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charts/chart1.xml" ContentType="application/vnd.openxmlformats-officedocument.drawingml.chart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62" r:id="rId3"/>
    <p:sldId id="257" r:id="rId4"/>
    <p:sldId id="258" r:id="rId5"/>
    <p:sldId id="268" r:id="rId6"/>
    <p:sldId id="270" r:id="rId7"/>
    <p:sldId id="271" r:id="rId8"/>
    <p:sldId id="263" r:id="rId9"/>
    <p:sldId id="269" r:id="rId10"/>
    <p:sldId id="272" r:id="rId11"/>
    <p:sldId id="273" r:id="rId12"/>
    <p:sldId id="264" r:id="rId13"/>
    <p:sldId id="274" r:id="rId14"/>
    <p:sldId id="275" r:id="rId15"/>
    <p:sldId id="265" r:id="rId16"/>
    <p:sldId id="277" r:id="rId17"/>
    <p:sldId id="278" r:id="rId18"/>
    <p:sldId id="266" r:id="rId19"/>
    <p:sldId id="280" r:id="rId20"/>
    <p:sldId id="282" r:id="rId21"/>
    <p:sldId id="267" r:id="rId22"/>
    <p:sldId id="283" r:id="rId23"/>
    <p:sldId id="284" r:id="rId24"/>
    <p:sldId id="285" r:id="rId25"/>
    <p:sldId id="28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473">
          <p15:clr>
            <a:srgbClr val="A4A3A4"/>
          </p15:clr>
        </p15:guide>
        <p15:guide id="4" pos="7197">
          <p15:clr>
            <a:srgbClr val="A4A3A4"/>
          </p15:clr>
        </p15:guide>
        <p15:guide id="5" pos="2207">
          <p15:clr>
            <a:srgbClr val="A4A3A4"/>
          </p15:clr>
        </p15:guide>
        <p15:guide id="6" pos="7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2385"/>
    <a:srgbClr val="C9406D"/>
    <a:srgbClr val="EB515F"/>
    <a:srgbClr val="611592"/>
    <a:srgbClr val="E92D2E"/>
    <a:srgbClr val="C22F5F"/>
    <a:srgbClr val="9828C0"/>
    <a:srgbClr val="8E2CE9"/>
    <a:srgbClr val="B22C3E"/>
    <a:srgbClr val="122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3" autoAdjust="0"/>
    <p:restoredTop sz="96404" autoAdjust="0"/>
  </p:normalViewPr>
  <p:slideViewPr>
    <p:cSldViewPr snapToGrid="0" showGuides="1">
      <p:cViewPr>
        <p:scale>
          <a:sx n="100" d="100"/>
          <a:sy n="100" d="100"/>
        </p:scale>
        <p:origin x="-1212" y="-402"/>
      </p:cViewPr>
      <p:guideLst>
        <p:guide orient="horz" pos="2160"/>
        <p:guide pos="3840"/>
        <p:guide pos="5473"/>
        <p:guide pos="7197"/>
        <p:guide pos="2207"/>
        <p:guide pos="7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 cmpd="sng" algn="ctr">
              <a:gradFill flip="none" rotWithShape="1">
                <a:gsLst>
                  <a:gs pos="0">
                    <a:srgbClr val="EB515F"/>
                  </a:gs>
                  <a:gs pos="33000">
                    <a:srgbClr val="C9406D"/>
                  </a:gs>
                  <a:gs pos="66000">
                    <a:srgbClr val="812385"/>
                  </a:gs>
                  <a:gs pos="100000">
                    <a:srgbClr val="611592"/>
                  </a:gs>
                </a:gsLst>
                <a:lin ang="0" scaled="1"/>
                <a:tileRect/>
              </a:gradFill>
              <a:prstDash val="solid"/>
              <a:round/>
            </a:ln>
            <a:effectLst>
              <a:outerShdw blurRad="50800" dist="63500" dir="5400000" algn="t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 cap="flat" cmpd="sng" algn="ctr">
                <a:solidFill>
                  <a:srgbClr val="C81E1A"/>
                </a:solidFill>
                <a:prstDash val="solid"/>
                <a:round/>
              </a:ln>
              <a:effectLst>
                <a:outerShdw blurRad="50800" dist="63500" dir="5400000" algn="t" rotWithShape="0">
                  <a:prstClr val="black">
                    <a:alpha val="3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E92D24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12</c:v>
                </c:pt>
                <c:pt idx="11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FD4-435A-8D3B-C917B5DFB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914688"/>
        <c:axId val="760916224"/>
      </c:lineChart>
      <c:catAx>
        <c:axId val="7609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E92D24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60916224"/>
        <c:crosses val="autoZero"/>
        <c:auto val="1"/>
        <c:lblAlgn val="ctr"/>
        <c:lblOffset val="100"/>
        <c:noMultiLvlLbl val="0"/>
      </c:catAx>
      <c:valAx>
        <c:axId val="7609162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E92D24"/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76091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E92D24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41006" y="6736085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CF5C8-8D82-4B69-831F-18E12EB8EE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586C-56DE-4CAD-8599-3FB38B4892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image" Target="../media/image8.jpe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slideLayout" Target="../slideLayouts/slideLayout9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6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slideLayout" Target="../slideLayouts/slideLayout9.xml"/><Relationship Id="rId8" Type="http://schemas.openxmlformats.org/officeDocument/2006/relationships/tags" Target="../tags/tag1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image" Target="../media/image19.jpeg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image" Target="../media/image18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7.jpeg"/><Relationship Id="rId5" Type="http://schemas.openxmlformats.org/officeDocument/2006/relationships/tags" Target="../tags/tag152.xml"/><Relationship Id="rId10" Type="http://schemas.openxmlformats.org/officeDocument/2006/relationships/slideLayout" Target="../slideLayouts/slideLayout9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slideLayout" Target="../slideLayouts/slideLayout9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5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9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slideLayout" Target="../slideLayouts/slideLayout9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1472420" y="5150653"/>
            <a:ext cx="544177" cy="443573"/>
          </a:xfrm>
          <a:prstGeom prst="triangle">
            <a:avLst/>
          </a:prstGeom>
          <a:solidFill>
            <a:srgbClr val="176BE9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416291" y="4928192"/>
            <a:ext cx="489496" cy="399001"/>
          </a:xfrm>
          <a:prstGeom prst="triangle">
            <a:avLst/>
          </a:prstGeom>
          <a:solidFill>
            <a:srgbClr val="094BF7"/>
          </a:solidFill>
          <a:ln>
            <a:noFill/>
          </a:ln>
          <a:effectLst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2056725" y="1559129"/>
            <a:ext cx="586431" cy="478015"/>
          </a:xfrm>
          <a:prstGeom prst="triangle">
            <a:avLst/>
          </a:prstGeom>
          <a:gradFill>
            <a:gsLst>
              <a:gs pos="0">
                <a:srgbClr val="304FDC"/>
              </a:gs>
              <a:gs pos="33000">
                <a:srgbClr val="3359E8"/>
              </a:gs>
              <a:gs pos="66000">
                <a:srgbClr val="2B5AE5"/>
              </a:gs>
              <a:gs pos="100000">
                <a:srgbClr val="2358D8"/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16200000" flipH="1">
            <a:off x="8941909" y="2422309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16200000" flipH="1">
            <a:off x="10222390" y="2258428"/>
            <a:ext cx="586431" cy="478015"/>
          </a:xfrm>
          <a:prstGeom prst="triangle">
            <a:avLst/>
          </a:prstGeom>
          <a:gradFill>
            <a:gsLst>
              <a:gs pos="0">
                <a:srgbClr val="5D30AC"/>
              </a:gs>
              <a:gs pos="33000">
                <a:srgbClr val="6C2CC1"/>
              </a:gs>
              <a:gs pos="66000">
                <a:srgbClr val="AE37E1"/>
              </a:gs>
              <a:gs pos="100000">
                <a:srgbClr val="D242E2"/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16200000" flipH="1">
            <a:off x="8877945" y="1251954"/>
            <a:ext cx="601812" cy="490553"/>
          </a:xfrm>
          <a:prstGeom prst="triangle">
            <a:avLst/>
          </a:prstGeom>
          <a:gradFill>
            <a:gsLst>
              <a:gs pos="0">
                <a:srgbClr val="B34367"/>
              </a:gs>
              <a:gs pos="33000">
                <a:srgbClr val="CC4251"/>
              </a:gs>
              <a:gs pos="66000">
                <a:srgbClr val="D84639"/>
              </a:gs>
              <a:gs pos="100000">
                <a:srgbClr val="CD4738"/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等腰三角形 34"/>
          <p:cNvSpPr/>
          <p:nvPr/>
        </p:nvSpPr>
        <p:spPr>
          <a:xfrm rot="16200000" flipH="1">
            <a:off x="9237921" y="5054851"/>
            <a:ext cx="893950" cy="728683"/>
          </a:xfrm>
          <a:prstGeom prst="triangle">
            <a:avLst/>
          </a:prstGeom>
          <a:gradFill>
            <a:gsLst>
              <a:gs pos="0">
                <a:srgbClr val="5F3CB6"/>
              </a:gs>
              <a:gs pos="33000">
                <a:srgbClr val="7144C0"/>
              </a:gs>
              <a:gs pos="66000">
                <a:srgbClr val="864FC6"/>
              </a:gs>
              <a:gs pos="100000">
                <a:srgbClr val="8A50C1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663160" y="4045669"/>
            <a:ext cx="2879133" cy="604487"/>
          </a:xfrm>
          <a:prstGeom prst="roundRect">
            <a:avLst>
              <a:gd name="adj" fmla="val 6418"/>
            </a:avLst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63160" y="1254074"/>
            <a:ext cx="287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>
          <a:xfrm rot="10800000">
            <a:off x="3413481" y="1811210"/>
            <a:ext cx="5378491" cy="3621057"/>
          </a:xfrm>
          <a:custGeom>
            <a:avLst/>
            <a:gdLst>
              <a:gd name="connsiteX0" fmla="*/ 3065646 w 5378491"/>
              <a:gd name="connsiteY0" fmla="*/ 560457 h 3621057"/>
              <a:gd name="connsiteX1" fmla="*/ 2689245 w 5378491"/>
              <a:gd name="connsiteY1" fmla="*/ 51850 h 3621057"/>
              <a:gd name="connsiteX2" fmla="*/ 2312845 w 5378491"/>
              <a:gd name="connsiteY2" fmla="*/ 560456 h 3621057"/>
              <a:gd name="connsiteX3" fmla="*/ 2287315 w 5378491"/>
              <a:gd name="connsiteY3" fmla="*/ 541197 h 3621057"/>
              <a:gd name="connsiteX4" fmla="*/ 2689246 w 5378491"/>
              <a:gd name="connsiteY4" fmla="*/ 0 h 3621057"/>
              <a:gd name="connsiteX5" fmla="*/ 3091176 w 5378491"/>
              <a:gd name="connsiteY5" fmla="*/ 541198 h 3621057"/>
              <a:gd name="connsiteX6" fmla="*/ 1723590 w 5378491"/>
              <a:gd name="connsiteY6" fmla="*/ 3621057 h 3621057"/>
              <a:gd name="connsiteX7" fmla="*/ 0 w 5378491"/>
              <a:gd name="connsiteY7" fmla="*/ 3621057 h 3621057"/>
              <a:gd name="connsiteX8" fmla="*/ 1609428 w 5378491"/>
              <a:gd name="connsiteY8" fmla="*/ 1453969 h 3621057"/>
              <a:gd name="connsiteX9" fmla="*/ 1636486 w 5378491"/>
              <a:gd name="connsiteY9" fmla="*/ 1474380 h 3621057"/>
              <a:gd name="connsiteX10" fmla="*/ 75645 w 5378491"/>
              <a:gd name="connsiteY10" fmla="*/ 3583450 h 3621057"/>
              <a:gd name="connsiteX11" fmla="*/ 1723590 w 5378491"/>
              <a:gd name="connsiteY11" fmla="*/ 3583450 h 3621057"/>
              <a:gd name="connsiteX12" fmla="*/ 5378491 w 5378491"/>
              <a:gd name="connsiteY12" fmla="*/ 3621057 h 3621057"/>
              <a:gd name="connsiteX13" fmla="*/ 3654900 w 5378491"/>
              <a:gd name="connsiteY13" fmla="*/ 3621057 h 3621057"/>
              <a:gd name="connsiteX14" fmla="*/ 3654900 w 5378491"/>
              <a:gd name="connsiteY14" fmla="*/ 3583450 h 3621057"/>
              <a:gd name="connsiteX15" fmla="*/ 5302845 w 5378491"/>
              <a:gd name="connsiteY15" fmla="*/ 3583450 h 3621057"/>
              <a:gd name="connsiteX16" fmla="*/ 3742005 w 5378491"/>
              <a:gd name="connsiteY16" fmla="*/ 1474381 h 3621057"/>
              <a:gd name="connsiteX17" fmla="*/ 3769063 w 5378491"/>
              <a:gd name="connsiteY17" fmla="*/ 1453969 h 362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78491" h="3621057">
                <a:moveTo>
                  <a:pt x="3065646" y="560457"/>
                </a:moveTo>
                <a:lnTo>
                  <a:pt x="2689245" y="51850"/>
                </a:lnTo>
                <a:lnTo>
                  <a:pt x="2312845" y="560456"/>
                </a:lnTo>
                <a:lnTo>
                  <a:pt x="2287315" y="541197"/>
                </a:lnTo>
                <a:lnTo>
                  <a:pt x="2689246" y="0"/>
                </a:lnTo>
                <a:lnTo>
                  <a:pt x="3091176" y="541198"/>
                </a:lnTo>
                <a:close/>
                <a:moveTo>
                  <a:pt x="1723590" y="3621057"/>
                </a:moveTo>
                <a:lnTo>
                  <a:pt x="0" y="3621057"/>
                </a:lnTo>
                <a:lnTo>
                  <a:pt x="1609428" y="1453969"/>
                </a:lnTo>
                <a:lnTo>
                  <a:pt x="1636486" y="1474380"/>
                </a:lnTo>
                <a:lnTo>
                  <a:pt x="75645" y="3583450"/>
                </a:lnTo>
                <a:lnTo>
                  <a:pt x="1723590" y="3583450"/>
                </a:lnTo>
                <a:close/>
                <a:moveTo>
                  <a:pt x="5378491" y="3621057"/>
                </a:moveTo>
                <a:lnTo>
                  <a:pt x="3654900" y="3621057"/>
                </a:lnTo>
                <a:lnTo>
                  <a:pt x="3654900" y="3583450"/>
                </a:lnTo>
                <a:lnTo>
                  <a:pt x="5302845" y="3583450"/>
                </a:lnTo>
                <a:lnTo>
                  <a:pt x="3742005" y="1474381"/>
                </a:lnTo>
                <a:lnTo>
                  <a:pt x="3769063" y="1453969"/>
                </a:lnTo>
                <a:close/>
              </a:path>
            </a:pathLst>
          </a:custGeom>
          <a:gradFill>
            <a:gsLst>
              <a:gs pos="0">
                <a:srgbClr val="877FBB"/>
              </a:gs>
              <a:gs pos="33000">
                <a:srgbClr val="6A6BCF"/>
              </a:gs>
              <a:gs pos="66000">
                <a:srgbClr val="7075D2"/>
              </a:gs>
              <a:gs pos="100000">
                <a:srgbClr val="5662A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211843" y="2282724"/>
            <a:ext cx="77651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00" b="1" spc="600" dirty="0">
                <a:solidFill>
                  <a:schemeClr val="bg1"/>
                </a:solidFill>
                <a:cs typeface="+mn-ea"/>
                <a:sym typeface="+mn-lt"/>
              </a:rPr>
              <a:t>科技</a:t>
            </a:r>
            <a:r>
              <a:rPr lang="zh-CN" altLang="en-US" sz="5800" b="1" spc="600" dirty="0" smtClean="0">
                <a:solidFill>
                  <a:schemeClr val="bg1"/>
                </a:solidFill>
                <a:cs typeface="+mn-ea"/>
                <a:sym typeface="+mn-lt"/>
              </a:rPr>
              <a:t>风企业培训模板</a:t>
            </a:r>
            <a:endParaRPr lang="zh-CN" altLang="en-US" sz="5800" b="1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220155" y="3301695"/>
            <a:ext cx="776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PPT TEMPLATE FOR ENTERPRISE TRAINING</a:t>
            </a:r>
            <a:endParaRPr lang="zh-CN" altLang="en-US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9043" y="6323560"/>
            <a:ext cx="48966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This </a:t>
            </a:r>
            <a:r>
              <a:rPr lang="en-US" altLang="zh-CN" sz="700" dirty="0" err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 is made by </a:t>
            </a:r>
            <a:r>
              <a:rPr lang="en-US" altLang="zh-CN" sz="700" dirty="0" err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jiaoyang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700" dirty="0" smtClean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everything 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in this template is all </a:t>
            </a:r>
            <a:r>
              <a:rPr lang="en-US" altLang="zh-CN" sz="700" dirty="0" err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orginal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7" y="236346"/>
            <a:ext cx="744899" cy="45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8" grpId="0"/>
      <p:bldP spid="54" grpId="0" animBg="1"/>
      <p:bldP spid="55" grpId="0"/>
      <p:bldP spid="56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企业发展历程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The Development Course Of Enterprises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4095" y="2311574"/>
            <a:ext cx="1866636" cy="1331689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48153" y="2311574"/>
            <a:ext cx="1866636" cy="1331689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4095" y="3775473"/>
            <a:ext cx="1866636" cy="1331689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8153" y="3775473"/>
            <a:ext cx="1866636" cy="1331689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596095" y="2515270"/>
            <a:ext cx="887637" cy="853347"/>
            <a:chOff x="6659892" y="2627028"/>
            <a:chExt cx="887637" cy="853347"/>
          </a:xfrm>
        </p:grpSpPr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6659892" y="2627028"/>
              <a:ext cx="660185" cy="660185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7221274" y="3146443"/>
              <a:ext cx="326255" cy="333932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01589" y="4048454"/>
            <a:ext cx="866280" cy="869612"/>
            <a:chOff x="4765387" y="4160214"/>
            <a:chExt cx="866280" cy="869612"/>
          </a:xfrm>
        </p:grpSpPr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4765387" y="4160214"/>
              <a:ext cx="866280" cy="869612"/>
            </a:xfrm>
            <a:custGeom>
              <a:avLst/>
              <a:gdLst>
                <a:gd name="T0" fmla="*/ 91 w 182"/>
                <a:gd name="T1" fmla="*/ 0 h 182"/>
                <a:gd name="T2" fmla="*/ 0 w 182"/>
                <a:gd name="T3" fmla="*/ 91 h 182"/>
                <a:gd name="T4" fmla="*/ 91 w 182"/>
                <a:gd name="T5" fmla="*/ 182 h 182"/>
                <a:gd name="T6" fmla="*/ 182 w 182"/>
                <a:gd name="T7" fmla="*/ 91 h 182"/>
                <a:gd name="T8" fmla="*/ 91 w 182"/>
                <a:gd name="T9" fmla="*/ 0 h 182"/>
                <a:gd name="T10" fmla="*/ 91 w 182"/>
                <a:gd name="T11" fmla="*/ 161 h 182"/>
                <a:gd name="T12" fmla="*/ 21 w 182"/>
                <a:gd name="T13" fmla="*/ 91 h 182"/>
                <a:gd name="T14" fmla="*/ 91 w 182"/>
                <a:gd name="T15" fmla="*/ 21 h 182"/>
                <a:gd name="T16" fmla="*/ 161 w 182"/>
                <a:gd name="T17" fmla="*/ 91 h 182"/>
                <a:gd name="T18" fmla="*/ 91 w 182"/>
                <a:gd name="T19" fmla="*/ 16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82"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2"/>
                    <a:pt x="91" y="182"/>
                  </a:cubicBezTo>
                  <a:cubicBezTo>
                    <a:pt x="141" y="182"/>
                    <a:pt x="182" y="141"/>
                    <a:pt x="182" y="91"/>
                  </a:cubicBezTo>
                  <a:cubicBezTo>
                    <a:pt x="182" y="41"/>
                    <a:pt x="141" y="0"/>
                    <a:pt x="91" y="0"/>
                  </a:cubicBezTo>
                  <a:moveTo>
                    <a:pt x="91" y="161"/>
                  </a:moveTo>
                  <a:cubicBezTo>
                    <a:pt x="52" y="161"/>
                    <a:pt x="21" y="130"/>
                    <a:pt x="21" y="91"/>
                  </a:cubicBezTo>
                  <a:cubicBezTo>
                    <a:pt x="21" y="52"/>
                    <a:pt x="52" y="21"/>
                    <a:pt x="91" y="21"/>
                  </a:cubicBezTo>
                  <a:cubicBezTo>
                    <a:pt x="130" y="21"/>
                    <a:pt x="161" y="52"/>
                    <a:pt x="161" y="91"/>
                  </a:cubicBezTo>
                  <a:cubicBezTo>
                    <a:pt x="161" y="130"/>
                    <a:pt x="130" y="161"/>
                    <a:pt x="91" y="16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54"/>
            <p:cNvSpPr>
              <a:spLocks noEditPoints="1"/>
            </p:cNvSpPr>
            <p:nvPr/>
          </p:nvSpPr>
          <p:spPr bwMode="auto">
            <a:xfrm>
              <a:off x="4984023" y="4374319"/>
              <a:ext cx="441404" cy="441402"/>
            </a:xfrm>
            <a:custGeom>
              <a:avLst/>
              <a:gdLst>
                <a:gd name="T0" fmla="*/ 0 w 71"/>
                <a:gd name="T1" fmla="*/ 71 h 71"/>
                <a:gd name="T2" fmla="*/ 48 w 71"/>
                <a:gd name="T3" fmla="*/ 49 h 71"/>
                <a:gd name="T4" fmla="*/ 71 w 71"/>
                <a:gd name="T5" fmla="*/ 0 h 71"/>
                <a:gd name="T6" fmla="*/ 22 w 71"/>
                <a:gd name="T7" fmla="*/ 22 h 71"/>
                <a:gd name="T8" fmla="*/ 0 w 71"/>
                <a:gd name="T9" fmla="*/ 71 h 71"/>
                <a:gd name="T10" fmla="*/ 44 w 71"/>
                <a:gd name="T11" fmla="*/ 44 h 71"/>
                <a:gd name="T12" fmla="*/ 9 w 71"/>
                <a:gd name="T13" fmla="*/ 62 h 71"/>
                <a:gd name="T14" fmla="*/ 26 w 71"/>
                <a:gd name="T15" fmla="*/ 27 h 71"/>
                <a:gd name="T16" fmla="*/ 44 w 71"/>
                <a:gd name="T17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0" y="71"/>
                  </a:moveTo>
                  <a:lnTo>
                    <a:pt x="48" y="49"/>
                  </a:lnTo>
                  <a:lnTo>
                    <a:pt x="71" y="0"/>
                  </a:lnTo>
                  <a:lnTo>
                    <a:pt x="22" y="22"/>
                  </a:lnTo>
                  <a:lnTo>
                    <a:pt x="0" y="71"/>
                  </a:lnTo>
                  <a:close/>
                  <a:moveTo>
                    <a:pt x="44" y="44"/>
                  </a:moveTo>
                  <a:lnTo>
                    <a:pt x="9" y="62"/>
                  </a:lnTo>
                  <a:lnTo>
                    <a:pt x="26" y="2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350" kern="0">
                <a:solidFill>
                  <a:srgbClr val="0C223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6732908" y="4138068"/>
            <a:ext cx="697125" cy="690389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zh-CN" altLang="en-US" sz="1350" kern="0">
              <a:solidFill>
                <a:srgbClr val="0C223A"/>
              </a:solidFill>
              <a:cs typeface="+mn-ea"/>
              <a:sym typeface="+mn-lt"/>
            </a:endParaRPr>
          </a:p>
        </p:txBody>
      </p:sp>
      <p:sp>
        <p:nvSpPr>
          <p:cNvPr id="20" name="Freeform 37"/>
          <p:cNvSpPr/>
          <p:nvPr/>
        </p:nvSpPr>
        <p:spPr bwMode="auto">
          <a:xfrm>
            <a:off x="4723872" y="2663990"/>
            <a:ext cx="919619" cy="626855"/>
          </a:xfrm>
          <a:custGeom>
            <a:avLst/>
            <a:gdLst>
              <a:gd name="T0" fmla="*/ 135 w 186"/>
              <a:gd name="T1" fmla="*/ 9 h 126"/>
              <a:gd name="T2" fmla="*/ 84 w 186"/>
              <a:gd name="T3" fmla="*/ 57 h 126"/>
              <a:gd name="T4" fmla="*/ 84 w 186"/>
              <a:gd name="T5" fmla="*/ 57 h 126"/>
              <a:gd name="T6" fmla="*/ 84 w 186"/>
              <a:gd name="T7" fmla="*/ 60 h 126"/>
              <a:gd name="T8" fmla="*/ 84 w 186"/>
              <a:gd name="T9" fmla="*/ 66 h 126"/>
              <a:gd name="T10" fmla="*/ 51 w 186"/>
              <a:gd name="T11" fmla="*/ 99 h 126"/>
              <a:gd name="T12" fmla="*/ 18 w 186"/>
              <a:gd name="T13" fmla="*/ 66 h 126"/>
              <a:gd name="T14" fmla="*/ 51 w 186"/>
              <a:gd name="T15" fmla="*/ 33 h 126"/>
              <a:gd name="T16" fmla="*/ 51 w 186"/>
              <a:gd name="T17" fmla="*/ 48 h 126"/>
              <a:gd name="T18" fmla="*/ 87 w 186"/>
              <a:gd name="T19" fmla="*/ 24 h 126"/>
              <a:gd name="T20" fmla="*/ 51 w 186"/>
              <a:gd name="T21" fmla="*/ 0 h 126"/>
              <a:gd name="T22" fmla="*/ 51 w 186"/>
              <a:gd name="T23" fmla="*/ 15 h 126"/>
              <a:gd name="T24" fmla="*/ 0 w 186"/>
              <a:gd name="T25" fmla="*/ 66 h 126"/>
              <a:gd name="T26" fmla="*/ 51 w 186"/>
              <a:gd name="T27" fmla="*/ 117 h 126"/>
              <a:gd name="T28" fmla="*/ 102 w 186"/>
              <a:gd name="T29" fmla="*/ 69 h 126"/>
              <a:gd name="T30" fmla="*/ 102 w 186"/>
              <a:gd name="T31" fmla="*/ 69 h 126"/>
              <a:gd name="T32" fmla="*/ 102 w 186"/>
              <a:gd name="T33" fmla="*/ 66 h 126"/>
              <a:gd name="T34" fmla="*/ 102 w 186"/>
              <a:gd name="T35" fmla="*/ 60 h 126"/>
              <a:gd name="T36" fmla="*/ 135 w 186"/>
              <a:gd name="T37" fmla="*/ 27 h 126"/>
              <a:gd name="T38" fmla="*/ 168 w 186"/>
              <a:gd name="T39" fmla="*/ 60 h 126"/>
              <a:gd name="T40" fmla="*/ 135 w 186"/>
              <a:gd name="T41" fmla="*/ 93 h 126"/>
              <a:gd name="T42" fmla="*/ 135 w 186"/>
              <a:gd name="T43" fmla="*/ 78 h 126"/>
              <a:gd name="T44" fmla="*/ 99 w 186"/>
              <a:gd name="T45" fmla="*/ 102 h 126"/>
              <a:gd name="T46" fmla="*/ 135 w 186"/>
              <a:gd name="T47" fmla="*/ 126 h 126"/>
              <a:gd name="T48" fmla="*/ 135 w 186"/>
              <a:gd name="T49" fmla="*/ 111 h 126"/>
              <a:gd name="T50" fmla="*/ 186 w 186"/>
              <a:gd name="T51" fmla="*/ 60 h 126"/>
              <a:gd name="T52" fmla="*/ 135 w 186"/>
              <a:gd name="T53" fmla="*/ 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zh-CN" altLang="en-US" sz="1350" kern="0">
              <a:solidFill>
                <a:srgbClr val="0C223A"/>
              </a:solidFill>
              <a:cs typeface="+mn-ea"/>
              <a:sym typeface="+mn-lt"/>
            </a:endParaRPr>
          </a:p>
        </p:txBody>
      </p:sp>
      <p:sp>
        <p:nvSpPr>
          <p:cNvPr id="21" name="iṥlíḋé"/>
          <p:cNvSpPr txBox="1"/>
          <p:nvPr/>
        </p:nvSpPr>
        <p:spPr bwMode="auto">
          <a:xfrm>
            <a:off x="8265604" y="2375370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defTabSz="4572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iṥlíḋé"/>
          <p:cNvSpPr txBox="1"/>
          <p:nvPr/>
        </p:nvSpPr>
        <p:spPr bwMode="auto">
          <a:xfrm>
            <a:off x="8274615" y="3998593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defTabSz="4572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iṥlíḋé"/>
          <p:cNvSpPr txBox="1"/>
          <p:nvPr/>
        </p:nvSpPr>
        <p:spPr bwMode="auto">
          <a:xfrm>
            <a:off x="822185" y="2346605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algn="r" defTabSz="4572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iṥlíḋé"/>
          <p:cNvSpPr txBox="1"/>
          <p:nvPr/>
        </p:nvSpPr>
        <p:spPr bwMode="auto">
          <a:xfrm>
            <a:off x="822185" y="3969828"/>
            <a:ext cx="3025859" cy="40011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306BD4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algn="r" defTabSz="4572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65605" y="2768779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0833" y="2768779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r"/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65605" y="4354793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</a:t>
            </a:r>
          </a:p>
          <a:p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30832" y="4354793"/>
            <a:ext cx="2822089" cy="11079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914400">
              <a:lnSpc>
                <a:spcPct val="150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ea typeface="思源黑体 CN Normal" panose="020B0400000000000000" pitchFamily="34" charset="-122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r"/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ea typeface="+mn-ea"/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.</a:t>
            </a:r>
          </a:p>
          <a:p>
            <a:pPr algn="r"/>
            <a:r>
              <a:rPr lang="en-US" altLang="zh-CN" sz="1100" dirty="0">
                <a:solidFill>
                  <a:schemeClr val="bg1"/>
                </a:solidFill>
                <a:ea typeface="+mn-ea"/>
                <a:cs typeface="+mn-ea"/>
                <a:sym typeface="+mn-lt"/>
              </a:rPr>
              <a:t>…… 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0996" y="3090093"/>
            <a:ext cx="52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spc="30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公司产业布局</a:t>
            </a:r>
          </a:p>
        </p:txBody>
      </p:sp>
      <p:sp>
        <p:nvSpPr>
          <p:cNvPr id="9" name="矩形 8"/>
          <p:cNvSpPr/>
          <p:nvPr/>
        </p:nvSpPr>
        <p:spPr>
          <a:xfrm>
            <a:off x="4663911" y="1482336"/>
            <a:ext cx="2894159" cy="720000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B22C3E"/>
                </a:gs>
                <a:gs pos="33000">
                  <a:srgbClr val="C22F5F"/>
                </a:gs>
                <a:gs pos="66000">
                  <a:srgbClr val="9828C0"/>
                </a:gs>
                <a:gs pos="100000">
                  <a:srgbClr val="8E2CE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4758943" y="1143425"/>
            <a:ext cx="99285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162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354573" y="2276314"/>
            <a:ext cx="99286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54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2119" y="1460016"/>
            <a:ext cx="168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8941909" y="3037348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-矩形 59"/>
          <p:cNvSpPr/>
          <p:nvPr>
            <p:custDataLst>
              <p:tags r:id="rId1"/>
            </p:custDataLst>
          </p:nvPr>
        </p:nvSpPr>
        <p:spPr>
          <a:xfrm>
            <a:off x="3178631" y="4946181"/>
            <a:ext cx="5860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公司产业布局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Industrial Distribution Of Company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4011" y="1475706"/>
            <a:ext cx="2864492" cy="4369873"/>
          </a:xfrm>
          <a:custGeom>
            <a:avLst/>
            <a:gdLst>
              <a:gd name="connsiteX0" fmla="*/ 0 w 2864492"/>
              <a:gd name="connsiteY0" fmla="*/ 0 h 4397972"/>
              <a:gd name="connsiteX1" fmla="*/ 2864492 w 2864492"/>
              <a:gd name="connsiteY1" fmla="*/ 0 h 4397972"/>
              <a:gd name="connsiteX2" fmla="*/ 2864492 w 2864492"/>
              <a:gd name="connsiteY2" fmla="*/ 4397972 h 4397972"/>
              <a:gd name="connsiteX3" fmla="*/ 0 w 2864492"/>
              <a:gd name="connsiteY3" fmla="*/ 4397972 h 43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4492" h="4397972">
                <a:moveTo>
                  <a:pt x="0" y="0"/>
                </a:moveTo>
                <a:lnTo>
                  <a:pt x="2864492" y="0"/>
                </a:lnTo>
                <a:lnTo>
                  <a:pt x="2864492" y="4397972"/>
                </a:lnTo>
                <a:lnTo>
                  <a:pt x="0" y="4397972"/>
                </a:lnTo>
                <a:close/>
              </a:path>
            </a:pathLst>
          </a:custGeom>
        </p:spPr>
      </p:pic>
      <p:grpSp>
        <p:nvGrpSpPr>
          <p:cNvPr id="38" name="组合 37"/>
          <p:cNvGrpSpPr/>
          <p:nvPr/>
        </p:nvGrpSpPr>
        <p:grpSpPr>
          <a:xfrm>
            <a:off x="3877309" y="1474357"/>
            <a:ext cx="7420611" cy="1820780"/>
            <a:chOff x="3877309" y="1474356"/>
            <a:chExt cx="7420611" cy="1820780"/>
          </a:xfrm>
        </p:grpSpPr>
        <p:sp>
          <p:nvSpPr>
            <p:cNvPr id="10" name="PA-矩形 37"/>
            <p:cNvSpPr/>
            <p:nvPr>
              <p:custDataLst>
                <p:tags r:id="rId13"/>
              </p:custDataLst>
            </p:nvPr>
          </p:nvSpPr>
          <p:spPr>
            <a:xfrm>
              <a:off x="3877309" y="1474356"/>
              <a:ext cx="1820779" cy="1820780"/>
            </a:xfrm>
            <a:prstGeom prst="rect">
              <a:avLst/>
            </a:prstGeom>
            <a:gradFill flip="none" rotWithShape="1"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PA-文本框 38"/>
            <p:cNvSpPr txBox="1"/>
            <p:nvPr>
              <p:custDataLst>
                <p:tags r:id="rId14"/>
              </p:custDataLst>
            </p:nvPr>
          </p:nvSpPr>
          <p:spPr>
            <a:xfrm>
              <a:off x="4037333" y="1931375"/>
              <a:ext cx="1500731" cy="8309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PA-矩形 40"/>
            <p:cNvSpPr/>
            <p:nvPr>
              <p:custDataLst>
                <p:tags r:id="rId15"/>
              </p:custDataLst>
            </p:nvPr>
          </p:nvSpPr>
          <p:spPr>
            <a:xfrm>
              <a:off x="5793573" y="1474356"/>
              <a:ext cx="5504347" cy="1820780"/>
            </a:xfrm>
            <a:prstGeom prst="rect">
              <a:avLst/>
            </a:prstGeom>
            <a:gradFill flip="none" rotWithShape="1">
              <a:gsLst>
                <a:gs pos="0">
                  <a:srgbClr val="ED525E"/>
                </a:gs>
                <a:gs pos="33000">
                  <a:srgbClr val="C53E6F"/>
                </a:gs>
                <a:gs pos="66000">
                  <a:srgbClr val="8F297F"/>
                </a:gs>
                <a:gs pos="100000">
                  <a:srgbClr val="5D139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矩形 41"/>
            <p:cNvSpPr/>
            <p:nvPr>
              <p:custDataLst>
                <p:tags r:id="rId16"/>
              </p:custDataLst>
            </p:nvPr>
          </p:nvSpPr>
          <p:spPr>
            <a:xfrm>
              <a:off x="6096000" y="1704806"/>
              <a:ext cx="496558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400" kern="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321557" y="3659723"/>
            <a:ext cx="2147439" cy="2035210"/>
            <a:chOff x="4321556" y="3659721"/>
            <a:chExt cx="2147438" cy="2035210"/>
          </a:xfrm>
        </p:grpSpPr>
        <p:sp>
          <p:nvSpPr>
            <p:cNvPr id="20" name="PA-椭圆 47"/>
            <p:cNvSpPr/>
            <p:nvPr>
              <p:custDataLst>
                <p:tags r:id="rId9"/>
              </p:custDataLst>
            </p:nvPr>
          </p:nvSpPr>
          <p:spPr>
            <a:xfrm>
              <a:off x="5039138" y="3659721"/>
              <a:ext cx="700782" cy="700782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PA-statistics-on-laptop_8209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5208084" y="3812432"/>
              <a:ext cx="362888" cy="395359"/>
            </a:xfrm>
            <a:custGeom>
              <a:avLst/>
              <a:gdLst>
                <a:gd name="connsiteX0" fmla="*/ 175170 w 301625"/>
                <a:gd name="connsiteY0" fmla="*/ 203200 h 328613"/>
                <a:gd name="connsiteX1" fmla="*/ 133078 w 301625"/>
                <a:gd name="connsiteY1" fmla="*/ 207076 h 328613"/>
                <a:gd name="connsiteX2" fmla="*/ 131763 w 301625"/>
                <a:gd name="connsiteY2" fmla="*/ 208369 h 328613"/>
                <a:gd name="connsiteX3" fmla="*/ 131763 w 301625"/>
                <a:gd name="connsiteY3" fmla="*/ 311741 h 328613"/>
                <a:gd name="connsiteX4" fmla="*/ 131763 w 301625"/>
                <a:gd name="connsiteY4" fmla="*/ 313033 h 328613"/>
                <a:gd name="connsiteX5" fmla="*/ 133078 w 301625"/>
                <a:gd name="connsiteY5" fmla="*/ 314325 h 328613"/>
                <a:gd name="connsiteX6" fmla="*/ 134394 w 301625"/>
                <a:gd name="connsiteY6" fmla="*/ 313033 h 328613"/>
                <a:gd name="connsiteX7" fmla="*/ 176486 w 301625"/>
                <a:gd name="connsiteY7" fmla="*/ 297527 h 328613"/>
                <a:gd name="connsiteX8" fmla="*/ 177801 w 301625"/>
                <a:gd name="connsiteY8" fmla="*/ 296235 h 328613"/>
                <a:gd name="connsiteX9" fmla="*/ 177801 w 301625"/>
                <a:gd name="connsiteY9" fmla="*/ 205784 h 328613"/>
                <a:gd name="connsiteX10" fmla="*/ 176486 w 301625"/>
                <a:gd name="connsiteY10" fmla="*/ 204492 h 328613"/>
                <a:gd name="connsiteX11" fmla="*/ 175170 w 301625"/>
                <a:gd name="connsiteY11" fmla="*/ 203200 h 328613"/>
                <a:gd name="connsiteX12" fmla="*/ 67595 w 301625"/>
                <a:gd name="connsiteY12" fmla="*/ 203200 h 328613"/>
                <a:gd name="connsiteX13" fmla="*/ 66341 w 301625"/>
                <a:gd name="connsiteY13" fmla="*/ 204495 h 328613"/>
                <a:gd name="connsiteX14" fmla="*/ 65088 w 301625"/>
                <a:gd name="connsiteY14" fmla="*/ 205790 h 328613"/>
                <a:gd name="connsiteX15" fmla="*/ 65088 w 301625"/>
                <a:gd name="connsiteY15" fmla="*/ 244643 h 328613"/>
                <a:gd name="connsiteX16" fmla="*/ 66341 w 301625"/>
                <a:gd name="connsiteY16" fmla="*/ 245938 h 328613"/>
                <a:gd name="connsiteX17" fmla="*/ 86394 w 301625"/>
                <a:gd name="connsiteY17" fmla="*/ 252413 h 328613"/>
                <a:gd name="connsiteX18" fmla="*/ 88901 w 301625"/>
                <a:gd name="connsiteY18" fmla="*/ 251118 h 328613"/>
                <a:gd name="connsiteX19" fmla="*/ 88901 w 301625"/>
                <a:gd name="connsiteY19" fmla="*/ 249823 h 328613"/>
                <a:gd name="connsiteX20" fmla="*/ 88901 w 301625"/>
                <a:gd name="connsiteY20" fmla="*/ 207085 h 328613"/>
                <a:gd name="connsiteX21" fmla="*/ 87648 w 301625"/>
                <a:gd name="connsiteY21" fmla="*/ 205790 h 328613"/>
                <a:gd name="connsiteX22" fmla="*/ 67595 w 301625"/>
                <a:gd name="connsiteY22" fmla="*/ 203200 h 328613"/>
                <a:gd name="connsiteX23" fmla="*/ 33111 w 301625"/>
                <a:gd name="connsiteY23" fmla="*/ 201613 h 328613"/>
                <a:gd name="connsiteX24" fmla="*/ 31750 w 301625"/>
                <a:gd name="connsiteY24" fmla="*/ 202893 h 328613"/>
                <a:gd name="connsiteX25" fmla="*/ 31750 w 301625"/>
                <a:gd name="connsiteY25" fmla="*/ 236180 h 328613"/>
                <a:gd name="connsiteX26" fmla="*/ 33111 w 301625"/>
                <a:gd name="connsiteY26" fmla="*/ 237460 h 328613"/>
                <a:gd name="connsiteX27" fmla="*/ 49439 w 301625"/>
                <a:gd name="connsiteY27" fmla="*/ 241301 h 328613"/>
                <a:gd name="connsiteX28" fmla="*/ 50800 w 301625"/>
                <a:gd name="connsiteY28" fmla="*/ 241301 h 328613"/>
                <a:gd name="connsiteX29" fmla="*/ 50800 w 301625"/>
                <a:gd name="connsiteY29" fmla="*/ 240021 h 328613"/>
                <a:gd name="connsiteX30" fmla="*/ 50800 w 301625"/>
                <a:gd name="connsiteY30" fmla="*/ 205454 h 328613"/>
                <a:gd name="connsiteX31" fmla="*/ 49439 w 301625"/>
                <a:gd name="connsiteY31" fmla="*/ 202893 h 328613"/>
                <a:gd name="connsiteX32" fmla="*/ 34471 w 301625"/>
                <a:gd name="connsiteY32" fmla="*/ 201613 h 328613"/>
                <a:gd name="connsiteX33" fmla="*/ 33111 w 301625"/>
                <a:gd name="connsiteY33" fmla="*/ 201613 h 328613"/>
                <a:gd name="connsiteX34" fmla="*/ 225690 w 301625"/>
                <a:gd name="connsiteY34" fmla="*/ 200025 h 328613"/>
                <a:gd name="connsiteX35" fmla="*/ 196586 w 301625"/>
                <a:gd name="connsiteY35" fmla="*/ 201313 h 328613"/>
                <a:gd name="connsiteX36" fmla="*/ 195263 w 301625"/>
                <a:gd name="connsiteY36" fmla="*/ 203890 h 328613"/>
                <a:gd name="connsiteX37" fmla="*/ 195263 w 301625"/>
                <a:gd name="connsiteY37" fmla="*/ 286348 h 328613"/>
                <a:gd name="connsiteX38" fmla="*/ 196586 w 301625"/>
                <a:gd name="connsiteY38" fmla="*/ 287637 h 328613"/>
                <a:gd name="connsiteX39" fmla="*/ 196586 w 301625"/>
                <a:gd name="connsiteY39" fmla="*/ 288925 h 328613"/>
                <a:gd name="connsiteX40" fmla="*/ 197909 w 301625"/>
                <a:gd name="connsiteY40" fmla="*/ 288925 h 328613"/>
                <a:gd name="connsiteX41" fmla="*/ 225690 w 301625"/>
                <a:gd name="connsiteY41" fmla="*/ 278618 h 328613"/>
                <a:gd name="connsiteX42" fmla="*/ 227013 w 301625"/>
                <a:gd name="connsiteY42" fmla="*/ 276041 h 328613"/>
                <a:gd name="connsiteX43" fmla="*/ 227013 w 301625"/>
                <a:gd name="connsiteY43" fmla="*/ 201313 h 328613"/>
                <a:gd name="connsiteX44" fmla="*/ 227013 w 301625"/>
                <a:gd name="connsiteY44" fmla="*/ 200025 h 328613"/>
                <a:gd name="connsiteX45" fmla="*/ 225690 w 301625"/>
                <a:gd name="connsiteY45" fmla="*/ 200025 h 328613"/>
                <a:gd name="connsiteX46" fmla="*/ 10824 w 301625"/>
                <a:gd name="connsiteY46" fmla="*/ 198438 h 328613"/>
                <a:gd name="connsiteX47" fmla="*/ 9525 w 301625"/>
                <a:gd name="connsiteY47" fmla="*/ 199732 h 328613"/>
                <a:gd name="connsiteX48" fmla="*/ 9525 w 301625"/>
                <a:gd name="connsiteY48" fmla="*/ 201025 h 328613"/>
                <a:gd name="connsiteX49" fmla="*/ 9525 w 301625"/>
                <a:gd name="connsiteY49" fmla="*/ 229482 h 328613"/>
                <a:gd name="connsiteX50" fmla="*/ 10824 w 301625"/>
                <a:gd name="connsiteY50" fmla="*/ 230776 h 328613"/>
                <a:gd name="connsiteX51" fmla="*/ 21215 w 301625"/>
                <a:gd name="connsiteY51" fmla="*/ 233363 h 328613"/>
                <a:gd name="connsiteX52" fmla="*/ 22514 w 301625"/>
                <a:gd name="connsiteY52" fmla="*/ 233363 h 328613"/>
                <a:gd name="connsiteX53" fmla="*/ 23813 w 301625"/>
                <a:gd name="connsiteY53" fmla="*/ 232070 h 328613"/>
                <a:gd name="connsiteX54" fmla="*/ 23813 w 301625"/>
                <a:gd name="connsiteY54" fmla="*/ 201025 h 328613"/>
                <a:gd name="connsiteX55" fmla="*/ 22514 w 301625"/>
                <a:gd name="connsiteY55" fmla="*/ 199732 h 328613"/>
                <a:gd name="connsiteX56" fmla="*/ 10824 w 301625"/>
                <a:gd name="connsiteY56" fmla="*/ 198438 h 328613"/>
                <a:gd name="connsiteX57" fmla="*/ 277495 w 301625"/>
                <a:gd name="connsiteY57" fmla="*/ 196850 h 328613"/>
                <a:gd name="connsiteX58" fmla="*/ 276225 w 301625"/>
                <a:gd name="connsiteY58" fmla="*/ 198135 h 328613"/>
                <a:gd name="connsiteX59" fmla="*/ 276225 w 301625"/>
                <a:gd name="connsiteY59" fmla="*/ 222553 h 328613"/>
                <a:gd name="connsiteX60" fmla="*/ 276225 w 301625"/>
                <a:gd name="connsiteY60" fmla="*/ 223838 h 328613"/>
                <a:gd name="connsiteX61" fmla="*/ 277495 w 301625"/>
                <a:gd name="connsiteY61" fmla="*/ 223838 h 328613"/>
                <a:gd name="connsiteX62" fmla="*/ 287655 w 301625"/>
                <a:gd name="connsiteY62" fmla="*/ 222553 h 328613"/>
                <a:gd name="connsiteX63" fmla="*/ 288925 w 301625"/>
                <a:gd name="connsiteY63" fmla="*/ 219983 h 328613"/>
                <a:gd name="connsiteX64" fmla="*/ 288925 w 301625"/>
                <a:gd name="connsiteY64" fmla="*/ 198135 h 328613"/>
                <a:gd name="connsiteX65" fmla="*/ 288925 w 301625"/>
                <a:gd name="connsiteY65" fmla="*/ 196850 h 328613"/>
                <a:gd name="connsiteX66" fmla="*/ 287655 w 301625"/>
                <a:gd name="connsiteY66" fmla="*/ 196850 h 328613"/>
                <a:gd name="connsiteX67" fmla="*/ 277495 w 301625"/>
                <a:gd name="connsiteY67" fmla="*/ 196850 h 328613"/>
                <a:gd name="connsiteX68" fmla="*/ 253736 w 301625"/>
                <a:gd name="connsiteY68" fmla="*/ 196850 h 328613"/>
                <a:gd name="connsiteX69" fmla="*/ 252413 w 301625"/>
                <a:gd name="connsiteY69" fmla="*/ 199496 h 328613"/>
                <a:gd name="connsiteX70" fmla="*/ 252413 w 301625"/>
                <a:gd name="connsiteY70" fmla="*/ 225954 h 328613"/>
                <a:gd name="connsiteX71" fmla="*/ 253736 w 301625"/>
                <a:gd name="connsiteY71" fmla="*/ 227277 h 328613"/>
                <a:gd name="connsiteX72" fmla="*/ 255059 w 301625"/>
                <a:gd name="connsiteY72" fmla="*/ 228600 h 328613"/>
                <a:gd name="connsiteX73" fmla="*/ 255059 w 301625"/>
                <a:gd name="connsiteY73" fmla="*/ 227277 h 328613"/>
                <a:gd name="connsiteX74" fmla="*/ 266965 w 301625"/>
                <a:gd name="connsiteY74" fmla="*/ 225954 h 328613"/>
                <a:gd name="connsiteX75" fmla="*/ 268288 w 301625"/>
                <a:gd name="connsiteY75" fmla="*/ 223308 h 328613"/>
                <a:gd name="connsiteX76" fmla="*/ 268288 w 301625"/>
                <a:gd name="connsiteY76" fmla="*/ 198173 h 328613"/>
                <a:gd name="connsiteX77" fmla="*/ 268288 w 301625"/>
                <a:gd name="connsiteY77" fmla="*/ 196850 h 328613"/>
                <a:gd name="connsiteX78" fmla="*/ 266965 w 301625"/>
                <a:gd name="connsiteY78" fmla="*/ 196850 h 328613"/>
                <a:gd name="connsiteX79" fmla="*/ 253736 w 301625"/>
                <a:gd name="connsiteY79" fmla="*/ 196850 h 328613"/>
                <a:gd name="connsiteX80" fmla="*/ 276225 w 301625"/>
                <a:gd name="connsiteY80" fmla="*/ 149225 h 328613"/>
                <a:gd name="connsiteX81" fmla="*/ 276225 w 301625"/>
                <a:gd name="connsiteY81" fmla="*/ 150510 h 328613"/>
                <a:gd name="connsiteX82" fmla="*/ 276225 w 301625"/>
                <a:gd name="connsiteY82" fmla="*/ 173643 h 328613"/>
                <a:gd name="connsiteX83" fmla="*/ 277495 w 301625"/>
                <a:gd name="connsiteY83" fmla="*/ 176213 h 328613"/>
                <a:gd name="connsiteX84" fmla="*/ 287655 w 301625"/>
                <a:gd name="connsiteY84" fmla="*/ 176213 h 328613"/>
                <a:gd name="connsiteX85" fmla="*/ 288925 w 301625"/>
                <a:gd name="connsiteY85" fmla="*/ 176213 h 328613"/>
                <a:gd name="connsiteX86" fmla="*/ 288925 w 301625"/>
                <a:gd name="connsiteY86" fmla="*/ 174928 h 328613"/>
                <a:gd name="connsiteX87" fmla="*/ 288925 w 301625"/>
                <a:gd name="connsiteY87" fmla="*/ 153080 h 328613"/>
                <a:gd name="connsiteX88" fmla="*/ 287655 w 301625"/>
                <a:gd name="connsiteY88" fmla="*/ 150510 h 328613"/>
                <a:gd name="connsiteX89" fmla="*/ 277495 w 301625"/>
                <a:gd name="connsiteY89" fmla="*/ 149225 h 328613"/>
                <a:gd name="connsiteX90" fmla="*/ 276225 w 301625"/>
                <a:gd name="connsiteY90" fmla="*/ 149225 h 328613"/>
                <a:gd name="connsiteX91" fmla="*/ 253736 w 301625"/>
                <a:gd name="connsiteY91" fmla="*/ 145720 h 328613"/>
                <a:gd name="connsiteX92" fmla="*/ 252413 w 301625"/>
                <a:gd name="connsiteY92" fmla="*/ 146977 h 328613"/>
                <a:gd name="connsiteX93" fmla="*/ 252413 w 301625"/>
                <a:gd name="connsiteY93" fmla="*/ 172112 h 328613"/>
                <a:gd name="connsiteX94" fmla="*/ 253736 w 301625"/>
                <a:gd name="connsiteY94" fmla="*/ 174626 h 328613"/>
                <a:gd name="connsiteX95" fmla="*/ 266965 w 301625"/>
                <a:gd name="connsiteY95" fmla="*/ 174626 h 328613"/>
                <a:gd name="connsiteX96" fmla="*/ 268288 w 301625"/>
                <a:gd name="connsiteY96" fmla="*/ 174626 h 328613"/>
                <a:gd name="connsiteX97" fmla="*/ 268288 w 301625"/>
                <a:gd name="connsiteY97" fmla="*/ 173369 h 328613"/>
                <a:gd name="connsiteX98" fmla="*/ 268288 w 301625"/>
                <a:gd name="connsiteY98" fmla="*/ 149490 h 328613"/>
                <a:gd name="connsiteX99" fmla="*/ 266965 w 301625"/>
                <a:gd name="connsiteY99" fmla="*/ 146977 h 328613"/>
                <a:gd name="connsiteX100" fmla="*/ 255059 w 301625"/>
                <a:gd name="connsiteY100" fmla="*/ 145720 h 328613"/>
                <a:gd name="connsiteX101" fmla="*/ 253736 w 301625"/>
                <a:gd name="connsiteY101" fmla="*/ 145720 h 328613"/>
                <a:gd name="connsiteX102" fmla="*/ 21215 w 301625"/>
                <a:gd name="connsiteY102" fmla="*/ 139700 h 328613"/>
                <a:gd name="connsiteX103" fmla="*/ 10824 w 301625"/>
                <a:gd name="connsiteY103" fmla="*/ 142287 h 328613"/>
                <a:gd name="connsiteX104" fmla="*/ 9525 w 301625"/>
                <a:gd name="connsiteY104" fmla="*/ 144874 h 328613"/>
                <a:gd name="connsiteX105" fmla="*/ 9525 w 301625"/>
                <a:gd name="connsiteY105" fmla="*/ 173332 h 328613"/>
                <a:gd name="connsiteX106" fmla="*/ 9525 w 301625"/>
                <a:gd name="connsiteY106" fmla="*/ 174625 h 328613"/>
                <a:gd name="connsiteX107" fmla="*/ 10824 w 301625"/>
                <a:gd name="connsiteY107" fmla="*/ 174625 h 328613"/>
                <a:gd name="connsiteX108" fmla="*/ 22514 w 301625"/>
                <a:gd name="connsiteY108" fmla="*/ 173332 h 328613"/>
                <a:gd name="connsiteX109" fmla="*/ 23813 w 301625"/>
                <a:gd name="connsiteY109" fmla="*/ 172038 h 328613"/>
                <a:gd name="connsiteX110" fmla="*/ 23813 w 301625"/>
                <a:gd name="connsiteY110" fmla="*/ 140993 h 328613"/>
                <a:gd name="connsiteX111" fmla="*/ 23813 w 301625"/>
                <a:gd name="connsiteY111" fmla="*/ 139700 h 328613"/>
                <a:gd name="connsiteX112" fmla="*/ 21215 w 301625"/>
                <a:gd name="connsiteY112" fmla="*/ 139700 h 328613"/>
                <a:gd name="connsiteX113" fmla="*/ 216893 w 301625"/>
                <a:gd name="connsiteY113" fmla="*/ 138113 h 328613"/>
                <a:gd name="connsiteX114" fmla="*/ 214313 w 301625"/>
                <a:gd name="connsiteY114" fmla="*/ 139417 h 328613"/>
                <a:gd name="connsiteX115" fmla="*/ 214313 w 301625"/>
                <a:gd name="connsiteY115" fmla="*/ 140721 h 328613"/>
                <a:gd name="connsiteX116" fmla="*/ 214313 w 301625"/>
                <a:gd name="connsiteY116" fmla="*/ 172018 h 328613"/>
                <a:gd name="connsiteX117" fmla="*/ 215603 w 301625"/>
                <a:gd name="connsiteY117" fmla="*/ 173322 h 328613"/>
                <a:gd name="connsiteX118" fmla="*/ 232371 w 301625"/>
                <a:gd name="connsiteY118" fmla="*/ 174626 h 328613"/>
                <a:gd name="connsiteX119" fmla="*/ 233661 w 301625"/>
                <a:gd name="connsiteY119" fmla="*/ 173322 h 328613"/>
                <a:gd name="connsiteX120" fmla="*/ 234951 w 301625"/>
                <a:gd name="connsiteY120" fmla="*/ 172018 h 328613"/>
                <a:gd name="connsiteX121" fmla="*/ 234951 w 301625"/>
                <a:gd name="connsiteY121" fmla="*/ 143329 h 328613"/>
                <a:gd name="connsiteX122" fmla="*/ 232371 w 301625"/>
                <a:gd name="connsiteY122" fmla="*/ 142025 h 328613"/>
                <a:gd name="connsiteX123" fmla="*/ 216893 w 301625"/>
                <a:gd name="connsiteY123" fmla="*/ 138113 h 328613"/>
                <a:gd name="connsiteX124" fmla="*/ 49439 w 301625"/>
                <a:gd name="connsiteY124" fmla="*/ 131763 h 328613"/>
                <a:gd name="connsiteX125" fmla="*/ 33111 w 301625"/>
                <a:gd name="connsiteY125" fmla="*/ 135632 h 328613"/>
                <a:gd name="connsiteX126" fmla="*/ 31750 w 301625"/>
                <a:gd name="connsiteY126" fmla="*/ 138212 h 328613"/>
                <a:gd name="connsiteX127" fmla="*/ 31750 w 301625"/>
                <a:gd name="connsiteY127" fmla="*/ 170458 h 328613"/>
                <a:gd name="connsiteX128" fmla="*/ 33111 w 301625"/>
                <a:gd name="connsiteY128" fmla="*/ 171748 h 328613"/>
                <a:gd name="connsiteX129" fmla="*/ 34471 w 301625"/>
                <a:gd name="connsiteY129" fmla="*/ 173038 h 328613"/>
                <a:gd name="connsiteX130" fmla="*/ 49439 w 301625"/>
                <a:gd name="connsiteY130" fmla="*/ 171748 h 328613"/>
                <a:gd name="connsiteX131" fmla="*/ 50800 w 301625"/>
                <a:gd name="connsiteY131" fmla="*/ 169169 h 328613"/>
                <a:gd name="connsiteX132" fmla="*/ 50800 w 301625"/>
                <a:gd name="connsiteY132" fmla="*/ 134343 h 328613"/>
                <a:gd name="connsiteX133" fmla="*/ 50800 w 301625"/>
                <a:gd name="connsiteY133" fmla="*/ 133053 h 328613"/>
                <a:gd name="connsiteX134" fmla="*/ 49439 w 301625"/>
                <a:gd name="connsiteY134" fmla="*/ 131763 h 328613"/>
                <a:gd name="connsiteX135" fmla="*/ 174308 w 301625"/>
                <a:gd name="connsiteY135" fmla="*/ 130175 h 328613"/>
                <a:gd name="connsiteX136" fmla="*/ 173038 w 301625"/>
                <a:gd name="connsiteY136" fmla="*/ 131474 h 328613"/>
                <a:gd name="connsiteX137" fmla="*/ 173038 w 301625"/>
                <a:gd name="connsiteY137" fmla="*/ 132773 h 328613"/>
                <a:gd name="connsiteX138" fmla="*/ 173038 w 301625"/>
                <a:gd name="connsiteY138" fmla="*/ 169141 h 328613"/>
                <a:gd name="connsiteX139" fmla="*/ 174308 w 301625"/>
                <a:gd name="connsiteY139" fmla="*/ 170440 h 328613"/>
                <a:gd name="connsiteX140" fmla="*/ 195898 w 301625"/>
                <a:gd name="connsiteY140" fmla="*/ 173038 h 328613"/>
                <a:gd name="connsiteX141" fmla="*/ 197168 w 301625"/>
                <a:gd name="connsiteY141" fmla="*/ 171739 h 328613"/>
                <a:gd name="connsiteX142" fmla="*/ 198438 w 301625"/>
                <a:gd name="connsiteY142" fmla="*/ 170440 h 328613"/>
                <a:gd name="connsiteX143" fmla="*/ 198438 w 301625"/>
                <a:gd name="connsiteY143" fmla="*/ 136669 h 328613"/>
                <a:gd name="connsiteX144" fmla="*/ 197168 w 301625"/>
                <a:gd name="connsiteY144" fmla="*/ 135370 h 328613"/>
                <a:gd name="connsiteX145" fmla="*/ 174308 w 301625"/>
                <a:gd name="connsiteY145" fmla="*/ 130175 h 328613"/>
                <a:gd name="connsiteX146" fmla="*/ 86394 w 301625"/>
                <a:gd name="connsiteY146" fmla="*/ 120650 h 328613"/>
                <a:gd name="connsiteX147" fmla="*/ 66341 w 301625"/>
                <a:gd name="connsiteY147" fmla="*/ 127086 h 328613"/>
                <a:gd name="connsiteX148" fmla="*/ 65088 w 301625"/>
                <a:gd name="connsiteY148" fmla="*/ 128373 h 328613"/>
                <a:gd name="connsiteX149" fmla="*/ 65088 w 301625"/>
                <a:gd name="connsiteY149" fmla="*/ 166988 h 328613"/>
                <a:gd name="connsiteX150" fmla="*/ 66341 w 301625"/>
                <a:gd name="connsiteY150" fmla="*/ 168275 h 328613"/>
                <a:gd name="connsiteX151" fmla="*/ 67595 w 301625"/>
                <a:gd name="connsiteY151" fmla="*/ 168275 h 328613"/>
                <a:gd name="connsiteX152" fmla="*/ 87648 w 301625"/>
                <a:gd name="connsiteY152" fmla="*/ 166988 h 328613"/>
                <a:gd name="connsiteX153" fmla="*/ 88901 w 301625"/>
                <a:gd name="connsiteY153" fmla="*/ 165701 h 328613"/>
                <a:gd name="connsiteX154" fmla="*/ 88901 w 301625"/>
                <a:gd name="connsiteY154" fmla="*/ 123224 h 328613"/>
                <a:gd name="connsiteX155" fmla="*/ 88901 w 301625"/>
                <a:gd name="connsiteY155" fmla="*/ 121937 h 328613"/>
                <a:gd name="connsiteX156" fmla="*/ 86394 w 301625"/>
                <a:gd name="connsiteY156" fmla="*/ 120650 h 328613"/>
                <a:gd name="connsiteX157" fmla="*/ 114300 w 301625"/>
                <a:gd name="connsiteY157" fmla="*/ 119063 h 328613"/>
                <a:gd name="connsiteX158" fmla="*/ 114300 w 301625"/>
                <a:gd name="connsiteY158" fmla="*/ 121653 h 328613"/>
                <a:gd name="connsiteX159" fmla="*/ 114300 w 301625"/>
                <a:gd name="connsiteY159" fmla="*/ 164391 h 328613"/>
                <a:gd name="connsiteX160" fmla="*/ 115593 w 301625"/>
                <a:gd name="connsiteY160" fmla="*/ 166981 h 328613"/>
                <a:gd name="connsiteX161" fmla="*/ 147931 w 301625"/>
                <a:gd name="connsiteY161" fmla="*/ 168276 h 328613"/>
                <a:gd name="connsiteX162" fmla="*/ 149225 w 301625"/>
                <a:gd name="connsiteY162" fmla="*/ 168276 h 328613"/>
                <a:gd name="connsiteX163" fmla="*/ 149225 w 301625"/>
                <a:gd name="connsiteY163" fmla="*/ 166981 h 328613"/>
                <a:gd name="connsiteX164" fmla="*/ 149225 w 301625"/>
                <a:gd name="connsiteY164" fmla="*/ 126833 h 328613"/>
                <a:gd name="connsiteX165" fmla="*/ 147931 w 301625"/>
                <a:gd name="connsiteY165" fmla="*/ 125538 h 328613"/>
                <a:gd name="connsiteX166" fmla="*/ 115593 w 301625"/>
                <a:gd name="connsiteY166" fmla="*/ 119063 h 328613"/>
                <a:gd name="connsiteX167" fmla="*/ 114300 w 301625"/>
                <a:gd name="connsiteY167" fmla="*/ 119063 h 328613"/>
                <a:gd name="connsiteX168" fmla="*/ 21215 w 301625"/>
                <a:gd name="connsiteY168" fmla="*/ 77788 h 328613"/>
                <a:gd name="connsiteX169" fmla="*/ 9525 w 301625"/>
                <a:gd name="connsiteY169" fmla="*/ 84403 h 328613"/>
                <a:gd name="connsiteX170" fmla="*/ 9525 w 301625"/>
                <a:gd name="connsiteY170" fmla="*/ 87049 h 328613"/>
                <a:gd name="connsiteX171" fmla="*/ 9525 w 301625"/>
                <a:gd name="connsiteY171" fmla="*/ 116153 h 328613"/>
                <a:gd name="connsiteX172" fmla="*/ 9525 w 301625"/>
                <a:gd name="connsiteY172" fmla="*/ 117476 h 328613"/>
                <a:gd name="connsiteX173" fmla="*/ 10824 w 301625"/>
                <a:gd name="connsiteY173" fmla="*/ 117476 h 328613"/>
                <a:gd name="connsiteX174" fmla="*/ 12123 w 301625"/>
                <a:gd name="connsiteY174" fmla="*/ 117476 h 328613"/>
                <a:gd name="connsiteX175" fmla="*/ 22514 w 301625"/>
                <a:gd name="connsiteY175" fmla="*/ 112184 h 328613"/>
                <a:gd name="connsiteX176" fmla="*/ 23813 w 301625"/>
                <a:gd name="connsiteY176" fmla="*/ 110861 h 328613"/>
                <a:gd name="connsiteX177" fmla="*/ 23813 w 301625"/>
                <a:gd name="connsiteY177" fmla="*/ 79111 h 328613"/>
                <a:gd name="connsiteX178" fmla="*/ 22514 w 301625"/>
                <a:gd name="connsiteY178" fmla="*/ 77788 h 328613"/>
                <a:gd name="connsiteX179" fmla="*/ 21215 w 301625"/>
                <a:gd name="connsiteY179" fmla="*/ 77788 h 328613"/>
                <a:gd name="connsiteX180" fmla="*/ 215603 w 301625"/>
                <a:gd name="connsiteY180" fmla="*/ 76200 h 328613"/>
                <a:gd name="connsiteX181" fmla="*/ 214313 w 301625"/>
                <a:gd name="connsiteY181" fmla="*/ 78760 h 328613"/>
                <a:gd name="connsiteX182" fmla="*/ 214313 w 301625"/>
                <a:gd name="connsiteY182" fmla="*/ 109487 h 328613"/>
                <a:gd name="connsiteX183" fmla="*/ 215603 w 301625"/>
                <a:gd name="connsiteY183" fmla="*/ 110767 h 328613"/>
                <a:gd name="connsiteX184" fmla="*/ 232371 w 301625"/>
                <a:gd name="connsiteY184" fmla="*/ 115888 h 328613"/>
                <a:gd name="connsiteX185" fmla="*/ 233661 w 301625"/>
                <a:gd name="connsiteY185" fmla="*/ 115888 h 328613"/>
                <a:gd name="connsiteX186" fmla="*/ 234951 w 301625"/>
                <a:gd name="connsiteY186" fmla="*/ 114608 h 328613"/>
                <a:gd name="connsiteX187" fmla="*/ 234951 w 301625"/>
                <a:gd name="connsiteY187" fmla="*/ 85162 h 328613"/>
                <a:gd name="connsiteX188" fmla="*/ 233661 w 301625"/>
                <a:gd name="connsiteY188" fmla="*/ 83882 h 328613"/>
                <a:gd name="connsiteX189" fmla="*/ 216893 w 301625"/>
                <a:gd name="connsiteY189" fmla="*/ 76200 h 328613"/>
                <a:gd name="connsiteX190" fmla="*/ 215603 w 301625"/>
                <a:gd name="connsiteY190" fmla="*/ 76200 h 328613"/>
                <a:gd name="connsiteX191" fmla="*/ 48079 w 301625"/>
                <a:gd name="connsiteY191" fmla="*/ 61604 h 328613"/>
                <a:gd name="connsiteX192" fmla="*/ 33111 w 301625"/>
                <a:gd name="connsiteY192" fmla="*/ 70556 h 328613"/>
                <a:gd name="connsiteX193" fmla="*/ 31750 w 301625"/>
                <a:gd name="connsiteY193" fmla="*/ 71834 h 328613"/>
                <a:gd name="connsiteX194" fmla="*/ 31750 w 301625"/>
                <a:gd name="connsiteY194" fmla="*/ 103805 h 328613"/>
                <a:gd name="connsiteX195" fmla="*/ 33111 w 301625"/>
                <a:gd name="connsiteY195" fmla="*/ 106363 h 328613"/>
                <a:gd name="connsiteX196" fmla="*/ 34471 w 301625"/>
                <a:gd name="connsiteY196" fmla="*/ 106363 h 328613"/>
                <a:gd name="connsiteX197" fmla="*/ 50800 w 301625"/>
                <a:gd name="connsiteY197" fmla="*/ 99969 h 328613"/>
                <a:gd name="connsiteX198" fmla="*/ 50800 w 301625"/>
                <a:gd name="connsiteY198" fmla="*/ 97411 h 328613"/>
                <a:gd name="connsiteX199" fmla="*/ 50800 w 301625"/>
                <a:gd name="connsiteY199" fmla="*/ 62883 h 328613"/>
                <a:gd name="connsiteX200" fmla="*/ 50800 w 301625"/>
                <a:gd name="connsiteY200" fmla="*/ 61604 h 328613"/>
                <a:gd name="connsiteX201" fmla="*/ 48079 w 301625"/>
                <a:gd name="connsiteY201" fmla="*/ 61604 h 328613"/>
                <a:gd name="connsiteX202" fmla="*/ 175578 w 301625"/>
                <a:gd name="connsiteY202" fmla="*/ 57150 h 328613"/>
                <a:gd name="connsiteX203" fmla="*/ 173038 w 301625"/>
                <a:gd name="connsiteY203" fmla="*/ 58437 h 328613"/>
                <a:gd name="connsiteX204" fmla="*/ 173038 w 301625"/>
                <a:gd name="connsiteY204" fmla="*/ 59724 h 328613"/>
                <a:gd name="connsiteX205" fmla="*/ 173038 w 301625"/>
                <a:gd name="connsiteY205" fmla="*/ 95765 h 328613"/>
                <a:gd name="connsiteX206" fmla="*/ 174308 w 301625"/>
                <a:gd name="connsiteY206" fmla="*/ 97052 h 328613"/>
                <a:gd name="connsiteX207" fmla="*/ 195898 w 301625"/>
                <a:gd name="connsiteY207" fmla="*/ 104775 h 328613"/>
                <a:gd name="connsiteX208" fmla="*/ 197168 w 301625"/>
                <a:gd name="connsiteY208" fmla="*/ 103488 h 328613"/>
                <a:gd name="connsiteX209" fmla="*/ 198438 w 301625"/>
                <a:gd name="connsiteY209" fmla="*/ 102201 h 328613"/>
                <a:gd name="connsiteX210" fmla="*/ 198438 w 301625"/>
                <a:gd name="connsiteY210" fmla="*/ 68734 h 328613"/>
                <a:gd name="connsiteX211" fmla="*/ 197168 w 301625"/>
                <a:gd name="connsiteY211" fmla="*/ 67447 h 328613"/>
                <a:gd name="connsiteX212" fmla="*/ 175578 w 301625"/>
                <a:gd name="connsiteY212" fmla="*/ 57150 h 328613"/>
                <a:gd name="connsiteX213" fmla="*/ 86394 w 301625"/>
                <a:gd name="connsiteY213" fmla="*/ 36513 h 328613"/>
                <a:gd name="connsiteX214" fmla="*/ 66341 w 301625"/>
                <a:gd name="connsiteY214" fmla="*/ 49435 h 328613"/>
                <a:gd name="connsiteX215" fmla="*/ 65088 w 301625"/>
                <a:gd name="connsiteY215" fmla="*/ 50727 h 328613"/>
                <a:gd name="connsiteX216" fmla="*/ 65088 w 301625"/>
                <a:gd name="connsiteY216" fmla="*/ 89492 h 328613"/>
                <a:gd name="connsiteX217" fmla="*/ 66341 w 301625"/>
                <a:gd name="connsiteY217" fmla="*/ 92076 h 328613"/>
                <a:gd name="connsiteX218" fmla="*/ 67595 w 301625"/>
                <a:gd name="connsiteY218" fmla="*/ 92076 h 328613"/>
                <a:gd name="connsiteX219" fmla="*/ 87648 w 301625"/>
                <a:gd name="connsiteY219" fmla="*/ 81739 h 328613"/>
                <a:gd name="connsiteX220" fmla="*/ 88901 w 301625"/>
                <a:gd name="connsiteY220" fmla="*/ 80447 h 328613"/>
                <a:gd name="connsiteX221" fmla="*/ 88901 w 301625"/>
                <a:gd name="connsiteY221" fmla="*/ 37805 h 328613"/>
                <a:gd name="connsiteX222" fmla="*/ 87648 w 301625"/>
                <a:gd name="connsiteY222" fmla="*/ 36513 h 328613"/>
                <a:gd name="connsiteX223" fmla="*/ 86394 w 301625"/>
                <a:gd name="connsiteY223" fmla="*/ 36513 h 328613"/>
                <a:gd name="connsiteX224" fmla="*/ 114300 w 301625"/>
                <a:gd name="connsiteY224" fmla="*/ 33338 h 328613"/>
                <a:gd name="connsiteX225" fmla="*/ 114300 w 301625"/>
                <a:gd name="connsiteY225" fmla="*/ 34637 h 328613"/>
                <a:gd name="connsiteX226" fmla="*/ 114300 w 301625"/>
                <a:gd name="connsiteY226" fmla="*/ 78798 h 328613"/>
                <a:gd name="connsiteX227" fmla="*/ 115593 w 301625"/>
                <a:gd name="connsiteY227" fmla="*/ 80097 h 328613"/>
                <a:gd name="connsiteX228" fmla="*/ 146638 w 301625"/>
                <a:gd name="connsiteY228" fmla="*/ 90488 h 328613"/>
                <a:gd name="connsiteX229" fmla="*/ 147931 w 301625"/>
                <a:gd name="connsiteY229" fmla="*/ 90488 h 328613"/>
                <a:gd name="connsiteX230" fmla="*/ 149225 w 301625"/>
                <a:gd name="connsiteY230" fmla="*/ 90488 h 328613"/>
                <a:gd name="connsiteX231" fmla="*/ 149225 w 301625"/>
                <a:gd name="connsiteY231" fmla="*/ 87890 h 328613"/>
                <a:gd name="connsiteX232" fmla="*/ 149225 w 301625"/>
                <a:gd name="connsiteY232" fmla="*/ 48924 h 328613"/>
                <a:gd name="connsiteX233" fmla="*/ 147931 w 301625"/>
                <a:gd name="connsiteY233" fmla="*/ 47625 h 328613"/>
                <a:gd name="connsiteX234" fmla="*/ 116887 w 301625"/>
                <a:gd name="connsiteY234" fmla="*/ 33338 h 328613"/>
                <a:gd name="connsiteX235" fmla="*/ 114300 w 301625"/>
                <a:gd name="connsiteY235" fmla="*/ 33338 h 328613"/>
                <a:gd name="connsiteX236" fmla="*/ 103562 w 301625"/>
                <a:gd name="connsiteY236" fmla="*/ 0 h 328613"/>
                <a:gd name="connsiteX237" fmla="*/ 106151 w 301625"/>
                <a:gd name="connsiteY237" fmla="*/ 0 h 328613"/>
                <a:gd name="connsiteX238" fmla="*/ 243371 w 301625"/>
                <a:gd name="connsiteY238" fmla="*/ 68840 h 328613"/>
                <a:gd name="connsiteX239" fmla="*/ 245960 w 301625"/>
                <a:gd name="connsiteY239" fmla="*/ 74035 h 328613"/>
                <a:gd name="connsiteX240" fmla="*/ 245960 w 301625"/>
                <a:gd name="connsiteY240" fmla="*/ 111702 h 328613"/>
                <a:gd name="connsiteX241" fmla="*/ 297741 w 301625"/>
                <a:gd name="connsiteY241" fmla="*/ 127289 h 328613"/>
                <a:gd name="connsiteX242" fmla="*/ 301625 w 301625"/>
                <a:gd name="connsiteY242" fmla="*/ 132484 h 328613"/>
                <a:gd name="connsiteX243" fmla="*/ 301625 w 301625"/>
                <a:gd name="connsiteY243" fmla="*/ 249382 h 328613"/>
                <a:gd name="connsiteX244" fmla="*/ 297741 w 301625"/>
                <a:gd name="connsiteY244" fmla="*/ 255877 h 328613"/>
                <a:gd name="connsiteX245" fmla="*/ 243371 w 301625"/>
                <a:gd name="connsiteY245" fmla="*/ 276658 h 328613"/>
                <a:gd name="connsiteX246" fmla="*/ 104857 w 301625"/>
                <a:gd name="connsiteY246" fmla="*/ 328613 h 328613"/>
                <a:gd name="connsiteX247" fmla="*/ 103562 w 301625"/>
                <a:gd name="connsiteY247" fmla="*/ 328613 h 328613"/>
                <a:gd name="connsiteX248" fmla="*/ 100973 w 301625"/>
                <a:gd name="connsiteY248" fmla="*/ 328613 h 328613"/>
                <a:gd name="connsiteX249" fmla="*/ 2589 w 301625"/>
                <a:gd name="connsiteY249" fmla="*/ 274061 h 328613"/>
                <a:gd name="connsiteX250" fmla="*/ 0 w 301625"/>
                <a:gd name="connsiteY250" fmla="*/ 268865 h 328613"/>
                <a:gd name="connsiteX251" fmla="*/ 0 w 301625"/>
                <a:gd name="connsiteY251" fmla="*/ 75334 h 328613"/>
                <a:gd name="connsiteX252" fmla="*/ 2589 w 301625"/>
                <a:gd name="connsiteY252" fmla="*/ 71438 h 328613"/>
                <a:gd name="connsiteX253" fmla="*/ 99679 w 301625"/>
                <a:gd name="connsiteY253" fmla="*/ 1299 h 328613"/>
                <a:gd name="connsiteX254" fmla="*/ 103562 w 301625"/>
                <a:gd name="connsiteY254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301625" h="328613">
                  <a:moveTo>
                    <a:pt x="175170" y="203200"/>
                  </a:moveTo>
                  <a:cubicBezTo>
                    <a:pt x="175170" y="203200"/>
                    <a:pt x="175170" y="203200"/>
                    <a:pt x="133078" y="207076"/>
                  </a:cubicBezTo>
                  <a:cubicBezTo>
                    <a:pt x="131763" y="207076"/>
                    <a:pt x="131763" y="207076"/>
                    <a:pt x="131763" y="208369"/>
                  </a:cubicBezTo>
                  <a:cubicBezTo>
                    <a:pt x="131763" y="208369"/>
                    <a:pt x="131763" y="208369"/>
                    <a:pt x="131763" y="311741"/>
                  </a:cubicBezTo>
                  <a:cubicBezTo>
                    <a:pt x="131763" y="313033"/>
                    <a:pt x="131763" y="313033"/>
                    <a:pt x="131763" y="313033"/>
                  </a:cubicBezTo>
                  <a:cubicBezTo>
                    <a:pt x="131763" y="313033"/>
                    <a:pt x="133078" y="314325"/>
                    <a:pt x="133078" y="314325"/>
                  </a:cubicBezTo>
                  <a:cubicBezTo>
                    <a:pt x="133078" y="314325"/>
                    <a:pt x="133078" y="314325"/>
                    <a:pt x="134394" y="313033"/>
                  </a:cubicBezTo>
                  <a:cubicBezTo>
                    <a:pt x="134394" y="313033"/>
                    <a:pt x="134394" y="313033"/>
                    <a:pt x="176486" y="297527"/>
                  </a:cubicBezTo>
                  <a:cubicBezTo>
                    <a:pt x="176486" y="297527"/>
                    <a:pt x="177801" y="296235"/>
                    <a:pt x="177801" y="296235"/>
                  </a:cubicBezTo>
                  <a:lnTo>
                    <a:pt x="177801" y="205784"/>
                  </a:lnTo>
                  <a:cubicBezTo>
                    <a:pt x="177801" y="204492"/>
                    <a:pt x="176486" y="204492"/>
                    <a:pt x="176486" y="204492"/>
                  </a:cubicBezTo>
                  <a:cubicBezTo>
                    <a:pt x="176486" y="204492"/>
                    <a:pt x="175170" y="203200"/>
                    <a:pt x="175170" y="203200"/>
                  </a:cubicBezTo>
                  <a:close/>
                  <a:moveTo>
                    <a:pt x="67595" y="203200"/>
                  </a:moveTo>
                  <a:cubicBezTo>
                    <a:pt x="66341" y="203200"/>
                    <a:pt x="66341" y="203200"/>
                    <a:pt x="66341" y="204495"/>
                  </a:cubicBezTo>
                  <a:cubicBezTo>
                    <a:pt x="65088" y="204495"/>
                    <a:pt x="65088" y="204495"/>
                    <a:pt x="65088" y="205790"/>
                  </a:cubicBezTo>
                  <a:cubicBezTo>
                    <a:pt x="65088" y="205790"/>
                    <a:pt x="65088" y="205790"/>
                    <a:pt x="65088" y="244643"/>
                  </a:cubicBezTo>
                  <a:cubicBezTo>
                    <a:pt x="65088" y="244643"/>
                    <a:pt x="66341" y="245938"/>
                    <a:pt x="66341" y="245938"/>
                  </a:cubicBezTo>
                  <a:cubicBezTo>
                    <a:pt x="68848" y="247233"/>
                    <a:pt x="82634" y="252413"/>
                    <a:pt x="86394" y="252413"/>
                  </a:cubicBezTo>
                  <a:cubicBezTo>
                    <a:pt x="87648" y="252413"/>
                    <a:pt x="87648" y="252413"/>
                    <a:pt x="88901" y="251118"/>
                  </a:cubicBezTo>
                  <a:cubicBezTo>
                    <a:pt x="88901" y="251118"/>
                    <a:pt x="88901" y="251118"/>
                    <a:pt x="88901" y="249823"/>
                  </a:cubicBezTo>
                  <a:cubicBezTo>
                    <a:pt x="88901" y="248528"/>
                    <a:pt x="88901" y="208380"/>
                    <a:pt x="88901" y="207085"/>
                  </a:cubicBezTo>
                  <a:cubicBezTo>
                    <a:pt x="88901" y="207085"/>
                    <a:pt x="88901" y="205790"/>
                    <a:pt x="87648" y="205790"/>
                  </a:cubicBezTo>
                  <a:cubicBezTo>
                    <a:pt x="87648" y="205790"/>
                    <a:pt x="87648" y="205790"/>
                    <a:pt x="67595" y="203200"/>
                  </a:cubicBezTo>
                  <a:close/>
                  <a:moveTo>
                    <a:pt x="33111" y="201613"/>
                  </a:moveTo>
                  <a:cubicBezTo>
                    <a:pt x="31750" y="202893"/>
                    <a:pt x="31750" y="202893"/>
                    <a:pt x="31750" y="202893"/>
                  </a:cubicBezTo>
                  <a:cubicBezTo>
                    <a:pt x="31750" y="202893"/>
                    <a:pt x="31750" y="202893"/>
                    <a:pt x="31750" y="236180"/>
                  </a:cubicBezTo>
                  <a:cubicBezTo>
                    <a:pt x="31750" y="236180"/>
                    <a:pt x="31750" y="237460"/>
                    <a:pt x="33111" y="237460"/>
                  </a:cubicBezTo>
                  <a:cubicBezTo>
                    <a:pt x="33111" y="237460"/>
                    <a:pt x="33111" y="237460"/>
                    <a:pt x="49439" y="241301"/>
                  </a:cubicBezTo>
                  <a:cubicBezTo>
                    <a:pt x="49439" y="241301"/>
                    <a:pt x="50800" y="241301"/>
                    <a:pt x="50800" y="241301"/>
                  </a:cubicBezTo>
                  <a:cubicBezTo>
                    <a:pt x="50800" y="241301"/>
                    <a:pt x="50800" y="240021"/>
                    <a:pt x="50800" y="240021"/>
                  </a:cubicBezTo>
                  <a:lnTo>
                    <a:pt x="50800" y="205454"/>
                  </a:lnTo>
                  <a:cubicBezTo>
                    <a:pt x="50800" y="204174"/>
                    <a:pt x="50800" y="202893"/>
                    <a:pt x="49439" y="202893"/>
                  </a:cubicBezTo>
                  <a:cubicBezTo>
                    <a:pt x="49439" y="202893"/>
                    <a:pt x="49439" y="202893"/>
                    <a:pt x="34471" y="201613"/>
                  </a:cubicBezTo>
                  <a:cubicBezTo>
                    <a:pt x="33111" y="201613"/>
                    <a:pt x="33111" y="201613"/>
                    <a:pt x="33111" y="201613"/>
                  </a:cubicBezTo>
                  <a:close/>
                  <a:moveTo>
                    <a:pt x="225690" y="200025"/>
                  </a:moveTo>
                  <a:cubicBezTo>
                    <a:pt x="225690" y="200025"/>
                    <a:pt x="225690" y="200025"/>
                    <a:pt x="196586" y="201313"/>
                  </a:cubicBezTo>
                  <a:cubicBezTo>
                    <a:pt x="196586" y="201313"/>
                    <a:pt x="195263" y="202602"/>
                    <a:pt x="195263" y="203890"/>
                  </a:cubicBezTo>
                  <a:cubicBezTo>
                    <a:pt x="195263" y="203890"/>
                    <a:pt x="195263" y="203890"/>
                    <a:pt x="195263" y="286348"/>
                  </a:cubicBezTo>
                  <a:cubicBezTo>
                    <a:pt x="195263" y="287637"/>
                    <a:pt x="195263" y="287637"/>
                    <a:pt x="196586" y="287637"/>
                  </a:cubicBezTo>
                  <a:cubicBezTo>
                    <a:pt x="196586" y="288925"/>
                    <a:pt x="196586" y="288925"/>
                    <a:pt x="196586" y="288925"/>
                  </a:cubicBezTo>
                  <a:cubicBezTo>
                    <a:pt x="197909" y="288925"/>
                    <a:pt x="197909" y="288925"/>
                    <a:pt x="197909" y="288925"/>
                  </a:cubicBezTo>
                  <a:cubicBezTo>
                    <a:pt x="197909" y="288925"/>
                    <a:pt x="197909" y="288925"/>
                    <a:pt x="225690" y="278618"/>
                  </a:cubicBezTo>
                  <a:cubicBezTo>
                    <a:pt x="227013" y="277329"/>
                    <a:pt x="227013" y="277329"/>
                    <a:pt x="227013" y="276041"/>
                  </a:cubicBezTo>
                  <a:lnTo>
                    <a:pt x="227013" y="201313"/>
                  </a:lnTo>
                  <a:cubicBezTo>
                    <a:pt x="227013" y="201313"/>
                    <a:pt x="227013" y="200025"/>
                    <a:pt x="227013" y="200025"/>
                  </a:cubicBezTo>
                  <a:cubicBezTo>
                    <a:pt x="227013" y="200025"/>
                    <a:pt x="225690" y="200025"/>
                    <a:pt x="225690" y="200025"/>
                  </a:cubicBezTo>
                  <a:close/>
                  <a:moveTo>
                    <a:pt x="10824" y="198438"/>
                  </a:moveTo>
                  <a:cubicBezTo>
                    <a:pt x="10824" y="198438"/>
                    <a:pt x="9525" y="198438"/>
                    <a:pt x="9525" y="199732"/>
                  </a:cubicBezTo>
                  <a:cubicBezTo>
                    <a:pt x="9525" y="199732"/>
                    <a:pt x="9525" y="199732"/>
                    <a:pt x="9525" y="201025"/>
                  </a:cubicBezTo>
                  <a:cubicBezTo>
                    <a:pt x="9525" y="201025"/>
                    <a:pt x="9525" y="201025"/>
                    <a:pt x="9525" y="229482"/>
                  </a:cubicBezTo>
                  <a:cubicBezTo>
                    <a:pt x="9525" y="229482"/>
                    <a:pt x="9525" y="230776"/>
                    <a:pt x="10824" y="230776"/>
                  </a:cubicBezTo>
                  <a:cubicBezTo>
                    <a:pt x="10824" y="230776"/>
                    <a:pt x="10824" y="230776"/>
                    <a:pt x="21215" y="233363"/>
                  </a:cubicBezTo>
                  <a:cubicBezTo>
                    <a:pt x="21215" y="233363"/>
                    <a:pt x="21215" y="233363"/>
                    <a:pt x="22514" y="233363"/>
                  </a:cubicBezTo>
                  <a:cubicBezTo>
                    <a:pt x="23813" y="233363"/>
                    <a:pt x="23813" y="232070"/>
                    <a:pt x="23813" y="232070"/>
                  </a:cubicBezTo>
                  <a:lnTo>
                    <a:pt x="23813" y="201025"/>
                  </a:lnTo>
                  <a:cubicBezTo>
                    <a:pt x="23813" y="201025"/>
                    <a:pt x="23813" y="199732"/>
                    <a:pt x="22514" y="199732"/>
                  </a:cubicBezTo>
                  <a:cubicBezTo>
                    <a:pt x="22514" y="199732"/>
                    <a:pt x="22514" y="199732"/>
                    <a:pt x="10824" y="198438"/>
                  </a:cubicBezTo>
                  <a:close/>
                  <a:moveTo>
                    <a:pt x="277495" y="196850"/>
                  </a:moveTo>
                  <a:cubicBezTo>
                    <a:pt x="276225" y="196850"/>
                    <a:pt x="276225" y="198135"/>
                    <a:pt x="276225" y="198135"/>
                  </a:cubicBezTo>
                  <a:cubicBezTo>
                    <a:pt x="276225" y="198135"/>
                    <a:pt x="276225" y="198135"/>
                    <a:pt x="276225" y="222553"/>
                  </a:cubicBezTo>
                  <a:cubicBezTo>
                    <a:pt x="276225" y="222553"/>
                    <a:pt x="276225" y="223838"/>
                    <a:pt x="276225" y="223838"/>
                  </a:cubicBezTo>
                  <a:cubicBezTo>
                    <a:pt x="276225" y="223838"/>
                    <a:pt x="277495" y="223838"/>
                    <a:pt x="277495" y="223838"/>
                  </a:cubicBezTo>
                  <a:cubicBezTo>
                    <a:pt x="277495" y="223838"/>
                    <a:pt x="277495" y="223838"/>
                    <a:pt x="287655" y="222553"/>
                  </a:cubicBezTo>
                  <a:cubicBezTo>
                    <a:pt x="288925" y="221268"/>
                    <a:pt x="288925" y="221268"/>
                    <a:pt x="288925" y="219983"/>
                  </a:cubicBezTo>
                  <a:lnTo>
                    <a:pt x="288925" y="198135"/>
                  </a:lnTo>
                  <a:cubicBezTo>
                    <a:pt x="288925" y="198135"/>
                    <a:pt x="288925" y="196850"/>
                    <a:pt x="288925" y="196850"/>
                  </a:cubicBezTo>
                  <a:cubicBezTo>
                    <a:pt x="287655" y="196850"/>
                    <a:pt x="287655" y="196850"/>
                    <a:pt x="287655" y="196850"/>
                  </a:cubicBezTo>
                  <a:cubicBezTo>
                    <a:pt x="287655" y="196850"/>
                    <a:pt x="287655" y="196850"/>
                    <a:pt x="277495" y="196850"/>
                  </a:cubicBezTo>
                  <a:close/>
                  <a:moveTo>
                    <a:pt x="253736" y="196850"/>
                  </a:moveTo>
                  <a:cubicBezTo>
                    <a:pt x="253736" y="196850"/>
                    <a:pt x="252413" y="198173"/>
                    <a:pt x="252413" y="199496"/>
                  </a:cubicBezTo>
                  <a:cubicBezTo>
                    <a:pt x="252413" y="199496"/>
                    <a:pt x="252413" y="199496"/>
                    <a:pt x="252413" y="225954"/>
                  </a:cubicBezTo>
                  <a:cubicBezTo>
                    <a:pt x="252413" y="225954"/>
                    <a:pt x="252413" y="227277"/>
                    <a:pt x="253736" y="227277"/>
                  </a:cubicBezTo>
                  <a:cubicBezTo>
                    <a:pt x="253736" y="227277"/>
                    <a:pt x="253736" y="228600"/>
                    <a:pt x="255059" y="228600"/>
                  </a:cubicBezTo>
                  <a:cubicBezTo>
                    <a:pt x="255059" y="228600"/>
                    <a:pt x="255059" y="228600"/>
                    <a:pt x="255059" y="227277"/>
                  </a:cubicBezTo>
                  <a:cubicBezTo>
                    <a:pt x="255059" y="227277"/>
                    <a:pt x="255059" y="227277"/>
                    <a:pt x="266965" y="225954"/>
                  </a:cubicBezTo>
                  <a:cubicBezTo>
                    <a:pt x="268288" y="225954"/>
                    <a:pt x="268288" y="224631"/>
                    <a:pt x="268288" y="223308"/>
                  </a:cubicBezTo>
                  <a:lnTo>
                    <a:pt x="268288" y="198173"/>
                  </a:lnTo>
                  <a:cubicBezTo>
                    <a:pt x="268288" y="198173"/>
                    <a:pt x="268288" y="196850"/>
                    <a:pt x="268288" y="196850"/>
                  </a:cubicBezTo>
                  <a:cubicBezTo>
                    <a:pt x="268288" y="196850"/>
                    <a:pt x="266965" y="196850"/>
                    <a:pt x="266965" y="196850"/>
                  </a:cubicBezTo>
                  <a:cubicBezTo>
                    <a:pt x="266965" y="196850"/>
                    <a:pt x="266965" y="196850"/>
                    <a:pt x="253736" y="196850"/>
                  </a:cubicBezTo>
                  <a:close/>
                  <a:moveTo>
                    <a:pt x="276225" y="149225"/>
                  </a:moveTo>
                  <a:cubicBezTo>
                    <a:pt x="276225" y="150510"/>
                    <a:pt x="276225" y="150510"/>
                    <a:pt x="276225" y="150510"/>
                  </a:cubicBezTo>
                  <a:cubicBezTo>
                    <a:pt x="276225" y="150510"/>
                    <a:pt x="276225" y="150510"/>
                    <a:pt x="276225" y="173643"/>
                  </a:cubicBezTo>
                  <a:cubicBezTo>
                    <a:pt x="276225" y="174928"/>
                    <a:pt x="276225" y="176213"/>
                    <a:pt x="277495" y="176213"/>
                  </a:cubicBezTo>
                  <a:cubicBezTo>
                    <a:pt x="277495" y="176213"/>
                    <a:pt x="277495" y="176213"/>
                    <a:pt x="287655" y="176213"/>
                  </a:cubicBezTo>
                  <a:cubicBezTo>
                    <a:pt x="287655" y="176213"/>
                    <a:pt x="287655" y="176213"/>
                    <a:pt x="288925" y="176213"/>
                  </a:cubicBezTo>
                  <a:cubicBezTo>
                    <a:pt x="288925" y="176213"/>
                    <a:pt x="288925" y="174928"/>
                    <a:pt x="288925" y="174928"/>
                  </a:cubicBezTo>
                  <a:lnTo>
                    <a:pt x="288925" y="153080"/>
                  </a:lnTo>
                  <a:cubicBezTo>
                    <a:pt x="288925" y="151795"/>
                    <a:pt x="288925" y="150510"/>
                    <a:pt x="287655" y="150510"/>
                  </a:cubicBezTo>
                  <a:cubicBezTo>
                    <a:pt x="287655" y="150510"/>
                    <a:pt x="287655" y="150510"/>
                    <a:pt x="277495" y="149225"/>
                  </a:cubicBezTo>
                  <a:cubicBezTo>
                    <a:pt x="277495" y="149225"/>
                    <a:pt x="277495" y="149225"/>
                    <a:pt x="276225" y="149225"/>
                  </a:cubicBezTo>
                  <a:close/>
                  <a:moveTo>
                    <a:pt x="253736" y="145720"/>
                  </a:moveTo>
                  <a:cubicBezTo>
                    <a:pt x="252413" y="145720"/>
                    <a:pt x="252413" y="146977"/>
                    <a:pt x="252413" y="146977"/>
                  </a:cubicBezTo>
                  <a:cubicBezTo>
                    <a:pt x="252413" y="146977"/>
                    <a:pt x="252413" y="146977"/>
                    <a:pt x="252413" y="172112"/>
                  </a:cubicBezTo>
                  <a:cubicBezTo>
                    <a:pt x="252413" y="173369"/>
                    <a:pt x="253736" y="174626"/>
                    <a:pt x="253736" y="174626"/>
                  </a:cubicBezTo>
                  <a:cubicBezTo>
                    <a:pt x="253736" y="174626"/>
                    <a:pt x="253736" y="174626"/>
                    <a:pt x="266965" y="174626"/>
                  </a:cubicBezTo>
                  <a:cubicBezTo>
                    <a:pt x="266965" y="174626"/>
                    <a:pt x="268288" y="174626"/>
                    <a:pt x="268288" y="174626"/>
                  </a:cubicBezTo>
                  <a:cubicBezTo>
                    <a:pt x="268288" y="174626"/>
                    <a:pt x="268288" y="173369"/>
                    <a:pt x="268288" y="173369"/>
                  </a:cubicBezTo>
                  <a:lnTo>
                    <a:pt x="268288" y="149490"/>
                  </a:lnTo>
                  <a:cubicBezTo>
                    <a:pt x="268288" y="148233"/>
                    <a:pt x="268288" y="146977"/>
                    <a:pt x="266965" y="146977"/>
                  </a:cubicBezTo>
                  <a:cubicBezTo>
                    <a:pt x="266965" y="146977"/>
                    <a:pt x="266965" y="146977"/>
                    <a:pt x="255059" y="145720"/>
                  </a:cubicBezTo>
                  <a:cubicBezTo>
                    <a:pt x="253736" y="144463"/>
                    <a:pt x="253736" y="145720"/>
                    <a:pt x="253736" y="145720"/>
                  </a:cubicBezTo>
                  <a:close/>
                  <a:moveTo>
                    <a:pt x="21215" y="139700"/>
                  </a:moveTo>
                  <a:cubicBezTo>
                    <a:pt x="21215" y="139700"/>
                    <a:pt x="21215" y="139700"/>
                    <a:pt x="10824" y="142287"/>
                  </a:cubicBezTo>
                  <a:cubicBezTo>
                    <a:pt x="9525" y="142287"/>
                    <a:pt x="9525" y="143581"/>
                    <a:pt x="9525" y="144874"/>
                  </a:cubicBezTo>
                  <a:cubicBezTo>
                    <a:pt x="9525" y="144874"/>
                    <a:pt x="9525" y="144874"/>
                    <a:pt x="9525" y="173332"/>
                  </a:cubicBezTo>
                  <a:cubicBezTo>
                    <a:pt x="9525" y="173332"/>
                    <a:pt x="9525" y="173332"/>
                    <a:pt x="9525" y="174625"/>
                  </a:cubicBezTo>
                  <a:cubicBezTo>
                    <a:pt x="9525" y="174625"/>
                    <a:pt x="10824" y="174625"/>
                    <a:pt x="10824" y="174625"/>
                  </a:cubicBezTo>
                  <a:cubicBezTo>
                    <a:pt x="10824" y="174625"/>
                    <a:pt x="10824" y="174625"/>
                    <a:pt x="22514" y="173332"/>
                  </a:cubicBezTo>
                  <a:cubicBezTo>
                    <a:pt x="22514" y="173332"/>
                    <a:pt x="23813" y="173332"/>
                    <a:pt x="23813" y="172038"/>
                  </a:cubicBezTo>
                  <a:lnTo>
                    <a:pt x="23813" y="140993"/>
                  </a:lnTo>
                  <a:cubicBezTo>
                    <a:pt x="23813" y="140993"/>
                    <a:pt x="23813" y="139700"/>
                    <a:pt x="23813" y="139700"/>
                  </a:cubicBezTo>
                  <a:cubicBezTo>
                    <a:pt x="22514" y="139700"/>
                    <a:pt x="22514" y="139700"/>
                    <a:pt x="21215" y="139700"/>
                  </a:cubicBezTo>
                  <a:close/>
                  <a:moveTo>
                    <a:pt x="216893" y="138113"/>
                  </a:moveTo>
                  <a:cubicBezTo>
                    <a:pt x="215603" y="138113"/>
                    <a:pt x="215603" y="138113"/>
                    <a:pt x="214313" y="139417"/>
                  </a:cubicBezTo>
                  <a:cubicBezTo>
                    <a:pt x="214313" y="139417"/>
                    <a:pt x="214313" y="139417"/>
                    <a:pt x="214313" y="140721"/>
                  </a:cubicBezTo>
                  <a:cubicBezTo>
                    <a:pt x="214313" y="140721"/>
                    <a:pt x="214313" y="140721"/>
                    <a:pt x="214313" y="172018"/>
                  </a:cubicBezTo>
                  <a:cubicBezTo>
                    <a:pt x="214313" y="172018"/>
                    <a:pt x="214313" y="173322"/>
                    <a:pt x="215603" y="173322"/>
                  </a:cubicBezTo>
                  <a:cubicBezTo>
                    <a:pt x="215603" y="173322"/>
                    <a:pt x="215603" y="173322"/>
                    <a:pt x="232371" y="174626"/>
                  </a:cubicBezTo>
                  <a:cubicBezTo>
                    <a:pt x="233661" y="174626"/>
                    <a:pt x="233661" y="174626"/>
                    <a:pt x="233661" y="173322"/>
                  </a:cubicBezTo>
                  <a:cubicBezTo>
                    <a:pt x="233661" y="173322"/>
                    <a:pt x="234951" y="173322"/>
                    <a:pt x="234951" y="172018"/>
                  </a:cubicBezTo>
                  <a:lnTo>
                    <a:pt x="234951" y="143329"/>
                  </a:lnTo>
                  <a:cubicBezTo>
                    <a:pt x="234951" y="142025"/>
                    <a:pt x="233661" y="142025"/>
                    <a:pt x="232371" y="142025"/>
                  </a:cubicBezTo>
                  <a:cubicBezTo>
                    <a:pt x="232371" y="142025"/>
                    <a:pt x="232371" y="142025"/>
                    <a:pt x="216893" y="138113"/>
                  </a:cubicBezTo>
                  <a:close/>
                  <a:moveTo>
                    <a:pt x="49439" y="131763"/>
                  </a:moveTo>
                  <a:cubicBezTo>
                    <a:pt x="49439" y="131763"/>
                    <a:pt x="49439" y="131763"/>
                    <a:pt x="33111" y="135632"/>
                  </a:cubicBezTo>
                  <a:cubicBezTo>
                    <a:pt x="31750" y="136922"/>
                    <a:pt x="31750" y="136922"/>
                    <a:pt x="31750" y="138212"/>
                  </a:cubicBezTo>
                  <a:cubicBezTo>
                    <a:pt x="31750" y="138212"/>
                    <a:pt x="31750" y="138212"/>
                    <a:pt x="31750" y="170458"/>
                  </a:cubicBezTo>
                  <a:cubicBezTo>
                    <a:pt x="31750" y="170458"/>
                    <a:pt x="31750" y="171748"/>
                    <a:pt x="33111" y="171748"/>
                  </a:cubicBezTo>
                  <a:cubicBezTo>
                    <a:pt x="33111" y="171748"/>
                    <a:pt x="33111" y="173038"/>
                    <a:pt x="34471" y="173038"/>
                  </a:cubicBezTo>
                  <a:cubicBezTo>
                    <a:pt x="34471" y="173038"/>
                    <a:pt x="34471" y="173038"/>
                    <a:pt x="49439" y="171748"/>
                  </a:cubicBezTo>
                  <a:cubicBezTo>
                    <a:pt x="50800" y="171748"/>
                    <a:pt x="50800" y="170458"/>
                    <a:pt x="50800" y="169169"/>
                  </a:cubicBezTo>
                  <a:lnTo>
                    <a:pt x="50800" y="134343"/>
                  </a:lnTo>
                  <a:cubicBezTo>
                    <a:pt x="50800" y="133053"/>
                    <a:pt x="50800" y="133053"/>
                    <a:pt x="50800" y="133053"/>
                  </a:cubicBezTo>
                  <a:cubicBezTo>
                    <a:pt x="50800" y="131763"/>
                    <a:pt x="49439" y="131763"/>
                    <a:pt x="49439" y="131763"/>
                  </a:cubicBezTo>
                  <a:close/>
                  <a:moveTo>
                    <a:pt x="174308" y="130175"/>
                  </a:moveTo>
                  <a:cubicBezTo>
                    <a:pt x="174308" y="130175"/>
                    <a:pt x="174308" y="130175"/>
                    <a:pt x="173038" y="131474"/>
                  </a:cubicBezTo>
                  <a:cubicBezTo>
                    <a:pt x="173038" y="131474"/>
                    <a:pt x="173038" y="131474"/>
                    <a:pt x="173038" y="132773"/>
                  </a:cubicBezTo>
                  <a:lnTo>
                    <a:pt x="173038" y="169141"/>
                  </a:lnTo>
                  <a:cubicBezTo>
                    <a:pt x="173038" y="170440"/>
                    <a:pt x="173038" y="170440"/>
                    <a:pt x="174308" y="170440"/>
                  </a:cubicBezTo>
                  <a:cubicBezTo>
                    <a:pt x="174308" y="170440"/>
                    <a:pt x="174308" y="170440"/>
                    <a:pt x="195898" y="173038"/>
                  </a:cubicBezTo>
                  <a:cubicBezTo>
                    <a:pt x="197168" y="173038"/>
                    <a:pt x="197168" y="171739"/>
                    <a:pt x="197168" y="171739"/>
                  </a:cubicBezTo>
                  <a:cubicBezTo>
                    <a:pt x="198438" y="171739"/>
                    <a:pt x="198438" y="170440"/>
                    <a:pt x="198438" y="170440"/>
                  </a:cubicBezTo>
                  <a:cubicBezTo>
                    <a:pt x="198438" y="170440"/>
                    <a:pt x="198438" y="170440"/>
                    <a:pt x="198438" y="136669"/>
                  </a:cubicBezTo>
                  <a:cubicBezTo>
                    <a:pt x="198438" y="135370"/>
                    <a:pt x="197168" y="135370"/>
                    <a:pt x="197168" y="135370"/>
                  </a:cubicBezTo>
                  <a:cubicBezTo>
                    <a:pt x="197168" y="135370"/>
                    <a:pt x="197168" y="135370"/>
                    <a:pt x="174308" y="130175"/>
                  </a:cubicBezTo>
                  <a:close/>
                  <a:moveTo>
                    <a:pt x="86394" y="120650"/>
                  </a:moveTo>
                  <a:cubicBezTo>
                    <a:pt x="86394" y="120650"/>
                    <a:pt x="86394" y="120650"/>
                    <a:pt x="66341" y="127086"/>
                  </a:cubicBezTo>
                  <a:cubicBezTo>
                    <a:pt x="66341" y="127086"/>
                    <a:pt x="65088" y="127086"/>
                    <a:pt x="65088" y="128373"/>
                  </a:cubicBezTo>
                  <a:cubicBezTo>
                    <a:pt x="65088" y="128373"/>
                    <a:pt x="65088" y="128373"/>
                    <a:pt x="65088" y="166988"/>
                  </a:cubicBezTo>
                  <a:cubicBezTo>
                    <a:pt x="65088" y="166988"/>
                    <a:pt x="65088" y="168275"/>
                    <a:pt x="66341" y="168275"/>
                  </a:cubicBezTo>
                  <a:cubicBezTo>
                    <a:pt x="66341" y="168275"/>
                    <a:pt x="66341" y="168275"/>
                    <a:pt x="67595" y="168275"/>
                  </a:cubicBezTo>
                  <a:cubicBezTo>
                    <a:pt x="67595" y="168275"/>
                    <a:pt x="67595" y="168275"/>
                    <a:pt x="87648" y="166988"/>
                  </a:cubicBezTo>
                  <a:cubicBezTo>
                    <a:pt x="88901" y="166988"/>
                    <a:pt x="88901" y="165701"/>
                    <a:pt x="88901" y="165701"/>
                  </a:cubicBezTo>
                  <a:lnTo>
                    <a:pt x="88901" y="123224"/>
                  </a:lnTo>
                  <a:cubicBezTo>
                    <a:pt x="88901" y="121937"/>
                    <a:pt x="88901" y="121937"/>
                    <a:pt x="88901" y="121937"/>
                  </a:cubicBezTo>
                  <a:cubicBezTo>
                    <a:pt x="87648" y="120650"/>
                    <a:pt x="87648" y="120650"/>
                    <a:pt x="86394" y="120650"/>
                  </a:cubicBezTo>
                  <a:close/>
                  <a:moveTo>
                    <a:pt x="114300" y="119063"/>
                  </a:moveTo>
                  <a:cubicBezTo>
                    <a:pt x="114300" y="120358"/>
                    <a:pt x="114300" y="120358"/>
                    <a:pt x="114300" y="121653"/>
                  </a:cubicBezTo>
                  <a:cubicBezTo>
                    <a:pt x="114300" y="121653"/>
                    <a:pt x="114300" y="121653"/>
                    <a:pt x="114300" y="164391"/>
                  </a:cubicBezTo>
                  <a:cubicBezTo>
                    <a:pt x="114300" y="165686"/>
                    <a:pt x="114300" y="166981"/>
                    <a:pt x="115593" y="166981"/>
                  </a:cubicBezTo>
                  <a:cubicBezTo>
                    <a:pt x="115593" y="166981"/>
                    <a:pt x="115593" y="166981"/>
                    <a:pt x="147931" y="168276"/>
                  </a:cubicBezTo>
                  <a:cubicBezTo>
                    <a:pt x="147931" y="168276"/>
                    <a:pt x="147931" y="168276"/>
                    <a:pt x="149225" y="168276"/>
                  </a:cubicBezTo>
                  <a:cubicBezTo>
                    <a:pt x="149225" y="166981"/>
                    <a:pt x="149225" y="166981"/>
                    <a:pt x="149225" y="166981"/>
                  </a:cubicBezTo>
                  <a:cubicBezTo>
                    <a:pt x="149225" y="166981"/>
                    <a:pt x="149225" y="166981"/>
                    <a:pt x="149225" y="126833"/>
                  </a:cubicBezTo>
                  <a:cubicBezTo>
                    <a:pt x="149225" y="125538"/>
                    <a:pt x="149225" y="125538"/>
                    <a:pt x="147931" y="125538"/>
                  </a:cubicBezTo>
                  <a:cubicBezTo>
                    <a:pt x="147931" y="125538"/>
                    <a:pt x="147931" y="125538"/>
                    <a:pt x="115593" y="119063"/>
                  </a:cubicBezTo>
                  <a:cubicBezTo>
                    <a:pt x="115593" y="119063"/>
                    <a:pt x="115593" y="119063"/>
                    <a:pt x="114300" y="119063"/>
                  </a:cubicBezTo>
                  <a:close/>
                  <a:moveTo>
                    <a:pt x="21215" y="77788"/>
                  </a:moveTo>
                  <a:cubicBezTo>
                    <a:pt x="21215" y="77788"/>
                    <a:pt x="21215" y="77788"/>
                    <a:pt x="9525" y="84403"/>
                  </a:cubicBezTo>
                  <a:cubicBezTo>
                    <a:pt x="9525" y="85726"/>
                    <a:pt x="9525" y="85726"/>
                    <a:pt x="9525" y="87049"/>
                  </a:cubicBezTo>
                  <a:cubicBezTo>
                    <a:pt x="9525" y="87049"/>
                    <a:pt x="9525" y="87049"/>
                    <a:pt x="9525" y="116153"/>
                  </a:cubicBezTo>
                  <a:cubicBezTo>
                    <a:pt x="9525" y="116153"/>
                    <a:pt x="9525" y="117476"/>
                    <a:pt x="9525" y="117476"/>
                  </a:cubicBezTo>
                  <a:cubicBezTo>
                    <a:pt x="9525" y="117476"/>
                    <a:pt x="10824" y="117476"/>
                    <a:pt x="10824" y="117476"/>
                  </a:cubicBezTo>
                  <a:cubicBezTo>
                    <a:pt x="10824" y="117476"/>
                    <a:pt x="10824" y="117476"/>
                    <a:pt x="12123" y="117476"/>
                  </a:cubicBezTo>
                  <a:cubicBezTo>
                    <a:pt x="12123" y="117476"/>
                    <a:pt x="12123" y="117476"/>
                    <a:pt x="22514" y="112184"/>
                  </a:cubicBezTo>
                  <a:cubicBezTo>
                    <a:pt x="23813" y="112184"/>
                    <a:pt x="23813" y="110861"/>
                    <a:pt x="23813" y="110861"/>
                  </a:cubicBezTo>
                  <a:lnTo>
                    <a:pt x="23813" y="79111"/>
                  </a:lnTo>
                  <a:cubicBezTo>
                    <a:pt x="23813" y="79111"/>
                    <a:pt x="23813" y="77788"/>
                    <a:pt x="22514" y="77788"/>
                  </a:cubicBezTo>
                  <a:cubicBezTo>
                    <a:pt x="22514" y="77788"/>
                    <a:pt x="21215" y="77788"/>
                    <a:pt x="21215" y="77788"/>
                  </a:cubicBezTo>
                  <a:close/>
                  <a:moveTo>
                    <a:pt x="215603" y="76200"/>
                  </a:moveTo>
                  <a:cubicBezTo>
                    <a:pt x="214313" y="77480"/>
                    <a:pt x="214313" y="77480"/>
                    <a:pt x="214313" y="78760"/>
                  </a:cubicBezTo>
                  <a:cubicBezTo>
                    <a:pt x="214313" y="78760"/>
                    <a:pt x="214313" y="78760"/>
                    <a:pt x="214313" y="109487"/>
                  </a:cubicBezTo>
                  <a:cubicBezTo>
                    <a:pt x="214313" y="109487"/>
                    <a:pt x="214313" y="110767"/>
                    <a:pt x="215603" y="110767"/>
                  </a:cubicBezTo>
                  <a:cubicBezTo>
                    <a:pt x="215603" y="110767"/>
                    <a:pt x="215603" y="110767"/>
                    <a:pt x="232371" y="115888"/>
                  </a:cubicBezTo>
                  <a:cubicBezTo>
                    <a:pt x="232371" y="115888"/>
                    <a:pt x="233661" y="115888"/>
                    <a:pt x="233661" y="115888"/>
                  </a:cubicBezTo>
                  <a:cubicBezTo>
                    <a:pt x="233661" y="115888"/>
                    <a:pt x="234951" y="114608"/>
                    <a:pt x="234951" y="114608"/>
                  </a:cubicBezTo>
                  <a:lnTo>
                    <a:pt x="234951" y="85162"/>
                  </a:lnTo>
                  <a:cubicBezTo>
                    <a:pt x="234951" y="85162"/>
                    <a:pt x="233661" y="83882"/>
                    <a:pt x="233661" y="83882"/>
                  </a:cubicBezTo>
                  <a:cubicBezTo>
                    <a:pt x="233661" y="83882"/>
                    <a:pt x="233661" y="83882"/>
                    <a:pt x="216893" y="76200"/>
                  </a:cubicBezTo>
                  <a:cubicBezTo>
                    <a:pt x="215603" y="76200"/>
                    <a:pt x="215603" y="76200"/>
                    <a:pt x="215603" y="76200"/>
                  </a:cubicBezTo>
                  <a:close/>
                  <a:moveTo>
                    <a:pt x="48079" y="61604"/>
                  </a:moveTo>
                  <a:cubicBezTo>
                    <a:pt x="48079" y="61604"/>
                    <a:pt x="48079" y="61604"/>
                    <a:pt x="33111" y="70556"/>
                  </a:cubicBezTo>
                  <a:cubicBezTo>
                    <a:pt x="31750" y="70556"/>
                    <a:pt x="31750" y="71834"/>
                    <a:pt x="31750" y="71834"/>
                  </a:cubicBezTo>
                  <a:cubicBezTo>
                    <a:pt x="31750" y="71834"/>
                    <a:pt x="31750" y="71834"/>
                    <a:pt x="31750" y="103805"/>
                  </a:cubicBezTo>
                  <a:cubicBezTo>
                    <a:pt x="31750" y="105084"/>
                    <a:pt x="31750" y="105084"/>
                    <a:pt x="33111" y="106363"/>
                  </a:cubicBezTo>
                  <a:cubicBezTo>
                    <a:pt x="33111" y="106363"/>
                    <a:pt x="33111" y="106363"/>
                    <a:pt x="34471" y="106363"/>
                  </a:cubicBezTo>
                  <a:cubicBezTo>
                    <a:pt x="34471" y="106363"/>
                    <a:pt x="34471" y="106363"/>
                    <a:pt x="50800" y="99969"/>
                  </a:cubicBezTo>
                  <a:cubicBezTo>
                    <a:pt x="50800" y="98690"/>
                    <a:pt x="50800" y="98690"/>
                    <a:pt x="50800" y="97411"/>
                  </a:cubicBezTo>
                  <a:lnTo>
                    <a:pt x="50800" y="62883"/>
                  </a:lnTo>
                  <a:cubicBezTo>
                    <a:pt x="50800" y="61604"/>
                    <a:pt x="50800" y="61604"/>
                    <a:pt x="50800" y="61604"/>
                  </a:cubicBezTo>
                  <a:cubicBezTo>
                    <a:pt x="49439" y="60325"/>
                    <a:pt x="49439" y="60325"/>
                    <a:pt x="48079" y="61604"/>
                  </a:cubicBezTo>
                  <a:close/>
                  <a:moveTo>
                    <a:pt x="175578" y="57150"/>
                  </a:moveTo>
                  <a:cubicBezTo>
                    <a:pt x="174308" y="57150"/>
                    <a:pt x="174308" y="57150"/>
                    <a:pt x="173038" y="58437"/>
                  </a:cubicBezTo>
                  <a:cubicBezTo>
                    <a:pt x="173038" y="58437"/>
                    <a:pt x="173038" y="58437"/>
                    <a:pt x="173038" y="59724"/>
                  </a:cubicBezTo>
                  <a:lnTo>
                    <a:pt x="173038" y="95765"/>
                  </a:lnTo>
                  <a:cubicBezTo>
                    <a:pt x="173038" y="95765"/>
                    <a:pt x="173038" y="97052"/>
                    <a:pt x="174308" y="97052"/>
                  </a:cubicBezTo>
                  <a:cubicBezTo>
                    <a:pt x="174308" y="97052"/>
                    <a:pt x="174308" y="97052"/>
                    <a:pt x="195898" y="104775"/>
                  </a:cubicBezTo>
                  <a:cubicBezTo>
                    <a:pt x="197168" y="104775"/>
                    <a:pt x="197168" y="103488"/>
                    <a:pt x="197168" y="103488"/>
                  </a:cubicBezTo>
                  <a:cubicBezTo>
                    <a:pt x="198438" y="103488"/>
                    <a:pt x="198438" y="103488"/>
                    <a:pt x="198438" y="102201"/>
                  </a:cubicBezTo>
                  <a:cubicBezTo>
                    <a:pt x="198438" y="102201"/>
                    <a:pt x="198438" y="102201"/>
                    <a:pt x="198438" y="68734"/>
                  </a:cubicBezTo>
                  <a:cubicBezTo>
                    <a:pt x="198438" y="68734"/>
                    <a:pt x="198438" y="67447"/>
                    <a:pt x="197168" y="67447"/>
                  </a:cubicBezTo>
                  <a:cubicBezTo>
                    <a:pt x="197168" y="67447"/>
                    <a:pt x="197168" y="67447"/>
                    <a:pt x="175578" y="57150"/>
                  </a:cubicBezTo>
                  <a:close/>
                  <a:moveTo>
                    <a:pt x="86394" y="36513"/>
                  </a:moveTo>
                  <a:cubicBezTo>
                    <a:pt x="86394" y="36513"/>
                    <a:pt x="86394" y="36513"/>
                    <a:pt x="66341" y="49435"/>
                  </a:cubicBezTo>
                  <a:cubicBezTo>
                    <a:pt x="65088" y="49435"/>
                    <a:pt x="65088" y="50727"/>
                    <a:pt x="65088" y="50727"/>
                  </a:cubicBezTo>
                  <a:cubicBezTo>
                    <a:pt x="65088" y="50727"/>
                    <a:pt x="65088" y="50727"/>
                    <a:pt x="65088" y="89492"/>
                  </a:cubicBezTo>
                  <a:cubicBezTo>
                    <a:pt x="65088" y="90784"/>
                    <a:pt x="65088" y="90784"/>
                    <a:pt x="66341" y="92076"/>
                  </a:cubicBezTo>
                  <a:cubicBezTo>
                    <a:pt x="66341" y="92076"/>
                    <a:pt x="66341" y="92076"/>
                    <a:pt x="67595" y="92076"/>
                  </a:cubicBezTo>
                  <a:cubicBezTo>
                    <a:pt x="67595" y="92076"/>
                    <a:pt x="67595" y="92076"/>
                    <a:pt x="87648" y="81739"/>
                  </a:cubicBezTo>
                  <a:cubicBezTo>
                    <a:pt x="88901" y="81739"/>
                    <a:pt x="88901" y="81739"/>
                    <a:pt x="88901" y="80447"/>
                  </a:cubicBezTo>
                  <a:lnTo>
                    <a:pt x="88901" y="37805"/>
                  </a:lnTo>
                  <a:cubicBezTo>
                    <a:pt x="88901" y="37805"/>
                    <a:pt x="88901" y="36513"/>
                    <a:pt x="87648" y="36513"/>
                  </a:cubicBezTo>
                  <a:cubicBezTo>
                    <a:pt x="87648" y="36513"/>
                    <a:pt x="86394" y="36513"/>
                    <a:pt x="86394" y="36513"/>
                  </a:cubicBezTo>
                  <a:close/>
                  <a:moveTo>
                    <a:pt x="114300" y="33338"/>
                  </a:moveTo>
                  <a:cubicBezTo>
                    <a:pt x="114300" y="33338"/>
                    <a:pt x="114300" y="34637"/>
                    <a:pt x="114300" y="34637"/>
                  </a:cubicBezTo>
                  <a:cubicBezTo>
                    <a:pt x="114300" y="34637"/>
                    <a:pt x="114300" y="34637"/>
                    <a:pt x="114300" y="78798"/>
                  </a:cubicBezTo>
                  <a:cubicBezTo>
                    <a:pt x="114300" y="80097"/>
                    <a:pt x="114300" y="80097"/>
                    <a:pt x="115593" y="80097"/>
                  </a:cubicBezTo>
                  <a:cubicBezTo>
                    <a:pt x="115593" y="80097"/>
                    <a:pt x="115593" y="80097"/>
                    <a:pt x="146638" y="90488"/>
                  </a:cubicBezTo>
                  <a:cubicBezTo>
                    <a:pt x="146638" y="90488"/>
                    <a:pt x="147931" y="90488"/>
                    <a:pt x="147931" y="90488"/>
                  </a:cubicBezTo>
                  <a:cubicBezTo>
                    <a:pt x="147931" y="90488"/>
                    <a:pt x="147931" y="90488"/>
                    <a:pt x="149225" y="90488"/>
                  </a:cubicBezTo>
                  <a:cubicBezTo>
                    <a:pt x="149225" y="89189"/>
                    <a:pt x="149225" y="89189"/>
                    <a:pt x="149225" y="87890"/>
                  </a:cubicBezTo>
                  <a:cubicBezTo>
                    <a:pt x="149225" y="87890"/>
                    <a:pt x="149225" y="87890"/>
                    <a:pt x="149225" y="48924"/>
                  </a:cubicBezTo>
                  <a:cubicBezTo>
                    <a:pt x="149225" y="47625"/>
                    <a:pt x="149225" y="47625"/>
                    <a:pt x="147931" y="47625"/>
                  </a:cubicBezTo>
                  <a:cubicBezTo>
                    <a:pt x="147931" y="47625"/>
                    <a:pt x="147931" y="47625"/>
                    <a:pt x="116887" y="33338"/>
                  </a:cubicBezTo>
                  <a:cubicBezTo>
                    <a:pt x="115593" y="33338"/>
                    <a:pt x="115593" y="33338"/>
                    <a:pt x="114300" y="33338"/>
                  </a:cubicBezTo>
                  <a:close/>
                  <a:moveTo>
                    <a:pt x="103562" y="0"/>
                  </a:moveTo>
                  <a:cubicBezTo>
                    <a:pt x="104857" y="0"/>
                    <a:pt x="106151" y="0"/>
                    <a:pt x="106151" y="0"/>
                  </a:cubicBezTo>
                  <a:cubicBezTo>
                    <a:pt x="106151" y="0"/>
                    <a:pt x="106151" y="0"/>
                    <a:pt x="243371" y="68840"/>
                  </a:cubicBezTo>
                  <a:cubicBezTo>
                    <a:pt x="244666" y="70139"/>
                    <a:pt x="245960" y="71438"/>
                    <a:pt x="245960" y="74035"/>
                  </a:cubicBezTo>
                  <a:cubicBezTo>
                    <a:pt x="245960" y="74035"/>
                    <a:pt x="245960" y="74035"/>
                    <a:pt x="245960" y="111702"/>
                  </a:cubicBezTo>
                  <a:cubicBezTo>
                    <a:pt x="245960" y="111702"/>
                    <a:pt x="245960" y="111702"/>
                    <a:pt x="297741" y="127289"/>
                  </a:cubicBezTo>
                  <a:cubicBezTo>
                    <a:pt x="299036" y="128588"/>
                    <a:pt x="301625" y="131185"/>
                    <a:pt x="301625" y="132484"/>
                  </a:cubicBezTo>
                  <a:cubicBezTo>
                    <a:pt x="301625" y="132484"/>
                    <a:pt x="301625" y="132484"/>
                    <a:pt x="301625" y="249382"/>
                  </a:cubicBezTo>
                  <a:cubicBezTo>
                    <a:pt x="301625" y="251980"/>
                    <a:pt x="300331" y="254578"/>
                    <a:pt x="297741" y="255877"/>
                  </a:cubicBezTo>
                  <a:cubicBezTo>
                    <a:pt x="297741" y="255877"/>
                    <a:pt x="297741" y="255877"/>
                    <a:pt x="243371" y="276658"/>
                  </a:cubicBezTo>
                  <a:cubicBezTo>
                    <a:pt x="243371" y="276658"/>
                    <a:pt x="243371" y="276658"/>
                    <a:pt x="104857" y="328613"/>
                  </a:cubicBezTo>
                  <a:cubicBezTo>
                    <a:pt x="104857" y="328613"/>
                    <a:pt x="104857" y="328613"/>
                    <a:pt x="103562" y="328613"/>
                  </a:cubicBezTo>
                  <a:cubicBezTo>
                    <a:pt x="102268" y="328613"/>
                    <a:pt x="100973" y="328613"/>
                    <a:pt x="100973" y="328613"/>
                  </a:cubicBezTo>
                  <a:cubicBezTo>
                    <a:pt x="100973" y="328613"/>
                    <a:pt x="100973" y="328613"/>
                    <a:pt x="2589" y="274061"/>
                  </a:cubicBezTo>
                  <a:cubicBezTo>
                    <a:pt x="1294" y="274061"/>
                    <a:pt x="0" y="271463"/>
                    <a:pt x="0" y="268865"/>
                  </a:cubicBezTo>
                  <a:cubicBezTo>
                    <a:pt x="0" y="268865"/>
                    <a:pt x="0" y="268865"/>
                    <a:pt x="0" y="75334"/>
                  </a:cubicBezTo>
                  <a:cubicBezTo>
                    <a:pt x="0" y="74035"/>
                    <a:pt x="0" y="72736"/>
                    <a:pt x="2589" y="71438"/>
                  </a:cubicBezTo>
                  <a:cubicBezTo>
                    <a:pt x="2589" y="71438"/>
                    <a:pt x="2589" y="71438"/>
                    <a:pt x="99679" y="1299"/>
                  </a:cubicBezTo>
                  <a:cubicBezTo>
                    <a:pt x="99679" y="1299"/>
                    <a:pt x="100973" y="0"/>
                    <a:pt x="1035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1556" y="4564260"/>
              <a:ext cx="2147438" cy="1130671"/>
              <a:chOff x="5969921" y="4384209"/>
              <a:chExt cx="2246768" cy="1182970"/>
            </a:xfrm>
          </p:grpSpPr>
          <p:sp>
            <p:nvSpPr>
              <p:cNvPr id="18" name="PA-矩形 45"/>
              <p:cNvSpPr/>
              <p:nvPr>
                <p:custDataLst>
                  <p:tags r:id="rId11"/>
                </p:custDataLst>
              </p:nvPr>
            </p:nvSpPr>
            <p:spPr>
              <a:xfrm>
                <a:off x="5969921" y="4832989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</a:t>
                </a:r>
                <a:endParaRPr kumimoji="0" lang="en-GB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PA-矩形 46"/>
              <p:cNvSpPr/>
              <p:nvPr>
                <p:custDataLst>
                  <p:tags r:id="rId12"/>
                </p:custDataLst>
              </p:nvPr>
            </p:nvSpPr>
            <p:spPr>
              <a:xfrm>
                <a:off x="6076950" y="4384209"/>
                <a:ext cx="2032708" cy="48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564313" y="3659723"/>
            <a:ext cx="2147439" cy="2035210"/>
            <a:chOff x="6564312" y="3659721"/>
            <a:chExt cx="2147438" cy="2035210"/>
          </a:xfrm>
        </p:grpSpPr>
        <p:sp>
          <p:nvSpPr>
            <p:cNvPr id="27" name="PA-椭圆 54"/>
            <p:cNvSpPr/>
            <p:nvPr>
              <p:custDataLst>
                <p:tags r:id="rId5"/>
              </p:custDataLst>
            </p:nvPr>
          </p:nvSpPr>
          <p:spPr>
            <a:xfrm>
              <a:off x="7284766" y="3659721"/>
              <a:ext cx="700782" cy="700782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statistics-on-laptop_82095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7437477" y="3813361"/>
              <a:ext cx="395359" cy="393501"/>
            </a:xfrm>
            <a:custGeom>
              <a:avLst/>
              <a:gdLst>
                <a:gd name="connsiteX0" fmla="*/ 75248 w 338138"/>
                <a:gd name="connsiteY0" fmla="*/ 171450 h 336550"/>
                <a:gd name="connsiteX1" fmla="*/ 72708 w 338138"/>
                <a:gd name="connsiteY1" fmla="*/ 177403 h 336550"/>
                <a:gd name="connsiteX2" fmla="*/ 80328 w 338138"/>
                <a:gd name="connsiteY2" fmla="*/ 180975 h 336550"/>
                <a:gd name="connsiteX3" fmla="*/ 84138 w 338138"/>
                <a:gd name="connsiteY3" fmla="*/ 178594 h 336550"/>
                <a:gd name="connsiteX4" fmla="*/ 81598 w 338138"/>
                <a:gd name="connsiteY4" fmla="*/ 173831 h 336550"/>
                <a:gd name="connsiteX5" fmla="*/ 76518 w 338138"/>
                <a:gd name="connsiteY5" fmla="*/ 171450 h 336550"/>
                <a:gd name="connsiteX6" fmla="*/ 75248 w 338138"/>
                <a:gd name="connsiteY6" fmla="*/ 171450 h 336550"/>
                <a:gd name="connsiteX7" fmla="*/ 46038 w 338138"/>
                <a:gd name="connsiteY7" fmla="*/ 158750 h 336550"/>
                <a:gd name="connsiteX8" fmla="*/ 55761 w 338138"/>
                <a:gd name="connsiteY8" fmla="*/ 164395 h 336550"/>
                <a:gd name="connsiteX9" fmla="*/ 57150 w 338138"/>
                <a:gd name="connsiteY9" fmla="*/ 164395 h 336550"/>
                <a:gd name="connsiteX10" fmla="*/ 66874 w 338138"/>
                <a:gd name="connsiteY10" fmla="*/ 171450 h 336550"/>
                <a:gd name="connsiteX11" fmla="*/ 68263 w 338138"/>
                <a:gd name="connsiteY11" fmla="*/ 168628 h 336550"/>
                <a:gd name="connsiteX12" fmla="*/ 65485 w 338138"/>
                <a:gd name="connsiteY12" fmla="*/ 165806 h 336550"/>
                <a:gd name="connsiteX13" fmla="*/ 62359 w 338138"/>
                <a:gd name="connsiteY13" fmla="*/ 162454 h 336550"/>
                <a:gd name="connsiteX14" fmla="*/ 57150 w 338138"/>
                <a:gd name="connsiteY14" fmla="*/ 164395 h 336550"/>
                <a:gd name="connsiteX15" fmla="*/ 52983 w 338138"/>
                <a:gd name="connsiteY15" fmla="*/ 158750 h 336550"/>
                <a:gd name="connsiteX16" fmla="*/ 46038 w 338138"/>
                <a:gd name="connsiteY16" fmla="*/ 158750 h 336550"/>
                <a:gd name="connsiteX17" fmla="*/ 296334 w 338138"/>
                <a:gd name="connsiteY17" fmla="*/ 109538 h 336550"/>
                <a:gd name="connsiteX18" fmla="*/ 272522 w 338138"/>
                <a:gd name="connsiteY18" fmla="*/ 118735 h 336550"/>
                <a:gd name="connsiteX19" fmla="*/ 272522 w 338138"/>
                <a:gd name="connsiteY19" fmla="*/ 120049 h 336550"/>
                <a:gd name="connsiteX20" fmla="*/ 272522 w 338138"/>
                <a:gd name="connsiteY20" fmla="*/ 121362 h 336550"/>
                <a:gd name="connsiteX21" fmla="*/ 271199 w 338138"/>
                <a:gd name="connsiteY21" fmla="*/ 122676 h 336550"/>
                <a:gd name="connsiteX22" fmla="*/ 269876 w 338138"/>
                <a:gd name="connsiteY22" fmla="*/ 122676 h 336550"/>
                <a:gd name="connsiteX23" fmla="*/ 268553 w 338138"/>
                <a:gd name="connsiteY23" fmla="*/ 122676 h 336550"/>
                <a:gd name="connsiteX24" fmla="*/ 246063 w 338138"/>
                <a:gd name="connsiteY24" fmla="*/ 164718 h 336550"/>
                <a:gd name="connsiteX25" fmla="*/ 250032 w 338138"/>
                <a:gd name="connsiteY25" fmla="*/ 168659 h 336550"/>
                <a:gd name="connsiteX26" fmla="*/ 250032 w 338138"/>
                <a:gd name="connsiteY26" fmla="*/ 190993 h 336550"/>
                <a:gd name="connsiteX27" fmla="*/ 277813 w 338138"/>
                <a:gd name="connsiteY27" fmla="*/ 212014 h 336550"/>
                <a:gd name="connsiteX28" fmla="*/ 280459 w 338138"/>
                <a:gd name="connsiteY28" fmla="*/ 208073 h 336550"/>
                <a:gd name="connsiteX29" fmla="*/ 298980 w 338138"/>
                <a:gd name="connsiteY29" fmla="*/ 202818 h 336550"/>
                <a:gd name="connsiteX30" fmla="*/ 316178 w 338138"/>
                <a:gd name="connsiteY30" fmla="*/ 223838 h 336550"/>
                <a:gd name="connsiteX31" fmla="*/ 325438 w 338138"/>
                <a:gd name="connsiteY31" fmla="*/ 168659 h 336550"/>
                <a:gd name="connsiteX32" fmla="*/ 314855 w 338138"/>
                <a:gd name="connsiteY32" fmla="*/ 110852 h 336550"/>
                <a:gd name="connsiteX33" fmla="*/ 312209 w 338138"/>
                <a:gd name="connsiteY33" fmla="*/ 112166 h 336550"/>
                <a:gd name="connsiteX34" fmla="*/ 310886 w 338138"/>
                <a:gd name="connsiteY34" fmla="*/ 118735 h 336550"/>
                <a:gd name="connsiteX35" fmla="*/ 296334 w 338138"/>
                <a:gd name="connsiteY35" fmla="*/ 109538 h 336550"/>
                <a:gd name="connsiteX36" fmla="*/ 147638 w 338138"/>
                <a:gd name="connsiteY36" fmla="*/ 101600 h 336550"/>
                <a:gd name="connsiteX37" fmla="*/ 152174 w 338138"/>
                <a:gd name="connsiteY37" fmla="*/ 109538 h 336550"/>
                <a:gd name="connsiteX38" fmla="*/ 155576 w 338138"/>
                <a:gd name="connsiteY38" fmla="*/ 103187 h 336550"/>
                <a:gd name="connsiteX39" fmla="*/ 84455 w 338138"/>
                <a:gd name="connsiteY39" fmla="*/ 93067 h 336550"/>
                <a:gd name="connsiteX40" fmla="*/ 92393 w 338138"/>
                <a:gd name="connsiteY40" fmla="*/ 94721 h 336550"/>
                <a:gd name="connsiteX41" fmla="*/ 100013 w 338138"/>
                <a:gd name="connsiteY41" fmla="*/ 107950 h 336550"/>
                <a:gd name="connsiteX42" fmla="*/ 83503 w 338138"/>
                <a:gd name="connsiteY42" fmla="*/ 114565 h 336550"/>
                <a:gd name="connsiteX43" fmla="*/ 86043 w 338138"/>
                <a:gd name="connsiteY43" fmla="*/ 106627 h 336550"/>
                <a:gd name="connsiteX44" fmla="*/ 89853 w 338138"/>
                <a:gd name="connsiteY44" fmla="*/ 103981 h 336550"/>
                <a:gd name="connsiteX45" fmla="*/ 88583 w 338138"/>
                <a:gd name="connsiteY45" fmla="*/ 103981 h 336550"/>
                <a:gd name="connsiteX46" fmla="*/ 84773 w 338138"/>
                <a:gd name="connsiteY46" fmla="*/ 105304 h 336550"/>
                <a:gd name="connsiteX47" fmla="*/ 79693 w 338138"/>
                <a:gd name="connsiteY47" fmla="*/ 109273 h 336550"/>
                <a:gd name="connsiteX48" fmla="*/ 74613 w 338138"/>
                <a:gd name="connsiteY48" fmla="*/ 113242 h 336550"/>
                <a:gd name="connsiteX49" fmla="*/ 84773 w 338138"/>
                <a:gd name="connsiteY49" fmla="*/ 101335 h 336550"/>
                <a:gd name="connsiteX50" fmla="*/ 78423 w 338138"/>
                <a:gd name="connsiteY50" fmla="*/ 97367 h 336550"/>
                <a:gd name="connsiteX51" fmla="*/ 84455 w 338138"/>
                <a:gd name="connsiteY51" fmla="*/ 93067 h 336550"/>
                <a:gd name="connsiteX52" fmla="*/ 265113 w 338138"/>
                <a:gd name="connsiteY52" fmla="*/ 77788 h 336550"/>
                <a:gd name="connsiteX53" fmla="*/ 265113 w 338138"/>
                <a:gd name="connsiteY53" fmla="*/ 81598 h 336550"/>
                <a:gd name="connsiteX54" fmla="*/ 261938 w 338138"/>
                <a:gd name="connsiteY54" fmla="*/ 84138 h 336550"/>
                <a:gd name="connsiteX55" fmla="*/ 265113 w 338138"/>
                <a:gd name="connsiteY55" fmla="*/ 77788 h 336550"/>
                <a:gd name="connsiteX56" fmla="*/ 249873 w 338138"/>
                <a:gd name="connsiteY56" fmla="*/ 73025 h 336550"/>
                <a:gd name="connsiteX57" fmla="*/ 246063 w 338138"/>
                <a:gd name="connsiteY57" fmla="*/ 78669 h 336550"/>
                <a:gd name="connsiteX58" fmla="*/ 247333 w 338138"/>
                <a:gd name="connsiteY58" fmla="*/ 78669 h 336550"/>
                <a:gd name="connsiteX59" fmla="*/ 247333 w 338138"/>
                <a:gd name="connsiteY59" fmla="*/ 80080 h 336550"/>
                <a:gd name="connsiteX60" fmla="*/ 247333 w 338138"/>
                <a:gd name="connsiteY60" fmla="*/ 81491 h 336550"/>
                <a:gd name="connsiteX61" fmla="*/ 248603 w 338138"/>
                <a:gd name="connsiteY61" fmla="*/ 82903 h 336550"/>
                <a:gd name="connsiteX62" fmla="*/ 248603 w 338138"/>
                <a:gd name="connsiteY62" fmla="*/ 84314 h 336550"/>
                <a:gd name="connsiteX63" fmla="*/ 249873 w 338138"/>
                <a:gd name="connsiteY63" fmla="*/ 85725 h 336550"/>
                <a:gd name="connsiteX64" fmla="*/ 252413 w 338138"/>
                <a:gd name="connsiteY64" fmla="*/ 80080 h 336550"/>
                <a:gd name="connsiteX65" fmla="*/ 222427 w 338138"/>
                <a:gd name="connsiteY65" fmla="*/ 57150 h 336550"/>
                <a:gd name="connsiteX66" fmla="*/ 217488 w 338138"/>
                <a:gd name="connsiteY66" fmla="*/ 58737 h 336550"/>
                <a:gd name="connsiteX67" fmla="*/ 221192 w 338138"/>
                <a:gd name="connsiteY67" fmla="*/ 61913 h 336550"/>
                <a:gd name="connsiteX68" fmla="*/ 228601 w 338138"/>
                <a:gd name="connsiteY68" fmla="*/ 57150 h 336550"/>
                <a:gd name="connsiteX69" fmla="*/ 222427 w 338138"/>
                <a:gd name="connsiteY69" fmla="*/ 57150 h 336550"/>
                <a:gd name="connsiteX70" fmla="*/ 261938 w 338138"/>
                <a:gd name="connsiteY70" fmla="*/ 50536 h 336550"/>
                <a:gd name="connsiteX71" fmla="*/ 262997 w 338138"/>
                <a:gd name="connsiteY71" fmla="*/ 53182 h 336550"/>
                <a:gd name="connsiteX72" fmla="*/ 265113 w 338138"/>
                <a:gd name="connsiteY72" fmla="*/ 57151 h 336550"/>
                <a:gd name="connsiteX73" fmla="*/ 261938 w 338138"/>
                <a:gd name="connsiteY73" fmla="*/ 50536 h 336550"/>
                <a:gd name="connsiteX74" fmla="*/ 149309 w 338138"/>
                <a:gd name="connsiteY74" fmla="*/ 44450 h 336550"/>
                <a:gd name="connsiteX75" fmla="*/ 143961 w 338138"/>
                <a:gd name="connsiteY75" fmla="*/ 47149 h 336550"/>
                <a:gd name="connsiteX76" fmla="*/ 146635 w 338138"/>
                <a:gd name="connsiteY76" fmla="*/ 51197 h 336550"/>
                <a:gd name="connsiteX77" fmla="*/ 154656 w 338138"/>
                <a:gd name="connsiteY77" fmla="*/ 53896 h 336550"/>
                <a:gd name="connsiteX78" fmla="*/ 147972 w 338138"/>
                <a:gd name="connsiteY78" fmla="*/ 63341 h 336550"/>
                <a:gd name="connsiteX79" fmla="*/ 141288 w 338138"/>
                <a:gd name="connsiteY79" fmla="*/ 64691 h 336550"/>
                <a:gd name="connsiteX80" fmla="*/ 147972 w 338138"/>
                <a:gd name="connsiteY80" fmla="*/ 66040 h 336550"/>
                <a:gd name="connsiteX81" fmla="*/ 151982 w 338138"/>
                <a:gd name="connsiteY81" fmla="*/ 71438 h 336550"/>
                <a:gd name="connsiteX82" fmla="*/ 164014 w 338138"/>
                <a:gd name="connsiteY82" fmla="*/ 66040 h 336550"/>
                <a:gd name="connsiteX83" fmla="*/ 166688 w 338138"/>
                <a:gd name="connsiteY83" fmla="*/ 60643 h 336550"/>
                <a:gd name="connsiteX84" fmla="*/ 164014 w 338138"/>
                <a:gd name="connsiteY84" fmla="*/ 55245 h 336550"/>
                <a:gd name="connsiteX85" fmla="*/ 161340 w 338138"/>
                <a:gd name="connsiteY85" fmla="*/ 49847 h 336550"/>
                <a:gd name="connsiteX86" fmla="*/ 158667 w 338138"/>
                <a:gd name="connsiteY86" fmla="*/ 49847 h 336550"/>
                <a:gd name="connsiteX87" fmla="*/ 154656 w 338138"/>
                <a:gd name="connsiteY87" fmla="*/ 48498 h 336550"/>
                <a:gd name="connsiteX88" fmla="*/ 153319 w 338138"/>
                <a:gd name="connsiteY88" fmla="*/ 45799 h 336550"/>
                <a:gd name="connsiteX89" fmla="*/ 149309 w 338138"/>
                <a:gd name="connsiteY89" fmla="*/ 48498 h 336550"/>
                <a:gd name="connsiteX90" fmla="*/ 149309 w 338138"/>
                <a:gd name="connsiteY90" fmla="*/ 44450 h 336550"/>
                <a:gd name="connsiteX91" fmla="*/ 121016 w 338138"/>
                <a:gd name="connsiteY91" fmla="*/ 38100 h 336550"/>
                <a:gd name="connsiteX92" fmla="*/ 118330 w 338138"/>
                <a:gd name="connsiteY92" fmla="*/ 41996 h 336550"/>
                <a:gd name="connsiteX93" fmla="*/ 118330 w 338138"/>
                <a:gd name="connsiteY93" fmla="*/ 44594 h 336550"/>
                <a:gd name="connsiteX94" fmla="*/ 118330 w 338138"/>
                <a:gd name="connsiteY94" fmla="*/ 47192 h 336550"/>
                <a:gd name="connsiteX95" fmla="*/ 114300 w 338138"/>
                <a:gd name="connsiteY95" fmla="*/ 47192 h 336550"/>
                <a:gd name="connsiteX96" fmla="*/ 131763 w 338138"/>
                <a:gd name="connsiteY96" fmla="*/ 45893 h 336550"/>
                <a:gd name="connsiteX97" fmla="*/ 131763 w 338138"/>
                <a:gd name="connsiteY97" fmla="*/ 44594 h 336550"/>
                <a:gd name="connsiteX98" fmla="*/ 127733 w 338138"/>
                <a:gd name="connsiteY98" fmla="*/ 41996 h 336550"/>
                <a:gd name="connsiteX99" fmla="*/ 125046 w 338138"/>
                <a:gd name="connsiteY99" fmla="*/ 43295 h 336550"/>
                <a:gd name="connsiteX100" fmla="*/ 122360 w 338138"/>
                <a:gd name="connsiteY100" fmla="*/ 40698 h 336550"/>
                <a:gd name="connsiteX101" fmla="*/ 121016 w 338138"/>
                <a:gd name="connsiteY101" fmla="*/ 38100 h 336550"/>
                <a:gd name="connsiteX102" fmla="*/ 144463 w 338138"/>
                <a:gd name="connsiteY102" fmla="*/ 34925 h 336550"/>
                <a:gd name="connsiteX103" fmla="*/ 141287 w 338138"/>
                <a:gd name="connsiteY103" fmla="*/ 36116 h 336550"/>
                <a:gd name="connsiteX104" fmla="*/ 139700 w 338138"/>
                <a:gd name="connsiteY104" fmla="*/ 39688 h 336550"/>
                <a:gd name="connsiteX105" fmla="*/ 144463 w 338138"/>
                <a:gd name="connsiteY105" fmla="*/ 37306 h 336550"/>
                <a:gd name="connsiteX106" fmla="*/ 144463 w 338138"/>
                <a:gd name="connsiteY106" fmla="*/ 34925 h 336550"/>
                <a:gd name="connsiteX107" fmla="*/ 89343 w 338138"/>
                <a:gd name="connsiteY107" fmla="*/ 34925 h 336550"/>
                <a:gd name="connsiteX108" fmla="*/ 64325 w 338138"/>
                <a:gd name="connsiteY108" fmla="*/ 53360 h 336550"/>
                <a:gd name="connsiteX109" fmla="*/ 68275 w 338138"/>
                <a:gd name="connsiteY109" fmla="*/ 53360 h 336550"/>
                <a:gd name="connsiteX110" fmla="*/ 43257 w 338138"/>
                <a:gd name="connsiteY110" fmla="*/ 77063 h 336550"/>
                <a:gd name="connsiteX111" fmla="*/ 14288 w 338138"/>
                <a:gd name="connsiteY111" fmla="*/ 161340 h 336550"/>
                <a:gd name="connsiteX112" fmla="*/ 51157 w 338138"/>
                <a:gd name="connsiteY112" fmla="*/ 207429 h 336550"/>
                <a:gd name="connsiteX113" fmla="*/ 59058 w 338138"/>
                <a:gd name="connsiteY113" fmla="*/ 248250 h 336550"/>
                <a:gd name="connsiteX114" fmla="*/ 60375 w 338138"/>
                <a:gd name="connsiteY114" fmla="*/ 256151 h 336550"/>
                <a:gd name="connsiteX115" fmla="*/ 88027 w 338138"/>
                <a:gd name="connsiteY115" fmla="*/ 274587 h 336550"/>
                <a:gd name="connsiteX116" fmla="*/ 114362 w 338138"/>
                <a:gd name="connsiteY116" fmla="*/ 314091 h 336550"/>
                <a:gd name="connsiteX117" fmla="*/ 138064 w 338138"/>
                <a:gd name="connsiteY117" fmla="*/ 320675 h 336550"/>
                <a:gd name="connsiteX118" fmla="*/ 138064 w 338138"/>
                <a:gd name="connsiteY118" fmla="*/ 316725 h 336550"/>
                <a:gd name="connsiteX119" fmla="*/ 132797 w 338138"/>
                <a:gd name="connsiteY119" fmla="*/ 315408 h 336550"/>
                <a:gd name="connsiteX120" fmla="*/ 142014 w 338138"/>
                <a:gd name="connsiteY120" fmla="*/ 315408 h 336550"/>
                <a:gd name="connsiteX121" fmla="*/ 140697 w 338138"/>
                <a:gd name="connsiteY121" fmla="*/ 311457 h 336550"/>
                <a:gd name="connsiteX122" fmla="*/ 151232 w 338138"/>
                <a:gd name="connsiteY122" fmla="*/ 307507 h 336550"/>
                <a:gd name="connsiteX123" fmla="*/ 153865 w 338138"/>
                <a:gd name="connsiteY123" fmla="*/ 308824 h 336550"/>
                <a:gd name="connsiteX124" fmla="*/ 156499 w 338138"/>
                <a:gd name="connsiteY124" fmla="*/ 306190 h 336550"/>
                <a:gd name="connsiteX125" fmla="*/ 155182 w 338138"/>
                <a:gd name="connsiteY125" fmla="*/ 294339 h 336550"/>
                <a:gd name="connsiteX126" fmla="*/ 172300 w 338138"/>
                <a:gd name="connsiteY126" fmla="*/ 275903 h 336550"/>
                <a:gd name="connsiteX127" fmla="*/ 184151 w 338138"/>
                <a:gd name="connsiteY127" fmla="*/ 254834 h 336550"/>
                <a:gd name="connsiteX128" fmla="*/ 184151 w 338138"/>
                <a:gd name="connsiteY128" fmla="*/ 252201 h 336550"/>
                <a:gd name="connsiteX129" fmla="*/ 142014 w 338138"/>
                <a:gd name="connsiteY129" fmla="*/ 236399 h 336550"/>
                <a:gd name="connsiteX130" fmla="*/ 130163 w 338138"/>
                <a:gd name="connsiteY130" fmla="*/ 241666 h 336550"/>
                <a:gd name="connsiteX131" fmla="*/ 126213 w 338138"/>
                <a:gd name="connsiteY131" fmla="*/ 237716 h 336550"/>
                <a:gd name="connsiteX132" fmla="*/ 130163 w 338138"/>
                <a:gd name="connsiteY132" fmla="*/ 233765 h 336550"/>
                <a:gd name="connsiteX133" fmla="*/ 116996 w 338138"/>
                <a:gd name="connsiteY133" fmla="*/ 220597 h 336550"/>
                <a:gd name="connsiteX134" fmla="*/ 105145 w 338138"/>
                <a:gd name="connsiteY134" fmla="*/ 211379 h 336550"/>
                <a:gd name="connsiteX135" fmla="*/ 102511 w 338138"/>
                <a:gd name="connsiteY135" fmla="*/ 208746 h 336550"/>
                <a:gd name="connsiteX136" fmla="*/ 81443 w 338138"/>
                <a:gd name="connsiteY136" fmla="*/ 198211 h 336550"/>
                <a:gd name="connsiteX137" fmla="*/ 77493 w 338138"/>
                <a:gd name="connsiteY137" fmla="*/ 198211 h 336550"/>
                <a:gd name="connsiteX138" fmla="*/ 66958 w 338138"/>
                <a:gd name="connsiteY138" fmla="*/ 191627 h 336550"/>
                <a:gd name="connsiteX139" fmla="*/ 45890 w 338138"/>
                <a:gd name="connsiteY139" fmla="*/ 187676 h 336550"/>
                <a:gd name="connsiteX140" fmla="*/ 35356 w 338138"/>
                <a:gd name="connsiteY140" fmla="*/ 177142 h 336550"/>
                <a:gd name="connsiteX141" fmla="*/ 34039 w 338138"/>
                <a:gd name="connsiteY141" fmla="*/ 174508 h 336550"/>
                <a:gd name="connsiteX142" fmla="*/ 35356 w 338138"/>
                <a:gd name="connsiteY142" fmla="*/ 165290 h 336550"/>
                <a:gd name="connsiteX143" fmla="*/ 39306 w 338138"/>
                <a:gd name="connsiteY143" fmla="*/ 158706 h 336550"/>
                <a:gd name="connsiteX144" fmla="*/ 30089 w 338138"/>
                <a:gd name="connsiteY144" fmla="*/ 163974 h 336550"/>
                <a:gd name="connsiteX145" fmla="*/ 26139 w 338138"/>
                <a:gd name="connsiteY145" fmla="*/ 161340 h 336550"/>
                <a:gd name="connsiteX146" fmla="*/ 24822 w 338138"/>
                <a:gd name="connsiteY146" fmla="*/ 144221 h 336550"/>
                <a:gd name="connsiteX147" fmla="*/ 32722 w 338138"/>
                <a:gd name="connsiteY147" fmla="*/ 132370 h 336550"/>
                <a:gd name="connsiteX148" fmla="*/ 48524 w 338138"/>
                <a:gd name="connsiteY148" fmla="*/ 137637 h 336550"/>
                <a:gd name="connsiteX149" fmla="*/ 53791 w 338138"/>
                <a:gd name="connsiteY149" fmla="*/ 133687 h 336550"/>
                <a:gd name="connsiteX150" fmla="*/ 55108 w 338138"/>
                <a:gd name="connsiteY150" fmla="*/ 138954 h 336550"/>
                <a:gd name="connsiteX151" fmla="*/ 60375 w 338138"/>
                <a:gd name="connsiteY151" fmla="*/ 137637 h 336550"/>
                <a:gd name="connsiteX152" fmla="*/ 60375 w 338138"/>
                <a:gd name="connsiteY152" fmla="*/ 157390 h 336550"/>
                <a:gd name="connsiteX153" fmla="*/ 68275 w 338138"/>
                <a:gd name="connsiteY153" fmla="*/ 152122 h 336550"/>
                <a:gd name="connsiteX154" fmla="*/ 65642 w 338138"/>
                <a:gd name="connsiteY154" fmla="*/ 146855 h 336550"/>
                <a:gd name="connsiteX155" fmla="*/ 70909 w 338138"/>
                <a:gd name="connsiteY155" fmla="*/ 136320 h 336550"/>
                <a:gd name="connsiteX156" fmla="*/ 69592 w 338138"/>
                <a:gd name="connsiteY156" fmla="*/ 140271 h 336550"/>
                <a:gd name="connsiteX157" fmla="*/ 80126 w 338138"/>
                <a:gd name="connsiteY157" fmla="*/ 135004 h 336550"/>
                <a:gd name="connsiteX158" fmla="*/ 86710 w 338138"/>
                <a:gd name="connsiteY158" fmla="*/ 136320 h 336550"/>
                <a:gd name="connsiteX159" fmla="*/ 97244 w 338138"/>
                <a:gd name="connsiteY159" fmla="*/ 124469 h 336550"/>
                <a:gd name="connsiteX160" fmla="*/ 140697 w 338138"/>
                <a:gd name="connsiteY160" fmla="*/ 111301 h 336550"/>
                <a:gd name="connsiteX161" fmla="*/ 135430 w 338138"/>
                <a:gd name="connsiteY161" fmla="*/ 108667 h 336550"/>
                <a:gd name="connsiteX162" fmla="*/ 139381 w 338138"/>
                <a:gd name="connsiteY162" fmla="*/ 103399 h 336550"/>
                <a:gd name="connsiteX163" fmla="*/ 124896 w 338138"/>
                <a:gd name="connsiteY163" fmla="*/ 106033 h 336550"/>
                <a:gd name="connsiteX164" fmla="*/ 149915 w 338138"/>
                <a:gd name="connsiteY164" fmla="*/ 100766 h 336550"/>
                <a:gd name="connsiteX165" fmla="*/ 164399 w 338138"/>
                <a:gd name="connsiteY165" fmla="*/ 91548 h 336550"/>
                <a:gd name="connsiteX166" fmla="*/ 156499 w 338138"/>
                <a:gd name="connsiteY166" fmla="*/ 94182 h 336550"/>
                <a:gd name="connsiteX167" fmla="*/ 157815 w 338138"/>
                <a:gd name="connsiteY167" fmla="*/ 88914 h 336550"/>
                <a:gd name="connsiteX168" fmla="*/ 155182 w 338138"/>
                <a:gd name="connsiteY168" fmla="*/ 83647 h 336550"/>
                <a:gd name="connsiteX169" fmla="*/ 157815 w 338138"/>
                <a:gd name="connsiteY169" fmla="*/ 79697 h 336550"/>
                <a:gd name="connsiteX170" fmla="*/ 147281 w 338138"/>
                <a:gd name="connsiteY170" fmla="*/ 78380 h 336550"/>
                <a:gd name="connsiteX171" fmla="*/ 139381 w 338138"/>
                <a:gd name="connsiteY171" fmla="*/ 69162 h 336550"/>
                <a:gd name="connsiteX172" fmla="*/ 139381 w 338138"/>
                <a:gd name="connsiteY172" fmla="*/ 74429 h 336550"/>
                <a:gd name="connsiteX173" fmla="*/ 134114 w 338138"/>
                <a:gd name="connsiteY173" fmla="*/ 74429 h 336550"/>
                <a:gd name="connsiteX174" fmla="*/ 113045 w 338138"/>
                <a:gd name="connsiteY174" fmla="*/ 94182 h 336550"/>
                <a:gd name="connsiteX175" fmla="*/ 106461 w 338138"/>
                <a:gd name="connsiteY175" fmla="*/ 74429 h 336550"/>
                <a:gd name="connsiteX176" fmla="*/ 114362 w 338138"/>
                <a:gd name="connsiteY176" fmla="*/ 71796 h 336550"/>
                <a:gd name="connsiteX177" fmla="*/ 119629 w 338138"/>
                <a:gd name="connsiteY177" fmla="*/ 69162 h 336550"/>
                <a:gd name="connsiteX178" fmla="*/ 142014 w 338138"/>
                <a:gd name="connsiteY178" fmla="*/ 61261 h 336550"/>
                <a:gd name="connsiteX179" fmla="*/ 145965 w 338138"/>
                <a:gd name="connsiteY179" fmla="*/ 57311 h 336550"/>
                <a:gd name="connsiteX180" fmla="*/ 145965 w 338138"/>
                <a:gd name="connsiteY180" fmla="*/ 53360 h 336550"/>
                <a:gd name="connsiteX181" fmla="*/ 139381 w 338138"/>
                <a:gd name="connsiteY181" fmla="*/ 55994 h 336550"/>
                <a:gd name="connsiteX182" fmla="*/ 138064 w 338138"/>
                <a:gd name="connsiteY182" fmla="*/ 44142 h 336550"/>
                <a:gd name="connsiteX183" fmla="*/ 123579 w 338138"/>
                <a:gd name="connsiteY183" fmla="*/ 55994 h 336550"/>
                <a:gd name="connsiteX184" fmla="*/ 123579 w 338138"/>
                <a:gd name="connsiteY184" fmla="*/ 54677 h 336550"/>
                <a:gd name="connsiteX185" fmla="*/ 116996 w 338138"/>
                <a:gd name="connsiteY185" fmla="*/ 53360 h 336550"/>
                <a:gd name="connsiteX186" fmla="*/ 111729 w 338138"/>
                <a:gd name="connsiteY186" fmla="*/ 54677 h 336550"/>
                <a:gd name="connsiteX187" fmla="*/ 113045 w 338138"/>
                <a:gd name="connsiteY187" fmla="*/ 53360 h 336550"/>
                <a:gd name="connsiteX188" fmla="*/ 109095 w 338138"/>
                <a:gd name="connsiteY188" fmla="*/ 53360 h 336550"/>
                <a:gd name="connsiteX189" fmla="*/ 109095 w 338138"/>
                <a:gd name="connsiteY189" fmla="*/ 49410 h 336550"/>
                <a:gd name="connsiteX190" fmla="*/ 93294 w 338138"/>
                <a:gd name="connsiteY190" fmla="*/ 54677 h 336550"/>
                <a:gd name="connsiteX191" fmla="*/ 107778 w 338138"/>
                <a:gd name="connsiteY191" fmla="*/ 49410 h 336550"/>
                <a:gd name="connsiteX192" fmla="*/ 103828 w 338138"/>
                <a:gd name="connsiteY192" fmla="*/ 48093 h 336550"/>
                <a:gd name="connsiteX193" fmla="*/ 105145 w 338138"/>
                <a:gd name="connsiteY193" fmla="*/ 45459 h 336550"/>
                <a:gd name="connsiteX194" fmla="*/ 101194 w 338138"/>
                <a:gd name="connsiteY194" fmla="*/ 44142 h 336550"/>
                <a:gd name="connsiteX195" fmla="*/ 93294 w 338138"/>
                <a:gd name="connsiteY195" fmla="*/ 44142 h 336550"/>
                <a:gd name="connsiteX196" fmla="*/ 97244 w 338138"/>
                <a:gd name="connsiteY196" fmla="*/ 38875 h 336550"/>
                <a:gd name="connsiteX197" fmla="*/ 88027 w 338138"/>
                <a:gd name="connsiteY197" fmla="*/ 40192 h 336550"/>
                <a:gd name="connsiteX198" fmla="*/ 89343 w 338138"/>
                <a:gd name="connsiteY198" fmla="*/ 37558 h 336550"/>
                <a:gd name="connsiteX199" fmla="*/ 88027 w 338138"/>
                <a:gd name="connsiteY199" fmla="*/ 36242 h 336550"/>
                <a:gd name="connsiteX200" fmla="*/ 89343 w 338138"/>
                <a:gd name="connsiteY200" fmla="*/ 34925 h 336550"/>
                <a:gd name="connsiteX201" fmla="*/ 131057 w 338138"/>
                <a:gd name="connsiteY201" fmla="*/ 33338 h 336550"/>
                <a:gd name="connsiteX202" fmla="*/ 125413 w 338138"/>
                <a:gd name="connsiteY202" fmla="*/ 35984 h 336550"/>
                <a:gd name="connsiteX203" fmla="*/ 131057 w 338138"/>
                <a:gd name="connsiteY203" fmla="*/ 37307 h 336550"/>
                <a:gd name="connsiteX204" fmla="*/ 128235 w 338138"/>
                <a:gd name="connsiteY204" fmla="*/ 38630 h 336550"/>
                <a:gd name="connsiteX205" fmla="*/ 132468 w 338138"/>
                <a:gd name="connsiteY205" fmla="*/ 41276 h 336550"/>
                <a:gd name="connsiteX206" fmla="*/ 135291 w 338138"/>
                <a:gd name="connsiteY206" fmla="*/ 41276 h 336550"/>
                <a:gd name="connsiteX207" fmla="*/ 138113 w 338138"/>
                <a:gd name="connsiteY207" fmla="*/ 38630 h 336550"/>
                <a:gd name="connsiteX208" fmla="*/ 133879 w 338138"/>
                <a:gd name="connsiteY208" fmla="*/ 39953 h 336550"/>
                <a:gd name="connsiteX209" fmla="*/ 133879 w 338138"/>
                <a:gd name="connsiteY209" fmla="*/ 37307 h 336550"/>
                <a:gd name="connsiteX210" fmla="*/ 135291 w 338138"/>
                <a:gd name="connsiteY210" fmla="*/ 34661 h 336550"/>
                <a:gd name="connsiteX211" fmla="*/ 131057 w 338138"/>
                <a:gd name="connsiteY211" fmla="*/ 34661 h 336550"/>
                <a:gd name="connsiteX212" fmla="*/ 131057 w 338138"/>
                <a:gd name="connsiteY212" fmla="*/ 33338 h 336550"/>
                <a:gd name="connsiteX213" fmla="*/ 242094 w 338138"/>
                <a:gd name="connsiteY213" fmla="*/ 31750 h 336550"/>
                <a:gd name="connsiteX214" fmla="*/ 238125 w 338138"/>
                <a:gd name="connsiteY214" fmla="*/ 34387 h 336550"/>
                <a:gd name="connsiteX215" fmla="*/ 250032 w 338138"/>
                <a:gd name="connsiteY215" fmla="*/ 48895 h 336550"/>
                <a:gd name="connsiteX216" fmla="*/ 256646 w 338138"/>
                <a:gd name="connsiteY216" fmla="*/ 59446 h 336550"/>
                <a:gd name="connsiteX217" fmla="*/ 257969 w 338138"/>
                <a:gd name="connsiteY217" fmla="*/ 58127 h 336550"/>
                <a:gd name="connsiteX218" fmla="*/ 255323 w 338138"/>
                <a:gd name="connsiteY218" fmla="*/ 52851 h 336550"/>
                <a:gd name="connsiteX219" fmla="*/ 259292 w 338138"/>
                <a:gd name="connsiteY219" fmla="*/ 56808 h 336550"/>
                <a:gd name="connsiteX220" fmla="*/ 260615 w 338138"/>
                <a:gd name="connsiteY220" fmla="*/ 58127 h 336550"/>
                <a:gd name="connsiteX221" fmla="*/ 261938 w 338138"/>
                <a:gd name="connsiteY221" fmla="*/ 58127 h 336550"/>
                <a:gd name="connsiteX222" fmla="*/ 254000 w 338138"/>
                <a:gd name="connsiteY222" fmla="*/ 42301 h 336550"/>
                <a:gd name="connsiteX223" fmla="*/ 256646 w 338138"/>
                <a:gd name="connsiteY223" fmla="*/ 42301 h 336550"/>
                <a:gd name="connsiteX224" fmla="*/ 261938 w 338138"/>
                <a:gd name="connsiteY224" fmla="*/ 48895 h 336550"/>
                <a:gd name="connsiteX225" fmla="*/ 264584 w 338138"/>
                <a:gd name="connsiteY225" fmla="*/ 48895 h 336550"/>
                <a:gd name="connsiteX226" fmla="*/ 266420 w 338138"/>
                <a:gd name="connsiteY226" fmla="*/ 47979 h 336550"/>
                <a:gd name="connsiteX227" fmla="*/ 267977 w 338138"/>
                <a:gd name="connsiteY227" fmla="*/ 49120 h 336550"/>
                <a:gd name="connsiteX228" fmla="*/ 274175 w 338138"/>
                <a:gd name="connsiteY228" fmla="*/ 61919 h 336550"/>
                <a:gd name="connsiteX229" fmla="*/ 275167 w 338138"/>
                <a:gd name="connsiteY229" fmla="*/ 67359 h 336550"/>
                <a:gd name="connsiteX230" fmla="*/ 271198 w 338138"/>
                <a:gd name="connsiteY230" fmla="*/ 64721 h 336550"/>
                <a:gd name="connsiteX231" fmla="*/ 269875 w 338138"/>
                <a:gd name="connsiteY231" fmla="*/ 68677 h 336550"/>
                <a:gd name="connsiteX232" fmla="*/ 263261 w 338138"/>
                <a:gd name="connsiteY232" fmla="*/ 62083 h 336550"/>
                <a:gd name="connsiteX233" fmla="*/ 267230 w 338138"/>
                <a:gd name="connsiteY233" fmla="*/ 68677 h 336550"/>
                <a:gd name="connsiteX234" fmla="*/ 265907 w 338138"/>
                <a:gd name="connsiteY234" fmla="*/ 71315 h 336550"/>
                <a:gd name="connsiteX235" fmla="*/ 265907 w 338138"/>
                <a:gd name="connsiteY235" fmla="*/ 76591 h 336550"/>
                <a:gd name="connsiteX236" fmla="*/ 256646 w 338138"/>
                <a:gd name="connsiteY236" fmla="*/ 72634 h 336550"/>
                <a:gd name="connsiteX237" fmla="*/ 255323 w 338138"/>
                <a:gd name="connsiteY237" fmla="*/ 71315 h 336550"/>
                <a:gd name="connsiteX238" fmla="*/ 254000 w 338138"/>
                <a:gd name="connsiteY238" fmla="*/ 69996 h 336550"/>
                <a:gd name="connsiteX239" fmla="*/ 252677 w 338138"/>
                <a:gd name="connsiteY239" fmla="*/ 68677 h 336550"/>
                <a:gd name="connsiteX240" fmla="*/ 252677 w 338138"/>
                <a:gd name="connsiteY240" fmla="*/ 67359 h 336550"/>
                <a:gd name="connsiteX241" fmla="*/ 251355 w 338138"/>
                <a:gd name="connsiteY241" fmla="*/ 67359 h 336550"/>
                <a:gd name="connsiteX242" fmla="*/ 251355 w 338138"/>
                <a:gd name="connsiteY242" fmla="*/ 66040 h 336550"/>
                <a:gd name="connsiteX243" fmla="*/ 248709 w 338138"/>
                <a:gd name="connsiteY243" fmla="*/ 68677 h 336550"/>
                <a:gd name="connsiteX244" fmla="*/ 256646 w 338138"/>
                <a:gd name="connsiteY244" fmla="*/ 76591 h 336550"/>
                <a:gd name="connsiteX245" fmla="*/ 256646 w 338138"/>
                <a:gd name="connsiteY245" fmla="*/ 81866 h 336550"/>
                <a:gd name="connsiteX246" fmla="*/ 259292 w 338138"/>
                <a:gd name="connsiteY246" fmla="*/ 84504 h 336550"/>
                <a:gd name="connsiteX247" fmla="*/ 259292 w 338138"/>
                <a:gd name="connsiteY247" fmla="*/ 85822 h 336550"/>
                <a:gd name="connsiteX248" fmla="*/ 268553 w 338138"/>
                <a:gd name="connsiteY248" fmla="*/ 96373 h 336550"/>
                <a:gd name="connsiteX249" fmla="*/ 255323 w 338138"/>
                <a:gd name="connsiteY249" fmla="*/ 99011 h 336550"/>
                <a:gd name="connsiteX250" fmla="*/ 261938 w 338138"/>
                <a:gd name="connsiteY250" fmla="*/ 112200 h 336550"/>
                <a:gd name="connsiteX251" fmla="*/ 260615 w 338138"/>
                <a:gd name="connsiteY251" fmla="*/ 112200 h 336550"/>
                <a:gd name="connsiteX252" fmla="*/ 260615 w 338138"/>
                <a:gd name="connsiteY252" fmla="*/ 113519 h 336550"/>
                <a:gd name="connsiteX253" fmla="*/ 261938 w 338138"/>
                <a:gd name="connsiteY253" fmla="*/ 114838 h 336550"/>
                <a:gd name="connsiteX254" fmla="*/ 261938 w 338138"/>
                <a:gd name="connsiteY254" fmla="*/ 116156 h 336550"/>
                <a:gd name="connsiteX255" fmla="*/ 261938 w 338138"/>
                <a:gd name="connsiteY255" fmla="*/ 117475 h 336550"/>
                <a:gd name="connsiteX256" fmla="*/ 279136 w 338138"/>
                <a:gd name="connsiteY256" fmla="*/ 110881 h 336550"/>
                <a:gd name="connsiteX257" fmla="*/ 275167 w 338138"/>
                <a:gd name="connsiteY257" fmla="*/ 104286 h 336550"/>
                <a:gd name="connsiteX258" fmla="*/ 280459 w 338138"/>
                <a:gd name="connsiteY258" fmla="*/ 91098 h 336550"/>
                <a:gd name="connsiteX259" fmla="*/ 284428 w 338138"/>
                <a:gd name="connsiteY259" fmla="*/ 89779 h 336550"/>
                <a:gd name="connsiteX260" fmla="*/ 292034 w 338138"/>
                <a:gd name="connsiteY260" fmla="*/ 97033 h 336550"/>
                <a:gd name="connsiteX261" fmla="*/ 296839 w 338138"/>
                <a:gd name="connsiteY261" fmla="*/ 96469 h 336550"/>
                <a:gd name="connsiteX262" fmla="*/ 300303 w 338138"/>
                <a:gd name="connsiteY262" fmla="*/ 101649 h 336550"/>
                <a:gd name="connsiteX263" fmla="*/ 297657 w 338138"/>
                <a:gd name="connsiteY263" fmla="*/ 96373 h 336550"/>
                <a:gd name="connsiteX264" fmla="*/ 296839 w 338138"/>
                <a:gd name="connsiteY264" fmla="*/ 96469 h 336550"/>
                <a:gd name="connsiteX265" fmla="*/ 292365 w 338138"/>
                <a:gd name="connsiteY265" fmla="*/ 89779 h 336550"/>
                <a:gd name="connsiteX266" fmla="*/ 292365 w 338138"/>
                <a:gd name="connsiteY266" fmla="*/ 91098 h 336550"/>
                <a:gd name="connsiteX267" fmla="*/ 288396 w 338138"/>
                <a:gd name="connsiteY267" fmla="*/ 88460 h 336550"/>
                <a:gd name="connsiteX268" fmla="*/ 289719 w 338138"/>
                <a:gd name="connsiteY268" fmla="*/ 87141 h 336550"/>
                <a:gd name="connsiteX269" fmla="*/ 308240 w 338138"/>
                <a:gd name="connsiteY269" fmla="*/ 100330 h 336550"/>
                <a:gd name="connsiteX270" fmla="*/ 308240 w 338138"/>
                <a:gd name="connsiteY270" fmla="*/ 97692 h 336550"/>
                <a:gd name="connsiteX271" fmla="*/ 308240 w 338138"/>
                <a:gd name="connsiteY271" fmla="*/ 96373 h 336550"/>
                <a:gd name="connsiteX272" fmla="*/ 302949 w 338138"/>
                <a:gd name="connsiteY272" fmla="*/ 88460 h 336550"/>
                <a:gd name="connsiteX273" fmla="*/ 278474 w 338138"/>
                <a:gd name="connsiteY273" fmla="*/ 56808 h 336550"/>
                <a:gd name="connsiteX274" fmla="*/ 267977 w 338138"/>
                <a:gd name="connsiteY274" fmla="*/ 49120 h 336550"/>
                <a:gd name="connsiteX275" fmla="*/ 267230 w 338138"/>
                <a:gd name="connsiteY275" fmla="*/ 47576 h 336550"/>
                <a:gd name="connsiteX276" fmla="*/ 266420 w 338138"/>
                <a:gd name="connsiteY276" fmla="*/ 47979 h 336550"/>
                <a:gd name="connsiteX277" fmla="*/ 246062 w 338138"/>
                <a:gd name="connsiteY277" fmla="*/ 33069 h 336550"/>
                <a:gd name="connsiteX278" fmla="*/ 242094 w 338138"/>
                <a:gd name="connsiteY278" fmla="*/ 31750 h 336550"/>
                <a:gd name="connsiteX279" fmla="*/ 173336 w 338138"/>
                <a:gd name="connsiteY279" fmla="*/ 26988 h 336550"/>
                <a:gd name="connsiteX280" fmla="*/ 172046 w 338138"/>
                <a:gd name="connsiteY280" fmla="*/ 28287 h 336550"/>
                <a:gd name="connsiteX281" fmla="*/ 166887 w 338138"/>
                <a:gd name="connsiteY281" fmla="*/ 28287 h 336550"/>
                <a:gd name="connsiteX282" fmla="*/ 163017 w 338138"/>
                <a:gd name="connsiteY282" fmla="*/ 28287 h 336550"/>
                <a:gd name="connsiteX283" fmla="*/ 165597 w 338138"/>
                <a:gd name="connsiteY283" fmla="*/ 33482 h 336550"/>
                <a:gd name="connsiteX284" fmla="*/ 153988 w 338138"/>
                <a:gd name="connsiteY284" fmla="*/ 39977 h 336550"/>
                <a:gd name="connsiteX285" fmla="*/ 156568 w 338138"/>
                <a:gd name="connsiteY285" fmla="*/ 41276 h 336550"/>
                <a:gd name="connsiteX286" fmla="*/ 164307 w 338138"/>
                <a:gd name="connsiteY286" fmla="*/ 37379 h 336550"/>
                <a:gd name="connsiteX287" fmla="*/ 166887 w 338138"/>
                <a:gd name="connsiteY287" fmla="*/ 38678 h 336550"/>
                <a:gd name="connsiteX288" fmla="*/ 169466 w 338138"/>
                <a:gd name="connsiteY288" fmla="*/ 34781 h 336550"/>
                <a:gd name="connsiteX289" fmla="*/ 174626 w 338138"/>
                <a:gd name="connsiteY289" fmla="*/ 29586 h 336550"/>
                <a:gd name="connsiteX290" fmla="*/ 173336 w 338138"/>
                <a:gd name="connsiteY290" fmla="*/ 26988 h 336550"/>
                <a:gd name="connsiteX291" fmla="*/ 147638 w 338138"/>
                <a:gd name="connsiteY291" fmla="*/ 26988 h 336550"/>
                <a:gd name="connsiteX292" fmla="*/ 139700 w 338138"/>
                <a:gd name="connsiteY292" fmla="*/ 31751 h 336550"/>
                <a:gd name="connsiteX293" fmla="*/ 144992 w 338138"/>
                <a:gd name="connsiteY293" fmla="*/ 30163 h 336550"/>
                <a:gd name="connsiteX294" fmla="*/ 144992 w 338138"/>
                <a:gd name="connsiteY294" fmla="*/ 31751 h 336550"/>
                <a:gd name="connsiteX295" fmla="*/ 146315 w 338138"/>
                <a:gd name="connsiteY295" fmla="*/ 30163 h 336550"/>
                <a:gd name="connsiteX296" fmla="*/ 147638 w 338138"/>
                <a:gd name="connsiteY296" fmla="*/ 26988 h 336550"/>
                <a:gd name="connsiteX297" fmla="*/ 195455 w 338138"/>
                <a:gd name="connsiteY297" fmla="*/ 23813 h 336550"/>
                <a:gd name="connsiteX298" fmla="*/ 194108 w 338138"/>
                <a:gd name="connsiteY298" fmla="*/ 25136 h 336550"/>
                <a:gd name="connsiteX299" fmla="*/ 192761 w 338138"/>
                <a:gd name="connsiteY299" fmla="*/ 25136 h 336550"/>
                <a:gd name="connsiteX300" fmla="*/ 191414 w 338138"/>
                <a:gd name="connsiteY300" fmla="*/ 25136 h 336550"/>
                <a:gd name="connsiteX301" fmla="*/ 190067 w 338138"/>
                <a:gd name="connsiteY301" fmla="*/ 29104 h 336550"/>
                <a:gd name="connsiteX302" fmla="*/ 187373 w 338138"/>
                <a:gd name="connsiteY302" fmla="*/ 27782 h 336550"/>
                <a:gd name="connsiteX303" fmla="*/ 184679 w 338138"/>
                <a:gd name="connsiteY303" fmla="*/ 27782 h 336550"/>
                <a:gd name="connsiteX304" fmla="*/ 179292 w 338138"/>
                <a:gd name="connsiteY304" fmla="*/ 26459 h 336550"/>
                <a:gd name="connsiteX305" fmla="*/ 179292 w 338138"/>
                <a:gd name="connsiteY305" fmla="*/ 29104 h 336550"/>
                <a:gd name="connsiteX306" fmla="*/ 176598 w 338138"/>
                <a:gd name="connsiteY306" fmla="*/ 27782 h 336550"/>
                <a:gd name="connsiteX307" fmla="*/ 169863 w 338138"/>
                <a:gd name="connsiteY307" fmla="*/ 37042 h 336550"/>
                <a:gd name="connsiteX308" fmla="*/ 173904 w 338138"/>
                <a:gd name="connsiteY308" fmla="*/ 38365 h 336550"/>
                <a:gd name="connsiteX309" fmla="*/ 179292 w 338138"/>
                <a:gd name="connsiteY309" fmla="*/ 44979 h 336550"/>
                <a:gd name="connsiteX310" fmla="*/ 179292 w 338138"/>
                <a:gd name="connsiteY310" fmla="*/ 48948 h 336550"/>
                <a:gd name="connsiteX311" fmla="*/ 181985 w 338138"/>
                <a:gd name="connsiteY311" fmla="*/ 52917 h 336550"/>
                <a:gd name="connsiteX312" fmla="*/ 179292 w 338138"/>
                <a:gd name="connsiteY312" fmla="*/ 59532 h 336550"/>
                <a:gd name="connsiteX313" fmla="*/ 177945 w 338138"/>
                <a:gd name="connsiteY313" fmla="*/ 60854 h 336550"/>
                <a:gd name="connsiteX314" fmla="*/ 180639 w 338138"/>
                <a:gd name="connsiteY314" fmla="*/ 68792 h 336550"/>
                <a:gd name="connsiteX315" fmla="*/ 187373 w 338138"/>
                <a:gd name="connsiteY315" fmla="*/ 71438 h 336550"/>
                <a:gd name="connsiteX316" fmla="*/ 188720 w 338138"/>
                <a:gd name="connsiteY316" fmla="*/ 67469 h 336550"/>
                <a:gd name="connsiteX317" fmla="*/ 214313 w 338138"/>
                <a:gd name="connsiteY317" fmla="*/ 50271 h 336550"/>
                <a:gd name="connsiteX318" fmla="*/ 208925 w 338138"/>
                <a:gd name="connsiteY318" fmla="*/ 47625 h 336550"/>
                <a:gd name="connsiteX319" fmla="*/ 214313 w 338138"/>
                <a:gd name="connsiteY319" fmla="*/ 46302 h 336550"/>
                <a:gd name="connsiteX320" fmla="*/ 210272 w 338138"/>
                <a:gd name="connsiteY320" fmla="*/ 41011 h 336550"/>
                <a:gd name="connsiteX321" fmla="*/ 214313 w 338138"/>
                <a:gd name="connsiteY321" fmla="*/ 42334 h 336550"/>
                <a:gd name="connsiteX322" fmla="*/ 212966 w 338138"/>
                <a:gd name="connsiteY322" fmla="*/ 38365 h 336550"/>
                <a:gd name="connsiteX323" fmla="*/ 204884 w 338138"/>
                <a:gd name="connsiteY323" fmla="*/ 26459 h 336550"/>
                <a:gd name="connsiteX324" fmla="*/ 199496 w 338138"/>
                <a:gd name="connsiteY324" fmla="*/ 27782 h 336550"/>
                <a:gd name="connsiteX325" fmla="*/ 198149 w 338138"/>
                <a:gd name="connsiteY325" fmla="*/ 26459 h 336550"/>
                <a:gd name="connsiteX326" fmla="*/ 200843 w 338138"/>
                <a:gd name="connsiteY326" fmla="*/ 25136 h 336550"/>
                <a:gd name="connsiteX327" fmla="*/ 196802 w 338138"/>
                <a:gd name="connsiteY327" fmla="*/ 23813 h 336550"/>
                <a:gd name="connsiteX328" fmla="*/ 195455 w 338138"/>
                <a:gd name="connsiteY328" fmla="*/ 23813 h 336550"/>
                <a:gd name="connsiteX329" fmla="*/ 169069 w 338138"/>
                <a:gd name="connsiteY329" fmla="*/ 0 h 336550"/>
                <a:gd name="connsiteX330" fmla="*/ 338138 w 338138"/>
                <a:gd name="connsiteY330" fmla="*/ 168275 h 336550"/>
                <a:gd name="connsiteX331" fmla="*/ 169069 w 338138"/>
                <a:gd name="connsiteY331" fmla="*/ 336550 h 336550"/>
                <a:gd name="connsiteX332" fmla="*/ 0 w 338138"/>
                <a:gd name="connsiteY332" fmla="*/ 168275 h 336550"/>
                <a:gd name="connsiteX333" fmla="*/ 169069 w 338138"/>
                <a:gd name="connsiteY33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</a:cxnLst>
              <a:rect l="l" t="t" r="r" b="b"/>
              <a:pathLst>
                <a:path w="338138" h="336550">
                  <a:moveTo>
                    <a:pt x="75248" y="171450"/>
                  </a:moveTo>
                  <a:cubicBezTo>
                    <a:pt x="72708" y="172641"/>
                    <a:pt x="71438" y="172641"/>
                    <a:pt x="72708" y="177403"/>
                  </a:cubicBezTo>
                  <a:cubicBezTo>
                    <a:pt x="76518" y="176213"/>
                    <a:pt x="76518" y="176213"/>
                    <a:pt x="80328" y="180975"/>
                  </a:cubicBezTo>
                  <a:cubicBezTo>
                    <a:pt x="84138" y="178594"/>
                    <a:pt x="84138" y="178594"/>
                    <a:pt x="84138" y="178594"/>
                  </a:cubicBezTo>
                  <a:lnTo>
                    <a:pt x="81598" y="173831"/>
                  </a:lnTo>
                  <a:cubicBezTo>
                    <a:pt x="76518" y="171450"/>
                    <a:pt x="76518" y="171450"/>
                    <a:pt x="76518" y="171450"/>
                  </a:cubicBezTo>
                  <a:cubicBezTo>
                    <a:pt x="75248" y="171450"/>
                    <a:pt x="75248" y="171450"/>
                    <a:pt x="75248" y="171450"/>
                  </a:cubicBezTo>
                  <a:close/>
                  <a:moveTo>
                    <a:pt x="46038" y="158750"/>
                  </a:moveTo>
                  <a:cubicBezTo>
                    <a:pt x="47427" y="160161"/>
                    <a:pt x="48816" y="162984"/>
                    <a:pt x="55761" y="164395"/>
                  </a:cubicBezTo>
                  <a:cubicBezTo>
                    <a:pt x="57150" y="164395"/>
                    <a:pt x="57150" y="164395"/>
                    <a:pt x="57150" y="164395"/>
                  </a:cubicBezTo>
                  <a:cubicBezTo>
                    <a:pt x="59928" y="170039"/>
                    <a:pt x="59928" y="170039"/>
                    <a:pt x="66874" y="171450"/>
                  </a:cubicBezTo>
                  <a:cubicBezTo>
                    <a:pt x="68263" y="168628"/>
                    <a:pt x="68263" y="168628"/>
                    <a:pt x="68263" y="168628"/>
                  </a:cubicBezTo>
                  <a:cubicBezTo>
                    <a:pt x="68263" y="168628"/>
                    <a:pt x="66874" y="168628"/>
                    <a:pt x="65485" y="165806"/>
                  </a:cubicBezTo>
                  <a:cubicBezTo>
                    <a:pt x="64096" y="163689"/>
                    <a:pt x="63401" y="162631"/>
                    <a:pt x="62359" y="162454"/>
                  </a:cubicBezTo>
                  <a:cubicBezTo>
                    <a:pt x="61318" y="162278"/>
                    <a:pt x="59929" y="162984"/>
                    <a:pt x="57150" y="164395"/>
                  </a:cubicBezTo>
                  <a:cubicBezTo>
                    <a:pt x="57150" y="162984"/>
                    <a:pt x="57150" y="158750"/>
                    <a:pt x="52983" y="158750"/>
                  </a:cubicBezTo>
                  <a:cubicBezTo>
                    <a:pt x="50205" y="158750"/>
                    <a:pt x="48816" y="158750"/>
                    <a:pt x="46038" y="158750"/>
                  </a:cubicBezTo>
                  <a:close/>
                  <a:moveTo>
                    <a:pt x="296334" y="109538"/>
                  </a:moveTo>
                  <a:cubicBezTo>
                    <a:pt x="292365" y="110852"/>
                    <a:pt x="284428" y="116107"/>
                    <a:pt x="272522" y="118735"/>
                  </a:cubicBezTo>
                  <a:cubicBezTo>
                    <a:pt x="272522" y="120049"/>
                    <a:pt x="272522" y="120049"/>
                    <a:pt x="272522" y="120049"/>
                  </a:cubicBezTo>
                  <a:cubicBezTo>
                    <a:pt x="272522" y="120049"/>
                    <a:pt x="272522" y="121362"/>
                    <a:pt x="272522" y="121362"/>
                  </a:cubicBezTo>
                  <a:cubicBezTo>
                    <a:pt x="271199" y="122676"/>
                    <a:pt x="271199" y="122676"/>
                    <a:pt x="271199" y="122676"/>
                  </a:cubicBezTo>
                  <a:cubicBezTo>
                    <a:pt x="269876" y="122676"/>
                    <a:pt x="269876" y="122676"/>
                    <a:pt x="269876" y="122676"/>
                  </a:cubicBezTo>
                  <a:cubicBezTo>
                    <a:pt x="268553" y="122676"/>
                    <a:pt x="268553" y="122676"/>
                    <a:pt x="268553" y="122676"/>
                  </a:cubicBezTo>
                  <a:cubicBezTo>
                    <a:pt x="264584" y="134500"/>
                    <a:pt x="259292" y="146324"/>
                    <a:pt x="246063" y="164718"/>
                  </a:cubicBezTo>
                  <a:cubicBezTo>
                    <a:pt x="250032" y="168659"/>
                    <a:pt x="250032" y="168659"/>
                    <a:pt x="250032" y="168659"/>
                  </a:cubicBezTo>
                  <a:cubicBezTo>
                    <a:pt x="252678" y="185738"/>
                    <a:pt x="252678" y="185738"/>
                    <a:pt x="250032" y="190993"/>
                  </a:cubicBezTo>
                  <a:cubicBezTo>
                    <a:pt x="272522" y="210700"/>
                    <a:pt x="272522" y="210700"/>
                    <a:pt x="277813" y="212014"/>
                  </a:cubicBezTo>
                  <a:cubicBezTo>
                    <a:pt x="277813" y="210700"/>
                    <a:pt x="279136" y="209387"/>
                    <a:pt x="280459" y="208073"/>
                  </a:cubicBezTo>
                  <a:cubicBezTo>
                    <a:pt x="287074" y="205445"/>
                    <a:pt x="293688" y="204131"/>
                    <a:pt x="298980" y="202818"/>
                  </a:cubicBezTo>
                  <a:cubicBezTo>
                    <a:pt x="316178" y="197562"/>
                    <a:pt x="317501" y="196249"/>
                    <a:pt x="316178" y="223838"/>
                  </a:cubicBezTo>
                  <a:cubicBezTo>
                    <a:pt x="322792" y="206759"/>
                    <a:pt x="325438" y="188366"/>
                    <a:pt x="325438" y="168659"/>
                  </a:cubicBezTo>
                  <a:cubicBezTo>
                    <a:pt x="325438" y="148952"/>
                    <a:pt x="321469" y="129245"/>
                    <a:pt x="314855" y="110852"/>
                  </a:cubicBezTo>
                  <a:cubicBezTo>
                    <a:pt x="313532" y="112166"/>
                    <a:pt x="312209" y="112166"/>
                    <a:pt x="312209" y="112166"/>
                  </a:cubicBezTo>
                  <a:cubicBezTo>
                    <a:pt x="312209" y="114793"/>
                    <a:pt x="312209" y="116107"/>
                    <a:pt x="310886" y="118735"/>
                  </a:cubicBezTo>
                  <a:cubicBezTo>
                    <a:pt x="305594" y="118735"/>
                    <a:pt x="296334" y="109538"/>
                    <a:pt x="296334" y="109538"/>
                  </a:cubicBezTo>
                  <a:close/>
                  <a:moveTo>
                    <a:pt x="147638" y="101600"/>
                  </a:moveTo>
                  <a:cubicBezTo>
                    <a:pt x="147638" y="101600"/>
                    <a:pt x="152174" y="106363"/>
                    <a:pt x="152174" y="109538"/>
                  </a:cubicBezTo>
                  <a:cubicBezTo>
                    <a:pt x="155576" y="103187"/>
                    <a:pt x="155576" y="103187"/>
                    <a:pt x="155576" y="103187"/>
                  </a:cubicBezTo>
                  <a:close/>
                  <a:moveTo>
                    <a:pt x="84455" y="93067"/>
                  </a:moveTo>
                  <a:cubicBezTo>
                    <a:pt x="86360" y="92736"/>
                    <a:pt x="88583" y="93398"/>
                    <a:pt x="92393" y="94721"/>
                  </a:cubicBezTo>
                  <a:cubicBezTo>
                    <a:pt x="93663" y="101335"/>
                    <a:pt x="94933" y="105304"/>
                    <a:pt x="100013" y="107950"/>
                  </a:cubicBezTo>
                  <a:cubicBezTo>
                    <a:pt x="93663" y="109273"/>
                    <a:pt x="89853" y="115888"/>
                    <a:pt x="83503" y="114565"/>
                  </a:cubicBezTo>
                  <a:cubicBezTo>
                    <a:pt x="83503" y="111919"/>
                    <a:pt x="86043" y="110596"/>
                    <a:pt x="86043" y="106627"/>
                  </a:cubicBezTo>
                  <a:cubicBezTo>
                    <a:pt x="89853" y="103981"/>
                    <a:pt x="89853" y="103981"/>
                    <a:pt x="89853" y="103981"/>
                  </a:cubicBezTo>
                  <a:cubicBezTo>
                    <a:pt x="88583" y="103981"/>
                    <a:pt x="88583" y="103981"/>
                    <a:pt x="88583" y="103981"/>
                  </a:cubicBezTo>
                  <a:cubicBezTo>
                    <a:pt x="87313" y="103981"/>
                    <a:pt x="86043" y="103981"/>
                    <a:pt x="84773" y="105304"/>
                  </a:cubicBezTo>
                  <a:cubicBezTo>
                    <a:pt x="84773" y="105304"/>
                    <a:pt x="82233" y="106627"/>
                    <a:pt x="79693" y="109273"/>
                  </a:cubicBezTo>
                  <a:cubicBezTo>
                    <a:pt x="78423" y="110596"/>
                    <a:pt x="77153" y="111919"/>
                    <a:pt x="74613" y="113242"/>
                  </a:cubicBezTo>
                  <a:cubicBezTo>
                    <a:pt x="75883" y="109273"/>
                    <a:pt x="77153" y="105304"/>
                    <a:pt x="84773" y="101335"/>
                  </a:cubicBezTo>
                  <a:cubicBezTo>
                    <a:pt x="82233" y="100012"/>
                    <a:pt x="80963" y="97367"/>
                    <a:pt x="78423" y="97367"/>
                  </a:cubicBezTo>
                  <a:cubicBezTo>
                    <a:pt x="80963" y="94721"/>
                    <a:pt x="82550" y="93398"/>
                    <a:pt x="84455" y="93067"/>
                  </a:cubicBezTo>
                  <a:close/>
                  <a:moveTo>
                    <a:pt x="265113" y="77788"/>
                  </a:moveTo>
                  <a:cubicBezTo>
                    <a:pt x="265113" y="77788"/>
                    <a:pt x="265113" y="77788"/>
                    <a:pt x="265113" y="81598"/>
                  </a:cubicBezTo>
                  <a:cubicBezTo>
                    <a:pt x="265113" y="81598"/>
                    <a:pt x="265113" y="81598"/>
                    <a:pt x="261938" y="84138"/>
                  </a:cubicBezTo>
                  <a:cubicBezTo>
                    <a:pt x="261938" y="81598"/>
                    <a:pt x="264055" y="80328"/>
                    <a:pt x="265113" y="77788"/>
                  </a:cubicBezTo>
                  <a:close/>
                  <a:moveTo>
                    <a:pt x="249873" y="73025"/>
                  </a:moveTo>
                  <a:cubicBezTo>
                    <a:pt x="248603" y="74436"/>
                    <a:pt x="247333" y="75847"/>
                    <a:pt x="246063" y="78669"/>
                  </a:cubicBezTo>
                  <a:cubicBezTo>
                    <a:pt x="247333" y="78669"/>
                    <a:pt x="247333" y="78669"/>
                    <a:pt x="247333" y="78669"/>
                  </a:cubicBezTo>
                  <a:cubicBezTo>
                    <a:pt x="247333" y="80080"/>
                    <a:pt x="247333" y="80080"/>
                    <a:pt x="247333" y="80080"/>
                  </a:cubicBezTo>
                  <a:cubicBezTo>
                    <a:pt x="247333" y="81491"/>
                    <a:pt x="247333" y="81491"/>
                    <a:pt x="247333" y="81491"/>
                  </a:cubicBezTo>
                  <a:cubicBezTo>
                    <a:pt x="248603" y="82903"/>
                    <a:pt x="248603" y="82903"/>
                    <a:pt x="248603" y="82903"/>
                  </a:cubicBezTo>
                  <a:cubicBezTo>
                    <a:pt x="248603" y="84314"/>
                    <a:pt x="248603" y="84314"/>
                    <a:pt x="248603" y="84314"/>
                  </a:cubicBezTo>
                  <a:cubicBezTo>
                    <a:pt x="249873" y="85725"/>
                    <a:pt x="249873" y="85725"/>
                    <a:pt x="249873" y="85725"/>
                  </a:cubicBezTo>
                  <a:cubicBezTo>
                    <a:pt x="249873" y="81491"/>
                    <a:pt x="251143" y="80080"/>
                    <a:pt x="252413" y="80080"/>
                  </a:cubicBezTo>
                  <a:close/>
                  <a:moveTo>
                    <a:pt x="222427" y="57150"/>
                  </a:moveTo>
                  <a:cubicBezTo>
                    <a:pt x="219957" y="57150"/>
                    <a:pt x="218723" y="58737"/>
                    <a:pt x="217488" y="58737"/>
                  </a:cubicBezTo>
                  <a:cubicBezTo>
                    <a:pt x="218723" y="60325"/>
                    <a:pt x="219957" y="61913"/>
                    <a:pt x="221192" y="61913"/>
                  </a:cubicBezTo>
                  <a:cubicBezTo>
                    <a:pt x="228601" y="60325"/>
                    <a:pt x="228601" y="58737"/>
                    <a:pt x="228601" y="57150"/>
                  </a:cubicBezTo>
                  <a:cubicBezTo>
                    <a:pt x="226131" y="57150"/>
                    <a:pt x="223662" y="57150"/>
                    <a:pt x="222427" y="57150"/>
                  </a:cubicBezTo>
                  <a:close/>
                  <a:moveTo>
                    <a:pt x="261938" y="50536"/>
                  </a:moveTo>
                  <a:cubicBezTo>
                    <a:pt x="261938" y="50536"/>
                    <a:pt x="261938" y="51859"/>
                    <a:pt x="262997" y="53182"/>
                  </a:cubicBezTo>
                  <a:cubicBezTo>
                    <a:pt x="265113" y="55828"/>
                    <a:pt x="265113" y="57151"/>
                    <a:pt x="265113" y="57151"/>
                  </a:cubicBezTo>
                  <a:cubicBezTo>
                    <a:pt x="265113" y="57151"/>
                    <a:pt x="264055" y="53182"/>
                    <a:pt x="261938" y="50536"/>
                  </a:cubicBezTo>
                  <a:close/>
                  <a:moveTo>
                    <a:pt x="149309" y="44450"/>
                  </a:moveTo>
                  <a:cubicBezTo>
                    <a:pt x="146635" y="45799"/>
                    <a:pt x="146635" y="45799"/>
                    <a:pt x="143961" y="47149"/>
                  </a:cubicBezTo>
                  <a:cubicBezTo>
                    <a:pt x="143961" y="47149"/>
                    <a:pt x="143961" y="47149"/>
                    <a:pt x="146635" y="51197"/>
                  </a:cubicBezTo>
                  <a:cubicBezTo>
                    <a:pt x="149309" y="49847"/>
                    <a:pt x="154656" y="51197"/>
                    <a:pt x="154656" y="53896"/>
                  </a:cubicBezTo>
                  <a:cubicBezTo>
                    <a:pt x="151982" y="57944"/>
                    <a:pt x="150646" y="60643"/>
                    <a:pt x="147972" y="63341"/>
                  </a:cubicBezTo>
                  <a:cubicBezTo>
                    <a:pt x="145298" y="63341"/>
                    <a:pt x="143961" y="64691"/>
                    <a:pt x="141288" y="64691"/>
                  </a:cubicBezTo>
                  <a:cubicBezTo>
                    <a:pt x="143961" y="64691"/>
                    <a:pt x="146635" y="64691"/>
                    <a:pt x="147972" y="66040"/>
                  </a:cubicBezTo>
                  <a:cubicBezTo>
                    <a:pt x="151982" y="71438"/>
                    <a:pt x="151982" y="71438"/>
                    <a:pt x="151982" y="71438"/>
                  </a:cubicBezTo>
                  <a:cubicBezTo>
                    <a:pt x="157330" y="60643"/>
                    <a:pt x="160004" y="61992"/>
                    <a:pt x="164014" y="66040"/>
                  </a:cubicBezTo>
                  <a:cubicBezTo>
                    <a:pt x="165351" y="64691"/>
                    <a:pt x="166688" y="63341"/>
                    <a:pt x="166688" y="60643"/>
                  </a:cubicBezTo>
                  <a:cubicBezTo>
                    <a:pt x="164014" y="60643"/>
                    <a:pt x="164014" y="56594"/>
                    <a:pt x="164014" y="55245"/>
                  </a:cubicBezTo>
                  <a:cubicBezTo>
                    <a:pt x="162677" y="53896"/>
                    <a:pt x="161340" y="52546"/>
                    <a:pt x="161340" y="49847"/>
                  </a:cubicBezTo>
                  <a:cubicBezTo>
                    <a:pt x="161340" y="49847"/>
                    <a:pt x="160004" y="49847"/>
                    <a:pt x="158667" y="49847"/>
                  </a:cubicBezTo>
                  <a:cubicBezTo>
                    <a:pt x="155993" y="48498"/>
                    <a:pt x="154656" y="48498"/>
                    <a:pt x="154656" y="48498"/>
                  </a:cubicBezTo>
                  <a:cubicBezTo>
                    <a:pt x="153319" y="47149"/>
                    <a:pt x="153319" y="45799"/>
                    <a:pt x="153319" y="45799"/>
                  </a:cubicBezTo>
                  <a:cubicBezTo>
                    <a:pt x="151982" y="45799"/>
                    <a:pt x="150646" y="47149"/>
                    <a:pt x="149309" y="48498"/>
                  </a:cubicBezTo>
                  <a:cubicBezTo>
                    <a:pt x="149309" y="48498"/>
                    <a:pt x="149309" y="47149"/>
                    <a:pt x="149309" y="44450"/>
                  </a:cubicBezTo>
                  <a:close/>
                  <a:moveTo>
                    <a:pt x="121016" y="38100"/>
                  </a:moveTo>
                  <a:cubicBezTo>
                    <a:pt x="121016" y="39399"/>
                    <a:pt x="118330" y="40698"/>
                    <a:pt x="118330" y="41996"/>
                  </a:cubicBezTo>
                  <a:cubicBezTo>
                    <a:pt x="118330" y="43295"/>
                    <a:pt x="119673" y="44594"/>
                    <a:pt x="118330" y="44594"/>
                  </a:cubicBezTo>
                  <a:cubicBezTo>
                    <a:pt x="118330" y="45893"/>
                    <a:pt x="118330" y="45893"/>
                    <a:pt x="118330" y="47192"/>
                  </a:cubicBezTo>
                  <a:cubicBezTo>
                    <a:pt x="118330" y="47192"/>
                    <a:pt x="115643" y="47192"/>
                    <a:pt x="114300" y="47192"/>
                  </a:cubicBezTo>
                  <a:cubicBezTo>
                    <a:pt x="116986" y="51089"/>
                    <a:pt x="123703" y="52388"/>
                    <a:pt x="131763" y="45893"/>
                  </a:cubicBezTo>
                  <a:cubicBezTo>
                    <a:pt x="131763" y="44594"/>
                    <a:pt x="131763" y="44594"/>
                    <a:pt x="131763" y="44594"/>
                  </a:cubicBezTo>
                  <a:cubicBezTo>
                    <a:pt x="129076" y="44594"/>
                    <a:pt x="129076" y="43295"/>
                    <a:pt x="127733" y="41996"/>
                  </a:cubicBezTo>
                  <a:cubicBezTo>
                    <a:pt x="127733" y="41996"/>
                    <a:pt x="126390" y="43295"/>
                    <a:pt x="125046" y="43295"/>
                  </a:cubicBezTo>
                  <a:cubicBezTo>
                    <a:pt x="123703" y="43295"/>
                    <a:pt x="122360" y="41996"/>
                    <a:pt x="122360" y="40698"/>
                  </a:cubicBezTo>
                  <a:cubicBezTo>
                    <a:pt x="122360" y="39399"/>
                    <a:pt x="122360" y="39399"/>
                    <a:pt x="121016" y="38100"/>
                  </a:cubicBezTo>
                  <a:close/>
                  <a:moveTo>
                    <a:pt x="144463" y="34925"/>
                  </a:moveTo>
                  <a:cubicBezTo>
                    <a:pt x="142875" y="36116"/>
                    <a:pt x="141287" y="36116"/>
                    <a:pt x="141287" y="36116"/>
                  </a:cubicBezTo>
                  <a:cubicBezTo>
                    <a:pt x="141287" y="37306"/>
                    <a:pt x="139700" y="38497"/>
                    <a:pt x="139700" y="39688"/>
                  </a:cubicBezTo>
                  <a:cubicBezTo>
                    <a:pt x="139700" y="39688"/>
                    <a:pt x="141287" y="39688"/>
                    <a:pt x="144463" y="37306"/>
                  </a:cubicBezTo>
                  <a:cubicBezTo>
                    <a:pt x="144463" y="37306"/>
                    <a:pt x="144463" y="36116"/>
                    <a:pt x="144463" y="34925"/>
                  </a:cubicBezTo>
                  <a:close/>
                  <a:moveTo>
                    <a:pt x="89343" y="34925"/>
                  </a:moveTo>
                  <a:cubicBezTo>
                    <a:pt x="80126" y="40192"/>
                    <a:pt x="72226" y="45459"/>
                    <a:pt x="64325" y="53360"/>
                  </a:cubicBezTo>
                  <a:cubicBezTo>
                    <a:pt x="65642" y="53360"/>
                    <a:pt x="68275" y="53360"/>
                    <a:pt x="68275" y="53360"/>
                  </a:cubicBezTo>
                  <a:cubicBezTo>
                    <a:pt x="57741" y="63895"/>
                    <a:pt x="49840" y="71796"/>
                    <a:pt x="43257" y="77063"/>
                  </a:cubicBezTo>
                  <a:cubicBezTo>
                    <a:pt x="26139" y="100766"/>
                    <a:pt x="15605" y="129736"/>
                    <a:pt x="14288" y="161340"/>
                  </a:cubicBezTo>
                  <a:cubicBezTo>
                    <a:pt x="39306" y="177142"/>
                    <a:pt x="51157" y="207429"/>
                    <a:pt x="51157" y="207429"/>
                  </a:cubicBezTo>
                  <a:cubicBezTo>
                    <a:pt x="34039" y="235082"/>
                    <a:pt x="48524" y="242983"/>
                    <a:pt x="59058" y="248250"/>
                  </a:cubicBezTo>
                  <a:cubicBezTo>
                    <a:pt x="59058" y="250884"/>
                    <a:pt x="60375" y="253517"/>
                    <a:pt x="60375" y="256151"/>
                  </a:cubicBezTo>
                  <a:cubicBezTo>
                    <a:pt x="64325" y="260102"/>
                    <a:pt x="77493" y="270636"/>
                    <a:pt x="88027" y="274587"/>
                  </a:cubicBezTo>
                  <a:cubicBezTo>
                    <a:pt x="91977" y="290388"/>
                    <a:pt x="99878" y="303557"/>
                    <a:pt x="114362" y="314091"/>
                  </a:cubicBezTo>
                  <a:cubicBezTo>
                    <a:pt x="122263" y="316725"/>
                    <a:pt x="130163" y="319358"/>
                    <a:pt x="138064" y="320675"/>
                  </a:cubicBezTo>
                  <a:cubicBezTo>
                    <a:pt x="136747" y="319358"/>
                    <a:pt x="136747" y="318042"/>
                    <a:pt x="138064" y="316725"/>
                  </a:cubicBezTo>
                  <a:cubicBezTo>
                    <a:pt x="132797" y="315408"/>
                    <a:pt x="132797" y="315408"/>
                    <a:pt x="132797" y="315408"/>
                  </a:cubicBezTo>
                  <a:cubicBezTo>
                    <a:pt x="136747" y="315408"/>
                    <a:pt x="138064" y="314091"/>
                    <a:pt x="142014" y="315408"/>
                  </a:cubicBezTo>
                  <a:cubicBezTo>
                    <a:pt x="142014" y="314091"/>
                    <a:pt x="140697" y="312774"/>
                    <a:pt x="140697" y="311457"/>
                  </a:cubicBezTo>
                  <a:cubicBezTo>
                    <a:pt x="143331" y="310141"/>
                    <a:pt x="147281" y="310141"/>
                    <a:pt x="151232" y="307507"/>
                  </a:cubicBezTo>
                  <a:cubicBezTo>
                    <a:pt x="151232" y="307507"/>
                    <a:pt x="152548" y="307507"/>
                    <a:pt x="153865" y="308824"/>
                  </a:cubicBezTo>
                  <a:cubicBezTo>
                    <a:pt x="156499" y="306190"/>
                    <a:pt x="156499" y="306190"/>
                    <a:pt x="156499" y="306190"/>
                  </a:cubicBezTo>
                  <a:cubicBezTo>
                    <a:pt x="156499" y="298289"/>
                    <a:pt x="156499" y="298289"/>
                    <a:pt x="155182" y="294339"/>
                  </a:cubicBezTo>
                  <a:cubicBezTo>
                    <a:pt x="174933" y="282487"/>
                    <a:pt x="174933" y="282487"/>
                    <a:pt x="172300" y="275903"/>
                  </a:cubicBezTo>
                  <a:cubicBezTo>
                    <a:pt x="184151" y="262735"/>
                    <a:pt x="184151" y="262735"/>
                    <a:pt x="184151" y="254834"/>
                  </a:cubicBezTo>
                  <a:cubicBezTo>
                    <a:pt x="184151" y="254834"/>
                    <a:pt x="184151" y="253517"/>
                    <a:pt x="184151" y="252201"/>
                  </a:cubicBezTo>
                  <a:cubicBezTo>
                    <a:pt x="184151" y="252201"/>
                    <a:pt x="157815" y="250884"/>
                    <a:pt x="142014" y="236399"/>
                  </a:cubicBezTo>
                  <a:cubicBezTo>
                    <a:pt x="139381" y="236399"/>
                    <a:pt x="136747" y="236399"/>
                    <a:pt x="130163" y="241666"/>
                  </a:cubicBezTo>
                  <a:cubicBezTo>
                    <a:pt x="128847" y="240349"/>
                    <a:pt x="127530" y="239032"/>
                    <a:pt x="126213" y="237716"/>
                  </a:cubicBezTo>
                  <a:cubicBezTo>
                    <a:pt x="130163" y="233765"/>
                    <a:pt x="130163" y="233765"/>
                    <a:pt x="130163" y="233765"/>
                  </a:cubicBezTo>
                  <a:cubicBezTo>
                    <a:pt x="123579" y="221914"/>
                    <a:pt x="122263" y="221914"/>
                    <a:pt x="116996" y="220597"/>
                  </a:cubicBezTo>
                  <a:cubicBezTo>
                    <a:pt x="107778" y="219280"/>
                    <a:pt x="107778" y="219280"/>
                    <a:pt x="105145" y="211379"/>
                  </a:cubicBezTo>
                  <a:cubicBezTo>
                    <a:pt x="102511" y="208746"/>
                    <a:pt x="102511" y="208746"/>
                    <a:pt x="102511" y="208746"/>
                  </a:cubicBezTo>
                  <a:cubicBezTo>
                    <a:pt x="97244" y="203478"/>
                    <a:pt x="89343" y="200845"/>
                    <a:pt x="81443" y="198211"/>
                  </a:cubicBezTo>
                  <a:cubicBezTo>
                    <a:pt x="77493" y="198211"/>
                    <a:pt x="77493" y="198211"/>
                    <a:pt x="77493" y="198211"/>
                  </a:cubicBezTo>
                  <a:cubicBezTo>
                    <a:pt x="72226" y="195577"/>
                    <a:pt x="70909" y="194260"/>
                    <a:pt x="66958" y="191627"/>
                  </a:cubicBezTo>
                  <a:cubicBezTo>
                    <a:pt x="60375" y="196894"/>
                    <a:pt x="57741" y="196894"/>
                    <a:pt x="45890" y="187676"/>
                  </a:cubicBezTo>
                  <a:cubicBezTo>
                    <a:pt x="45890" y="186360"/>
                    <a:pt x="41940" y="181092"/>
                    <a:pt x="35356" y="177142"/>
                  </a:cubicBezTo>
                  <a:cubicBezTo>
                    <a:pt x="34039" y="174508"/>
                    <a:pt x="34039" y="174508"/>
                    <a:pt x="34039" y="174508"/>
                  </a:cubicBezTo>
                  <a:cubicBezTo>
                    <a:pt x="34039" y="170558"/>
                    <a:pt x="34039" y="167924"/>
                    <a:pt x="35356" y="165290"/>
                  </a:cubicBezTo>
                  <a:cubicBezTo>
                    <a:pt x="37990" y="162657"/>
                    <a:pt x="37990" y="161340"/>
                    <a:pt x="39306" y="158706"/>
                  </a:cubicBezTo>
                  <a:cubicBezTo>
                    <a:pt x="35356" y="158706"/>
                    <a:pt x="34039" y="160023"/>
                    <a:pt x="30089" y="163974"/>
                  </a:cubicBezTo>
                  <a:cubicBezTo>
                    <a:pt x="28772" y="162657"/>
                    <a:pt x="27455" y="162657"/>
                    <a:pt x="26139" y="161340"/>
                  </a:cubicBezTo>
                  <a:cubicBezTo>
                    <a:pt x="24822" y="160023"/>
                    <a:pt x="23505" y="152122"/>
                    <a:pt x="24822" y="144221"/>
                  </a:cubicBezTo>
                  <a:cubicBezTo>
                    <a:pt x="27455" y="142905"/>
                    <a:pt x="27455" y="142905"/>
                    <a:pt x="32722" y="132370"/>
                  </a:cubicBezTo>
                  <a:cubicBezTo>
                    <a:pt x="43257" y="132370"/>
                    <a:pt x="43257" y="132370"/>
                    <a:pt x="48524" y="137637"/>
                  </a:cubicBezTo>
                  <a:cubicBezTo>
                    <a:pt x="49840" y="136320"/>
                    <a:pt x="52474" y="135004"/>
                    <a:pt x="53791" y="133687"/>
                  </a:cubicBezTo>
                  <a:cubicBezTo>
                    <a:pt x="55108" y="138954"/>
                    <a:pt x="55108" y="138954"/>
                    <a:pt x="55108" y="138954"/>
                  </a:cubicBezTo>
                  <a:cubicBezTo>
                    <a:pt x="57741" y="138954"/>
                    <a:pt x="57741" y="138954"/>
                    <a:pt x="60375" y="137637"/>
                  </a:cubicBezTo>
                  <a:cubicBezTo>
                    <a:pt x="59058" y="144221"/>
                    <a:pt x="60375" y="150805"/>
                    <a:pt x="60375" y="157390"/>
                  </a:cubicBezTo>
                  <a:cubicBezTo>
                    <a:pt x="63008" y="156073"/>
                    <a:pt x="65642" y="153439"/>
                    <a:pt x="68275" y="152122"/>
                  </a:cubicBezTo>
                  <a:cubicBezTo>
                    <a:pt x="65642" y="146855"/>
                    <a:pt x="65642" y="146855"/>
                    <a:pt x="65642" y="146855"/>
                  </a:cubicBezTo>
                  <a:cubicBezTo>
                    <a:pt x="66958" y="142905"/>
                    <a:pt x="66958" y="141588"/>
                    <a:pt x="70909" y="136320"/>
                  </a:cubicBezTo>
                  <a:cubicBezTo>
                    <a:pt x="69592" y="137637"/>
                    <a:pt x="69592" y="138954"/>
                    <a:pt x="69592" y="140271"/>
                  </a:cubicBezTo>
                  <a:cubicBezTo>
                    <a:pt x="72226" y="137637"/>
                    <a:pt x="76176" y="137637"/>
                    <a:pt x="80126" y="135004"/>
                  </a:cubicBezTo>
                  <a:cubicBezTo>
                    <a:pt x="82760" y="135004"/>
                    <a:pt x="85393" y="135004"/>
                    <a:pt x="86710" y="136320"/>
                  </a:cubicBezTo>
                  <a:cubicBezTo>
                    <a:pt x="94611" y="127103"/>
                    <a:pt x="94611" y="127103"/>
                    <a:pt x="97244" y="124469"/>
                  </a:cubicBezTo>
                  <a:cubicBezTo>
                    <a:pt x="109095" y="119202"/>
                    <a:pt x="109095" y="119202"/>
                    <a:pt x="140697" y="111301"/>
                  </a:cubicBezTo>
                  <a:cubicBezTo>
                    <a:pt x="136747" y="111301"/>
                    <a:pt x="136747" y="111301"/>
                    <a:pt x="135430" y="108667"/>
                  </a:cubicBezTo>
                  <a:cubicBezTo>
                    <a:pt x="136747" y="107350"/>
                    <a:pt x="138064" y="104716"/>
                    <a:pt x="139381" y="103399"/>
                  </a:cubicBezTo>
                  <a:cubicBezTo>
                    <a:pt x="138064" y="103399"/>
                    <a:pt x="138064" y="103399"/>
                    <a:pt x="124896" y="106033"/>
                  </a:cubicBezTo>
                  <a:cubicBezTo>
                    <a:pt x="131480" y="100766"/>
                    <a:pt x="138064" y="100766"/>
                    <a:pt x="149915" y="100766"/>
                  </a:cubicBezTo>
                  <a:cubicBezTo>
                    <a:pt x="152548" y="100766"/>
                    <a:pt x="152548" y="100766"/>
                    <a:pt x="164399" y="91548"/>
                  </a:cubicBezTo>
                  <a:cubicBezTo>
                    <a:pt x="161766" y="91548"/>
                    <a:pt x="160449" y="91548"/>
                    <a:pt x="156499" y="94182"/>
                  </a:cubicBezTo>
                  <a:cubicBezTo>
                    <a:pt x="156499" y="91548"/>
                    <a:pt x="156499" y="91548"/>
                    <a:pt x="157815" y="88914"/>
                  </a:cubicBezTo>
                  <a:cubicBezTo>
                    <a:pt x="156499" y="87598"/>
                    <a:pt x="156499" y="84964"/>
                    <a:pt x="155182" y="83647"/>
                  </a:cubicBezTo>
                  <a:cubicBezTo>
                    <a:pt x="156499" y="82330"/>
                    <a:pt x="156499" y="82330"/>
                    <a:pt x="157815" y="79697"/>
                  </a:cubicBezTo>
                  <a:cubicBezTo>
                    <a:pt x="153865" y="77063"/>
                    <a:pt x="151232" y="77063"/>
                    <a:pt x="147281" y="78380"/>
                  </a:cubicBezTo>
                  <a:cubicBezTo>
                    <a:pt x="142014" y="70479"/>
                    <a:pt x="142014" y="70479"/>
                    <a:pt x="139381" y="69162"/>
                  </a:cubicBezTo>
                  <a:cubicBezTo>
                    <a:pt x="139381" y="70479"/>
                    <a:pt x="139381" y="73113"/>
                    <a:pt x="139381" y="74429"/>
                  </a:cubicBezTo>
                  <a:cubicBezTo>
                    <a:pt x="136747" y="74429"/>
                    <a:pt x="135430" y="74429"/>
                    <a:pt x="134114" y="74429"/>
                  </a:cubicBezTo>
                  <a:cubicBezTo>
                    <a:pt x="127530" y="81013"/>
                    <a:pt x="119629" y="87598"/>
                    <a:pt x="113045" y="94182"/>
                  </a:cubicBezTo>
                  <a:cubicBezTo>
                    <a:pt x="109095" y="90231"/>
                    <a:pt x="107778" y="78380"/>
                    <a:pt x="106461" y="74429"/>
                  </a:cubicBezTo>
                  <a:cubicBezTo>
                    <a:pt x="109095" y="73113"/>
                    <a:pt x="111729" y="71796"/>
                    <a:pt x="114362" y="71796"/>
                  </a:cubicBezTo>
                  <a:cubicBezTo>
                    <a:pt x="119629" y="69162"/>
                    <a:pt x="119629" y="69162"/>
                    <a:pt x="119629" y="69162"/>
                  </a:cubicBezTo>
                  <a:cubicBezTo>
                    <a:pt x="135430" y="58628"/>
                    <a:pt x="135430" y="58628"/>
                    <a:pt x="142014" y="61261"/>
                  </a:cubicBezTo>
                  <a:cubicBezTo>
                    <a:pt x="143331" y="59944"/>
                    <a:pt x="144648" y="58628"/>
                    <a:pt x="145965" y="57311"/>
                  </a:cubicBezTo>
                  <a:cubicBezTo>
                    <a:pt x="145965" y="53360"/>
                    <a:pt x="145965" y="53360"/>
                    <a:pt x="145965" y="53360"/>
                  </a:cubicBezTo>
                  <a:cubicBezTo>
                    <a:pt x="142014" y="54677"/>
                    <a:pt x="140697" y="55994"/>
                    <a:pt x="139381" y="55994"/>
                  </a:cubicBezTo>
                  <a:cubicBezTo>
                    <a:pt x="136747" y="52043"/>
                    <a:pt x="138064" y="48093"/>
                    <a:pt x="138064" y="44142"/>
                  </a:cubicBezTo>
                  <a:cubicBezTo>
                    <a:pt x="131480" y="55994"/>
                    <a:pt x="131480" y="55994"/>
                    <a:pt x="123579" y="55994"/>
                  </a:cubicBezTo>
                  <a:cubicBezTo>
                    <a:pt x="123579" y="55994"/>
                    <a:pt x="123579" y="54677"/>
                    <a:pt x="123579" y="54677"/>
                  </a:cubicBezTo>
                  <a:cubicBezTo>
                    <a:pt x="119629" y="54677"/>
                    <a:pt x="119629" y="54677"/>
                    <a:pt x="116996" y="53360"/>
                  </a:cubicBezTo>
                  <a:cubicBezTo>
                    <a:pt x="115679" y="53360"/>
                    <a:pt x="113045" y="54677"/>
                    <a:pt x="111729" y="54677"/>
                  </a:cubicBezTo>
                  <a:cubicBezTo>
                    <a:pt x="111729" y="54677"/>
                    <a:pt x="111729" y="54677"/>
                    <a:pt x="113045" y="53360"/>
                  </a:cubicBezTo>
                  <a:cubicBezTo>
                    <a:pt x="111729" y="53360"/>
                    <a:pt x="110412" y="53360"/>
                    <a:pt x="109095" y="53360"/>
                  </a:cubicBezTo>
                  <a:cubicBezTo>
                    <a:pt x="109095" y="52043"/>
                    <a:pt x="109095" y="50727"/>
                    <a:pt x="109095" y="49410"/>
                  </a:cubicBezTo>
                  <a:cubicBezTo>
                    <a:pt x="94611" y="55994"/>
                    <a:pt x="94611" y="55994"/>
                    <a:pt x="93294" y="54677"/>
                  </a:cubicBezTo>
                  <a:cubicBezTo>
                    <a:pt x="99878" y="53360"/>
                    <a:pt x="99878" y="52043"/>
                    <a:pt x="107778" y="49410"/>
                  </a:cubicBezTo>
                  <a:cubicBezTo>
                    <a:pt x="106461" y="49410"/>
                    <a:pt x="105145" y="48093"/>
                    <a:pt x="103828" y="48093"/>
                  </a:cubicBezTo>
                  <a:cubicBezTo>
                    <a:pt x="105145" y="45459"/>
                    <a:pt x="105145" y="45459"/>
                    <a:pt x="105145" y="45459"/>
                  </a:cubicBezTo>
                  <a:cubicBezTo>
                    <a:pt x="103828" y="44142"/>
                    <a:pt x="102511" y="44142"/>
                    <a:pt x="101194" y="44142"/>
                  </a:cubicBezTo>
                  <a:cubicBezTo>
                    <a:pt x="97244" y="45459"/>
                    <a:pt x="95927" y="45459"/>
                    <a:pt x="93294" y="44142"/>
                  </a:cubicBezTo>
                  <a:cubicBezTo>
                    <a:pt x="94611" y="42826"/>
                    <a:pt x="95927" y="40192"/>
                    <a:pt x="97244" y="38875"/>
                  </a:cubicBezTo>
                  <a:cubicBezTo>
                    <a:pt x="94611" y="38875"/>
                    <a:pt x="93294" y="38875"/>
                    <a:pt x="88027" y="40192"/>
                  </a:cubicBezTo>
                  <a:cubicBezTo>
                    <a:pt x="88027" y="38875"/>
                    <a:pt x="89343" y="37558"/>
                    <a:pt x="89343" y="37558"/>
                  </a:cubicBezTo>
                  <a:cubicBezTo>
                    <a:pt x="89343" y="36242"/>
                    <a:pt x="88027" y="36242"/>
                    <a:pt x="88027" y="36242"/>
                  </a:cubicBezTo>
                  <a:cubicBezTo>
                    <a:pt x="88027" y="36242"/>
                    <a:pt x="89343" y="34925"/>
                    <a:pt x="89343" y="34925"/>
                  </a:cubicBezTo>
                  <a:close/>
                  <a:moveTo>
                    <a:pt x="131057" y="33338"/>
                  </a:moveTo>
                  <a:cubicBezTo>
                    <a:pt x="128235" y="34661"/>
                    <a:pt x="126824" y="34661"/>
                    <a:pt x="125413" y="35984"/>
                  </a:cubicBezTo>
                  <a:cubicBezTo>
                    <a:pt x="131057" y="35984"/>
                    <a:pt x="131057" y="35984"/>
                    <a:pt x="131057" y="37307"/>
                  </a:cubicBezTo>
                  <a:cubicBezTo>
                    <a:pt x="129646" y="37307"/>
                    <a:pt x="128235" y="38630"/>
                    <a:pt x="128235" y="38630"/>
                  </a:cubicBezTo>
                  <a:cubicBezTo>
                    <a:pt x="129646" y="38630"/>
                    <a:pt x="129646" y="41276"/>
                    <a:pt x="132468" y="41276"/>
                  </a:cubicBezTo>
                  <a:cubicBezTo>
                    <a:pt x="132468" y="41276"/>
                    <a:pt x="133879" y="41276"/>
                    <a:pt x="135291" y="41276"/>
                  </a:cubicBezTo>
                  <a:cubicBezTo>
                    <a:pt x="135291" y="39953"/>
                    <a:pt x="136702" y="39953"/>
                    <a:pt x="138113" y="38630"/>
                  </a:cubicBezTo>
                  <a:cubicBezTo>
                    <a:pt x="136702" y="38630"/>
                    <a:pt x="135291" y="38630"/>
                    <a:pt x="133879" y="39953"/>
                  </a:cubicBezTo>
                  <a:cubicBezTo>
                    <a:pt x="133879" y="38630"/>
                    <a:pt x="133879" y="37307"/>
                    <a:pt x="133879" y="37307"/>
                  </a:cubicBezTo>
                  <a:cubicBezTo>
                    <a:pt x="133879" y="35984"/>
                    <a:pt x="133879" y="35984"/>
                    <a:pt x="135291" y="34661"/>
                  </a:cubicBezTo>
                  <a:cubicBezTo>
                    <a:pt x="133879" y="34661"/>
                    <a:pt x="132468" y="34661"/>
                    <a:pt x="131057" y="34661"/>
                  </a:cubicBezTo>
                  <a:cubicBezTo>
                    <a:pt x="131057" y="34661"/>
                    <a:pt x="131057" y="33338"/>
                    <a:pt x="131057" y="33338"/>
                  </a:cubicBezTo>
                  <a:close/>
                  <a:moveTo>
                    <a:pt x="242094" y="31750"/>
                  </a:moveTo>
                  <a:cubicBezTo>
                    <a:pt x="240771" y="33069"/>
                    <a:pt x="240771" y="33069"/>
                    <a:pt x="238125" y="34387"/>
                  </a:cubicBezTo>
                  <a:cubicBezTo>
                    <a:pt x="246062" y="42301"/>
                    <a:pt x="246062" y="42301"/>
                    <a:pt x="250032" y="48895"/>
                  </a:cubicBezTo>
                  <a:cubicBezTo>
                    <a:pt x="248709" y="52851"/>
                    <a:pt x="248709" y="52851"/>
                    <a:pt x="256646" y="59446"/>
                  </a:cubicBezTo>
                  <a:cubicBezTo>
                    <a:pt x="257969" y="59446"/>
                    <a:pt x="257969" y="59446"/>
                    <a:pt x="257969" y="58127"/>
                  </a:cubicBezTo>
                  <a:cubicBezTo>
                    <a:pt x="257969" y="56808"/>
                    <a:pt x="257969" y="56808"/>
                    <a:pt x="255323" y="52851"/>
                  </a:cubicBezTo>
                  <a:cubicBezTo>
                    <a:pt x="259292" y="56808"/>
                    <a:pt x="259292" y="56808"/>
                    <a:pt x="259292" y="56808"/>
                  </a:cubicBezTo>
                  <a:cubicBezTo>
                    <a:pt x="260615" y="58127"/>
                    <a:pt x="260615" y="58127"/>
                    <a:pt x="260615" y="58127"/>
                  </a:cubicBezTo>
                  <a:cubicBezTo>
                    <a:pt x="261938" y="58127"/>
                    <a:pt x="261938" y="58127"/>
                    <a:pt x="261938" y="58127"/>
                  </a:cubicBezTo>
                  <a:cubicBezTo>
                    <a:pt x="263261" y="54170"/>
                    <a:pt x="263261" y="54170"/>
                    <a:pt x="254000" y="42301"/>
                  </a:cubicBezTo>
                  <a:cubicBezTo>
                    <a:pt x="256646" y="42301"/>
                    <a:pt x="256646" y="42301"/>
                    <a:pt x="256646" y="42301"/>
                  </a:cubicBezTo>
                  <a:cubicBezTo>
                    <a:pt x="261938" y="48895"/>
                    <a:pt x="261938" y="48895"/>
                    <a:pt x="261938" y="48895"/>
                  </a:cubicBezTo>
                  <a:cubicBezTo>
                    <a:pt x="263261" y="48895"/>
                    <a:pt x="264584" y="48895"/>
                    <a:pt x="264584" y="48895"/>
                  </a:cubicBezTo>
                  <a:lnTo>
                    <a:pt x="266420" y="47979"/>
                  </a:lnTo>
                  <a:lnTo>
                    <a:pt x="267977" y="49120"/>
                  </a:lnTo>
                  <a:lnTo>
                    <a:pt x="274175" y="61919"/>
                  </a:lnTo>
                  <a:cubicBezTo>
                    <a:pt x="275167" y="64391"/>
                    <a:pt x="275167" y="65381"/>
                    <a:pt x="275167" y="67359"/>
                  </a:cubicBezTo>
                  <a:cubicBezTo>
                    <a:pt x="273844" y="66040"/>
                    <a:pt x="273844" y="66040"/>
                    <a:pt x="271198" y="64721"/>
                  </a:cubicBezTo>
                  <a:cubicBezTo>
                    <a:pt x="271198" y="66040"/>
                    <a:pt x="269875" y="67359"/>
                    <a:pt x="269875" y="68677"/>
                  </a:cubicBezTo>
                  <a:cubicBezTo>
                    <a:pt x="268553" y="67359"/>
                    <a:pt x="267230" y="67359"/>
                    <a:pt x="263261" y="62083"/>
                  </a:cubicBezTo>
                  <a:cubicBezTo>
                    <a:pt x="263261" y="63402"/>
                    <a:pt x="263261" y="63402"/>
                    <a:pt x="267230" y="68677"/>
                  </a:cubicBezTo>
                  <a:cubicBezTo>
                    <a:pt x="267230" y="69996"/>
                    <a:pt x="265907" y="71315"/>
                    <a:pt x="265907" y="71315"/>
                  </a:cubicBezTo>
                  <a:cubicBezTo>
                    <a:pt x="265907" y="72634"/>
                    <a:pt x="265907" y="75272"/>
                    <a:pt x="265907" y="76591"/>
                  </a:cubicBezTo>
                  <a:cubicBezTo>
                    <a:pt x="259292" y="73953"/>
                    <a:pt x="259292" y="73953"/>
                    <a:pt x="256646" y="72634"/>
                  </a:cubicBezTo>
                  <a:cubicBezTo>
                    <a:pt x="255323" y="72634"/>
                    <a:pt x="255323" y="71315"/>
                    <a:pt x="255323" y="71315"/>
                  </a:cubicBezTo>
                  <a:cubicBezTo>
                    <a:pt x="254000" y="69996"/>
                    <a:pt x="254000" y="69996"/>
                    <a:pt x="254000" y="69996"/>
                  </a:cubicBezTo>
                  <a:cubicBezTo>
                    <a:pt x="252677" y="68677"/>
                    <a:pt x="252677" y="68677"/>
                    <a:pt x="252677" y="68677"/>
                  </a:cubicBezTo>
                  <a:cubicBezTo>
                    <a:pt x="252677" y="67359"/>
                    <a:pt x="252677" y="67359"/>
                    <a:pt x="252677" y="67359"/>
                  </a:cubicBezTo>
                  <a:cubicBezTo>
                    <a:pt x="251355" y="67359"/>
                    <a:pt x="251355" y="67359"/>
                    <a:pt x="251355" y="67359"/>
                  </a:cubicBezTo>
                  <a:cubicBezTo>
                    <a:pt x="251355" y="66040"/>
                    <a:pt x="251355" y="66040"/>
                    <a:pt x="251355" y="66040"/>
                  </a:cubicBezTo>
                  <a:cubicBezTo>
                    <a:pt x="250032" y="66040"/>
                    <a:pt x="250032" y="67359"/>
                    <a:pt x="248709" y="68677"/>
                  </a:cubicBezTo>
                  <a:cubicBezTo>
                    <a:pt x="248709" y="69996"/>
                    <a:pt x="250032" y="71315"/>
                    <a:pt x="256646" y="76591"/>
                  </a:cubicBezTo>
                  <a:cubicBezTo>
                    <a:pt x="256646" y="77909"/>
                    <a:pt x="256646" y="80547"/>
                    <a:pt x="256646" y="81866"/>
                  </a:cubicBezTo>
                  <a:cubicBezTo>
                    <a:pt x="257969" y="83185"/>
                    <a:pt x="259292" y="83185"/>
                    <a:pt x="259292" y="84504"/>
                  </a:cubicBezTo>
                  <a:cubicBezTo>
                    <a:pt x="259292" y="85822"/>
                    <a:pt x="259292" y="85822"/>
                    <a:pt x="259292" y="85822"/>
                  </a:cubicBezTo>
                  <a:cubicBezTo>
                    <a:pt x="261938" y="85822"/>
                    <a:pt x="261938" y="85822"/>
                    <a:pt x="268553" y="96373"/>
                  </a:cubicBezTo>
                  <a:cubicBezTo>
                    <a:pt x="268553" y="97692"/>
                    <a:pt x="267230" y="97692"/>
                    <a:pt x="255323" y="99011"/>
                  </a:cubicBezTo>
                  <a:cubicBezTo>
                    <a:pt x="256646" y="102967"/>
                    <a:pt x="259292" y="106924"/>
                    <a:pt x="261938" y="112200"/>
                  </a:cubicBezTo>
                  <a:cubicBezTo>
                    <a:pt x="260615" y="112200"/>
                    <a:pt x="260615" y="112200"/>
                    <a:pt x="260615" y="112200"/>
                  </a:cubicBezTo>
                  <a:cubicBezTo>
                    <a:pt x="260615" y="113519"/>
                    <a:pt x="260615" y="113519"/>
                    <a:pt x="260615" y="113519"/>
                  </a:cubicBezTo>
                  <a:cubicBezTo>
                    <a:pt x="261938" y="114838"/>
                    <a:pt x="261938" y="114838"/>
                    <a:pt x="261938" y="114838"/>
                  </a:cubicBezTo>
                  <a:cubicBezTo>
                    <a:pt x="261938" y="116156"/>
                    <a:pt x="261938" y="116156"/>
                    <a:pt x="261938" y="116156"/>
                  </a:cubicBezTo>
                  <a:cubicBezTo>
                    <a:pt x="261938" y="117475"/>
                    <a:pt x="261938" y="117475"/>
                    <a:pt x="261938" y="117475"/>
                  </a:cubicBezTo>
                  <a:cubicBezTo>
                    <a:pt x="272521" y="113519"/>
                    <a:pt x="273844" y="113519"/>
                    <a:pt x="279136" y="110881"/>
                  </a:cubicBezTo>
                  <a:cubicBezTo>
                    <a:pt x="277813" y="108243"/>
                    <a:pt x="276490" y="106924"/>
                    <a:pt x="275167" y="104286"/>
                  </a:cubicBezTo>
                  <a:cubicBezTo>
                    <a:pt x="279136" y="100330"/>
                    <a:pt x="277813" y="95054"/>
                    <a:pt x="280459" y="91098"/>
                  </a:cubicBezTo>
                  <a:cubicBezTo>
                    <a:pt x="281782" y="91098"/>
                    <a:pt x="283105" y="89779"/>
                    <a:pt x="284428" y="89779"/>
                  </a:cubicBezTo>
                  <a:cubicBezTo>
                    <a:pt x="288397" y="93736"/>
                    <a:pt x="290381" y="96044"/>
                    <a:pt x="292034" y="97033"/>
                  </a:cubicBezTo>
                  <a:lnTo>
                    <a:pt x="296839" y="96469"/>
                  </a:lnTo>
                  <a:lnTo>
                    <a:pt x="300303" y="101649"/>
                  </a:lnTo>
                  <a:cubicBezTo>
                    <a:pt x="298980" y="99011"/>
                    <a:pt x="298980" y="99011"/>
                    <a:pt x="297657" y="96373"/>
                  </a:cubicBezTo>
                  <a:lnTo>
                    <a:pt x="296839" y="96469"/>
                  </a:lnTo>
                  <a:lnTo>
                    <a:pt x="292365" y="89779"/>
                  </a:lnTo>
                  <a:cubicBezTo>
                    <a:pt x="292365" y="89779"/>
                    <a:pt x="292365" y="91098"/>
                    <a:pt x="292365" y="91098"/>
                  </a:cubicBezTo>
                  <a:cubicBezTo>
                    <a:pt x="291042" y="91098"/>
                    <a:pt x="291042" y="91098"/>
                    <a:pt x="288396" y="88460"/>
                  </a:cubicBezTo>
                  <a:cubicBezTo>
                    <a:pt x="288396" y="88460"/>
                    <a:pt x="288396" y="87141"/>
                    <a:pt x="289719" y="87141"/>
                  </a:cubicBezTo>
                  <a:cubicBezTo>
                    <a:pt x="292365" y="87141"/>
                    <a:pt x="292365" y="87141"/>
                    <a:pt x="308240" y="100330"/>
                  </a:cubicBezTo>
                  <a:cubicBezTo>
                    <a:pt x="309563" y="99011"/>
                    <a:pt x="308240" y="97692"/>
                    <a:pt x="308240" y="97692"/>
                  </a:cubicBezTo>
                  <a:cubicBezTo>
                    <a:pt x="308240" y="96373"/>
                    <a:pt x="308240" y="96373"/>
                    <a:pt x="308240" y="96373"/>
                  </a:cubicBezTo>
                  <a:cubicBezTo>
                    <a:pt x="306917" y="93736"/>
                    <a:pt x="304272" y="91098"/>
                    <a:pt x="302949" y="88460"/>
                  </a:cubicBezTo>
                  <a:cubicBezTo>
                    <a:pt x="296334" y="76591"/>
                    <a:pt x="288066" y="66040"/>
                    <a:pt x="278474" y="56808"/>
                  </a:cubicBezTo>
                  <a:lnTo>
                    <a:pt x="267977" y="49120"/>
                  </a:lnTo>
                  <a:lnTo>
                    <a:pt x="267230" y="47576"/>
                  </a:lnTo>
                  <a:lnTo>
                    <a:pt x="266420" y="47979"/>
                  </a:lnTo>
                  <a:lnTo>
                    <a:pt x="246062" y="33069"/>
                  </a:lnTo>
                  <a:cubicBezTo>
                    <a:pt x="244739" y="33069"/>
                    <a:pt x="243416" y="31750"/>
                    <a:pt x="242094" y="31750"/>
                  </a:cubicBezTo>
                  <a:close/>
                  <a:moveTo>
                    <a:pt x="173336" y="26988"/>
                  </a:moveTo>
                  <a:cubicBezTo>
                    <a:pt x="173336" y="26988"/>
                    <a:pt x="173336" y="26988"/>
                    <a:pt x="172046" y="28287"/>
                  </a:cubicBezTo>
                  <a:cubicBezTo>
                    <a:pt x="170756" y="26988"/>
                    <a:pt x="169466" y="28287"/>
                    <a:pt x="166887" y="28287"/>
                  </a:cubicBezTo>
                  <a:cubicBezTo>
                    <a:pt x="164307" y="28287"/>
                    <a:pt x="164307" y="28287"/>
                    <a:pt x="163017" y="28287"/>
                  </a:cubicBezTo>
                  <a:cubicBezTo>
                    <a:pt x="163017" y="30884"/>
                    <a:pt x="164307" y="30884"/>
                    <a:pt x="165597" y="33482"/>
                  </a:cubicBezTo>
                  <a:cubicBezTo>
                    <a:pt x="159147" y="38678"/>
                    <a:pt x="157857" y="39977"/>
                    <a:pt x="153988" y="39977"/>
                  </a:cubicBezTo>
                  <a:cubicBezTo>
                    <a:pt x="153988" y="39977"/>
                    <a:pt x="155278" y="39977"/>
                    <a:pt x="156568" y="41276"/>
                  </a:cubicBezTo>
                  <a:cubicBezTo>
                    <a:pt x="161727" y="38678"/>
                    <a:pt x="163017" y="38678"/>
                    <a:pt x="164307" y="37379"/>
                  </a:cubicBezTo>
                  <a:cubicBezTo>
                    <a:pt x="164307" y="37379"/>
                    <a:pt x="165597" y="37379"/>
                    <a:pt x="166887" y="38678"/>
                  </a:cubicBezTo>
                  <a:cubicBezTo>
                    <a:pt x="166887" y="37379"/>
                    <a:pt x="168176" y="36080"/>
                    <a:pt x="169466" y="34781"/>
                  </a:cubicBezTo>
                  <a:cubicBezTo>
                    <a:pt x="172046" y="34781"/>
                    <a:pt x="173336" y="33482"/>
                    <a:pt x="174626" y="29586"/>
                  </a:cubicBezTo>
                  <a:cubicBezTo>
                    <a:pt x="174626" y="28287"/>
                    <a:pt x="173336" y="26988"/>
                    <a:pt x="173336" y="26988"/>
                  </a:cubicBezTo>
                  <a:close/>
                  <a:moveTo>
                    <a:pt x="147638" y="26988"/>
                  </a:moveTo>
                  <a:cubicBezTo>
                    <a:pt x="141023" y="31751"/>
                    <a:pt x="141023" y="31751"/>
                    <a:pt x="139700" y="31751"/>
                  </a:cubicBezTo>
                  <a:cubicBezTo>
                    <a:pt x="143669" y="31751"/>
                    <a:pt x="143669" y="31751"/>
                    <a:pt x="144992" y="30163"/>
                  </a:cubicBezTo>
                  <a:cubicBezTo>
                    <a:pt x="143669" y="31751"/>
                    <a:pt x="143669" y="31751"/>
                    <a:pt x="144992" y="31751"/>
                  </a:cubicBezTo>
                  <a:cubicBezTo>
                    <a:pt x="144992" y="31751"/>
                    <a:pt x="144992" y="31751"/>
                    <a:pt x="146315" y="30163"/>
                  </a:cubicBezTo>
                  <a:cubicBezTo>
                    <a:pt x="147638" y="30163"/>
                    <a:pt x="147638" y="30163"/>
                    <a:pt x="147638" y="26988"/>
                  </a:cubicBezTo>
                  <a:close/>
                  <a:moveTo>
                    <a:pt x="195455" y="23813"/>
                  </a:moveTo>
                  <a:cubicBezTo>
                    <a:pt x="195455" y="25136"/>
                    <a:pt x="194108" y="25136"/>
                    <a:pt x="194108" y="25136"/>
                  </a:cubicBezTo>
                  <a:cubicBezTo>
                    <a:pt x="192761" y="25136"/>
                    <a:pt x="192761" y="25136"/>
                    <a:pt x="192761" y="25136"/>
                  </a:cubicBezTo>
                  <a:cubicBezTo>
                    <a:pt x="192761" y="25136"/>
                    <a:pt x="191414" y="25136"/>
                    <a:pt x="191414" y="25136"/>
                  </a:cubicBezTo>
                  <a:cubicBezTo>
                    <a:pt x="190067" y="26459"/>
                    <a:pt x="190067" y="27782"/>
                    <a:pt x="190067" y="29104"/>
                  </a:cubicBezTo>
                  <a:cubicBezTo>
                    <a:pt x="190067" y="29104"/>
                    <a:pt x="188720" y="27782"/>
                    <a:pt x="187373" y="27782"/>
                  </a:cubicBezTo>
                  <a:cubicBezTo>
                    <a:pt x="186026" y="27782"/>
                    <a:pt x="184679" y="27782"/>
                    <a:pt x="184679" y="27782"/>
                  </a:cubicBezTo>
                  <a:cubicBezTo>
                    <a:pt x="183332" y="27782"/>
                    <a:pt x="181985" y="26459"/>
                    <a:pt x="179292" y="26459"/>
                  </a:cubicBezTo>
                  <a:cubicBezTo>
                    <a:pt x="179292" y="26459"/>
                    <a:pt x="179292" y="29104"/>
                    <a:pt x="179292" y="29104"/>
                  </a:cubicBezTo>
                  <a:cubicBezTo>
                    <a:pt x="179292" y="29104"/>
                    <a:pt x="177945" y="29104"/>
                    <a:pt x="176598" y="27782"/>
                  </a:cubicBezTo>
                  <a:cubicBezTo>
                    <a:pt x="175251" y="31750"/>
                    <a:pt x="172557" y="33073"/>
                    <a:pt x="169863" y="37042"/>
                  </a:cubicBezTo>
                  <a:cubicBezTo>
                    <a:pt x="171210" y="37042"/>
                    <a:pt x="173904" y="38365"/>
                    <a:pt x="173904" y="38365"/>
                  </a:cubicBezTo>
                  <a:cubicBezTo>
                    <a:pt x="176598" y="39688"/>
                    <a:pt x="177945" y="43657"/>
                    <a:pt x="179292" y="44979"/>
                  </a:cubicBezTo>
                  <a:cubicBezTo>
                    <a:pt x="179292" y="46302"/>
                    <a:pt x="179292" y="47625"/>
                    <a:pt x="179292" y="48948"/>
                  </a:cubicBezTo>
                  <a:cubicBezTo>
                    <a:pt x="180639" y="50271"/>
                    <a:pt x="180639" y="51594"/>
                    <a:pt x="181985" y="52917"/>
                  </a:cubicBezTo>
                  <a:cubicBezTo>
                    <a:pt x="180639" y="55563"/>
                    <a:pt x="179292" y="56886"/>
                    <a:pt x="179292" y="59532"/>
                  </a:cubicBezTo>
                  <a:cubicBezTo>
                    <a:pt x="177945" y="60854"/>
                    <a:pt x="177945" y="60854"/>
                    <a:pt x="177945" y="60854"/>
                  </a:cubicBezTo>
                  <a:cubicBezTo>
                    <a:pt x="177945" y="63500"/>
                    <a:pt x="180639" y="64823"/>
                    <a:pt x="180639" y="68792"/>
                  </a:cubicBezTo>
                  <a:cubicBezTo>
                    <a:pt x="183332" y="68792"/>
                    <a:pt x="184679" y="71438"/>
                    <a:pt x="187373" y="71438"/>
                  </a:cubicBezTo>
                  <a:cubicBezTo>
                    <a:pt x="190067" y="71438"/>
                    <a:pt x="190067" y="70115"/>
                    <a:pt x="188720" y="67469"/>
                  </a:cubicBezTo>
                  <a:cubicBezTo>
                    <a:pt x="192761" y="67469"/>
                    <a:pt x="204884" y="60854"/>
                    <a:pt x="214313" y="50271"/>
                  </a:cubicBezTo>
                  <a:cubicBezTo>
                    <a:pt x="212966" y="50271"/>
                    <a:pt x="208925" y="47625"/>
                    <a:pt x="208925" y="47625"/>
                  </a:cubicBezTo>
                  <a:cubicBezTo>
                    <a:pt x="208925" y="46302"/>
                    <a:pt x="210272" y="46302"/>
                    <a:pt x="214313" y="46302"/>
                  </a:cubicBezTo>
                  <a:cubicBezTo>
                    <a:pt x="212966" y="44979"/>
                    <a:pt x="211619" y="42334"/>
                    <a:pt x="210272" y="41011"/>
                  </a:cubicBezTo>
                  <a:cubicBezTo>
                    <a:pt x="211619" y="41011"/>
                    <a:pt x="211619" y="41011"/>
                    <a:pt x="214313" y="42334"/>
                  </a:cubicBezTo>
                  <a:cubicBezTo>
                    <a:pt x="212966" y="41011"/>
                    <a:pt x="212966" y="39688"/>
                    <a:pt x="212966" y="38365"/>
                  </a:cubicBezTo>
                  <a:cubicBezTo>
                    <a:pt x="206231" y="33073"/>
                    <a:pt x="204884" y="26459"/>
                    <a:pt x="204884" y="26459"/>
                  </a:cubicBezTo>
                  <a:cubicBezTo>
                    <a:pt x="202190" y="29104"/>
                    <a:pt x="200843" y="29104"/>
                    <a:pt x="199496" y="27782"/>
                  </a:cubicBezTo>
                  <a:cubicBezTo>
                    <a:pt x="199496" y="27782"/>
                    <a:pt x="198149" y="26459"/>
                    <a:pt x="198149" y="26459"/>
                  </a:cubicBezTo>
                  <a:cubicBezTo>
                    <a:pt x="198149" y="26459"/>
                    <a:pt x="199496" y="26459"/>
                    <a:pt x="200843" y="25136"/>
                  </a:cubicBezTo>
                  <a:cubicBezTo>
                    <a:pt x="196802" y="23813"/>
                    <a:pt x="196802" y="23813"/>
                    <a:pt x="196802" y="23813"/>
                  </a:cubicBezTo>
                  <a:cubicBezTo>
                    <a:pt x="195455" y="23813"/>
                    <a:pt x="195455" y="23813"/>
                    <a:pt x="195455" y="23813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564312" y="4564260"/>
              <a:ext cx="2147438" cy="1130671"/>
              <a:chOff x="5969921" y="4384209"/>
              <a:chExt cx="2246768" cy="1182970"/>
            </a:xfrm>
          </p:grpSpPr>
          <p:sp>
            <p:nvSpPr>
              <p:cNvPr id="25" name="PA-矩形 52"/>
              <p:cNvSpPr/>
              <p:nvPr>
                <p:custDataLst>
                  <p:tags r:id="rId7"/>
                </p:custDataLst>
              </p:nvPr>
            </p:nvSpPr>
            <p:spPr>
              <a:xfrm>
                <a:off x="5969921" y="4832989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26" name="PA-矩形 53"/>
              <p:cNvSpPr/>
              <p:nvPr>
                <p:custDataLst>
                  <p:tags r:id="rId8"/>
                </p:custDataLst>
              </p:nvPr>
            </p:nvSpPr>
            <p:spPr>
              <a:xfrm>
                <a:off x="6076950" y="4384209"/>
                <a:ext cx="2032708" cy="48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807066" y="3659723"/>
            <a:ext cx="2147439" cy="2035210"/>
            <a:chOff x="8807066" y="3659721"/>
            <a:chExt cx="2147438" cy="2035210"/>
          </a:xfrm>
        </p:grpSpPr>
        <p:sp>
          <p:nvSpPr>
            <p:cNvPr id="34" name="PA-椭圆 83"/>
            <p:cNvSpPr/>
            <p:nvPr>
              <p:custDataLst>
                <p:tags r:id="rId1"/>
              </p:custDataLst>
            </p:nvPr>
          </p:nvSpPr>
          <p:spPr>
            <a:xfrm>
              <a:off x="9530394" y="3659721"/>
              <a:ext cx="700782" cy="700782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PA-statistics-on-laptop_82095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9683105" y="3863477"/>
              <a:ext cx="395359" cy="293270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807066" y="4564260"/>
              <a:ext cx="2147438" cy="1130671"/>
              <a:chOff x="5969921" y="4384209"/>
              <a:chExt cx="2246768" cy="1182970"/>
            </a:xfrm>
          </p:grpSpPr>
          <p:sp>
            <p:nvSpPr>
              <p:cNvPr id="32" name="PA-矩形 59"/>
              <p:cNvSpPr/>
              <p:nvPr>
                <p:custDataLst>
                  <p:tags r:id="rId3"/>
                </p:custDataLst>
              </p:nvPr>
            </p:nvSpPr>
            <p:spPr>
              <a:xfrm>
                <a:off x="5969921" y="4832989"/>
                <a:ext cx="2246768" cy="734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</a:t>
                </a:r>
              </a:p>
            </p:txBody>
          </p:sp>
          <p:sp>
            <p:nvSpPr>
              <p:cNvPr id="33" name="PA-矩形 60"/>
              <p:cNvSpPr/>
              <p:nvPr>
                <p:custDataLst>
                  <p:tags r:id="rId4"/>
                </p:custDataLst>
              </p:nvPr>
            </p:nvSpPr>
            <p:spPr>
              <a:xfrm>
                <a:off x="6076950" y="4384209"/>
                <a:ext cx="2032708" cy="483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输入文字</a:t>
                </a:r>
              </a:p>
            </p:txBody>
          </p:sp>
        </p:grpSp>
      </p:grpSp>
    </p:spTree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公司产业布局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Industrial Distribution Of Company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PA-矩形 12"/>
          <p:cNvSpPr/>
          <p:nvPr>
            <p:custDataLst>
              <p:tags r:id="rId1"/>
            </p:custDataLst>
          </p:nvPr>
        </p:nvSpPr>
        <p:spPr>
          <a:xfrm>
            <a:off x="854409" y="1627823"/>
            <a:ext cx="2154523" cy="3911889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PA-文本框 13"/>
          <p:cNvSpPr txBox="1"/>
          <p:nvPr>
            <p:custDataLst>
              <p:tags r:id="rId2"/>
            </p:custDataLst>
          </p:nvPr>
        </p:nvSpPr>
        <p:spPr>
          <a:xfrm>
            <a:off x="1307745" y="1844913"/>
            <a:ext cx="1247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1600" kern="0" dirty="0">
                <a:solidFill>
                  <a:prstClr val="white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0" name="PA-文本框 14"/>
          <p:cNvSpPr txBox="1"/>
          <p:nvPr>
            <p:custDataLst>
              <p:tags r:id="rId3"/>
            </p:custDataLst>
          </p:nvPr>
        </p:nvSpPr>
        <p:spPr>
          <a:xfrm>
            <a:off x="1300055" y="2165099"/>
            <a:ext cx="1187472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$39</a:t>
            </a: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矩形 23"/>
          <p:cNvSpPr/>
          <p:nvPr>
            <p:custDataLst>
              <p:tags r:id="rId4"/>
            </p:custDataLst>
          </p:nvPr>
        </p:nvSpPr>
        <p:spPr>
          <a:xfrm>
            <a:off x="1210710" y="2749196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75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12" name="PA-矩形 27"/>
          <p:cNvSpPr/>
          <p:nvPr>
            <p:custDataLst>
              <p:tags r:id="rId5"/>
            </p:custDataLst>
          </p:nvPr>
        </p:nvSpPr>
        <p:spPr>
          <a:xfrm>
            <a:off x="1469098" y="4861358"/>
            <a:ext cx="1018431" cy="235898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altLang="zh-CN" sz="900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3" name="PA-矩形 18"/>
          <p:cNvSpPr/>
          <p:nvPr>
            <p:custDataLst>
              <p:tags r:id="rId6"/>
            </p:custDataLst>
          </p:nvPr>
        </p:nvSpPr>
        <p:spPr>
          <a:xfrm>
            <a:off x="3630105" y="1627822"/>
            <a:ext cx="2154523" cy="39118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9"/>
          <p:cNvSpPr txBox="1"/>
          <p:nvPr>
            <p:custDataLst>
              <p:tags r:id="rId7"/>
            </p:custDataLst>
          </p:nvPr>
        </p:nvSpPr>
        <p:spPr>
          <a:xfrm>
            <a:off x="3615569" y="1853344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5" name="PA-文本框 20"/>
          <p:cNvSpPr txBox="1"/>
          <p:nvPr>
            <p:custDataLst>
              <p:tags r:id="rId8"/>
            </p:custDataLst>
          </p:nvPr>
        </p:nvSpPr>
        <p:spPr>
          <a:xfrm>
            <a:off x="4114213" y="2195860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$79</a:t>
            </a: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矩形 23"/>
          <p:cNvSpPr/>
          <p:nvPr>
            <p:custDataLst>
              <p:tags r:id="rId9"/>
            </p:custDataLst>
          </p:nvPr>
        </p:nvSpPr>
        <p:spPr>
          <a:xfrm>
            <a:off x="3986406" y="2749194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75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27"/>
          <p:cNvSpPr/>
          <p:nvPr>
            <p:custDataLst>
              <p:tags r:id="rId10"/>
            </p:custDataLst>
          </p:nvPr>
        </p:nvSpPr>
        <p:spPr>
          <a:xfrm>
            <a:off x="4214029" y="4859656"/>
            <a:ext cx="1056888" cy="23760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lt1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18" name="PA-矩形 24"/>
          <p:cNvSpPr/>
          <p:nvPr>
            <p:custDataLst>
              <p:tags r:id="rId11"/>
            </p:custDataLst>
          </p:nvPr>
        </p:nvSpPr>
        <p:spPr>
          <a:xfrm>
            <a:off x="6405801" y="1627822"/>
            <a:ext cx="2154523" cy="39118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文本框 25"/>
          <p:cNvSpPr txBox="1"/>
          <p:nvPr>
            <p:custDataLst>
              <p:tags r:id="rId12"/>
            </p:custDataLst>
          </p:nvPr>
        </p:nvSpPr>
        <p:spPr>
          <a:xfrm>
            <a:off x="6391265" y="1853344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0" name="PA-文本框 26"/>
          <p:cNvSpPr txBox="1"/>
          <p:nvPr>
            <p:custDataLst>
              <p:tags r:id="rId13"/>
            </p:custDataLst>
          </p:nvPr>
        </p:nvSpPr>
        <p:spPr>
          <a:xfrm>
            <a:off x="6889909" y="2195860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$159</a:t>
            </a: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23"/>
          <p:cNvSpPr/>
          <p:nvPr>
            <p:custDataLst>
              <p:tags r:id="rId14"/>
            </p:custDataLst>
          </p:nvPr>
        </p:nvSpPr>
        <p:spPr>
          <a:xfrm>
            <a:off x="6762102" y="2749194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75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2" name="PA-矩形 27"/>
          <p:cNvSpPr/>
          <p:nvPr>
            <p:custDataLst>
              <p:tags r:id="rId15"/>
            </p:custDataLst>
          </p:nvPr>
        </p:nvSpPr>
        <p:spPr>
          <a:xfrm>
            <a:off x="6989725" y="4859656"/>
            <a:ext cx="1056888" cy="23760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lt1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3" name="PA-矩形 30"/>
          <p:cNvSpPr/>
          <p:nvPr>
            <p:custDataLst>
              <p:tags r:id="rId16"/>
            </p:custDataLst>
          </p:nvPr>
        </p:nvSpPr>
        <p:spPr>
          <a:xfrm>
            <a:off x="9181497" y="1627822"/>
            <a:ext cx="2154523" cy="39118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文本框 31"/>
          <p:cNvSpPr txBox="1"/>
          <p:nvPr>
            <p:custDataLst>
              <p:tags r:id="rId17"/>
            </p:custDataLst>
          </p:nvPr>
        </p:nvSpPr>
        <p:spPr>
          <a:xfrm>
            <a:off x="9166959" y="1853344"/>
            <a:ext cx="216906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ADD TEXT </a:t>
            </a:r>
          </a:p>
        </p:txBody>
      </p:sp>
      <p:sp>
        <p:nvSpPr>
          <p:cNvPr id="25" name="PA-文本框 32"/>
          <p:cNvSpPr txBox="1"/>
          <p:nvPr>
            <p:custDataLst>
              <p:tags r:id="rId18"/>
            </p:custDataLst>
          </p:nvPr>
        </p:nvSpPr>
        <p:spPr>
          <a:xfrm>
            <a:off x="9665604" y="2195860"/>
            <a:ext cx="1187473" cy="42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$225</a:t>
            </a:r>
            <a:endParaRPr kumimoji="0" lang="zh-CN" altLang="en-US" sz="1465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矩形 23"/>
          <p:cNvSpPr/>
          <p:nvPr>
            <p:custDataLst>
              <p:tags r:id="rId19"/>
            </p:custDataLst>
          </p:nvPr>
        </p:nvSpPr>
        <p:spPr>
          <a:xfrm>
            <a:off x="9537797" y="2749194"/>
            <a:ext cx="14460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50975">
              <a:lnSpc>
                <a:spcPct val="150000"/>
              </a:lnSpc>
              <a:defRPr/>
            </a:pP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7" name="PA-矩形 27"/>
          <p:cNvSpPr/>
          <p:nvPr>
            <p:custDataLst>
              <p:tags r:id="rId20"/>
            </p:custDataLst>
          </p:nvPr>
        </p:nvSpPr>
        <p:spPr>
          <a:xfrm>
            <a:off x="9765420" y="4859656"/>
            <a:ext cx="1056888" cy="23760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lt1"/>
                </a:solidFill>
                <a:cs typeface="+mn-ea"/>
                <a:sym typeface="+mn-lt"/>
              </a:rPr>
              <a:t>ADD TEXT 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0996" y="3090093"/>
            <a:ext cx="52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spc="30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文化及价值观</a:t>
            </a:r>
          </a:p>
        </p:txBody>
      </p:sp>
      <p:sp>
        <p:nvSpPr>
          <p:cNvPr id="9" name="矩形 8"/>
          <p:cNvSpPr/>
          <p:nvPr/>
        </p:nvSpPr>
        <p:spPr>
          <a:xfrm>
            <a:off x="4663911" y="1482336"/>
            <a:ext cx="2894159" cy="720000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B22C3E"/>
                </a:gs>
                <a:gs pos="33000">
                  <a:srgbClr val="C22F5F"/>
                </a:gs>
                <a:gs pos="66000">
                  <a:srgbClr val="9828C0"/>
                </a:gs>
                <a:gs pos="100000">
                  <a:srgbClr val="8E2CE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4758943" y="1143425"/>
            <a:ext cx="99285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162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354573" y="2276314"/>
            <a:ext cx="99286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54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2119" y="1460016"/>
            <a:ext cx="168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8941909" y="3037348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-矩形 59"/>
          <p:cNvSpPr/>
          <p:nvPr>
            <p:custDataLst>
              <p:tags r:id="rId1"/>
            </p:custDataLst>
          </p:nvPr>
        </p:nvSpPr>
        <p:spPr>
          <a:xfrm>
            <a:off x="3178631" y="4946181"/>
            <a:ext cx="5860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文化及价值观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Corporate Culture And Values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9201" y="1626909"/>
            <a:ext cx="9752097" cy="4268959"/>
            <a:chOff x="1219199" y="1626909"/>
            <a:chExt cx="9752097" cy="42689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219950" y="3892560"/>
              <a:ext cx="3114000" cy="20033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539000" y="3892560"/>
              <a:ext cx="3114000" cy="200330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857296" y="3892560"/>
              <a:ext cx="3114000" cy="200330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7857296" y="1626909"/>
              <a:ext cx="3114000" cy="201899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4538623" y="1626909"/>
              <a:ext cx="3114000" cy="201899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>
              <a:off x="1219199" y="1626909"/>
              <a:ext cx="3114751" cy="2018998"/>
            </a:xfrm>
            <a:prstGeom prst="rect">
              <a:avLst/>
            </a:prstGeom>
          </p:spPr>
        </p:pic>
      </p:grpSp>
      <p:sp>
        <p:nvSpPr>
          <p:cNvPr id="15" name="Rectangle 15"/>
          <p:cNvSpPr/>
          <p:nvPr/>
        </p:nvSpPr>
        <p:spPr>
          <a:xfrm>
            <a:off x="1219201" y="3308157"/>
            <a:ext cx="3114751" cy="337750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6" name="Rectangle 20"/>
          <p:cNvSpPr/>
          <p:nvPr/>
        </p:nvSpPr>
        <p:spPr>
          <a:xfrm>
            <a:off x="4538626" y="3308157"/>
            <a:ext cx="3114751" cy="337750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7" name="Rectangle 21"/>
          <p:cNvSpPr/>
          <p:nvPr/>
        </p:nvSpPr>
        <p:spPr>
          <a:xfrm>
            <a:off x="7858050" y="3308157"/>
            <a:ext cx="3114751" cy="337750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8" name="Rectangle 22"/>
          <p:cNvSpPr/>
          <p:nvPr/>
        </p:nvSpPr>
        <p:spPr>
          <a:xfrm>
            <a:off x="1219202" y="5558118"/>
            <a:ext cx="3114751" cy="33775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19" name="Rectangle 23"/>
          <p:cNvSpPr/>
          <p:nvPr/>
        </p:nvSpPr>
        <p:spPr>
          <a:xfrm>
            <a:off x="4538626" y="5558118"/>
            <a:ext cx="3114751" cy="33775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输入标题内容</a:t>
            </a:r>
          </a:p>
        </p:txBody>
      </p:sp>
      <p:sp>
        <p:nvSpPr>
          <p:cNvPr id="20" name="Rectangle 24"/>
          <p:cNvSpPr/>
          <p:nvPr/>
        </p:nvSpPr>
        <p:spPr>
          <a:xfrm>
            <a:off x="7858050" y="5558118"/>
            <a:ext cx="3114751" cy="33775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输入标题内容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文化及价值观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Corporate Culture And Values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PA-矩形 1"/>
          <p:cNvSpPr/>
          <p:nvPr>
            <p:custDataLst>
              <p:tags r:id="rId1"/>
            </p:custDataLst>
          </p:nvPr>
        </p:nvSpPr>
        <p:spPr>
          <a:xfrm>
            <a:off x="1236694" y="2786439"/>
            <a:ext cx="2572255" cy="2673411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71" y="2130758"/>
            <a:ext cx="2697757" cy="2795857"/>
          </a:xfrm>
          <a:custGeom>
            <a:avLst/>
            <a:gdLst>
              <a:gd name="connsiteX0" fmla="*/ 0 w 2697757"/>
              <a:gd name="connsiteY0" fmla="*/ 0 h 2803848"/>
              <a:gd name="connsiteX1" fmla="*/ 2697757 w 2697757"/>
              <a:gd name="connsiteY1" fmla="*/ 0 h 2803848"/>
              <a:gd name="connsiteX2" fmla="*/ 2697757 w 2697757"/>
              <a:gd name="connsiteY2" fmla="*/ 2803848 h 2803848"/>
              <a:gd name="connsiteX3" fmla="*/ 0 w 2697757"/>
              <a:gd name="connsiteY3" fmla="*/ 2803848 h 280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757" h="2803848">
                <a:moveTo>
                  <a:pt x="0" y="0"/>
                </a:moveTo>
                <a:lnTo>
                  <a:pt x="2697757" y="0"/>
                </a:lnTo>
                <a:lnTo>
                  <a:pt x="2697757" y="2803848"/>
                </a:lnTo>
                <a:lnTo>
                  <a:pt x="0" y="2803848"/>
                </a:lnTo>
                <a:close/>
              </a:path>
            </a:pathLst>
          </a:custGeom>
        </p:spPr>
      </p:pic>
      <p:grpSp>
        <p:nvGrpSpPr>
          <p:cNvPr id="10" name="组合 9"/>
          <p:cNvGrpSpPr/>
          <p:nvPr/>
        </p:nvGrpSpPr>
        <p:grpSpPr>
          <a:xfrm>
            <a:off x="5066839" y="1465457"/>
            <a:ext cx="6282367" cy="4469808"/>
            <a:chOff x="583739" y="1687334"/>
            <a:chExt cx="6282366" cy="446980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490018" y="781055"/>
              <a:ext cx="4469808" cy="6282366"/>
            </a:xfrm>
            <a:prstGeom prst="rect">
              <a:avLst/>
            </a:prstGeom>
          </p:spPr>
        </p:pic>
        <p:graphicFrame>
          <p:nvGraphicFramePr>
            <p:cNvPr id="12" name="图表 11"/>
            <p:cNvGraphicFramePr/>
            <p:nvPr/>
          </p:nvGraphicFramePr>
          <p:xfrm>
            <a:off x="1270519" y="2179304"/>
            <a:ext cx="4933955" cy="35154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0996" y="3090093"/>
            <a:ext cx="52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spc="30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主要核心技术</a:t>
            </a:r>
          </a:p>
        </p:txBody>
      </p:sp>
      <p:sp>
        <p:nvSpPr>
          <p:cNvPr id="9" name="矩形 8"/>
          <p:cNvSpPr/>
          <p:nvPr/>
        </p:nvSpPr>
        <p:spPr>
          <a:xfrm>
            <a:off x="4663911" y="1482336"/>
            <a:ext cx="2894159" cy="720000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B22C3E"/>
                </a:gs>
                <a:gs pos="33000">
                  <a:srgbClr val="C22F5F"/>
                </a:gs>
                <a:gs pos="66000">
                  <a:srgbClr val="9828C0"/>
                </a:gs>
                <a:gs pos="100000">
                  <a:srgbClr val="8E2CE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4758943" y="1143425"/>
            <a:ext cx="99285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162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354573" y="2276314"/>
            <a:ext cx="99286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54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2119" y="1460016"/>
            <a:ext cx="168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8941909" y="3037348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-矩形 59"/>
          <p:cNvSpPr/>
          <p:nvPr>
            <p:custDataLst>
              <p:tags r:id="rId1"/>
            </p:custDataLst>
          </p:nvPr>
        </p:nvSpPr>
        <p:spPr>
          <a:xfrm>
            <a:off x="3178631" y="4946181"/>
            <a:ext cx="5860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主要核心技术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Major Core Technologies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96407" y="3447541"/>
            <a:ext cx="2465432" cy="461665"/>
            <a:chOff x="8596406" y="3447541"/>
            <a:chExt cx="2465432" cy="461665"/>
          </a:xfrm>
        </p:grpSpPr>
        <p:cxnSp>
          <p:nvCxnSpPr>
            <p:cNvPr id="15" name="PA-直接连接符 49"/>
            <p:cNvCxnSpPr/>
            <p:nvPr>
              <p:custDataLst>
                <p:tags r:id="rId14"/>
              </p:custDataLst>
            </p:nvPr>
          </p:nvCxnSpPr>
          <p:spPr>
            <a:xfrm flipH="1">
              <a:off x="8681590" y="3903359"/>
              <a:ext cx="2380248" cy="0"/>
            </a:xfrm>
            <a:prstGeom prst="line">
              <a:avLst/>
            </a:prstGeom>
            <a:noFill/>
            <a:ln w="6350" cap="rnd" cmpd="sng" algn="ctr">
              <a:solidFill>
                <a:srgbClr val="A6A6A6"/>
              </a:solidFill>
              <a:prstDash val="solid"/>
              <a:round/>
            </a:ln>
            <a:effectLst/>
          </p:spPr>
        </p:cxnSp>
        <p:sp>
          <p:nvSpPr>
            <p:cNvPr id="16" name="PA-矩形 57"/>
            <p:cNvSpPr/>
            <p:nvPr>
              <p:custDataLst>
                <p:tags r:id="rId15"/>
              </p:custDataLst>
            </p:nvPr>
          </p:nvSpPr>
          <p:spPr>
            <a:xfrm>
              <a:off x="8596406" y="3447541"/>
              <a:ext cx="224197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  <a:defRPr/>
              </a:pPr>
              <a:r>
                <a:rPr lang="zh-CN" altLang="en-US" sz="2000" kern="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25091" y="3447541"/>
            <a:ext cx="2466207" cy="461665"/>
            <a:chOff x="1125090" y="3447541"/>
            <a:chExt cx="2466206" cy="461665"/>
          </a:xfrm>
        </p:grpSpPr>
        <p:cxnSp>
          <p:nvCxnSpPr>
            <p:cNvPr id="12" name="PA-直接连接符 46"/>
            <p:cNvCxnSpPr/>
            <p:nvPr>
              <p:custDataLst>
                <p:tags r:id="rId12"/>
              </p:custDataLst>
            </p:nvPr>
          </p:nvCxnSpPr>
          <p:spPr>
            <a:xfrm flipH="1">
              <a:off x="1125090" y="3903359"/>
              <a:ext cx="2380248" cy="0"/>
            </a:xfrm>
            <a:prstGeom prst="line">
              <a:avLst/>
            </a:prstGeom>
            <a:noFill/>
            <a:ln w="6350" cap="rnd" cmpd="sng" algn="ctr">
              <a:solidFill>
                <a:srgbClr val="A6A6A6"/>
              </a:solidFill>
              <a:prstDash val="solid"/>
              <a:round/>
            </a:ln>
            <a:effectLst/>
          </p:spPr>
        </p:cxnSp>
        <p:sp>
          <p:nvSpPr>
            <p:cNvPr id="17" name="PA-矩形 55"/>
            <p:cNvSpPr/>
            <p:nvPr>
              <p:custDataLst>
                <p:tags r:id="rId13"/>
              </p:custDataLst>
            </p:nvPr>
          </p:nvSpPr>
          <p:spPr>
            <a:xfrm>
              <a:off x="1349321" y="3447541"/>
              <a:ext cx="224197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zh-CN" altLang="en-US" sz="2000" kern="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91348" y="3156117"/>
            <a:ext cx="4778357" cy="2160240"/>
            <a:chOff x="3691347" y="3156117"/>
            <a:chExt cx="4778357" cy="2160240"/>
          </a:xfrm>
        </p:grpSpPr>
        <p:sp>
          <p:nvSpPr>
            <p:cNvPr id="9" name="PA-任意多边形: 形状 9"/>
            <p:cNvSpPr/>
            <p:nvPr>
              <p:custDataLst>
                <p:tags r:id="rId5"/>
              </p:custDataLst>
            </p:nvPr>
          </p:nvSpPr>
          <p:spPr>
            <a:xfrm>
              <a:off x="5851886" y="3543261"/>
              <a:ext cx="504056" cy="1385955"/>
            </a:xfrm>
            <a:custGeom>
              <a:avLst/>
              <a:gdLst>
                <a:gd name="connsiteX0" fmla="*/ 252028 w 504056"/>
                <a:gd name="connsiteY0" fmla="*/ 0 h 1385955"/>
                <a:gd name="connsiteX1" fmla="*/ 257409 w 504056"/>
                <a:gd name="connsiteY1" fmla="*/ 5920 h 1385955"/>
                <a:gd name="connsiteX2" fmla="*/ 504056 w 504056"/>
                <a:gd name="connsiteY2" fmla="*/ 692977 h 1385955"/>
                <a:gd name="connsiteX3" fmla="*/ 257409 w 504056"/>
                <a:gd name="connsiteY3" fmla="*/ 1380034 h 1385955"/>
                <a:gd name="connsiteX4" fmla="*/ 252028 w 504056"/>
                <a:gd name="connsiteY4" fmla="*/ 1385955 h 1385955"/>
                <a:gd name="connsiteX5" fmla="*/ 246647 w 504056"/>
                <a:gd name="connsiteY5" fmla="*/ 1380034 h 1385955"/>
                <a:gd name="connsiteX6" fmla="*/ 0 w 504056"/>
                <a:gd name="connsiteY6" fmla="*/ 692977 h 1385955"/>
                <a:gd name="connsiteX7" fmla="*/ 246647 w 504056"/>
                <a:gd name="connsiteY7" fmla="*/ 5920 h 1385955"/>
                <a:gd name="connsiteX8" fmla="*/ 252028 w 504056"/>
                <a:gd name="connsiteY8" fmla="*/ 0 h 13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" h="1385955">
                  <a:moveTo>
                    <a:pt x="252028" y="0"/>
                  </a:moveTo>
                  <a:lnTo>
                    <a:pt x="257409" y="5920"/>
                  </a:lnTo>
                  <a:cubicBezTo>
                    <a:pt x="411495" y="192629"/>
                    <a:pt x="504056" y="431994"/>
                    <a:pt x="504056" y="692977"/>
                  </a:cubicBezTo>
                  <a:cubicBezTo>
                    <a:pt x="504056" y="953961"/>
                    <a:pt x="411495" y="1193326"/>
                    <a:pt x="257409" y="1380034"/>
                  </a:cubicBezTo>
                  <a:lnTo>
                    <a:pt x="252028" y="1385955"/>
                  </a:lnTo>
                  <a:lnTo>
                    <a:pt x="246647" y="1380034"/>
                  </a:lnTo>
                  <a:cubicBezTo>
                    <a:pt x="92562" y="1193326"/>
                    <a:pt x="0" y="953961"/>
                    <a:pt x="0" y="692977"/>
                  </a:cubicBezTo>
                  <a:cubicBezTo>
                    <a:pt x="0" y="431994"/>
                    <a:pt x="92562" y="192629"/>
                    <a:pt x="246647" y="5920"/>
                  </a:cubicBezTo>
                  <a:lnTo>
                    <a:pt x="2520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D525E"/>
                </a:gs>
                <a:gs pos="33000">
                  <a:srgbClr val="C53E6F"/>
                </a:gs>
                <a:gs pos="66000">
                  <a:srgbClr val="8F297F"/>
                </a:gs>
                <a:gs pos="100000">
                  <a:srgbClr val="5D139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-任意多边形: 形状 8"/>
            <p:cNvSpPr/>
            <p:nvPr>
              <p:custDataLst>
                <p:tags r:id="rId6"/>
              </p:custDataLst>
            </p:nvPr>
          </p:nvSpPr>
          <p:spPr>
            <a:xfrm>
              <a:off x="4051686" y="3156117"/>
              <a:ext cx="1908212" cy="2160240"/>
            </a:xfrm>
            <a:custGeom>
              <a:avLst/>
              <a:gdLst>
                <a:gd name="connsiteX0" fmla="*/ 1080120 w 1908212"/>
                <a:gd name="connsiteY0" fmla="*/ 0 h 2160240"/>
                <a:gd name="connsiteX1" fmla="*/ 1843880 w 1908212"/>
                <a:gd name="connsiteY1" fmla="*/ 316360 h 2160240"/>
                <a:gd name="connsiteX2" fmla="*/ 1908212 w 1908212"/>
                <a:gd name="connsiteY2" fmla="*/ 387143 h 2160240"/>
                <a:gd name="connsiteX3" fmla="*/ 1902831 w 1908212"/>
                <a:gd name="connsiteY3" fmla="*/ 393063 h 2160240"/>
                <a:gd name="connsiteX4" fmla="*/ 1656184 w 1908212"/>
                <a:gd name="connsiteY4" fmla="*/ 1080120 h 2160240"/>
                <a:gd name="connsiteX5" fmla="*/ 1902831 w 1908212"/>
                <a:gd name="connsiteY5" fmla="*/ 1767177 h 2160240"/>
                <a:gd name="connsiteX6" fmla="*/ 1908212 w 1908212"/>
                <a:gd name="connsiteY6" fmla="*/ 1773098 h 2160240"/>
                <a:gd name="connsiteX7" fmla="*/ 1843880 w 1908212"/>
                <a:gd name="connsiteY7" fmla="*/ 1843880 h 2160240"/>
                <a:gd name="connsiteX8" fmla="*/ 1080120 w 1908212"/>
                <a:gd name="connsiteY8" fmla="*/ 2160240 h 2160240"/>
                <a:gd name="connsiteX9" fmla="*/ 0 w 1908212"/>
                <a:gd name="connsiteY9" fmla="*/ 1080120 h 2160240"/>
                <a:gd name="connsiteX10" fmla="*/ 1080120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1080120" y="0"/>
                  </a:moveTo>
                  <a:cubicBezTo>
                    <a:pt x="1378387" y="0"/>
                    <a:pt x="1648417" y="120897"/>
                    <a:pt x="1843880" y="316360"/>
                  </a:cubicBezTo>
                  <a:lnTo>
                    <a:pt x="1908212" y="387143"/>
                  </a:lnTo>
                  <a:lnTo>
                    <a:pt x="1902831" y="393063"/>
                  </a:lnTo>
                  <a:cubicBezTo>
                    <a:pt x="1748746" y="579772"/>
                    <a:pt x="1656184" y="819137"/>
                    <a:pt x="1656184" y="1080120"/>
                  </a:cubicBezTo>
                  <a:cubicBezTo>
                    <a:pt x="1656184" y="1341104"/>
                    <a:pt x="1748746" y="1580469"/>
                    <a:pt x="1902831" y="1767177"/>
                  </a:cubicBezTo>
                  <a:lnTo>
                    <a:pt x="1908212" y="1773098"/>
                  </a:lnTo>
                  <a:lnTo>
                    <a:pt x="1843880" y="1843880"/>
                  </a:lnTo>
                  <a:cubicBezTo>
                    <a:pt x="1648417" y="2039344"/>
                    <a:pt x="1378387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PA-任意多边形: 形状 7"/>
            <p:cNvSpPr/>
            <p:nvPr>
              <p:custDataLst>
                <p:tags r:id="rId7"/>
              </p:custDataLst>
            </p:nvPr>
          </p:nvSpPr>
          <p:spPr>
            <a:xfrm>
              <a:off x="6247930" y="3156117"/>
              <a:ext cx="1908212" cy="2160240"/>
            </a:xfrm>
            <a:custGeom>
              <a:avLst/>
              <a:gdLst>
                <a:gd name="connsiteX0" fmla="*/ 828092 w 1908212"/>
                <a:gd name="connsiteY0" fmla="*/ 0 h 2160240"/>
                <a:gd name="connsiteX1" fmla="*/ 1908212 w 1908212"/>
                <a:gd name="connsiteY1" fmla="*/ 1080120 h 2160240"/>
                <a:gd name="connsiteX2" fmla="*/ 828092 w 1908212"/>
                <a:gd name="connsiteY2" fmla="*/ 2160240 h 2160240"/>
                <a:gd name="connsiteX3" fmla="*/ 64332 w 1908212"/>
                <a:gd name="connsiteY3" fmla="*/ 1843880 h 2160240"/>
                <a:gd name="connsiteX4" fmla="*/ 0 w 1908212"/>
                <a:gd name="connsiteY4" fmla="*/ 1773098 h 2160240"/>
                <a:gd name="connsiteX5" fmla="*/ 5381 w 1908212"/>
                <a:gd name="connsiteY5" fmla="*/ 1767177 h 2160240"/>
                <a:gd name="connsiteX6" fmla="*/ 252028 w 1908212"/>
                <a:gd name="connsiteY6" fmla="*/ 1080120 h 2160240"/>
                <a:gd name="connsiteX7" fmla="*/ 5381 w 1908212"/>
                <a:gd name="connsiteY7" fmla="*/ 393063 h 2160240"/>
                <a:gd name="connsiteX8" fmla="*/ 0 w 1908212"/>
                <a:gd name="connsiteY8" fmla="*/ 387143 h 2160240"/>
                <a:gd name="connsiteX9" fmla="*/ 64332 w 1908212"/>
                <a:gd name="connsiteY9" fmla="*/ 316360 h 2160240"/>
                <a:gd name="connsiteX10" fmla="*/ 828092 w 1908212"/>
                <a:gd name="connsiteY10" fmla="*/ 0 h 216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2" h="2160240">
                  <a:moveTo>
                    <a:pt x="828092" y="0"/>
                  </a:moveTo>
                  <a:cubicBezTo>
                    <a:pt x="1424626" y="0"/>
                    <a:pt x="1908212" y="483586"/>
                    <a:pt x="1908212" y="1080120"/>
                  </a:cubicBezTo>
                  <a:cubicBezTo>
                    <a:pt x="1908212" y="1676654"/>
                    <a:pt x="1424626" y="2160240"/>
                    <a:pt x="828092" y="2160240"/>
                  </a:cubicBezTo>
                  <a:cubicBezTo>
                    <a:pt x="529825" y="2160240"/>
                    <a:pt x="259795" y="2039344"/>
                    <a:pt x="64332" y="1843880"/>
                  </a:cubicBezTo>
                  <a:lnTo>
                    <a:pt x="0" y="1773098"/>
                  </a:lnTo>
                  <a:lnTo>
                    <a:pt x="5381" y="1767177"/>
                  </a:lnTo>
                  <a:cubicBezTo>
                    <a:pt x="159467" y="1580469"/>
                    <a:pt x="252028" y="1341104"/>
                    <a:pt x="252028" y="1080120"/>
                  </a:cubicBezTo>
                  <a:cubicBezTo>
                    <a:pt x="252028" y="819137"/>
                    <a:pt x="159467" y="579772"/>
                    <a:pt x="5381" y="393063"/>
                  </a:cubicBezTo>
                  <a:lnTo>
                    <a:pt x="0" y="387143"/>
                  </a:lnTo>
                  <a:lnTo>
                    <a:pt x="64332" y="316360"/>
                  </a:lnTo>
                  <a:cubicBezTo>
                    <a:pt x="259795" y="120897"/>
                    <a:pt x="529825" y="0"/>
                    <a:pt x="82809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椭圆 47"/>
            <p:cNvSpPr/>
            <p:nvPr>
              <p:custDataLst>
                <p:tags r:id="rId8"/>
              </p:custDataLst>
            </p:nvPr>
          </p:nvSpPr>
          <p:spPr>
            <a:xfrm>
              <a:off x="3691347" y="3907420"/>
              <a:ext cx="657634" cy="6576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PA-椭圆 48"/>
            <p:cNvSpPr/>
            <p:nvPr>
              <p:custDataLst>
                <p:tags r:id="rId9"/>
              </p:custDataLst>
            </p:nvPr>
          </p:nvSpPr>
          <p:spPr>
            <a:xfrm>
              <a:off x="7812070" y="3907420"/>
              <a:ext cx="657634" cy="657634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椭圆 46"/>
            <p:cNvSpPr/>
            <p:nvPr>
              <p:custDataLst>
                <p:tags r:id="rId10"/>
              </p:custDataLst>
            </p:nvPr>
          </p:nvSpPr>
          <p:spPr>
            <a:xfrm>
              <a:off x="4719159" y="3877949"/>
              <a:ext cx="691879" cy="715888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椭圆 47"/>
            <p:cNvSpPr/>
            <p:nvPr>
              <p:custDataLst>
                <p:tags r:id="rId11"/>
              </p:custDataLst>
            </p:nvPr>
          </p:nvSpPr>
          <p:spPr>
            <a:xfrm>
              <a:off x="6840694" y="3877949"/>
              <a:ext cx="715888" cy="715888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92332" y="1572263"/>
            <a:ext cx="10039315" cy="941033"/>
            <a:chOff x="992331" y="1572262"/>
            <a:chExt cx="10039315" cy="941033"/>
          </a:xfrm>
        </p:grpSpPr>
        <p:sp>
          <p:nvSpPr>
            <p:cNvPr id="21" name="PA-矩形 29"/>
            <p:cNvSpPr/>
            <p:nvPr>
              <p:custDataLst>
                <p:tags r:id="rId3"/>
              </p:custDataLst>
            </p:nvPr>
          </p:nvSpPr>
          <p:spPr>
            <a:xfrm flipH="1">
              <a:off x="992331" y="2014697"/>
              <a:ext cx="10039315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schemeClr val="bg1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schemeClr val="bg1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2" name="PA-矩形 30"/>
            <p:cNvSpPr/>
            <p:nvPr>
              <p:custDataLst>
                <p:tags r:id="rId4"/>
              </p:custDataLst>
            </p:nvPr>
          </p:nvSpPr>
          <p:spPr>
            <a:xfrm flipH="1">
              <a:off x="992331" y="1572262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点击此处输入标题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PA-矩形 29"/>
          <p:cNvSpPr/>
          <p:nvPr>
            <p:custDataLst>
              <p:tags r:id="rId1"/>
            </p:custDataLst>
          </p:nvPr>
        </p:nvSpPr>
        <p:spPr>
          <a:xfrm flipH="1">
            <a:off x="994965" y="4138492"/>
            <a:ext cx="2614607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  <p:sp>
        <p:nvSpPr>
          <p:cNvPr id="24" name="PA-矩形 29"/>
          <p:cNvSpPr/>
          <p:nvPr>
            <p:custDataLst>
              <p:tags r:id="rId2"/>
            </p:custDataLst>
          </p:nvPr>
        </p:nvSpPr>
        <p:spPr>
          <a:xfrm flipH="1">
            <a:off x="8602795" y="4138492"/>
            <a:ext cx="2614607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主要核心技术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Major Core Technologies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PA-直接连接符 24"/>
          <p:cNvCxnSpPr/>
          <p:nvPr>
            <p:custDataLst>
              <p:tags r:id="rId1"/>
            </p:custDataLst>
          </p:nvPr>
        </p:nvCxnSpPr>
        <p:spPr>
          <a:xfrm rot="5400000">
            <a:off x="2541057" y="3624030"/>
            <a:ext cx="34671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80000"/>
              </a:schemeClr>
            </a:solidFill>
            <a:prstDash val="solid"/>
            <a:miter lim="800000"/>
          </a:ln>
          <a:effectLst/>
        </p:spPr>
      </p:cxnSp>
      <p:cxnSp>
        <p:nvCxnSpPr>
          <p:cNvPr id="9" name="PA-直接连接符 25"/>
          <p:cNvCxnSpPr/>
          <p:nvPr>
            <p:custDataLst>
              <p:tags r:id="rId2"/>
            </p:custDataLst>
          </p:nvPr>
        </p:nvCxnSpPr>
        <p:spPr>
          <a:xfrm rot="5400000">
            <a:off x="5924019" y="3624030"/>
            <a:ext cx="34671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80000"/>
              </a:schemeClr>
            </a:solidFill>
            <a:prstDash val="solid"/>
            <a:miter lim="800000"/>
          </a:ln>
          <a:effectLst/>
        </p:spPr>
      </p:cxnSp>
      <p:sp>
        <p:nvSpPr>
          <p:cNvPr id="10" name="PA-KSO_Shape"/>
          <p:cNvSpPr/>
          <p:nvPr>
            <p:custDataLst>
              <p:tags r:id="rId3"/>
            </p:custDataLst>
          </p:nvPr>
        </p:nvSpPr>
        <p:spPr bwMode="auto">
          <a:xfrm>
            <a:off x="1274231" y="2509607"/>
            <a:ext cx="538163" cy="454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KSO_Shape"/>
          <p:cNvSpPr/>
          <p:nvPr>
            <p:custDataLst>
              <p:tags r:id="rId4"/>
            </p:custDataLst>
          </p:nvPr>
        </p:nvSpPr>
        <p:spPr>
          <a:xfrm>
            <a:off x="4538134" y="2509605"/>
            <a:ext cx="576263" cy="534988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KSO_Shape"/>
          <p:cNvSpPr/>
          <p:nvPr>
            <p:custDataLst>
              <p:tags r:id="rId5"/>
            </p:custDataLst>
          </p:nvPr>
        </p:nvSpPr>
        <p:spPr bwMode="auto">
          <a:xfrm>
            <a:off x="7952844" y="2509607"/>
            <a:ext cx="538163" cy="442913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PA-KSO_Shape"/>
          <p:cNvSpPr/>
          <p:nvPr>
            <p:custDataLst>
              <p:tags r:id="rId6"/>
            </p:custDataLst>
          </p:nvPr>
        </p:nvSpPr>
        <p:spPr bwMode="auto">
          <a:xfrm>
            <a:off x="1280582" y="4195529"/>
            <a:ext cx="539751" cy="387350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KSO_Shape"/>
          <p:cNvSpPr/>
          <p:nvPr>
            <p:custDataLst>
              <p:tags r:id="rId7"/>
            </p:custDataLst>
          </p:nvPr>
        </p:nvSpPr>
        <p:spPr bwMode="auto">
          <a:xfrm>
            <a:off x="4560356" y="4222518"/>
            <a:ext cx="547688" cy="37941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KSO_Shape"/>
          <p:cNvSpPr/>
          <p:nvPr>
            <p:custDataLst>
              <p:tags r:id="rId8"/>
            </p:custDataLst>
          </p:nvPr>
        </p:nvSpPr>
        <p:spPr bwMode="auto">
          <a:xfrm>
            <a:off x="7940144" y="4168545"/>
            <a:ext cx="517525" cy="509587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矩形 32"/>
          <p:cNvSpPr/>
          <p:nvPr>
            <p:custDataLst>
              <p:tags r:id="rId9"/>
            </p:custDataLst>
          </p:nvPr>
        </p:nvSpPr>
        <p:spPr>
          <a:xfrm>
            <a:off x="1949443" y="2489742"/>
            <a:ext cx="21775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矩形 33"/>
          <p:cNvSpPr/>
          <p:nvPr>
            <p:custDataLst>
              <p:tags r:id="rId10"/>
            </p:custDataLst>
          </p:nvPr>
        </p:nvSpPr>
        <p:spPr>
          <a:xfrm>
            <a:off x="1949443" y="4169190"/>
            <a:ext cx="21775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8" name="PA-矩形 34"/>
          <p:cNvSpPr/>
          <p:nvPr>
            <p:custDataLst>
              <p:tags r:id="rId11"/>
            </p:custDataLst>
          </p:nvPr>
        </p:nvSpPr>
        <p:spPr>
          <a:xfrm>
            <a:off x="5304181" y="2489742"/>
            <a:ext cx="21775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9" name="PA-矩形 35"/>
          <p:cNvSpPr/>
          <p:nvPr>
            <p:custDataLst>
              <p:tags r:id="rId12"/>
            </p:custDataLst>
          </p:nvPr>
        </p:nvSpPr>
        <p:spPr>
          <a:xfrm>
            <a:off x="5304181" y="4169189"/>
            <a:ext cx="21775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0" name="PA-矩形 36"/>
          <p:cNvSpPr/>
          <p:nvPr>
            <p:custDataLst>
              <p:tags r:id="rId13"/>
            </p:custDataLst>
          </p:nvPr>
        </p:nvSpPr>
        <p:spPr>
          <a:xfrm>
            <a:off x="8658919" y="2489742"/>
            <a:ext cx="21775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" name="PA-矩形 37"/>
          <p:cNvSpPr/>
          <p:nvPr>
            <p:custDataLst>
              <p:tags r:id="rId14"/>
            </p:custDataLst>
          </p:nvPr>
        </p:nvSpPr>
        <p:spPr>
          <a:xfrm>
            <a:off x="8658919" y="4169188"/>
            <a:ext cx="2177528" cy="75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274231" y="3644900"/>
            <a:ext cx="9372600" cy="0"/>
          </a:xfrm>
          <a:prstGeom prst="line">
            <a:avLst/>
          </a:prstGeom>
          <a:noFill/>
          <a:ln w="6350" cap="flat" cmpd="sng" algn="ctr">
            <a:solidFill>
              <a:schemeClr val="bg1">
                <a:alpha val="80000"/>
              </a:schemeClr>
            </a:solidFill>
            <a:prstDash val="solid"/>
            <a:miter lim="800000"/>
          </a:ln>
          <a:effectLst/>
        </p:spPr>
      </p:cxnSp>
      <p:sp>
        <p:nvSpPr>
          <p:cNvPr id="23" name="PA-矩形 55"/>
          <p:cNvSpPr/>
          <p:nvPr>
            <p:custDataLst>
              <p:tags r:id="rId15"/>
            </p:custDataLst>
          </p:nvPr>
        </p:nvSpPr>
        <p:spPr>
          <a:xfrm>
            <a:off x="1949442" y="2169361"/>
            <a:ext cx="224197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PA-矩形 55"/>
          <p:cNvSpPr/>
          <p:nvPr>
            <p:custDataLst>
              <p:tags r:id="rId16"/>
            </p:custDataLst>
          </p:nvPr>
        </p:nvSpPr>
        <p:spPr>
          <a:xfrm>
            <a:off x="5304182" y="2169361"/>
            <a:ext cx="224197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PA-矩形 55"/>
          <p:cNvSpPr/>
          <p:nvPr>
            <p:custDataLst>
              <p:tags r:id="rId17"/>
            </p:custDataLst>
          </p:nvPr>
        </p:nvSpPr>
        <p:spPr>
          <a:xfrm>
            <a:off x="8658919" y="2169361"/>
            <a:ext cx="224197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PA-矩形 55"/>
          <p:cNvSpPr/>
          <p:nvPr>
            <p:custDataLst>
              <p:tags r:id="rId18"/>
            </p:custDataLst>
          </p:nvPr>
        </p:nvSpPr>
        <p:spPr>
          <a:xfrm>
            <a:off x="1949442" y="3858112"/>
            <a:ext cx="224197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PA-矩形 55"/>
          <p:cNvSpPr/>
          <p:nvPr>
            <p:custDataLst>
              <p:tags r:id="rId19"/>
            </p:custDataLst>
          </p:nvPr>
        </p:nvSpPr>
        <p:spPr>
          <a:xfrm>
            <a:off x="5304182" y="3858112"/>
            <a:ext cx="224197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PA-矩形 55"/>
          <p:cNvSpPr/>
          <p:nvPr>
            <p:custDataLst>
              <p:tags r:id="rId20"/>
            </p:custDataLst>
          </p:nvPr>
        </p:nvSpPr>
        <p:spPr>
          <a:xfrm>
            <a:off x="8658919" y="3858112"/>
            <a:ext cx="2241975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337099" y="267662"/>
            <a:ext cx="2895600" cy="2360279"/>
          </a:xfrm>
          <a:prstGeom prst="triangle">
            <a:avLst/>
          </a:prstGeom>
          <a:gradFill>
            <a:gsLst>
              <a:gs pos="0">
                <a:srgbClr val="243BBB"/>
              </a:gs>
              <a:gs pos="33000">
                <a:srgbClr val="2F43C6"/>
              </a:gs>
              <a:gs pos="66000">
                <a:srgbClr val="3456D2"/>
              </a:gs>
              <a:gs pos="100000">
                <a:srgbClr val="3569D7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44483" y="1167348"/>
            <a:ext cx="97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15169" y="1291177"/>
            <a:ext cx="0" cy="288000"/>
          </a:xfrm>
          <a:prstGeom prst="line">
            <a:avLst/>
          </a:prstGeom>
          <a:ln w="12700">
            <a:solidFill>
              <a:schemeClr val="bg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599923" y="1169966"/>
            <a:ext cx="2244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298383" y="2564087"/>
            <a:ext cx="972000" cy="4236721"/>
            <a:chOff x="9298383" y="2564085"/>
            <a:chExt cx="972000" cy="4236721"/>
          </a:xfrm>
        </p:grpSpPr>
        <p:sp>
          <p:nvSpPr>
            <p:cNvPr id="9" name="等腰三角形 8"/>
            <p:cNvSpPr/>
            <p:nvPr/>
          </p:nvSpPr>
          <p:spPr>
            <a:xfrm flipV="1">
              <a:off x="9495945" y="2564085"/>
              <a:ext cx="576877" cy="271780"/>
            </a:xfrm>
            <a:prstGeom prst="triangle">
              <a:avLst/>
            </a:prstGeom>
            <a:gradFill>
              <a:gsLst>
                <a:gs pos="33000">
                  <a:srgbClr val="B73771"/>
                </a:gs>
                <a:gs pos="0">
                  <a:srgbClr val="BD5783"/>
                </a:gs>
                <a:gs pos="66000">
                  <a:srgbClr val="7D2282"/>
                </a:gs>
                <a:gs pos="100000">
                  <a:srgbClr val="501D8F"/>
                </a:gs>
              </a:gsLst>
              <a:lin ang="54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20000"/>
                </a:prstClr>
              </a:outerShdw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9298383" y="3225160"/>
              <a:ext cx="972000" cy="1291976"/>
            </a:xfrm>
            <a:prstGeom prst="roundRect">
              <a:avLst>
                <a:gd name="adj" fmla="val 794"/>
              </a:avLst>
            </a:prstGeom>
            <a:gradFill>
              <a:gsLst>
                <a:gs pos="30000">
                  <a:srgbClr val="103CA5"/>
                </a:gs>
                <a:gs pos="0">
                  <a:srgbClr val="1043AB"/>
                </a:gs>
                <a:gs pos="60000">
                  <a:srgbClr val="0F369B">
                    <a:alpha val="25000"/>
                  </a:srgbClr>
                </a:gs>
                <a:gs pos="100000">
                  <a:srgbClr val="122D8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464471" y="2844672"/>
              <a:ext cx="639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smtClean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0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22774" y="3560806"/>
              <a:ext cx="523220" cy="324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公司规章制度</a:t>
              </a:r>
              <a:endParaRPr lang="zh-CN" alt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88041" y="2564087"/>
            <a:ext cx="972000" cy="4236721"/>
            <a:chOff x="1988041" y="2564085"/>
            <a:chExt cx="972000" cy="4236721"/>
          </a:xfrm>
        </p:grpSpPr>
        <p:sp>
          <p:nvSpPr>
            <p:cNvPr id="15" name="等腰三角形 14"/>
            <p:cNvSpPr/>
            <p:nvPr/>
          </p:nvSpPr>
          <p:spPr>
            <a:xfrm flipV="1">
              <a:off x="2185603" y="2564085"/>
              <a:ext cx="576877" cy="271780"/>
            </a:xfrm>
            <a:prstGeom prst="triangle">
              <a:avLst/>
            </a:prstGeom>
            <a:gradFill>
              <a:gsLst>
                <a:gs pos="33000">
                  <a:srgbClr val="B73771"/>
                </a:gs>
                <a:gs pos="0">
                  <a:srgbClr val="BD5783"/>
                </a:gs>
                <a:gs pos="66000">
                  <a:srgbClr val="7D2282"/>
                </a:gs>
                <a:gs pos="100000">
                  <a:srgbClr val="501D8F"/>
                </a:gs>
              </a:gsLst>
              <a:lin ang="54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20000"/>
                </a:prstClr>
              </a:outerShdw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988041" y="3225160"/>
              <a:ext cx="972000" cy="1291976"/>
            </a:xfrm>
            <a:prstGeom prst="roundRect">
              <a:avLst>
                <a:gd name="adj" fmla="val 794"/>
              </a:avLst>
            </a:prstGeom>
            <a:gradFill>
              <a:gsLst>
                <a:gs pos="30000">
                  <a:srgbClr val="103CA5"/>
                </a:gs>
                <a:gs pos="0">
                  <a:srgbClr val="1043AB"/>
                </a:gs>
                <a:gs pos="60000">
                  <a:srgbClr val="0F369B">
                    <a:alpha val="25000"/>
                  </a:srgbClr>
                </a:gs>
                <a:gs pos="100000">
                  <a:srgbClr val="122D8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54129" y="2844672"/>
              <a:ext cx="639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12432" y="3560806"/>
              <a:ext cx="523220" cy="324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公司整体介绍</a:t>
              </a:r>
              <a:endParaRPr lang="zh-CN" alt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50109" y="2564087"/>
            <a:ext cx="972000" cy="4236721"/>
            <a:chOff x="3450109" y="2564085"/>
            <a:chExt cx="972000" cy="4236721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647671" y="2564085"/>
              <a:ext cx="576877" cy="271780"/>
            </a:xfrm>
            <a:prstGeom prst="triangle">
              <a:avLst/>
            </a:prstGeom>
            <a:gradFill>
              <a:gsLst>
                <a:gs pos="33000">
                  <a:srgbClr val="B73771"/>
                </a:gs>
                <a:gs pos="0">
                  <a:srgbClr val="BD5783"/>
                </a:gs>
                <a:gs pos="66000">
                  <a:srgbClr val="7D2282"/>
                </a:gs>
                <a:gs pos="100000">
                  <a:srgbClr val="501D8F"/>
                </a:gs>
              </a:gsLst>
              <a:lin ang="54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20000"/>
                </a:prstClr>
              </a:outerShdw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450109" y="3225160"/>
              <a:ext cx="972000" cy="1291976"/>
            </a:xfrm>
            <a:prstGeom prst="roundRect">
              <a:avLst>
                <a:gd name="adj" fmla="val 794"/>
              </a:avLst>
            </a:prstGeom>
            <a:gradFill>
              <a:gsLst>
                <a:gs pos="30000">
                  <a:srgbClr val="103CA5"/>
                </a:gs>
                <a:gs pos="0">
                  <a:srgbClr val="1043AB"/>
                </a:gs>
                <a:gs pos="60000">
                  <a:srgbClr val="0F369B">
                    <a:alpha val="25000"/>
                  </a:srgbClr>
                </a:gs>
                <a:gs pos="100000">
                  <a:srgbClr val="122D8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16197" y="2844672"/>
              <a:ext cx="639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74500" y="3560806"/>
              <a:ext cx="523220" cy="324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企业发展历程</a:t>
              </a:r>
              <a:endParaRPr lang="zh-CN" alt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12177" y="2564087"/>
            <a:ext cx="972000" cy="4236721"/>
            <a:chOff x="4912177" y="2564085"/>
            <a:chExt cx="972000" cy="4236721"/>
          </a:xfrm>
        </p:grpSpPr>
        <p:sp>
          <p:nvSpPr>
            <p:cNvPr id="25" name="等腰三角形 24"/>
            <p:cNvSpPr/>
            <p:nvPr/>
          </p:nvSpPr>
          <p:spPr>
            <a:xfrm flipV="1">
              <a:off x="5109739" y="2564085"/>
              <a:ext cx="576877" cy="271780"/>
            </a:xfrm>
            <a:prstGeom prst="triangle">
              <a:avLst/>
            </a:prstGeom>
            <a:gradFill>
              <a:gsLst>
                <a:gs pos="33000">
                  <a:srgbClr val="B73771"/>
                </a:gs>
                <a:gs pos="0">
                  <a:srgbClr val="BD5783"/>
                </a:gs>
                <a:gs pos="66000">
                  <a:srgbClr val="7D2282"/>
                </a:gs>
                <a:gs pos="100000">
                  <a:srgbClr val="501D8F"/>
                </a:gs>
              </a:gsLst>
              <a:lin ang="54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20000"/>
                </a:prstClr>
              </a:outerShdw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912177" y="3225160"/>
              <a:ext cx="972000" cy="1291976"/>
            </a:xfrm>
            <a:prstGeom prst="roundRect">
              <a:avLst>
                <a:gd name="adj" fmla="val 794"/>
              </a:avLst>
            </a:prstGeom>
            <a:gradFill>
              <a:gsLst>
                <a:gs pos="30000">
                  <a:srgbClr val="103CA5"/>
                </a:gs>
                <a:gs pos="0">
                  <a:srgbClr val="1043AB"/>
                </a:gs>
                <a:gs pos="60000">
                  <a:srgbClr val="0F369B">
                    <a:alpha val="25000"/>
                  </a:srgbClr>
                </a:gs>
                <a:gs pos="100000">
                  <a:srgbClr val="122D8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78265" y="2844672"/>
              <a:ext cx="639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36568" y="3560806"/>
              <a:ext cx="523220" cy="324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公司产业布局</a:t>
              </a:r>
              <a:endParaRPr lang="zh-CN" alt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74245" y="2564087"/>
            <a:ext cx="972000" cy="4236721"/>
            <a:chOff x="6374245" y="2564085"/>
            <a:chExt cx="972000" cy="4236721"/>
          </a:xfrm>
        </p:grpSpPr>
        <p:sp>
          <p:nvSpPr>
            <p:cNvPr id="30" name="等腰三角形 29"/>
            <p:cNvSpPr/>
            <p:nvPr/>
          </p:nvSpPr>
          <p:spPr>
            <a:xfrm flipV="1">
              <a:off x="6571807" y="2564085"/>
              <a:ext cx="576877" cy="271780"/>
            </a:xfrm>
            <a:prstGeom prst="triangle">
              <a:avLst/>
            </a:prstGeom>
            <a:gradFill>
              <a:gsLst>
                <a:gs pos="33000">
                  <a:srgbClr val="B73771"/>
                </a:gs>
                <a:gs pos="0">
                  <a:srgbClr val="BD5783"/>
                </a:gs>
                <a:gs pos="66000">
                  <a:srgbClr val="7D2282"/>
                </a:gs>
                <a:gs pos="100000">
                  <a:srgbClr val="501D8F"/>
                </a:gs>
              </a:gsLst>
              <a:lin ang="54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20000"/>
                </a:prstClr>
              </a:outerShdw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374245" y="3225160"/>
              <a:ext cx="972000" cy="1291976"/>
            </a:xfrm>
            <a:prstGeom prst="roundRect">
              <a:avLst>
                <a:gd name="adj" fmla="val 794"/>
              </a:avLst>
            </a:prstGeom>
            <a:gradFill>
              <a:gsLst>
                <a:gs pos="30000">
                  <a:srgbClr val="103CA5"/>
                </a:gs>
                <a:gs pos="0">
                  <a:srgbClr val="1043AB"/>
                </a:gs>
                <a:gs pos="60000">
                  <a:srgbClr val="0F369B">
                    <a:alpha val="25000"/>
                  </a:srgbClr>
                </a:gs>
                <a:gs pos="100000">
                  <a:srgbClr val="122D8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40333" y="2844672"/>
              <a:ext cx="639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98636" y="3560806"/>
              <a:ext cx="523220" cy="324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文化及价值观</a:t>
              </a:r>
              <a:endParaRPr lang="zh-CN" alt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36313" y="2564087"/>
            <a:ext cx="972000" cy="4236721"/>
            <a:chOff x="7836313" y="2564085"/>
            <a:chExt cx="972000" cy="4236721"/>
          </a:xfrm>
        </p:grpSpPr>
        <p:sp>
          <p:nvSpPr>
            <p:cNvPr id="35" name="等腰三角形 34"/>
            <p:cNvSpPr/>
            <p:nvPr/>
          </p:nvSpPr>
          <p:spPr>
            <a:xfrm flipV="1">
              <a:off x="8033875" y="2564085"/>
              <a:ext cx="576877" cy="271780"/>
            </a:xfrm>
            <a:prstGeom prst="triangle">
              <a:avLst/>
            </a:prstGeom>
            <a:gradFill>
              <a:gsLst>
                <a:gs pos="33000">
                  <a:srgbClr val="B73771"/>
                </a:gs>
                <a:gs pos="0">
                  <a:srgbClr val="BD5783"/>
                </a:gs>
                <a:gs pos="66000">
                  <a:srgbClr val="7D2282"/>
                </a:gs>
                <a:gs pos="100000">
                  <a:srgbClr val="501D8F"/>
                </a:gs>
              </a:gsLst>
              <a:lin ang="5400000" scaled="1"/>
            </a:gradFill>
            <a:ln>
              <a:noFill/>
            </a:ln>
            <a:effectLst>
              <a:outerShdw blurRad="25400" sx="101000" sy="101000" algn="ctr" rotWithShape="0">
                <a:prstClr val="black">
                  <a:alpha val="20000"/>
                </a:prstClr>
              </a:outerShdw>
              <a:softEdge rad="190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7836313" y="3225160"/>
              <a:ext cx="972000" cy="1291976"/>
            </a:xfrm>
            <a:prstGeom prst="roundRect">
              <a:avLst>
                <a:gd name="adj" fmla="val 794"/>
              </a:avLst>
            </a:prstGeom>
            <a:gradFill>
              <a:gsLst>
                <a:gs pos="30000">
                  <a:srgbClr val="103CA5"/>
                </a:gs>
                <a:gs pos="0">
                  <a:srgbClr val="1043AB"/>
                </a:gs>
                <a:gs pos="60000">
                  <a:srgbClr val="0F369B">
                    <a:alpha val="25000"/>
                  </a:srgbClr>
                </a:gs>
                <a:gs pos="100000">
                  <a:srgbClr val="122D8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002401" y="2844672"/>
              <a:ext cx="639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pc="150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00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060704" y="3560806"/>
              <a:ext cx="523220" cy="3240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主要核心技术</a:t>
              </a:r>
              <a:endParaRPr lang="zh-CN" alt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0996" y="3090093"/>
            <a:ext cx="52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spc="30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公司规章制度</a:t>
            </a:r>
          </a:p>
        </p:txBody>
      </p:sp>
      <p:sp>
        <p:nvSpPr>
          <p:cNvPr id="9" name="矩形 8"/>
          <p:cNvSpPr/>
          <p:nvPr/>
        </p:nvSpPr>
        <p:spPr>
          <a:xfrm>
            <a:off x="4663911" y="1482336"/>
            <a:ext cx="2894159" cy="720000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B22C3E"/>
                </a:gs>
                <a:gs pos="33000">
                  <a:srgbClr val="C22F5F"/>
                </a:gs>
                <a:gs pos="66000">
                  <a:srgbClr val="9828C0"/>
                </a:gs>
                <a:gs pos="100000">
                  <a:srgbClr val="8E2CE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4758943" y="1143425"/>
            <a:ext cx="99285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162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354573" y="2276314"/>
            <a:ext cx="99286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54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2119" y="1460016"/>
            <a:ext cx="168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8941909" y="3037348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-矩形 59"/>
          <p:cNvSpPr/>
          <p:nvPr>
            <p:custDataLst>
              <p:tags r:id="rId1"/>
            </p:custDataLst>
          </p:nvPr>
        </p:nvSpPr>
        <p:spPr>
          <a:xfrm>
            <a:off x="3178631" y="4946181"/>
            <a:ext cx="5860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公司规章制度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Company Regulations And Regulations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7394" y="1573716"/>
            <a:ext cx="5212932" cy="4518918"/>
            <a:chOff x="867393" y="1573716"/>
            <a:chExt cx="5212932" cy="4518918"/>
          </a:xfrm>
        </p:grpSpPr>
        <p:sp>
          <p:nvSpPr>
            <p:cNvPr id="19" name="PA-直接连接符 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867393" y="4283301"/>
              <a:ext cx="52129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bevel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6"/>
            <p:cNvGrpSpPr/>
            <p:nvPr/>
          </p:nvGrpSpPr>
          <p:grpSpPr bwMode="auto">
            <a:xfrm>
              <a:off x="2644529" y="4335956"/>
              <a:ext cx="2843417" cy="1487529"/>
              <a:chOff x="0" y="0"/>
              <a:chExt cx="2057400" cy="1075415"/>
            </a:xfrm>
          </p:grpSpPr>
          <p:sp>
            <p:nvSpPr>
              <p:cNvPr id="45" name="PA-矩形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0" y="3852"/>
                <a:ext cx="214313" cy="1071563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PA-矩形 15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00037" y="3852"/>
                <a:ext cx="214313" cy="428625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PA-矩形 1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543050" y="0"/>
                <a:ext cx="214313" cy="175302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PA-矩形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843087" y="0"/>
                <a:ext cx="214313" cy="89577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11"/>
            <p:cNvGrpSpPr/>
            <p:nvPr/>
          </p:nvGrpSpPr>
          <p:grpSpPr bwMode="auto">
            <a:xfrm>
              <a:off x="985869" y="1913786"/>
              <a:ext cx="4949652" cy="2340992"/>
              <a:chOff x="0" y="0"/>
              <a:chExt cx="3581693" cy="1694273"/>
            </a:xfrm>
          </p:grpSpPr>
          <p:sp>
            <p:nvSpPr>
              <p:cNvPr id="37" name="PA-矩形 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0" y="0"/>
                <a:ext cx="214313" cy="1694273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PA-矩形 1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00037" y="771525"/>
                <a:ext cx="214313" cy="918413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PA-矩形 12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00075" y="342900"/>
                <a:ext cx="214313" cy="1347038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PA-矩形 13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900273" y="557213"/>
                <a:ext cx="214313" cy="1132724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PA-矩形 1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837080" y="1457325"/>
                <a:ext cx="214313" cy="222394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PA-矩形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137117" y="1200150"/>
                <a:ext cx="214313" cy="485243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PA-矩形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437155" y="857250"/>
                <a:ext cx="214313" cy="828143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PA-矩形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367380" y="1157287"/>
                <a:ext cx="214313" cy="522431"/>
              </a:xfrm>
              <a:prstGeom prst="rect">
                <a:avLst/>
              </a:prstGeom>
              <a:gradFill flip="none" rotWithShape="1">
                <a:gsLst>
                  <a:gs pos="0">
                    <a:srgbClr val="EBCA69"/>
                  </a:gs>
                  <a:gs pos="33000">
                    <a:srgbClr val="F9BD4F"/>
                  </a:gs>
                  <a:gs pos="66000">
                    <a:srgbClr val="F89E3D"/>
                  </a:gs>
                  <a:gs pos="100000">
                    <a:srgbClr val="F9832B"/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PA-文本框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00304" y="1573716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75%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PA-文本框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14968" y="2666326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55%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PA-文本框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29634" y="2043231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63%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PA-文本框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44298" y="2356973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57%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PA-文本框 2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438756" y="3600967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18%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PA-文本框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55614" y="3232376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PA-文本框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68085" y="2749697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43%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文本框 2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553766" y="3181915"/>
              <a:ext cx="351699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21%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文本框 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37024" y="5900274"/>
              <a:ext cx="396583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-45%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文本框 2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1688" y="4994155"/>
              <a:ext cx="396583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-23%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文本框 3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69588" y="4632145"/>
              <a:ext cx="396583" cy="1923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-12%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文本框 3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84252" y="4509281"/>
              <a:ext cx="396583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-05%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11271" y="1867519"/>
            <a:ext cx="4740632" cy="948792"/>
            <a:chOff x="6611271" y="1867519"/>
            <a:chExt cx="4740632" cy="948792"/>
          </a:xfrm>
        </p:grpSpPr>
        <p:sp>
          <p:nvSpPr>
            <p:cNvPr id="34" name="PA-矩形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11271" y="1973022"/>
              <a:ext cx="270000" cy="270000"/>
            </a:xfrm>
            <a:prstGeom prst="rect">
              <a:avLst/>
            </a:prstGeom>
            <a:gradFill flip="none" rotWithShape="1">
              <a:gsLst>
                <a:gs pos="0">
                  <a:srgbClr val="ED525E"/>
                </a:gs>
                <a:gs pos="33000">
                  <a:srgbClr val="C53E6F"/>
                </a:gs>
                <a:gs pos="66000">
                  <a:srgbClr val="8F297F"/>
                </a:gs>
                <a:gs pos="100000">
                  <a:srgbClr val="5D139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+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995903" y="1867519"/>
              <a:ext cx="4356000" cy="948792"/>
              <a:chOff x="6574451" y="1779237"/>
              <a:chExt cx="4356000" cy="948792"/>
            </a:xfrm>
          </p:grpSpPr>
          <p:sp>
            <p:nvSpPr>
              <p:cNvPr id="17" name="PA-文本框 27"/>
              <p:cNvSpPr txBox="1"/>
              <p:nvPr>
                <p:custDataLst>
                  <p:tags r:id="rId8"/>
                </p:custDataLst>
              </p:nvPr>
            </p:nvSpPr>
            <p:spPr>
              <a:xfrm flipH="1">
                <a:off x="6574452" y="1779237"/>
                <a:ext cx="2402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PA-矩形 28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6574451" y="22294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611272" y="3197977"/>
            <a:ext cx="4731907" cy="948792"/>
            <a:chOff x="6611271" y="3197977"/>
            <a:chExt cx="4731907" cy="948792"/>
          </a:xfrm>
        </p:grpSpPr>
        <p:sp>
          <p:nvSpPr>
            <p:cNvPr id="35" name="PA-矩形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611271" y="3288322"/>
              <a:ext cx="270000" cy="270000"/>
            </a:xfrm>
            <a:prstGeom prst="rect">
              <a:avLst/>
            </a:prstGeom>
            <a:gradFill flip="none" rotWithShape="1">
              <a:gsLst>
                <a:gs pos="0">
                  <a:srgbClr val="ED525E"/>
                </a:gs>
                <a:gs pos="33000">
                  <a:srgbClr val="C53E6F"/>
                </a:gs>
                <a:gs pos="66000">
                  <a:srgbClr val="8F297F"/>
                </a:gs>
                <a:gs pos="100000">
                  <a:srgbClr val="5D139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+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987178" y="3197977"/>
              <a:ext cx="4356000" cy="948792"/>
              <a:chOff x="6574451" y="1791937"/>
              <a:chExt cx="4356000" cy="948792"/>
            </a:xfrm>
          </p:grpSpPr>
          <p:sp>
            <p:nvSpPr>
              <p:cNvPr id="15" name="PA-文本框 27"/>
              <p:cNvSpPr txBox="1"/>
              <p:nvPr>
                <p:custDataLst>
                  <p:tags r:id="rId5"/>
                </p:custDataLst>
              </p:nvPr>
            </p:nvSpPr>
            <p:spPr>
              <a:xfrm flipH="1">
                <a:off x="6574452" y="1791937"/>
                <a:ext cx="2402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A-矩形 28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6574451" y="22421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611271" y="4493539"/>
            <a:ext cx="4740632" cy="948792"/>
            <a:chOff x="6611271" y="4493539"/>
            <a:chExt cx="4740632" cy="948792"/>
          </a:xfrm>
        </p:grpSpPr>
        <p:sp>
          <p:nvSpPr>
            <p:cNvPr id="36" name="PA-矩形 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611271" y="4603623"/>
              <a:ext cx="270000" cy="270000"/>
            </a:xfrm>
            <a:prstGeom prst="rect">
              <a:avLst/>
            </a:prstGeom>
            <a:gradFill flip="none" rotWithShape="1">
              <a:gsLst>
                <a:gs pos="0">
                  <a:srgbClr val="ED525E"/>
                </a:gs>
                <a:gs pos="33000">
                  <a:srgbClr val="C53E6F"/>
                </a:gs>
                <a:gs pos="66000">
                  <a:srgbClr val="8F297F"/>
                </a:gs>
                <a:gs pos="100000">
                  <a:srgbClr val="5D139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-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995903" y="4493539"/>
              <a:ext cx="4356000" cy="948792"/>
              <a:chOff x="6574451" y="1779237"/>
              <a:chExt cx="4356000" cy="948792"/>
            </a:xfrm>
          </p:grpSpPr>
          <p:sp>
            <p:nvSpPr>
              <p:cNvPr id="13" name="PA-文本框 27"/>
              <p:cNvSpPr txBox="1"/>
              <p:nvPr>
                <p:custDataLst>
                  <p:tags r:id="rId2"/>
                </p:custDataLst>
              </p:nvPr>
            </p:nvSpPr>
            <p:spPr>
              <a:xfrm flipH="1">
                <a:off x="6574452" y="1779237"/>
                <a:ext cx="2402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请在此输入文字</a:t>
                </a:r>
                <a:endPara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PA-矩形 28"/>
              <p:cNvSpPr/>
              <p:nvPr>
                <p:custDataLst>
                  <p:tags r:id="rId3"/>
                </p:custDataLst>
              </p:nvPr>
            </p:nvSpPr>
            <p:spPr>
              <a:xfrm flipH="1">
                <a:off x="6574451" y="2229431"/>
                <a:ext cx="4356000" cy="49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This power point is made by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jiaoyang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 everything in this template is all </a:t>
                </a:r>
                <a:r>
                  <a:rPr lang="en-US" altLang="zh-CN" sz="1100" kern="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orginal</a:t>
                </a:r>
                <a:r>
                  <a:rPr lang="en-US" altLang="zh-CN" sz="11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.</a:t>
                </a:r>
              </a:p>
            </p:txBody>
          </p:sp>
        </p:grpSp>
      </p:grp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公司规章制度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Company Regulations And Regulations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033516" y="1829025"/>
            <a:ext cx="2905337" cy="36063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8845273" y="1831540"/>
            <a:ext cx="2313211" cy="175543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6438817" y="3677416"/>
            <a:ext cx="2313209" cy="17579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4" cstate="screen"/>
          <a:srcRect/>
          <a:stretch>
            <a:fillRect/>
          </a:stretch>
        </p:blipFill>
        <p:spPr>
          <a:xfrm>
            <a:off x="4032356" y="1829025"/>
            <a:ext cx="2313209" cy="1757952"/>
          </a:xfrm>
          <a:prstGeom prst="rect">
            <a:avLst/>
          </a:prstGeom>
        </p:spPr>
      </p:pic>
      <p:sp>
        <p:nvSpPr>
          <p:cNvPr id="17" name="PA-矩形 88"/>
          <p:cNvSpPr/>
          <p:nvPr>
            <p:custDataLst>
              <p:tags r:id="rId1"/>
            </p:custDataLst>
          </p:nvPr>
        </p:nvSpPr>
        <p:spPr>
          <a:xfrm>
            <a:off x="4032358" y="3677419"/>
            <a:ext cx="2313209" cy="1757952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PA-矩形 91"/>
          <p:cNvSpPr/>
          <p:nvPr>
            <p:custDataLst>
              <p:tags r:id="rId2"/>
            </p:custDataLst>
          </p:nvPr>
        </p:nvSpPr>
        <p:spPr>
          <a:xfrm>
            <a:off x="6438817" y="1829025"/>
            <a:ext cx="2313209" cy="1757952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PA-矩形 94"/>
          <p:cNvSpPr/>
          <p:nvPr>
            <p:custDataLst>
              <p:tags r:id="rId3"/>
            </p:custDataLst>
          </p:nvPr>
        </p:nvSpPr>
        <p:spPr>
          <a:xfrm>
            <a:off x="8845276" y="3677419"/>
            <a:ext cx="2313211" cy="1757952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PA-文本框 27"/>
          <p:cNvSpPr txBox="1"/>
          <p:nvPr>
            <p:custDataLst>
              <p:tags r:id="rId4"/>
            </p:custDataLst>
          </p:nvPr>
        </p:nvSpPr>
        <p:spPr>
          <a:xfrm flipH="1">
            <a:off x="6438811" y="2366808"/>
            <a:ext cx="231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28"/>
          <p:cNvSpPr/>
          <p:nvPr>
            <p:custDataLst>
              <p:tags r:id="rId5"/>
            </p:custDataLst>
          </p:nvPr>
        </p:nvSpPr>
        <p:spPr>
          <a:xfrm flipH="1">
            <a:off x="6438811" y="2750527"/>
            <a:ext cx="231321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PA-文本框 27"/>
          <p:cNvSpPr txBox="1"/>
          <p:nvPr>
            <p:custDataLst>
              <p:tags r:id="rId6"/>
            </p:custDataLst>
          </p:nvPr>
        </p:nvSpPr>
        <p:spPr>
          <a:xfrm flipH="1">
            <a:off x="4032100" y="4165128"/>
            <a:ext cx="231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28"/>
          <p:cNvSpPr/>
          <p:nvPr>
            <p:custDataLst>
              <p:tags r:id="rId7"/>
            </p:custDataLst>
          </p:nvPr>
        </p:nvSpPr>
        <p:spPr>
          <a:xfrm flipH="1">
            <a:off x="4032355" y="4548847"/>
            <a:ext cx="231295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文本框 27"/>
          <p:cNvSpPr txBox="1"/>
          <p:nvPr>
            <p:custDataLst>
              <p:tags r:id="rId8"/>
            </p:custDataLst>
          </p:nvPr>
        </p:nvSpPr>
        <p:spPr>
          <a:xfrm flipH="1">
            <a:off x="8845273" y="4165128"/>
            <a:ext cx="231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请在此输入文字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矩形 28"/>
          <p:cNvSpPr/>
          <p:nvPr>
            <p:custDataLst>
              <p:tags r:id="rId9"/>
            </p:custDataLst>
          </p:nvPr>
        </p:nvSpPr>
        <p:spPr>
          <a:xfrm flipH="1">
            <a:off x="8845017" y="4548847"/>
            <a:ext cx="231320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prstClr val="white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prstClr val="white"/>
                </a:solidFill>
                <a:cs typeface="+mn-ea"/>
                <a:sym typeface="+mn-lt"/>
              </a:rPr>
              <a:t>. </a:t>
            </a:r>
            <a:endParaRPr kumimoji="0" lang="en-GB" altLang="zh-CN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9" name="等腰三角形 8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公司规章制度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Company Regulations And Regulations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PA-任意多边形: 形状 27"/>
          <p:cNvSpPr/>
          <p:nvPr>
            <p:custDataLst>
              <p:tags r:id="rId1"/>
            </p:custDataLst>
          </p:nvPr>
        </p:nvSpPr>
        <p:spPr>
          <a:xfrm>
            <a:off x="4482596" y="1941280"/>
            <a:ext cx="1336027" cy="1336024"/>
          </a:xfrm>
          <a:prstGeom prst="round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PA-任意多边形: 形状 28"/>
          <p:cNvSpPr/>
          <p:nvPr>
            <p:custDataLst>
              <p:tags r:id="rId2"/>
            </p:custDataLst>
          </p:nvPr>
        </p:nvSpPr>
        <p:spPr>
          <a:xfrm>
            <a:off x="6393296" y="1941280"/>
            <a:ext cx="1336027" cy="1336024"/>
          </a:xfrm>
          <a:prstGeom prst="round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PA-任意多边形: 形状 29"/>
          <p:cNvSpPr/>
          <p:nvPr>
            <p:custDataLst>
              <p:tags r:id="rId3"/>
            </p:custDataLst>
          </p:nvPr>
        </p:nvSpPr>
        <p:spPr>
          <a:xfrm>
            <a:off x="4482596" y="3851981"/>
            <a:ext cx="1336027" cy="1336024"/>
          </a:xfrm>
          <a:prstGeom prst="round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PA-任意多边形: 形状 30"/>
          <p:cNvSpPr/>
          <p:nvPr>
            <p:custDataLst>
              <p:tags r:id="rId4"/>
            </p:custDataLst>
          </p:nvPr>
        </p:nvSpPr>
        <p:spPr>
          <a:xfrm>
            <a:off x="6393296" y="3851981"/>
            <a:ext cx="1336027" cy="1336024"/>
          </a:xfrm>
          <a:prstGeom prst="round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PA-任意多边形: 形状 31"/>
          <p:cNvSpPr/>
          <p:nvPr>
            <p:custDataLst>
              <p:tags r:id="rId5"/>
            </p:custDataLst>
          </p:nvPr>
        </p:nvSpPr>
        <p:spPr>
          <a:xfrm>
            <a:off x="4889117" y="4260688"/>
            <a:ext cx="522980" cy="4963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PA-任意多边形: 形状 32"/>
          <p:cNvSpPr/>
          <p:nvPr>
            <p:custDataLst>
              <p:tags r:id="rId6"/>
            </p:custDataLst>
          </p:nvPr>
        </p:nvSpPr>
        <p:spPr>
          <a:xfrm>
            <a:off x="4889117" y="2380188"/>
            <a:ext cx="522980" cy="45820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任意多边形: 形状 33"/>
          <p:cNvSpPr/>
          <p:nvPr>
            <p:custDataLst>
              <p:tags r:id="rId7"/>
            </p:custDataLst>
          </p:nvPr>
        </p:nvSpPr>
        <p:spPr>
          <a:xfrm>
            <a:off x="6824394" y="2347774"/>
            <a:ext cx="522983" cy="5154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任意多边形: 形状 36"/>
          <p:cNvSpPr/>
          <p:nvPr>
            <p:custDataLst>
              <p:tags r:id="rId8"/>
            </p:custDataLst>
          </p:nvPr>
        </p:nvSpPr>
        <p:spPr>
          <a:xfrm>
            <a:off x="6849445" y="4242880"/>
            <a:ext cx="423729" cy="5192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138622" y="1994621"/>
            <a:ext cx="3034639" cy="1110461"/>
            <a:chOff x="874712" y="3269082"/>
            <a:chExt cx="3034639" cy="1110461"/>
          </a:xfrm>
        </p:grpSpPr>
        <p:sp>
          <p:nvSpPr>
            <p:cNvPr id="25" name="PA-矩形 119"/>
            <p:cNvSpPr/>
            <p:nvPr>
              <p:custDataLst>
                <p:tags r:id="rId15"/>
              </p:custDataLst>
            </p:nvPr>
          </p:nvSpPr>
          <p:spPr>
            <a:xfrm>
              <a:off x="874712" y="3677812"/>
              <a:ext cx="3034639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6" name="PA-矩形 120"/>
            <p:cNvSpPr/>
            <p:nvPr>
              <p:custDataLst>
                <p:tags r:id="rId16"/>
              </p:custDataLst>
            </p:nvPr>
          </p:nvSpPr>
          <p:spPr>
            <a:xfrm>
              <a:off x="874712" y="326908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38622" y="3899486"/>
            <a:ext cx="3034639" cy="1121155"/>
            <a:chOff x="874712" y="3269082"/>
            <a:chExt cx="3034639" cy="1121155"/>
          </a:xfrm>
        </p:grpSpPr>
        <p:sp>
          <p:nvSpPr>
            <p:cNvPr id="23" name="PA-矩形 117"/>
            <p:cNvSpPr/>
            <p:nvPr>
              <p:custDataLst>
                <p:tags r:id="rId13"/>
              </p:custDataLst>
            </p:nvPr>
          </p:nvSpPr>
          <p:spPr>
            <a:xfrm>
              <a:off x="874712" y="3688506"/>
              <a:ext cx="3034639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4" name="PA-矩形 118"/>
            <p:cNvSpPr/>
            <p:nvPr>
              <p:custDataLst>
                <p:tags r:id="rId14"/>
              </p:custDataLst>
            </p:nvPr>
          </p:nvSpPr>
          <p:spPr>
            <a:xfrm>
              <a:off x="874712" y="326908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7122" y="1994621"/>
            <a:ext cx="3034639" cy="1110461"/>
            <a:chOff x="874712" y="3269082"/>
            <a:chExt cx="3034639" cy="1110461"/>
          </a:xfrm>
        </p:grpSpPr>
        <p:sp>
          <p:nvSpPr>
            <p:cNvPr id="21" name="PA-矩形 115"/>
            <p:cNvSpPr/>
            <p:nvPr>
              <p:custDataLst>
                <p:tags r:id="rId11"/>
              </p:custDataLst>
            </p:nvPr>
          </p:nvSpPr>
          <p:spPr>
            <a:xfrm>
              <a:off x="874712" y="3677812"/>
              <a:ext cx="3034639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2" name="PA-矩形 116"/>
            <p:cNvSpPr/>
            <p:nvPr>
              <p:custDataLst>
                <p:tags r:id="rId12"/>
              </p:custDataLst>
            </p:nvPr>
          </p:nvSpPr>
          <p:spPr>
            <a:xfrm>
              <a:off x="1667377" y="326908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7122" y="3899486"/>
            <a:ext cx="3034639" cy="1110461"/>
            <a:chOff x="874712" y="3269082"/>
            <a:chExt cx="3034639" cy="1110461"/>
          </a:xfrm>
        </p:grpSpPr>
        <p:sp>
          <p:nvSpPr>
            <p:cNvPr id="19" name="PA-矩形 113"/>
            <p:cNvSpPr/>
            <p:nvPr>
              <p:custDataLst>
                <p:tags r:id="rId9"/>
              </p:custDataLst>
            </p:nvPr>
          </p:nvSpPr>
          <p:spPr>
            <a:xfrm>
              <a:off x="874712" y="3677812"/>
              <a:ext cx="3034639" cy="7017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20000"/>
                </a:lnSpc>
                <a:defRPr/>
              </a:pP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This power point is made by </a:t>
              </a:r>
              <a:r>
                <a:rPr lang="en-US" altLang="zh-CN" sz="1100" kern="0" dirty="0" err="1">
                  <a:solidFill>
                    <a:schemeClr val="bg1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kern="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0" name="PA-矩形 114"/>
            <p:cNvSpPr/>
            <p:nvPr>
              <p:custDataLst>
                <p:tags r:id="rId10"/>
              </p:custDataLst>
            </p:nvPr>
          </p:nvSpPr>
          <p:spPr>
            <a:xfrm>
              <a:off x="1667377" y="3269082"/>
              <a:ext cx="2241974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输入文字</a:t>
              </a:r>
            </a:p>
          </p:txBody>
        </p:sp>
      </p:grp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1472420" y="5150653"/>
            <a:ext cx="544177" cy="443573"/>
          </a:xfrm>
          <a:prstGeom prst="triangle">
            <a:avLst/>
          </a:prstGeom>
          <a:solidFill>
            <a:srgbClr val="176BE9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等腰三角形 20"/>
          <p:cNvSpPr/>
          <p:nvPr/>
        </p:nvSpPr>
        <p:spPr>
          <a:xfrm rot="5400000">
            <a:off x="416291" y="4928192"/>
            <a:ext cx="489496" cy="399001"/>
          </a:xfrm>
          <a:prstGeom prst="triangle">
            <a:avLst/>
          </a:prstGeom>
          <a:solidFill>
            <a:srgbClr val="094BF7"/>
          </a:solidFill>
          <a:ln>
            <a:noFill/>
          </a:ln>
          <a:effectLst>
            <a:softEdge rad="190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2056725" y="1559129"/>
            <a:ext cx="586431" cy="478015"/>
          </a:xfrm>
          <a:prstGeom prst="triangle">
            <a:avLst/>
          </a:prstGeom>
          <a:gradFill>
            <a:gsLst>
              <a:gs pos="0">
                <a:srgbClr val="304FDC"/>
              </a:gs>
              <a:gs pos="33000">
                <a:srgbClr val="3359E8"/>
              </a:gs>
              <a:gs pos="66000">
                <a:srgbClr val="2B5AE5"/>
              </a:gs>
              <a:gs pos="100000">
                <a:srgbClr val="2358D8"/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16200000" flipH="1">
            <a:off x="8941909" y="2422309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16200000" flipH="1">
            <a:off x="10222390" y="2258428"/>
            <a:ext cx="586431" cy="478015"/>
          </a:xfrm>
          <a:prstGeom prst="triangle">
            <a:avLst/>
          </a:prstGeom>
          <a:gradFill>
            <a:gsLst>
              <a:gs pos="0">
                <a:srgbClr val="5D30AC"/>
              </a:gs>
              <a:gs pos="33000">
                <a:srgbClr val="6C2CC1"/>
              </a:gs>
              <a:gs pos="66000">
                <a:srgbClr val="AE37E1"/>
              </a:gs>
              <a:gs pos="100000">
                <a:srgbClr val="D242E2"/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33"/>
          <p:cNvSpPr/>
          <p:nvPr/>
        </p:nvSpPr>
        <p:spPr>
          <a:xfrm rot="16200000" flipH="1">
            <a:off x="8877945" y="1251954"/>
            <a:ext cx="601812" cy="490553"/>
          </a:xfrm>
          <a:prstGeom prst="triangle">
            <a:avLst/>
          </a:prstGeom>
          <a:gradFill>
            <a:gsLst>
              <a:gs pos="0">
                <a:srgbClr val="B34367"/>
              </a:gs>
              <a:gs pos="33000">
                <a:srgbClr val="CC4251"/>
              </a:gs>
              <a:gs pos="66000">
                <a:srgbClr val="D84639"/>
              </a:gs>
              <a:gs pos="100000">
                <a:srgbClr val="CD4738"/>
              </a:gs>
            </a:gsLst>
            <a:lin ang="5400000" scaled="1"/>
          </a:gra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等腰三角形 34"/>
          <p:cNvSpPr/>
          <p:nvPr/>
        </p:nvSpPr>
        <p:spPr>
          <a:xfrm rot="16200000" flipH="1">
            <a:off x="9237921" y="5054851"/>
            <a:ext cx="893950" cy="728683"/>
          </a:xfrm>
          <a:prstGeom prst="triangle">
            <a:avLst/>
          </a:prstGeom>
          <a:gradFill>
            <a:gsLst>
              <a:gs pos="0">
                <a:srgbClr val="5F3CB6"/>
              </a:gs>
              <a:gs pos="33000">
                <a:srgbClr val="7144C0"/>
              </a:gs>
              <a:gs pos="66000">
                <a:srgbClr val="864FC6"/>
              </a:gs>
              <a:gs pos="100000">
                <a:srgbClr val="8A50C1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663160" y="4045669"/>
            <a:ext cx="2879133" cy="604487"/>
          </a:xfrm>
          <a:prstGeom prst="roundRect">
            <a:avLst>
              <a:gd name="adj" fmla="val 6418"/>
            </a:avLst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63160" y="1292174"/>
            <a:ext cx="287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>
          <a:xfrm rot="10800000">
            <a:off x="3413481" y="1811210"/>
            <a:ext cx="5378491" cy="3621057"/>
          </a:xfrm>
          <a:custGeom>
            <a:avLst/>
            <a:gdLst>
              <a:gd name="connsiteX0" fmla="*/ 3065646 w 5378491"/>
              <a:gd name="connsiteY0" fmla="*/ 560457 h 3621057"/>
              <a:gd name="connsiteX1" fmla="*/ 2689245 w 5378491"/>
              <a:gd name="connsiteY1" fmla="*/ 51850 h 3621057"/>
              <a:gd name="connsiteX2" fmla="*/ 2312845 w 5378491"/>
              <a:gd name="connsiteY2" fmla="*/ 560456 h 3621057"/>
              <a:gd name="connsiteX3" fmla="*/ 2287315 w 5378491"/>
              <a:gd name="connsiteY3" fmla="*/ 541197 h 3621057"/>
              <a:gd name="connsiteX4" fmla="*/ 2689246 w 5378491"/>
              <a:gd name="connsiteY4" fmla="*/ 0 h 3621057"/>
              <a:gd name="connsiteX5" fmla="*/ 3091176 w 5378491"/>
              <a:gd name="connsiteY5" fmla="*/ 541198 h 3621057"/>
              <a:gd name="connsiteX6" fmla="*/ 1723590 w 5378491"/>
              <a:gd name="connsiteY6" fmla="*/ 3621057 h 3621057"/>
              <a:gd name="connsiteX7" fmla="*/ 0 w 5378491"/>
              <a:gd name="connsiteY7" fmla="*/ 3621057 h 3621057"/>
              <a:gd name="connsiteX8" fmla="*/ 1609428 w 5378491"/>
              <a:gd name="connsiteY8" fmla="*/ 1453969 h 3621057"/>
              <a:gd name="connsiteX9" fmla="*/ 1636486 w 5378491"/>
              <a:gd name="connsiteY9" fmla="*/ 1474380 h 3621057"/>
              <a:gd name="connsiteX10" fmla="*/ 75645 w 5378491"/>
              <a:gd name="connsiteY10" fmla="*/ 3583450 h 3621057"/>
              <a:gd name="connsiteX11" fmla="*/ 1723590 w 5378491"/>
              <a:gd name="connsiteY11" fmla="*/ 3583450 h 3621057"/>
              <a:gd name="connsiteX12" fmla="*/ 5378491 w 5378491"/>
              <a:gd name="connsiteY12" fmla="*/ 3621057 h 3621057"/>
              <a:gd name="connsiteX13" fmla="*/ 3654900 w 5378491"/>
              <a:gd name="connsiteY13" fmla="*/ 3621057 h 3621057"/>
              <a:gd name="connsiteX14" fmla="*/ 3654900 w 5378491"/>
              <a:gd name="connsiteY14" fmla="*/ 3583450 h 3621057"/>
              <a:gd name="connsiteX15" fmla="*/ 5302845 w 5378491"/>
              <a:gd name="connsiteY15" fmla="*/ 3583450 h 3621057"/>
              <a:gd name="connsiteX16" fmla="*/ 3742005 w 5378491"/>
              <a:gd name="connsiteY16" fmla="*/ 1474381 h 3621057"/>
              <a:gd name="connsiteX17" fmla="*/ 3769063 w 5378491"/>
              <a:gd name="connsiteY17" fmla="*/ 1453969 h 362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78491" h="3621057">
                <a:moveTo>
                  <a:pt x="3065646" y="560457"/>
                </a:moveTo>
                <a:lnTo>
                  <a:pt x="2689245" y="51850"/>
                </a:lnTo>
                <a:lnTo>
                  <a:pt x="2312845" y="560456"/>
                </a:lnTo>
                <a:lnTo>
                  <a:pt x="2287315" y="541197"/>
                </a:lnTo>
                <a:lnTo>
                  <a:pt x="2689246" y="0"/>
                </a:lnTo>
                <a:lnTo>
                  <a:pt x="3091176" y="541198"/>
                </a:lnTo>
                <a:close/>
                <a:moveTo>
                  <a:pt x="1723590" y="3621057"/>
                </a:moveTo>
                <a:lnTo>
                  <a:pt x="0" y="3621057"/>
                </a:lnTo>
                <a:lnTo>
                  <a:pt x="1609428" y="1453969"/>
                </a:lnTo>
                <a:lnTo>
                  <a:pt x="1636486" y="1474380"/>
                </a:lnTo>
                <a:lnTo>
                  <a:pt x="75645" y="3583450"/>
                </a:lnTo>
                <a:lnTo>
                  <a:pt x="1723590" y="3583450"/>
                </a:lnTo>
                <a:close/>
                <a:moveTo>
                  <a:pt x="5378491" y="3621057"/>
                </a:moveTo>
                <a:lnTo>
                  <a:pt x="3654900" y="3621057"/>
                </a:lnTo>
                <a:lnTo>
                  <a:pt x="3654900" y="3583450"/>
                </a:lnTo>
                <a:lnTo>
                  <a:pt x="5302845" y="3583450"/>
                </a:lnTo>
                <a:lnTo>
                  <a:pt x="3742005" y="1474381"/>
                </a:lnTo>
                <a:lnTo>
                  <a:pt x="3769063" y="1453969"/>
                </a:lnTo>
                <a:close/>
              </a:path>
            </a:pathLst>
          </a:custGeom>
          <a:gradFill>
            <a:gsLst>
              <a:gs pos="0">
                <a:srgbClr val="877FBB"/>
              </a:gs>
              <a:gs pos="33000">
                <a:srgbClr val="6A6BCF"/>
              </a:gs>
              <a:gs pos="66000">
                <a:srgbClr val="7075D2"/>
              </a:gs>
              <a:gs pos="100000">
                <a:srgbClr val="5662A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211843" y="2311297"/>
            <a:ext cx="7765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chemeClr val="bg1"/>
                </a:solidFill>
                <a:cs typeface="+mn-ea"/>
                <a:sym typeface="+mn-lt"/>
              </a:rPr>
              <a:t>感谢各位的聆听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220155" y="3301695"/>
            <a:ext cx="776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PPT TEMPLATE FOR ENTERPRISE TRAINING</a:t>
            </a:r>
            <a:endParaRPr lang="zh-CN" altLang="en-US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49043" y="6323560"/>
            <a:ext cx="48966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This </a:t>
            </a:r>
            <a:r>
              <a:rPr lang="en-US" altLang="zh-CN" sz="700" dirty="0" err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powerpoint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 is made by </a:t>
            </a:r>
            <a:r>
              <a:rPr lang="en-US" altLang="zh-CN" sz="700" dirty="0" err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jiaoyang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700" dirty="0" smtClean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everything 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in this template is all </a:t>
            </a:r>
            <a:r>
              <a:rPr lang="en-US" altLang="zh-CN" sz="700" dirty="0" err="1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orginal</a:t>
            </a:r>
            <a:r>
              <a:rPr lang="en-US" altLang="zh-CN" sz="700" dirty="0">
                <a:solidFill>
                  <a:schemeClr val="bg1">
                    <a:alpha val="80000"/>
                  </a:schemeClr>
                </a:solidFill>
                <a:cs typeface="+mn-ea"/>
                <a:sym typeface="+mn-lt"/>
              </a:rPr>
              <a:t>. 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7" y="236346"/>
            <a:ext cx="744899" cy="45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8" grpId="0"/>
      <p:bldP spid="54" grpId="0" animBg="1"/>
      <p:bldP spid="55" grpId="0"/>
      <p:bldP spid="5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0996" y="3090093"/>
            <a:ext cx="52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  <a:sym typeface="+mn-lt"/>
              </a:rPr>
              <a:t>公司整体介绍</a:t>
            </a:r>
          </a:p>
        </p:txBody>
      </p:sp>
      <p:sp>
        <p:nvSpPr>
          <p:cNvPr id="9" name="矩形 8"/>
          <p:cNvSpPr/>
          <p:nvPr/>
        </p:nvSpPr>
        <p:spPr>
          <a:xfrm>
            <a:off x="4663911" y="1482336"/>
            <a:ext cx="2894159" cy="720000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B22C3E"/>
                </a:gs>
                <a:gs pos="33000">
                  <a:srgbClr val="C22F5F"/>
                </a:gs>
                <a:gs pos="66000">
                  <a:srgbClr val="9828C0"/>
                </a:gs>
                <a:gs pos="100000">
                  <a:srgbClr val="8E2CE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4758943" y="1143425"/>
            <a:ext cx="99285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162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354573" y="2276314"/>
            <a:ext cx="99286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54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2119" y="1460016"/>
            <a:ext cx="168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8941909" y="3037348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-矩形 59"/>
          <p:cNvSpPr/>
          <p:nvPr>
            <p:custDataLst>
              <p:tags r:id="rId1"/>
            </p:custDataLst>
          </p:nvPr>
        </p:nvSpPr>
        <p:spPr>
          <a:xfrm>
            <a:off x="3178631" y="4946181"/>
            <a:ext cx="5860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公司整体介绍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Overall Introduction Of The Company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0399" y="2102914"/>
            <a:ext cx="3049920" cy="3049920"/>
          </a:xfrm>
          <a:custGeom>
            <a:avLst/>
            <a:gdLst>
              <a:gd name="connsiteX0" fmla="*/ 1524960 w 3049920"/>
              <a:gd name="connsiteY0" fmla="*/ 0 h 3049920"/>
              <a:gd name="connsiteX1" fmla="*/ 3049920 w 3049920"/>
              <a:gd name="connsiteY1" fmla="*/ 1524960 h 3049920"/>
              <a:gd name="connsiteX2" fmla="*/ 1524960 w 3049920"/>
              <a:gd name="connsiteY2" fmla="*/ 3049920 h 3049920"/>
              <a:gd name="connsiteX3" fmla="*/ 0 w 3049920"/>
              <a:gd name="connsiteY3" fmla="*/ 1524960 h 3049920"/>
              <a:gd name="connsiteX4" fmla="*/ 1524960 w 3049920"/>
              <a:gd name="connsiteY4" fmla="*/ 0 h 304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9920" h="3049920">
                <a:moveTo>
                  <a:pt x="1524960" y="0"/>
                </a:moveTo>
                <a:cubicBezTo>
                  <a:pt x="2367172" y="0"/>
                  <a:pt x="3049920" y="682748"/>
                  <a:pt x="3049920" y="1524960"/>
                </a:cubicBezTo>
                <a:cubicBezTo>
                  <a:pt x="3049920" y="2367172"/>
                  <a:pt x="2367172" y="3049920"/>
                  <a:pt x="1524960" y="3049920"/>
                </a:cubicBezTo>
                <a:cubicBezTo>
                  <a:pt x="682748" y="3049920"/>
                  <a:pt x="0" y="2367172"/>
                  <a:pt x="0" y="1524960"/>
                </a:cubicBezTo>
                <a:cubicBezTo>
                  <a:pt x="0" y="682748"/>
                  <a:pt x="682748" y="0"/>
                  <a:pt x="1524960" y="0"/>
                </a:cubicBezTo>
                <a:close/>
              </a:path>
            </a:pathLst>
          </a:custGeom>
        </p:spPr>
      </p:pic>
      <p:sp>
        <p:nvSpPr>
          <p:cNvPr id="10" name="ïsľïḑe"/>
          <p:cNvSpPr/>
          <p:nvPr/>
        </p:nvSpPr>
        <p:spPr>
          <a:xfrm>
            <a:off x="4411701" y="1944217"/>
            <a:ext cx="3367315" cy="3367314"/>
          </a:xfrm>
          <a:prstGeom prst="ellipse">
            <a:avLst/>
          </a:prstGeom>
          <a:noFill/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7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iś1iḋé"/>
          <p:cNvSpPr/>
          <p:nvPr/>
        </p:nvSpPr>
        <p:spPr>
          <a:xfrm>
            <a:off x="7022149" y="2950356"/>
            <a:ext cx="1355035" cy="1355036"/>
          </a:xfrm>
          <a:prstGeom prst="ellipse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2" name="iSḻîḍè"/>
          <p:cNvSpPr/>
          <p:nvPr/>
        </p:nvSpPr>
        <p:spPr>
          <a:xfrm>
            <a:off x="3892881" y="2950357"/>
            <a:ext cx="1355035" cy="1355036"/>
          </a:xfrm>
          <a:prstGeom prst="ellipse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sľíḑe"/>
          <p:cNvSpPr/>
          <p:nvPr/>
        </p:nvSpPr>
        <p:spPr bwMode="auto">
          <a:xfrm>
            <a:off x="659762" y="1944219"/>
            <a:ext cx="2844797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 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ïṧḷîḋè"/>
          <p:cNvSpPr txBox="1"/>
          <p:nvPr/>
        </p:nvSpPr>
        <p:spPr bwMode="auto">
          <a:xfrm>
            <a:off x="659761" y="1502415"/>
            <a:ext cx="2844799" cy="441805"/>
          </a:xfrm>
          <a:prstGeom prst="rect">
            <a:avLst/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zh-CN" altLang="en-US" sz="2000" b="1" dirty="0">
                <a:cs typeface="+mn-ea"/>
                <a:sym typeface="+mn-lt"/>
              </a:rPr>
              <a:t>输入文字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16" name="íṣḷiḋè"/>
          <p:cNvSpPr/>
          <p:nvPr/>
        </p:nvSpPr>
        <p:spPr bwMode="auto">
          <a:xfrm>
            <a:off x="4265556" y="3433544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ṡľïḑe"/>
          <p:cNvSpPr/>
          <p:nvPr/>
        </p:nvSpPr>
        <p:spPr bwMode="auto">
          <a:xfrm>
            <a:off x="7394824" y="3433544"/>
            <a:ext cx="609685" cy="388667"/>
          </a:xfrm>
          <a:custGeom>
            <a:avLst/>
            <a:gdLst>
              <a:gd name="connsiteX0" fmla="*/ 498968 w 603828"/>
              <a:gd name="connsiteY0" fmla="*/ 125959 h 384934"/>
              <a:gd name="connsiteX1" fmla="*/ 519009 w 603828"/>
              <a:gd name="connsiteY1" fmla="*/ 145894 h 384934"/>
              <a:gd name="connsiteX2" fmla="*/ 498968 w 603828"/>
              <a:gd name="connsiteY2" fmla="*/ 165829 h 384934"/>
              <a:gd name="connsiteX3" fmla="*/ 478927 w 603828"/>
              <a:gd name="connsiteY3" fmla="*/ 145894 h 384934"/>
              <a:gd name="connsiteX4" fmla="*/ 498968 w 603828"/>
              <a:gd name="connsiteY4" fmla="*/ 125959 h 384934"/>
              <a:gd name="connsiteX5" fmla="*/ 442339 w 603828"/>
              <a:gd name="connsiteY5" fmla="*/ 125959 h 384934"/>
              <a:gd name="connsiteX6" fmla="*/ 462415 w 603828"/>
              <a:gd name="connsiteY6" fmla="*/ 145894 h 384934"/>
              <a:gd name="connsiteX7" fmla="*/ 442339 w 603828"/>
              <a:gd name="connsiteY7" fmla="*/ 165829 h 384934"/>
              <a:gd name="connsiteX8" fmla="*/ 422263 w 603828"/>
              <a:gd name="connsiteY8" fmla="*/ 145894 h 384934"/>
              <a:gd name="connsiteX9" fmla="*/ 442339 w 603828"/>
              <a:gd name="connsiteY9" fmla="*/ 125959 h 384934"/>
              <a:gd name="connsiteX10" fmla="*/ 385711 w 603828"/>
              <a:gd name="connsiteY10" fmla="*/ 125959 h 384934"/>
              <a:gd name="connsiteX11" fmla="*/ 405752 w 603828"/>
              <a:gd name="connsiteY11" fmla="*/ 145894 h 384934"/>
              <a:gd name="connsiteX12" fmla="*/ 385711 w 603828"/>
              <a:gd name="connsiteY12" fmla="*/ 165829 h 384934"/>
              <a:gd name="connsiteX13" fmla="*/ 365670 w 603828"/>
              <a:gd name="connsiteY13" fmla="*/ 145894 h 384934"/>
              <a:gd name="connsiteX14" fmla="*/ 385711 w 603828"/>
              <a:gd name="connsiteY14" fmla="*/ 125959 h 384934"/>
              <a:gd name="connsiteX15" fmla="*/ 329117 w 603828"/>
              <a:gd name="connsiteY15" fmla="*/ 125959 h 384934"/>
              <a:gd name="connsiteX16" fmla="*/ 349158 w 603828"/>
              <a:gd name="connsiteY16" fmla="*/ 145894 h 384934"/>
              <a:gd name="connsiteX17" fmla="*/ 329117 w 603828"/>
              <a:gd name="connsiteY17" fmla="*/ 165829 h 384934"/>
              <a:gd name="connsiteX18" fmla="*/ 309076 w 603828"/>
              <a:gd name="connsiteY18" fmla="*/ 145894 h 384934"/>
              <a:gd name="connsiteX19" fmla="*/ 329117 w 603828"/>
              <a:gd name="connsiteY19" fmla="*/ 125959 h 384934"/>
              <a:gd name="connsiteX20" fmla="*/ 414024 w 603828"/>
              <a:gd name="connsiteY20" fmla="*/ 34369 h 384934"/>
              <a:gd name="connsiteX21" fmla="*/ 258464 w 603828"/>
              <a:gd name="connsiteY21" fmla="*/ 141601 h 384934"/>
              <a:gd name="connsiteX22" fmla="*/ 414024 w 603828"/>
              <a:gd name="connsiteY22" fmla="*/ 248832 h 384934"/>
              <a:gd name="connsiteX23" fmla="*/ 452914 w 603828"/>
              <a:gd name="connsiteY23" fmla="*/ 245395 h 384934"/>
              <a:gd name="connsiteX24" fmla="*/ 456011 w 603828"/>
              <a:gd name="connsiteY24" fmla="*/ 245224 h 384934"/>
              <a:gd name="connsiteX25" fmla="*/ 464443 w 603828"/>
              <a:gd name="connsiteY25" fmla="*/ 247458 h 384934"/>
              <a:gd name="connsiteX26" fmla="*/ 520025 w 603828"/>
              <a:gd name="connsiteY26" fmla="*/ 278905 h 384934"/>
              <a:gd name="connsiteX27" fmla="*/ 509872 w 603828"/>
              <a:gd name="connsiteY27" fmla="*/ 240240 h 384934"/>
              <a:gd name="connsiteX28" fmla="*/ 517444 w 603828"/>
              <a:gd name="connsiteY28" fmla="*/ 221337 h 384934"/>
              <a:gd name="connsiteX29" fmla="*/ 569412 w 603828"/>
              <a:gd name="connsiteY29" fmla="*/ 141601 h 384934"/>
              <a:gd name="connsiteX30" fmla="*/ 414024 w 603828"/>
              <a:gd name="connsiteY30" fmla="*/ 34369 h 384934"/>
              <a:gd name="connsiteX31" fmla="*/ 414024 w 603828"/>
              <a:gd name="connsiteY31" fmla="*/ 0 h 384934"/>
              <a:gd name="connsiteX32" fmla="*/ 546181 w 603828"/>
              <a:gd name="connsiteY32" fmla="*/ 39696 h 384934"/>
              <a:gd name="connsiteX33" fmla="*/ 603828 w 603828"/>
              <a:gd name="connsiteY33" fmla="*/ 141601 h 384934"/>
              <a:gd name="connsiteX34" fmla="*/ 546353 w 603828"/>
              <a:gd name="connsiteY34" fmla="*/ 243505 h 384934"/>
              <a:gd name="connsiteX35" fmla="*/ 563561 w 603828"/>
              <a:gd name="connsiteY35" fmla="*/ 309666 h 384934"/>
              <a:gd name="connsiteX36" fmla="*/ 557366 w 603828"/>
              <a:gd name="connsiteY36" fmla="*/ 327538 h 384934"/>
              <a:gd name="connsiteX37" fmla="*/ 546870 w 603828"/>
              <a:gd name="connsiteY37" fmla="*/ 331146 h 384934"/>
              <a:gd name="connsiteX38" fmla="*/ 538438 w 603828"/>
              <a:gd name="connsiteY38" fmla="*/ 328912 h 384934"/>
              <a:gd name="connsiteX39" fmla="*/ 452742 w 603828"/>
              <a:gd name="connsiteY39" fmla="*/ 280280 h 384934"/>
              <a:gd name="connsiteX40" fmla="*/ 414024 w 603828"/>
              <a:gd name="connsiteY40" fmla="*/ 283201 h 384934"/>
              <a:gd name="connsiteX41" fmla="*/ 347773 w 603828"/>
              <a:gd name="connsiteY41" fmla="*/ 274437 h 384934"/>
              <a:gd name="connsiteX42" fmla="*/ 322133 w 603828"/>
              <a:gd name="connsiteY42" fmla="*/ 297293 h 384934"/>
              <a:gd name="connsiteX43" fmla="*/ 189976 w 603828"/>
              <a:gd name="connsiteY43" fmla="*/ 336989 h 384934"/>
              <a:gd name="connsiteX44" fmla="*/ 151086 w 603828"/>
              <a:gd name="connsiteY44" fmla="*/ 334068 h 384934"/>
              <a:gd name="connsiteX45" fmla="*/ 65390 w 603828"/>
              <a:gd name="connsiteY45" fmla="*/ 382700 h 384934"/>
              <a:gd name="connsiteX46" fmla="*/ 56958 w 603828"/>
              <a:gd name="connsiteY46" fmla="*/ 384934 h 384934"/>
              <a:gd name="connsiteX47" fmla="*/ 46462 w 603828"/>
              <a:gd name="connsiteY47" fmla="*/ 381325 h 384934"/>
              <a:gd name="connsiteX48" fmla="*/ 40267 w 603828"/>
              <a:gd name="connsiteY48" fmla="*/ 363453 h 384934"/>
              <a:gd name="connsiteX49" fmla="*/ 57647 w 603828"/>
              <a:gd name="connsiteY49" fmla="*/ 297121 h 384934"/>
              <a:gd name="connsiteX50" fmla="*/ 0 w 603828"/>
              <a:gd name="connsiteY50" fmla="*/ 195388 h 384934"/>
              <a:gd name="connsiteX51" fmla="*/ 57647 w 603828"/>
              <a:gd name="connsiteY51" fmla="*/ 93312 h 384934"/>
              <a:gd name="connsiteX52" fmla="*/ 189976 w 603828"/>
              <a:gd name="connsiteY52" fmla="*/ 53616 h 384934"/>
              <a:gd name="connsiteX53" fmla="*/ 256055 w 603828"/>
              <a:gd name="connsiteY53" fmla="*/ 62552 h 384934"/>
              <a:gd name="connsiteX54" fmla="*/ 281867 w 603828"/>
              <a:gd name="connsiteY54" fmla="*/ 39696 h 384934"/>
              <a:gd name="connsiteX55" fmla="*/ 414024 w 603828"/>
              <a:gd name="connsiteY55" fmla="*/ 0 h 38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03828" h="384934">
                <a:moveTo>
                  <a:pt x="498968" y="125959"/>
                </a:moveTo>
                <a:cubicBezTo>
                  <a:pt x="510036" y="125959"/>
                  <a:pt x="519009" y="134884"/>
                  <a:pt x="519009" y="145894"/>
                </a:cubicBezTo>
                <a:cubicBezTo>
                  <a:pt x="519009" y="156904"/>
                  <a:pt x="510036" y="165829"/>
                  <a:pt x="498968" y="165829"/>
                </a:cubicBezTo>
                <a:cubicBezTo>
                  <a:pt x="487900" y="165829"/>
                  <a:pt x="478927" y="156904"/>
                  <a:pt x="478927" y="145894"/>
                </a:cubicBezTo>
                <a:cubicBezTo>
                  <a:pt x="478927" y="134884"/>
                  <a:pt x="487900" y="125959"/>
                  <a:pt x="498968" y="125959"/>
                </a:cubicBezTo>
                <a:close/>
                <a:moveTo>
                  <a:pt x="442339" y="125959"/>
                </a:moveTo>
                <a:cubicBezTo>
                  <a:pt x="453427" y="125959"/>
                  <a:pt x="462415" y="134884"/>
                  <a:pt x="462415" y="145894"/>
                </a:cubicBezTo>
                <a:cubicBezTo>
                  <a:pt x="462415" y="156904"/>
                  <a:pt x="453427" y="165829"/>
                  <a:pt x="442339" y="165829"/>
                </a:cubicBezTo>
                <a:cubicBezTo>
                  <a:pt x="431251" y="165829"/>
                  <a:pt x="422263" y="156904"/>
                  <a:pt x="422263" y="145894"/>
                </a:cubicBezTo>
                <a:cubicBezTo>
                  <a:pt x="422263" y="134884"/>
                  <a:pt x="431251" y="125959"/>
                  <a:pt x="442339" y="125959"/>
                </a:cubicBezTo>
                <a:close/>
                <a:moveTo>
                  <a:pt x="385711" y="125959"/>
                </a:moveTo>
                <a:cubicBezTo>
                  <a:pt x="396779" y="125959"/>
                  <a:pt x="405752" y="134884"/>
                  <a:pt x="405752" y="145894"/>
                </a:cubicBezTo>
                <a:cubicBezTo>
                  <a:pt x="405752" y="156904"/>
                  <a:pt x="396779" y="165829"/>
                  <a:pt x="385711" y="165829"/>
                </a:cubicBezTo>
                <a:cubicBezTo>
                  <a:pt x="374643" y="165829"/>
                  <a:pt x="365670" y="156904"/>
                  <a:pt x="365670" y="145894"/>
                </a:cubicBezTo>
                <a:cubicBezTo>
                  <a:pt x="365670" y="134884"/>
                  <a:pt x="374643" y="125959"/>
                  <a:pt x="385711" y="125959"/>
                </a:cubicBezTo>
                <a:close/>
                <a:moveTo>
                  <a:pt x="329117" y="125959"/>
                </a:moveTo>
                <a:cubicBezTo>
                  <a:pt x="340185" y="125959"/>
                  <a:pt x="349158" y="134884"/>
                  <a:pt x="349158" y="145894"/>
                </a:cubicBezTo>
                <a:cubicBezTo>
                  <a:pt x="349158" y="156904"/>
                  <a:pt x="340185" y="165829"/>
                  <a:pt x="329117" y="165829"/>
                </a:cubicBezTo>
                <a:cubicBezTo>
                  <a:pt x="318049" y="165829"/>
                  <a:pt x="309076" y="156904"/>
                  <a:pt x="309076" y="145894"/>
                </a:cubicBezTo>
                <a:cubicBezTo>
                  <a:pt x="309076" y="134884"/>
                  <a:pt x="318049" y="125959"/>
                  <a:pt x="329117" y="125959"/>
                </a:cubicBezTo>
                <a:close/>
                <a:moveTo>
                  <a:pt x="414024" y="34369"/>
                </a:moveTo>
                <a:cubicBezTo>
                  <a:pt x="328328" y="34369"/>
                  <a:pt x="258464" y="82486"/>
                  <a:pt x="258464" y="141601"/>
                </a:cubicBezTo>
                <a:cubicBezTo>
                  <a:pt x="258464" y="200716"/>
                  <a:pt x="328328" y="248832"/>
                  <a:pt x="414024" y="248832"/>
                </a:cubicBezTo>
                <a:cubicBezTo>
                  <a:pt x="427102" y="248832"/>
                  <a:pt x="440180" y="247801"/>
                  <a:pt x="452914" y="245395"/>
                </a:cubicBezTo>
                <a:cubicBezTo>
                  <a:pt x="453946" y="245224"/>
                  <a:pt x="454979" y="245224"/>
                  <a:pt x="456011" y="245224"/>
                </a:cubicBezTo>
                <a:cubicBezTo>
                  <a:pt x="458937" y="245224"/>
                  <a:pt x="461862" y="245911"/>
                  <a:pt x="464443" y="247458"/>
                </a:cubicBezTo>
                <a:lnTo>
                  <a:pt x="520025" y="278905"/>
                </a:lnTo>
                <a:lnTo>
                  <a:pt x="509872" y="240240"/>
                </a:lnTo>
                <a:cubicBezTo>
                  <a:pt x="507980" y="233023"/>
                  <a:pt x="511077" y="225290"/>
                  <a:pt x="517444" y="221337"/>
                </a:cubicBezTo>
                <a:cubicBezTo>
                  <a:pt x="550483" y="200887"/>
                  <a:pt x="569412" y="171846"/>
                  <a:pt x="569412" y="141601"/>
                </a:cubicBezTo>
                <a:cubicBezTo>
                  <a:pt x="569412" y="82486"/>
                  <a:pt x="499720" y="34369"/>
                  <a:pt x="414024" y="34369"/>
                </a:cubicBezTo>
                <a:close/>
                <a:moveTo>
                  <a:pt x="414024" y="0"/>
                </a:moveTo>
                <a:cubicBezTo>
                  <a:pt x="463755" y="0"/>
                  <a:pt x="510733" y="14091"/>
                  <a:pt x="546181" y="39696"/>
                </a:cubicBezTo>
                <a:cubicBezTo>
                  <a:pt x="583350" y="66504"/>
                  <a:pt x="603828" y="102764"/>
                  <a:pt x="603828" y="141601"/>
                </a:cubicBezTo>
                <a:cubicBezTo>
                  <a:pt x="603828" y="180266"/>
                  <a:pt x="583006" y="216869"/>
                  <a:pt x="546353" y="243505"/>
                </a:cubicBezTo>
                <a:lnTo>
                  <a:pt x="563561" y="309666"/>
                </a:lnTo>
                <a:cubicBezTo>
                  <a:pt x="565282" y="316368"/>
                  <a:pt x="562873" y="323413"/>
                  <a:pt x="557366" y="327538"/>
                </a:cubicBezTo>
                <a:cubicBezTo>
                  <a:pt x="554269" y="329943"/>
                  <a:pt x="550655" y="331146"/>
                  <a:pt x="546870" y="331146"/>
                </a:cubicBezTo>
                <a:cubicBezTo>
                  <a:pt x="543944" y="331146"/>
                  <a:pt x="541019" y="330459"/>
                  <a:pt x="538438" y="328912"/>
                </a:cubicBezTo>
                <a:lnTo>
                  <a:pt x="452742" y="280280"/>
                </a:lnTo>
                <a:cubicBezTo>
                  <a:pt x="440008" y="282342"/>
                  <a:pt x="427102" y="283201"/>
                  <a:pt x="414024" y="283201"/>
                </a:cubicBezTo>
                <a:cubicBezTo>
                  <a:pt x="390965" y="283201"/>
                  <a:pt x="368595" y="280280"/>
                  <a:pt x="347773" y="274437"/>
                </a:cubicBezTo>
                <a:cubicBezTo>
                  <a:pt x="340374" y="282686"/>
                  <a:pt x="331770" y="290247"/>
                  <a:pt x="322133" y="297293"/>
                </a:cubicBezTo>
                <a:cubicBezTo>
                  <a:pt x="286513" y="322898"/>
                  <a:pt x="239535" y="336989"/>
                  <a:pt x="189976" y="336989"/>
                </a:cubicBezTo>
                <a:cubicBezTo>
                  <a:pt x="176898" y="336989"/>
                  <a:pt x="163820" y="335958"/>
                  <a:pt x="151086" y="334068"/>
                </a:cubicBezTo>
                <a:lnTo>
                  <a:pt x="65390" y="382700"/>
                </a:lnTo>
                <a:cubicBezTo>
                  <a:pt x="62809" y="384075"/>
                  <a:pt x="59884" y="384934"/>
                  <a:pt x="56958" y="384934"/>
                </a:cubicBezTo>
                <a:cubicBezTo>
                  <a:pt x="53173" y="384934"/>
                  <a:pt x="49559" y="383731"/>
                  <a:pt x="46462" y="381325"/>
                </a:cubicBezTo>
                <a:cubicBezTo>
                  <a:pt x="40955" y="377201"/>
                  <a:pt x="38546" y="369983"/>
                  <a:pt x="40267" y="363453"/>
                </a:cubicBezTo>
                <a:lnTo>
                  <a:pt x="57647" y="297121"/>
                </a:lnTo>
                <a:cubicBezTo>
                  <a:pt x="20822" y="270657"/>
                  <a:pt x="0" y="234054"/>
                  <a:pt x="0" y="195388"/>
                </a:cubicBezTo>
                <a:cubicBezTo>
                  <a:pt x="0" y="156379"/>
                  <a:pt x="20477" y="120292"/>
                  <a:pt x="57647" y="93312"/>
                </a:cubicBezTo>
                <a:cubicBezTo>
                  <a:pt x="93267" y="67707"/>
                  <a:pt x="140245" y="53616"/>
                  <a:pt x="189976" y="53616"/>
                </a:cubicBezTo>
                <a:cubicBezTo>
                  <a:pt x="212863" y="53616"/>
                  <a:pt x="235233" y="56709"/>
                  <a:pt x="256055" y="62552"/>
                </a:cubicBezTo>
                <a:cubicBezTo>
                  <a:pt x="263454" y="54303"/>
                  <a:pt x="272058" y="46742"/>
                  <a:pt x="281867" y="39696"/>
                </a:cubicBezTo>
                <a:cubicBezTo>
                  <a:pt x="317315" y="14091"/>
                  <a:pt x="364293" y="0"/>
                  <a:pt x="41402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íṡḷïḍê"/>
          <p:cNvSpPr/>
          <p:nvPr/>
        </p:nvSpPr>
        <p:spPr bwMode="auto">
          <a:xfrm>
            <a:off x="659762" y="3577774"/>
            <a:ext cx="2844797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0" name="îṩḷiďè"/>
          <p:cNvSpPr txBox="1"/>
          <p:nvPr/>
        </p:nvSpPr>
        <p:spPr bwMode="auto">
          <a:xfrm>
            <a:off x="659761" y="3135970"/>
            <a:ext cx="2844799" cy="441805"/>
          </a:xfrm>
          <a:prstGeom prst="rect">
            <a:avLst/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r">
              <a:defRPr sz="2000" b="1">
                <a:solidFill>
                  <a:schemeClr val="lt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输入文字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ïSḻïḑè"/>
          <p:cNvSpPr/>
          <p:nvPr/>
        </p:nvSpPr>
        <p:spPr bwMode="auto">
          <a:xfrm>
            <a:off x="659762" y="5211329"/>
            <a:ext cx="2844797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lvl="0" algn="r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3" name="íṩ1îḑé"/>
          <p:cNvSpPr txBox="1"/>
          <p:nvPr/>
        </p:nvSpPr>
        <p:spPr bwMode="auto">
          <a:xfrm>
            <a:off x="659761" y="4769525"/>
            <a:ext cx="2844799" cy="441805"/>
          </a:xfrm>
          <a:prstGeom prst="rect">
            <a:avLst/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r">
              <a:defRPr sz="2000" b="1">
                <a:solidFill>
                  <a:schemeClr val="lt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输入文字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ïsḷíďe"/>
          <p:cNvSpPr/>
          <p:nvPr/>
        </p:nvSpPr>
        <p:spPr bwMode="auto">
          <a:xfrm>
            <a:off x="8666179" y="1944219"/>
            <a:ext cx="2844797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6" name="ïşļíďe"/>
          <p:cNvSpPr txBox="1"/>
          <p:nvPr/>
        </p:nvSpPr>
        <p:spPr bwMode="auto">
          <a:xfrm>
            <a:off x="8666178" y="1502415"/>
            <a:ext cx="2844799" cy="441805"/>
          </a:xfrm>
          <a:prstGeom prst="rect">
            <a:avLst/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r">
              <a:defRPr sz="2000" b="1">
                <a:solidFill>
                  <a:schemeClr val="lt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输入文字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íšľïdê"/>
          <p:cNvSpPr/>
          <p:nvPr/>
        </p:nvSpPr>
        <p:spPr bwMode="auto">
          <a:xfrm>
            <a:off x="8666179" y="3577774"/>
            <a:ext cx="2844797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9" name="îṡḷiḋe"/>
          <p:cNvSpPr txBox="1"/>
          <p:nvPr/>
        </p:nvSpPr>
        <p:spPr bwMode="auto">
          <a:xfrm>
            <a:off x="8666178" y="3135970"/>
            <a:ext cx="2844799" cy="441805"/>
          </a:xfrm>
          <a:prstGeom prst="rect">
            <a:avLst/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defRPr sz="2000" b="1">
                <a:solidFill>
                  <a:schemeClr val="lt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输入文字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îṧḻïḑe"/>
          <p:cNvSpPr/>
          <p:nvPr/>
        </p:nvSpPr>
        <p:spPr bwMode="auto">
          <a:xfrm>
            <a:off x="8666179" y="5211329"/>
            <a:ext cx="2844797" cy="83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32" name="iṣḷiďè"/>
          <p:cNvSpPr txBox="1"/>
          <p:nvPr/>
        </p:nvSpPr>
        <p:spPr bwMode="auto">
          <a:xfrm>
            <a:off x="8666178" y="4769525"/>
            <a:ext cx="2844799" cy="441805"/>
          </a:xfrm>
          <a:prstGeom prst="rect">
            <a:avLst/>
          </a:prstGeom>
          <a:gradFill flip="none" rotWithShape="1">
            <a:gsLst>
              <a:gs pos="0">
                <a:srgbClr val="0D4BF6"/>
              </a:gs>
              <a:gs pos="33000">
                <a:srgbClr val="094BFE"/>
              </a:gs>
              <a:gs pos="66000">
                <a:srgbClr val="094CEF"/>
              </a:gs>
              <a:gs pos="100000">
                <a:srgbClr val="0A4AF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defRPr sz="2000" b="1">
                <a:solidFill>
                  <a:schemeClr val="lt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输入文字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公司整体介绍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Overall Introduction Of The Company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60401" y="1228453"/>
            <a:ext cx="5319060" cy="4998120"/>
          </a:xfrm>
          <a:custGeom>
            <a:avLst/>
            <a:gdLst>
              <a:gd name="connsiteX0" fmla="*/ 0 w 5979459"/>
              <a:gd name="connsiteY0" fmla="*/ 0 h 5003800"/>
              <a:gd name="connsiteX1" fmla="*/ 5979459 w 5979459"/>
              <a:gd name="connsiteY1" fmla="*/ 0 h 5003800"/>
              <a:gd name="connsiteX2" fmla="*/ 5979459 w 5979459"/>
              <a:gd name="connsiteY2" fmla="*/ 5003800 h 5003800"/>
              <a:gd name="connsiteX3" fmla="*/ 0 w 5979459"/>
              <a:gd name="connsiteY3" fmla="*/ 5003800 h 50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459" h="5003800">
                <a:moveTo>
                  <a:pt x="0" y="0"/>
                </a:moveTo>
                <a:lnTo>
                  <a:pt x="5979459" y="0"/>
                </a:lnTo>
                <a:lnTo>
                  <a:pt x="5979459" y="5003800"/>
                </a:lnTo>
                <a:lnTo>
                  <a:pt x="0" y="5003800"/>
                </a:lnTo>
                <a:close/>
              </a:path>
            </a:pathLst>
          </a:custGeom>
        </p:spPr>
      </p:pic>
      <p:sp>
        <p:nvSpPr>
          <p:cNvPr id="10" name="ïṩľïḍé"/>
          <p:cNvSpPr/>
          <p:nvPr/>
        </p:nvSpPr>
        <p:spPr>
          <a:xfrm>
            <a:off x="6078352" y="1225613"/>
            <a:ext cx="2670829" cy="5003800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1" name="isļíḑé"/>
          <p:cNvSpPr/>
          <p:nvPr/>
        </p:nvSpPr>
        <p:spPr bwMode="auto">
          <a:xfrm>
            <a:off x="6571707" y="2503422"/>
            <a:ext cx="1684116" cy="6364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800" u="sng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  <a:r>
              <a:rPr lang="en-US" altLang="zh-CN" sz="2800" u="sng" dirty="0">
                <a:solidFill>
                  <a:prstClr val="white"/>
                </a:solidFill>
                <a:cs typeface="+mn-ea"/>
                <a:sym typeface="+mn-lt"/>
              </a:rPr>
              <a:t>260</a:t>
            </a:r>
            <a:endParaRPr lang="id-ID" altLang="zh-CN" sz="2800" u="sng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íṡļíḍê"/>
          <p:cNvGrpSpPr/>
          <p:nvPr/>
        </p:nvGrpSpPr>
        <p:grpSpPr>
          <a:xfrm>
            <a:off x="6176778" y="3398825"/>
            <a:ext cx="2473977" cy="2486997"/>
            <a:chOff x="6176777" y="3037811"/>
            <a:chExt cx="2473977" cy="2486997"/>
          </a:xfrm>
        </p:grpSpPr>
        <p:sp>
          <p:nvSpPr>
            <p:cNvPr id="13" name="ïṣḻíḍé"/>
            <p:cNvSpPr txBox="1"/>
            <p:nvPr/>
          </p:nvSpPr>
          <p:spPr>
            <a:xfrm>
              <a:off x="6176777" y="3037811"/>
              <a:ext cx="2473977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输入文字</a:t>
              </a:r>
              <a:endParaRPr lang="id-ID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ṩḻïḓé"/>
            <p:cNvSpPr/>
            <p:nvPr/>
          </p:nvSpPr>
          <p:spPr bwMode="auto">
            <a:xfrm>
              <a:off x="6176777" y="3624729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5" name="îsḻíḋê"/>
            <p:cNvSpPr/>
            <p:nvPr/>
          </p:nvSpPr>
          <p:spPr bwMode="auto">
            <a:xfrm>
              <a:off x="6176777" y="4589717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16" name="íśļídê"/>
          <p:cNvSpPr/>
          <p:nvPr/>
        </p:nvSpPr>
        <p:spPr>
          <a:xfrm>
            <a:off x="7209792" y="1819425"/>
            <a:ext cx="407949" cy="573742"/>
          </a:xfrm>
          <a:custGeom>
            <a:avLst/>
            <a:gdLst>
              <a:gd name="connsiteX0" fmla="*/ 244883 w 432001"/>
              <a:gd name="connsiteY0" fmla="*/ 406386 h 607568"/>
              <a:gd name="connsiteX1" fmla="*/ 417714 w 432001"/>
              <a:gd name="connsiteY1" fmla="*/ 406386 h 607568"/>
              <a:gd name="connsiteX2" fmla="*/ 432001 w 432001"/>
              <a:gd name="connsiteY2" fmla="*/ 420657 h 607568"/>
              <a:gd name="connsiteX3" fmla="*/ 432001 w 432001"/>
              <a:gd name="connsiteY3" fmla="*/ 593297 h 607568"/>
              <a:gd name="connsiteX4" fmla="*/ 417714 w 432001"/>
              <a:gd name="connsiteY4" fmla="*/ 607568 h 607568"/>
              <a:gd name="connsiteX5" fmla="*/ 14287 w 432001"/>
              <a:gd name="connsiteY5" fmla="*/ 607568 h 607568"/>
              <a:gd name="connsiteX6" fmla="*/ 0 w 432001"/>
              <a:gd name="connsiteY6" fmla="*/ 593297 h 607568"/>
              <a:gd name="connsiteX7" fmla="*/ 0 w 432001"/>
              <a:gd name="connsiteY7" fmla="*/ 535750 h 607568"/>
              <a:gd name="connsiteX8" fmla="*/ 14287 w 432001"/>
              <a:gd name="connsiteY8" fmla="*/ 521479 h 607568"/>
              <a:gd name="connsiteX9" fmla="*/ 115221 w 432001"/>
              <a:gd name="connsiteY9" fmla="*/ 521479 h 607568"/>
              <a:gd name="connsiteX10" fmla="*/ 115221 w 432001"/>
              <a:gd name="connsiteY10" fmla="*/ 478204 h 607568"/>
              <a:gd name="connsiteX11" fmla="*/ 129508 w 432001"/>
              <a:gd name="connsiteY11" fmla="*/ 463932 h 607568"/>
              <a:gd name="connsiteX12" fmla="*/ 230595 w 432001"/>
              <a:gd name="connsiteY12" fmla="*/ 463932 h 607568"/>
              <a:gd name="connsiteX13" fmla="*/ 230595 w 432001"/>
              <a:gd name="connsiteY13" fmla="*/ 420657 h 607568"/>
              <a:gd name="connsiteX14" fmla="*/ 244883 w 432001"/>
              <a:gd name="connsiteY14" fmla="*/ 406386 h 607568"/>
              <a:gd name="connsiteX15" fmla="*/ 303271 w 432001"/>
              <a:gd name="connsiteY15" fmla="*/ 106146 h 607568"/>
              <a:gd name="connsiteX16" fmla="*/ 314795 w 432001"/>
              <a:gd name="connsiteY16" fmla="*/ 107527 h 607568"/>
              <a:gd name="connsiteX17" fmla="*/ 339532 w 432001"/>
              <a:gd name="connsiteY17" fmla="*/ 122255 h 607568"/>
              <a:gd name="connsiteX18" fmla="*/ 364115 w 432001"/>
              <a:gd name="connsiteY18" fmla="*/ 107527 h 607568"/>
              <a:gd name="connsiteX19" fmla="*/ 375639 w 432001"/>
              <a:gd name="connsiteY19" fmla="*/ 106146 h 607568"/>
              <a:gd name="connsiteX20" fmla="*/ 387623 w 432001"/>
              <a:gd name="connsiteY20" fmla="*/ 109828 h 607568"/>
              <a:gd name="connsiteX21" fmla="*/ 419582 w 432001"/>
              <a:gd name="connsiteY21" fmla="*/ 154166 h 607568"/>
              <a:gd name="connsiteX22" fmla="*/ 419582 w 432001"/>
              <a:gd name="connsiteY22" fmla="*/ 225047 h 607568"/>
              <a:gd name="connsiteX23" fmla="*/ 417277 w 432001"/>
              <a:gd name="connsiteY23" fmla="*/ 232871 h 607568"/>
              <a:gd name="connsiteX24" fmla="*/ 393462 w 432001"/>
              <a:gd name="connsiteY24" fmla="*/ 268925 h 607568"/>
              <a:gd name="connsiteX25" fmla="*/ 393462 w 432001"/>
              <a:gd name="connsiteY25" fmla="*/ 363892 h 607568"/>
              <a:gd name="connsiteX26" fmla="*/ 379173 w 432001"/>
              <a:gd name="connsiteY26" fmla="*/ 378160 h 607568"/>
              <a:gd name="connsiteX27" fmla="*/ 299737 w 432001"/>
              <a:gd name="connsiteY27" fmla="*/ 378160 h 607568"/>
              <a:gd name="connsiteX28" fmla="*/ 285448 w 432001"/>
              <a:gd name="connsiteY28" fmla="*/ 363892 h 607568"/>
              <a:gd name="connsiteX29" fmla="*/ 285448 w 432001"/>
              <a:gd name="connsiteY29" fmla="*/ 268925 h 607568"/>
              <a:gd name="connsiteX30" fmla="*/ 261786 w 432001"/>
              <a:gd name="connsiteY30" fmla="*/ 232871 h 607568"/>
              <a:gd name="connsiteX31" fmla="*/ 259328 w 432001"/>
              <a:gd name="connsiteY31" fmla="*/ 225047 h 607568"/>
              <a:gd name="connsiteX32" fmla="*/ 259328 w 432001"/>
              <a:gd name="connsiteY32" fmla="*/ 154166 h 607568"/>
              <a:gd name="connsiteX33" fmla="*/ 291287 w 432001"/>
              <a:gd name="connsiteY33" fmla="*/ 109828 h 607568"/>
              <a:gd name="connsiteX34" fmla="*/ 303271 w 432001"/>
              <a:gd name="connsiteY34" fmla="*/ 106146 h 607568"/>
              <a:gd name="connsiteX35" fmla="*/ 339525 w 432001"/>
              <a:gd name="connsiteY35" fmla="*/ 0 h 607568"/>
              <a:gd name="connsiteX36" fmla="*/ 386698 w 432001"/>
              <a:gd name="connsiteY36" fmla="*/ 47103 h 607568"/>
              <a:gd name="connsiteX37" fmla="*/ 339525 w 432001"/>
              <a:gd name="connsiteY37" fmla="*/ 94206 h 607568"/>
              <a:gd name="connsiteX38" fmla="*/ 292352 w 432001"/>
              <a:gd name="connsiteY38" fmla="*/ 47103 h 607568"/>
              <a:gd name="connsiteX39" fmla="*/ 339525 w 432001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2001" h="607568">
                <a:moveTo>
                  <a:pt x="244883" y="406386"/>
                </a:moveTo>
                <a:lnTo>
                  <a:pt x="417714" y="406386"/>
                </a:lnTo>
                <a:cubicBezTo>
                  <a:pt x="425549" y="406386"/>
                  <a:pt x="432001" y="412678"/>
                  <a:pt x="432001" y="420657"/>
                </a:cubicBezTo>
                <a:lnTo>
                  <a:pt x="432001" y="593297"/>
                </a:lnTo>
                <a:cubicBezTo>
                  <a:pt x="432001" y="601123"/>
                  <a:pt x="425549" y="607568"/>
                  <a:pt x="417714" y="607568"/>
                </a:cubicBezTo>
                <a:lnTo>
                  <a:pt x="14287" y="607568"/>
                </a:lnTo>
                <a:cubicBezTo>
                  <a:pt x="6452" y="607568"/>
                  <a:pt x="0" y="601123"/>
                  <a:pt x="0" y="593297"/>
                </a:cubicBezTo>
                <a:lnTo>
                  <a:pt x="0" y="535750"/>
                </a:lnTo>
                <a:cubicBezTo>
                  <a:pt x="0" y="527924"/>
                  <a:pt x="6452" y="521479"/>
                  <a:pt x="14287" y="521479"/>
                </a:cubicBezTo>
                <a:lnTo>
                  <a:pt x="115221" y="521479"/>
                </a:lnTo>
                <a:lnTo>
                  <a:pt x="115221" y="478204"/>
                </a:lnTo>
                <a:cubicBezTo>
                  <a:pt x="115221" y="470378"/>
                  <a:pt x="121673" y="463932"/>
                  <a:pt x="129508" y="463932"/>
                </a:cubicBezTo>
                <a:lnTo>
                  <a:pt x="230595" y="463932"/>
                </a:lnTo>
                <a:lnTo>
                  <a:pt x="230595" y="420657"/>
                </a:lnTo>
                <a:cubicBezTo>
                  <a:pt x="230595" y="412678"/>
                  <a:pt x="236894" y="406386"/>
                  <a:pt x="244883" y="406386"/>
                </a:cubicBezTo>
                <a:close/>
                <a:moveTo>
                  <a:pt x="303271" y="106146"/>
                </a:moveTo>
                <a:cubicBezTo>
                  <a:pt x="307112" y="105072"/>
                  <a:pt x="311261" y="105532"/>
                  <a:pt x="314795" y="107527"/>
                </a:cubicBezTo>
                <a:lnTo>
                  <a:pt x="339532" y="122255"/>
                </a:lnTo>
                <a:lnTo>
                  <a:pt x="364115" y="107527"/>
                </a:lnTo>
                <a:cubicBezTo>
                  <a:pt x="367649" y="105532"/>
                  <a:pt x="371798" y="105072"/>
                  <a:pt x="375639" y="106146"/>
                </a:cubicBezTo>
                <a:cubicBezTo>
                  <a:pt x="375639" y="106146"/>
                  <a:pt x="387470" y="109828"/>
                  <a:pt x="387623" y="109828"/>
                </a:cubicBezTo>
                <a:cubicBezTo>
                  <a:pt x="406676" y="116272"/>
                  <a:pt x="419582" y="134068"/>
                  <a:pt x="419582" y="154166"/>
                </a:cubicBezTo>
                <a:lnTo>
                  <a:pt x="419582" y="225047"/>
                </a:lnTo>
                <a:cubicBezTo>
                  <a:pt x="419582" y="227808"/>
                  <a:pt x="418814" y="230570"/>
                  <a:pt x="417277" y="232871"/>
                </a:cubicBezTo>
                <a:lnTo>
                  <a:pt x="393462" y="268925"/>
                </a:lnTo>
                <a:lnTo>
                  <a:pt x="393462" y="363892"/>
                </a:lnTo>
                <a:cubicBezTo>
                  <a:pt x="393462" y="371716"/>
                  <a:pt x="387009" y="378160"/>
                  <a:pt x="379173" y="378160"/>
                </a:cubicBezTo>
                <a:lnTo>
                  <a:pt x="299737" y="378160"/>
                </a:lnTo>
                <a:cubicBezTo>
                  <a:pt x="291901" y="378160"/>
                  <a:pt x="285448" y="371716"/>
                  <a:pt x="285448" y="363892"/>
                </a:cubicBezTo>
                <a:lnTo>
                  <a:pt x="285448" y="268925"/>
                </a:lnTo>
                <a:lnTo>
                  <a:pt x="261786" y="232871"/>
                </a:lnTo>
                <a:cubicBezTo>
                  <a:pt x="260250" y="230570"/>
                  <a:pt x="259328" y="227808"/>
                  <a:pt x="259328" y="225047"/>
                </a:cubicBezTo>
                <a:lnTo>
                  <a:pt x="259328" y="154166"/>
                </a:lnTo>
                <a:cubicBezTo>
                  <a:pt x="259328" y="134068"/>
                  <a:pt x="272234" y="116272"/>
                  <a:pt x="291287" y="109828"/>
                </a:cubicBezTo>
                <a:cubicBezTo>
                  <a:pt x="291440" y="109828"/>
                  <a:pt x="303271" y="106146"/>
                  <a:pt x="303271" y="106146"/>
                </a:cubicBezTo>
                <a:close/>
                <a:moveTo>
                  <a:pt x="339525" y="0"/>
                </a:moveTo>
                <a:cubicBezTo>
                  <a:pt x="365578" y="0"/>
                  <a:pt x="386698" y="21089"/>
                  <a:pt x="386698" y="47103"/>
                </a:cubicBezTo>
                <a:cubicBezTo>
                  <a:pt x="386698" y="73117"/>
                  <a:pt x="365578" y="94206"/>
                  <a:pt x="339525" y="94206"/>
                </a:cubicBezTo>
                <a:cubicBezTo>
                  <a:pt x="313472" y="94206"/>
                  <a:pt x="292352" y="73117"/>
                  <a:pt x="292352" y="47103"/>
                </a:cubicBezTo>
                <a:cubicBezTo>
                  <a:pt x="292352" y="21089"/>
                  <a:pt x="313472" y="0"/>
                  <a:pt x="339525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şḷiḓe"/>
          <p:cNvSpPr/>
          <p:nvPr/>
        </p:nvSpPr>
        <p:spPr>
          <a:xfrm>
            <a:off x="8848072" y="1225613"/>
            <a:ext cx="2670829" cy="500380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íṣľiḋè"/>
          <p:cNvSpPr/>
          <p:nvPr/>
        </p:nvSpPr>
        <p:spPr bwMode="auto">
          <a:xfrm>
            <a:off x="9341427" y="2503422"/>
            <a:ext cx="1684116" cy="63649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800" u="sng" dirty="0">
                <a:solidFill>
                  <a:prstClr val="white"/>
                </a:solidFill>
                <a:cs typeface="+mn-ea"/>
                <a:sym typeface="+mn-lt"/>
              </a:rPr>
              <a:t>￥</a:t>
            </a:r>
            <a:r>
              <a:rPr lang="en-US" altLang="zh-CN" sz="2800" u="sng" dirty="0">
                <a:solidFill>
                  <a:prstClr val="white"/>
                </a:solidFill>
                <a:cs typeface="+mn-ea"/>
                <a:sym typeface="+mn-lt"/>
              </a:rPr>
              <a:t>500</a:t>
            </a:r>
            <a:endParaRPr lang="id-ID" altLang="zh-CN" sz="2800" u="sng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íṩļiḋê"/>
          <p:cNvGrpSpPr/>
          <p:nvPr/>
        </p:nvGrpSpPr>
        <p:grpSpPr>
          <a:xfrm>
            <a:off x="8946498" y="3398825"/>
            <a:ext cx="2473977" cy="2486997"/>
            <a:chOff x="6176777" y="3037811"/>
            <a:chExt cx="2473977" cy="2486997"/>
          </a:xfrm>
        </p:grpSpPr>
        <p:sp>
          <p:nvSpPr>
            <p:cNvPr id="20" name="îşľiḓè"/>
            <p:cNvSpPr txBox="1"/>
            <p:nvPr/>
          </p:nvSpPr>
          <p:spPr>
            <a:xfrm>
              <a:off x="6176777" y="3037811"/>
              <a:ext cx="2473977" cy="44669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输入文字</a:t>
              </a:r>
              <a:endParaRPr lang="id-ID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isḷîḋe"/>
            <p:cNvSpPr/>
            <p:nvPr/>
          </p:nvSpPr>
          <p:spPr bwMode="auto">
            <a:xfrm>
              <a:off x="6176777" y="3624729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2" name="ïṧḻïdè"/>
            <p:cNvSpPr/>
            <p:nvPr/>
          </p:nvSpPr>
          <p:spPr bwMode="auto">
            <a:xfrm>
              <a:off x="6176777" y="4589717"/>
              <a:ext cx="2473977" cy="93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This power point is made by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jiaoyang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 everything in this template is all </a:t>
              </a:r>
              <a:r>
                <a:rPr lang="en-US" altLang="zh-CN" sz="1100" dirty="0" err="1">
                  <a:solidFill>
                    <a:prstClr val="white"/>
                  </a:solidFill>
                  <a:cs typeface="+mn-ea"/>
                  <a:sym typeface="+mn-lt"/>
                </a:rPr>
                <a:t>orginal</a:t>
              </a:r>
              <a:r>
                <a:rPr lang="en-US" altLang="zh-CN" sz="1100" dirty="0">
                  <a:solidFill>
                    <a:prstClr val="white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23" name="ïṡľiḑé"/>
          <p:cNvSpPr/>
          <p:nvPr/>
        </p:nvSpPr>
        <p:spPr>
          <a:xfrm>
            <a:off x="9979512" y="1819425"/>
            <a:ext cx="407949" cy="573742"/>
          </a:xfrm>
          <a:custGeom>
            <a:avLst/>
            <a:gdLst>
              <a:gd name="connsiteX0" fmla="*/ 244883 w 432001"/>
              <a:gd name="connsiteY0" fmla="*/ 406386 h 607568"/>
              <a:gd name="connsiteX1" fmla="*/ 417714 w 432001"/>
              <a:gd name="connsiteY1" fmla="*/ 406386 h 607568"/>
              <a:gd name="connsiteX2" fmla="*/ 432001 w 432001"/>
              <a:gd name="connsiteY2" fmla="*/ 420657 h 607568"/>
              <a:gd name="connsiteX3" fmla="*/ 432001 w 432001"/>
              <a:gd name="connsiteY3" fmla="*/ 593297 h 607568"/>
              <a:gd name="connsiteX4" fmla="*/ 417714 w 432001"/>
              <a:gd name="connsiteY4" fmla="*/ 607568 h 607568"/>
              <a:gd name="connsiteX5" fmla="*/ 14287 w 432001"/>
              <a:gd name="connsiteY5" fmla="*/ 607568 h 607568"/>
              <a:gd name="connsiteX6" fmla="*/ 0 w 432001"/>
              <a:gd name="connsiteY6" fmla="*/ 593297 h 607568"/>
              <a:gd name="connsiteX7" fmla="*/ 0 w 432001"/>
              <a:gd name="connsiteY7" fmla="*/ 535750 h 607568"/>
              <a:gd name="connsiteX8" fmla="*/ 14287 w 432001"/>
              <a:gd name="connsiteY8" fmla="*/ 521479 h 607568"/>
              <a:gd name="connsiteX9" fmla="*/ 115221 w 432001"/>
              <a:gd name="connsiteY9" fmla="*/ 521479 h 607568"/>
              <a:gd name="connsiteX10" fmla="*/ 115221 w 432001"/>
              <a:gd name="connsiteY10" fmla="*/ 478204 h 607568"/>
              <a:gd name="connsiteX11" fmla="*/ 129508 w 432001"/>
              <a:gd name="connsiteY11" fmla="*/ 463932 h 607568"/>
              <a:gd name="connsiteX12" fmla="*/ 230595 w 432001"/>
              <a:gd name="connsiteY12" fmla="*/ 463932 h 607568"/>
              <a:gd name="connsiteX13" fmla="*/ 230595 w 432001"/>
              <a:gd name="connsiteY13" fmla="*/ 420657 h 607568"/>
              <a:gd name="connsiteX14" fmla="*/ 244883 w 432001"/>
              <a:gd name="connsiteY14" fmla="*/ 406386 h 607568"/>
              <a:gd name="connsiteX15" fmla="*/ 303271 w 432001"/>
              <a:gd name="connsiteY15" fmla="*/ 106146 h 607568"/>
              <a:gd name="connsiteX16" fmla="*/ 314795 w 432001"/>
              <a:gd name="connsiteY16" fmla="*/ 107527 h 607568"/>
              <a:gd name="connsiteX17" fmla="*/ 339532 w 432001"/>
              <a:gd name="connsiteY17" fmla="*/ 122255 h 607568"/>
              <a:gd name="connsiteX18" fmla="*/ 364115 w 432001"/>
              <a:gd name="connsiteY18" fmla="*/ 107527 h 607568"/>
              <a:gd name="connsiteX19" fmla="*/ 375639 w 432001"/>
              <a:gd name="connsiteY19" fmla="*/ 106146 h 607568"/>
              <a:gd name="connsiteX20" fmla="*/ 387623 w 432001"/>
              <a:gd name="connsiteY20" fmla="*/ 109828 h 607568"/>
              <a:gd name="connsiteX21" fmla="*/ 419582 w 432001"/>
              <a:gd name="connsiteY21" fmla="*/ 154166 h 607568"/>
              <a:gd name="connsiteX22" fmla="*/ 419582 w 432001"/>
              <a:gd name="connsiteY22" fmla="*/ 225047 h 607568"/>
              <a:gd name="connsiteX23" fmla="*/ 417277 w 432001"/>
              <a:gd name="connsiteY23" fmla="*/ 232871 h 607568"/>
              <a:gd name="connsiteX24" fmla="*/ 393462 w 432001"/>
              <a:gd name="connsiteY24" fmla="*/ 268925 h 607568"/>
              <a:gd name="connsiteX25" fmla="*/ 393462 w 432001"/>
              <a:gd name="connsiteY25" fmla="*/ 363892 h 607568"/>
              <a:gd name="connsiteX26" fmla="*/ 379173 w 432001"/>
              <a:gd name="connsiteY26" fmla="*/ 378160 h 607568"/>
              <a:gd name="connsiteX27" fmla="*/ 299737 w 432001"/>
              <a:gd name="connsiteY27" fmla="*/ 378160 h 607568"/>
              <a:gd name="connsiteX28" fmla="*/ 285448 w 432001"/>
              <a:gd name="connsiteY28" fmla="*/ 363892 h 607568"/>
              <a:gd name="connsiteX29" fmla="*/ 285448 w 432001"/>
              <a:gd name="connsiteY29" fmla="*/ 268925 h 607568"/>
              <a:gd name="connsiteX30" fmla="*/ 261786 w 432001"/>
              <a:gd name="connsiteY30" fmla="*/ 232871 h 607568"/>
              <a:gd name="connsiteX31" fmla="*/ 259328 w 432001"/>
              <a:gd name="connsiteY31" fmla="*/ 225047 h 607568"/>
              <a:gd name="connsiteX32" fmla="*/ 259328 w 432001"/>
              <a:gd name="connsiteY32" fmla="*/ 154166 h 607568"/>
              <a:gd name="connsiteX33" fmla="*/ 291287 w 432001"/>
              <a:gd name="connsiteY33" fmla="*/ 109828 h 607568"/>
              <a:gd name="connsiteX34" fmla="*/ 303271 w 432001"/>
              <a:gd name="connsiteY34" fmla="*/ 106146 h 607568"/>
              <a:gd name="connsiteX35" fmla="*/ 339525 w 432001"/>
              <a:gd name="connsiteY35" fmla="*/ 0 h 607568"/>
              <a:gd name="connsiteX36" fmla="*/ 386698 w 432001"/>
              <a:gd name="connsiteY36" fmla="*/ 47103 h 607568"/>
              <a:gd name="connsiteX37" fmla="*/ 339525 w 432001"/>
              <a:gd name="connsiteY37" fmla="*/ 94206 h 607568"/>
              <a:gd name="connsiteX38" fmla="*/ 292352 w 432001"/>
              <a:gd name="connsiteY38" fmla="*/ 47103 h 607568"/>
              <a:gd name="connsiteX39" fmla="*/ 339525 w 432001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2001" h="607568">
                <a:moveTo>
                  <a:pt x="244883" y="406386"/>
                </a:moveTo>
                <a:lnTo>
                  <a:pt x="417714" y="406386"/>
                </a:lnTo>
                <a:cubicBezTo>
                  <a:pt x="425549" y="406386"/>
                  <a:pt x="432001" y="412678"/>
                  <a:pt x="432001" y="420657"/>
                </a:cubicBezTo>
                <a:lnTo>
                  <a:pt x="432001" y="593297"/>
                </a:lnTo>
                <a:cubicBezTo>
                  <a:pt x="432001" y="601123"/>
                  <a:pt x="425549" y="607568"/>
                  <a:pt x="417714" y="607568"/>
                </a:cubicBezTo>
                <a:lnTo>
                  <a:pt x="14287" y="607568"/>
                </a:lnTo>
                <a:cubicBezTo>
                  <a:pt x="6452" y="607568"/>
                  <a:pt x="0" y="601123"/>
                  <a:pt x="0" y="593297"/>
                </a:cubicBezTo>
                <a:lnTo>
                  <a:pt x="0" y="535750"/>
                </a:lnTo>
                <a:cubicBezTo>
                  <a:pt x="0" y="527924"/>
                  <a:pt x="6452" y="521479"/>
                  <a:pt x="14287" y="521479"/>
                </a:cubicBezTo>
                <a:lnTo>
                  <a:pt x="115221" y="521479"/>
                </a:lnTo>
                <a:lnTo>
                  <a:pt x="115221" y="478204"/>
                </a:lnTo>
                <a:cubicBezTo>
                  <a:pt x="115221" y="470378"/>
                  <a:pt x="121673" y="463932"/>
                  <a:pt x="129508" y="463932"/>
                </a:cubicBezTo>
                <a:lnTo>
                  <a:pt x="230595" y="463932"/>
                </a:lnTo>
                <a:lnTo>
                  <a:pt x="230595" y="420657"/>
                </a:lnTo>
                <a:cubicBezTo>
                  <a:pt x="230595" y="412678"/>
                  <a:pt x="236894" y="406386"/>
                  <a:pt x="244883" y="406386"/>
                </a:cubicBezTo>
                <a:close/>
                <a:moveTo>
                  <a:pt x="303271" y="106146"/>
                </a:moveTo>
                <a:cubicBezTo>
                  <a:pt x="307112" y="105072"/>
                  <a:pt x="311261" y="105532"/>
                  <a:pt x="314795" y="107527"/>
                </a:cubicBezTo>
                <a:lnTo>
                  <a:pt x="339532" y="122255"/>
                </a:lnTo>
                <a:lnTo>
                  <a:pt x="364115" y="107527"/>
                </a:lnTo>
                <a:cubicBezTo>
                  <a:pt x="367649" y="105532"/>
                  <a:pt x="371798" y="105072"/>
                  <a:pt x="375639" y="106146"/>
                </a:cubicBezTo>
                <a:cubicBezTo>
                  <a:pt x="375639" y="106146"/>
                  <a:pt x="387470" y="109828"/>
                  <a:pt x="387623" y="109828"/>
                </a:cubicBezTo>
                <a:cubicBezTo>
                  <a:pt x="406676" y="116272"/>
                  <a:pt x="419582" y="134068"/>
                  <a:pt x="419582" y="154166"/>
                </a:cubicBezTo>
                <a:lnTo>
                  <a:pt x="419582" y="225047"/>
                </a:lnTo>
                <a:cubicBezTo>
                  <a:pt x="419582" y="227808"/>
                  <a:pt x="418814" y="230570"/>
                  <a:pt x="417277" y="232871"/>
                </a:cubicBezTo>
                <a:lnTo>
                  <a:pt x="393462" y="268925"/>
                </a:lnTo>
                <a:lnTo>
                  <a:pt x="393462" y="363892"/>
                </a:lnTo>
                <a:cubicBezTo>
                  <a:pt x="393462" y="371716"/>
                  <a:pt x="387009" y="378160"/>
                  <a:pt x="379173" y="378160"/>
                </a:cubicBezTo>
                <a:lnTo>
                  <a:pt x="299737" y="378160"/>
                </a:lnTo>
                <a:cubicBezTo>
                  <a:pt x="291901" y="378160"/>
                  <a:pt x="285448" y="371716"/>
                  <a:pt x="285448" y="363892"/>
                </a:cubicBezTo>
                <a:lnTo>
                  <a:pt x="285448" y="268925"/>
                </a:lnTo>
                <a:lnTo>
                  <a:pt x="261786" y="232871"/>
                </a:lnTo>
                <a:cubicBezTo>
                  <a:pt x="260250" y="230570"/>
                  <a:pt x="259328" y="227808"/>
                  <a:pt x="259328" y="225047"/>
                </a:cubicBezTo>
                <a:lnTo>
                  <a:pt x="259328" y="154166"/>
                </a:lnTo>
                <a:cubicBezTo>
                  <a:pt x="259328" y="134068"/>
                  <a:pt x="272234" y="116272"/>
                  <a:pt x="291287" y="109828"/>
                </a:cubicBezTo>
                <a:cubicBezTo>
                  <a:pt x="291440" y="109828"/>
                  <a:pt x="303271" y="106146"/>
                  <a:pt x="303271" y="106146"/>
                </a:cubicBezTo>
                <a:close/>
                <a:moveTo>
                  <a:pt x="339525" y="0"/>
                </a:moveTo>
                <a:cubicBezTo>
                  <a:pt x="365578" y="0"/>
                  <a:pt x="386698" y="21089"/>
                  <a:pt x="386698" y="47103"/>
                </a:cubicBezTo>
                <a:cubicBezTo>
                  <a:pt x="386698" y="73117"/>
                  <a:pt x="365578" y="94206"/>
                  <a:pt x="339525" y="94206"/>
                </a:cubicBezTo>
                <a:cubicBezTo>
                  <a:pt x="313472" y="94206"/>
                  <a:pt x="292352" y="73117"/>
                  <a:pt x="292352" y="47103"/>
                </a:cubicBezTo>
                <a:cubicBezTo>
                  <a:pt x="292352" y="21089"/>
                  <a:pt x="313472" y="0"/>
                  <a:pt x="339525" y="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noFill/>
            <a:prstDash val="solid"/>
            <a:rou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 animBg="1"/>
      <p:bldP spid="18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公司整体介绍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Overall Introduction Of The Company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103" y="1864936"/>
            <a:ext cx="5203899" cy="3723164"/>
          </a:xfrm>
          <a:custGeom>
            <a:avLst/>
            <a:gdLst>
              <a:gd name="connsiteX0" fmla="*/ 0 w 5203899"/>
              <a:gd name="connsiteY0" fmla="*/ 0 h 3728197"/>
              <a:gd name="connsiteX1" fmla="*/ 5203899 w 5203899"/>
              <a:gd name="connsiteY1" fmla="*/ 0 h 3728197"/>
              <a:gd name="connsiteX2" fmla="*/ 5203899 w 5203899"/>
              <a:gd name="connsiteY2" fmla="*/ 3728197 h 3728197"/>
              <a:gd name="connsiteX3" fmla="*/ 0 w 5203899"/>
              <a:gd name="connsiteY3" fmla="*/ 3728197 h 372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899" h="3728197">
                <a:moveTo>
                  <a:pt x="0" y="0"/>
                </a:moveTo>
                <a:lnTo>
                  <a:pt x="5203899" y="0"/>
                </a:lnTo>
                <a:lnTo>
                  <a:pt x="5203899" y="3728197"/>
                </a:lnTo>
                <a:lnTo>
                  <a:pt x="0" y="3728197"/>
                </a:lnTo>
                <a:close/>
              </a:path>
            </a:pathLst>
          </a:custGeom>
        </p:spPr>
      </p:pic>
      <p:sp>
        <p:nvSpPr>
          <p:cNvPr id="32" name="PA-矩形 31"/>
          <p:cNvSpPr/>
          <p:nvPr>
            <p:custDataLst>
              <p:tags r:id="rId1"/>
            </p:custDataLst>
          </p:nvPr>
        </p:nvSpPr>
        <p:spPr>
          <a:xfrm flipH="1">
            <a:off x="7768675" y="3582052"/>
            <a:ext cx="347831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33" name="PA-矩形 32"/>
          <p:cNvSpPr/>
          <p:nvPr>
            <p:custDataLst>
              <p:tags r:id="rId2"/>
            </p:custDataLst>
          </p:nvPr>
        </p:nvSpPr>
        <p:spPr>
          <a:xfrm flipH="1">
            <a:off x="7747410" y="325456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点击此处输入标题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-矩形 22"/>
          <p:cNvSpPr/>
          <p:nvPr>
            <p:custDataLst>
              <p:tags r:id="rId3"/>
            </p:custDataLst>
          </p:nvPr>
        </p:nvSpPr>
        <p:spPr>
          <a:xfrm flipH="1">
            <a:off x="6476068" y="3260003"/>
            <a:ext cx="831600" cy="829708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1" name="PA-任意多边形 2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 flipH="1">
            <a:off x="6632489" y="3469500"/>
            <a:ext cx="512011" cy="421020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67189" tIns="33594" rIns="67189" bIns="3359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75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矩形 29"/>
          <p:cNvSpPr/>
          <p:nvPr>
            <p:custDataLst>
              <p:tags r:id="rId5"/>
            </p:custDataLst>
          </p:nvPr>
        </p:nvSpPr>
        <p:spPr>
          <a:xfrm flipH="1">
            <a:off x="7768675" y="2171074"/>
            <a:ext cx="352449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7" name="PA-矩形 30"/>
          <p:cNvSpPr/>
          <p:nvPr>
            <p:custDataLst>
              <p:tags r:id="rId6"/>
            </p:custDataLst>
          </p:nvPr>
        </p:nvSpPr>
        <p:spPr>
          <a:xfrm flipH="1">
            <a:off x="7747408" y="185154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点击此处输入标题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矩形 13"/>
          <p:cNvSpPr/>
          <p:nvPr>
            <p:custDataLst>
              <p:tags r:id="rId7"/>
            </p:custDataLst>
          </p:nvPr>
        </p:nvSpPr>
        <p:spPr>
          <a:xfrm flipH="1">
            <a:off x="6476068" y="1862420"/>
            <a:ext cx="831600" cy="829707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5" name="PA-任意多边形 100"/>
          <p:cNvSpPr/>
          <p:nvPr>
            <p:custDataLst>
              <p:tags r:id="rId8"/>
            </p:custDataLst>
          </p:nvPr>
        </p:nvSpPr>
        <p:spPr bwMode="auto">
          <a:xfrm flipH="1">
            <a:off x="6729085" y="2048764"/>
            <a:ext cx="404785" cy="4461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67189" tIns="33594" rIns="67189" bIns="33594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75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矩形 33"/>
          <p:cNvSpPr/>
          <p:nvPr>
            <p:custDataLst>
              <p:tags r:id="rId9"/>
            </p:custDataLst>
          </p:nvPr>
        </p:nvSpPr>
        <p:spPr>
          <a:xfrm flipH="1">
            <a:off x="7768677" y="5072809"/>
            <a:ext cx="352448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1" name="PA-矩形 34"/>
          <p:cNvSpPr/>
          <p:nvPr>
            <p:custDataLst>
              <p:tags r:id="rId10"/>
            </p:custDataLst>
          </p:nvPr>
        </p:nvSpPr>
        <p:spPr>
          <a:xfrm flipH="1">
            <a:off x="7747408" y="475075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点击此处输入标题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6"/>
          <p:cNvSpPr/>
          <p:nvPr>
            <p:custDataLst>
              <p:tags r:id="rId11"/>
            </p:custDataLst>
          </p:nvPr>
        </p:nvSpPr>
        <p:spPr>
          <a:xfrm flipH="1">
            <a:off x="6476068" y="4750758"/>
            <a:ext cx="831600" cy="829709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6" name="Group 67"/>
          <p:cNvGrpSpPr/>
          <p:nvPr/>
        </p:nvGrpSpPr>
        <p:grpSpPr>
          <a:xfrm flipH="1">
            <a:off x="6558101" y="5030274"/>
            <a:ext cx="671025" cy="231893"/>
            <a:chOff x="1441430" y="4357700"/>
            <a:chExt cx="503238" cy="177800"/>
          </a:xfrm>
          <a:solidFill>
            <a:sysClr val="window" lastClr="FFFFFF"/>
          </a:solidFill>
        </p:grpSpPr>
        <p:sp>
          <p:nvSpPr>
            <p:cNvPr id="17" name="PA-任意多边形 19"/>
            <p:cNvSpPr/>
            <p:nvPr>
              <p:custDataLst>
                <p:tags r:id="rId12"/>
              </p:custDataLst>
            </p:nvPr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189" tIns="33594" rIns="67189" bIns="3359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7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PA-任意多边形 20"/>
            <p:cNvSpPr/>
            <p:nvPr>
              <p:custDataLst>
                <p:tags r:id="rId13"/>
              </p:custDataLst>
            </p:nvPr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189" tIns="33594" rIns="67189" bIns="3359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7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PA-任意多边形 21"/>
            <p:cNvSpPr/>
            <p:nvPr>
              <p:custDataLst>
                <p:tags r:id="rId14"/>
              </p:custDataLst>
            </p:nvPr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189" tIns="33594" rIns="67189" bIns="3359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97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-485509" y="2799171"/>
            <a:ext cx="4501116" cy="3668976"/>
          </a:xfrm>
          <a:prstGeom prst="triangle">
            <a:avLst/>
          </a:prstGeom>
          <a:gradFill>
            <a:gsLst>
              <a:gs pos="0">
                <a:srgbClr val="252D9C"/>
              </a:gs>
              <a:gs pos="33000">
                <a:srgbClr val="323EB4"/>
              </a:gs>
              <a:gs pos="66000">
                <a:srgbClr val="336ACE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879450" y="2422744"/>
            <a:ext cx="2454276" cy="2000544"/>
          </a:xfrm>
          <a:prstGeom prst="triangle">
            <a:avLst/>
          </a:prstGeom>
          <a:gradFill>
            <a:gsLst>
              <a:gs pos="0">
                <a:srgbClr val="7C32FB"/>
              </a:gs>
              <a:gs pos="33000">
                <a:srgbClr val="6554F8"/>
              </a:gs>
              <a:gs pos="66000">
                <a:srgbClr val="4786F0"/>
              </a:gs>
              <a:gs pos="100000">
                <a:srgbClr val="22A7E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0996" y="3090093"/>
            <a:ext cx="521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 spc="300"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3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企业发展历程</a:t>
            </a:r>
          </a:p>
        </p:txBody>
      </p:sp>
      <p:sp>
        <p:nvSpPr>
          <p:cNvPr id="9" name="矩形 8"/>
          <p:cNvSpPr/>
          <p:nvPr/>
        </p:nvSpPr>
        <p:spPr>
          <a:xfrm>
            <a:off x="4663911" y="1482336"/>
            <a:ext cx="2894159" cy="720000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rgbClr val="B22C3E"/>
                </a:gs>
                <a:gs pos="33000">
                  <a:srgbClr val="C22F5F"/>
                </a:gs>
                <a:gs pos="66000">
                  <a:srgbClr val="9828C0"/>
                </a:gs>
                <a:gs pos="100000">
                  <a:srgbClr val="8E2CE9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>
            <a:off x="4758943" y="1143425"/>
            <a:ext cx="99285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162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354573" y="2276314"/>
            <a:ext cx="99286" cy="320275"/>
          </a:xfrm>
          <a:prstGeom prst="triangle">
            <a:avLst/>
          </a:prstGeom>
          <a:gradFill flip="none" rotWithShape="1">
            <a:gsLst>
              <a:gs pos="0">
                <a:srgbClr val="E92D2E"/>
              </a:gs>
              <a:gs pos="33000">
                <a:srgbClr val="C22F5F"/>
              </a:gs>
              <a:gs pos="66000">
                <a:srgbClr val="9828C0"/>
              </a:gs>
              <a:gs pos="100000">
                <a:srgbClr val="8E2CE9"/>
              </a:gs>
            </a:gsLst>
            <a:lin ang="5400000" scaled="1"/>
            <a:tileRect/>
          </a:gradFill>
          <a:ln>
            <a:noFill/>
          </a:ln>
          <a:effectLst>
            <a:outerShdw blurRad="38100" sx="103000" sy="103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2119" y="1460016"/>
            <a:ext cx="168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等腰三角形 4"/>
          <p:cNvSpPr/>
          <p:nvPr/>
        </p:nvSpPr>
        <p:spPr>
          <a:xfrm rot="16200000" flipH="1">
            <a:off x="8807157" y="636160"/>
            <a:ext cx="3814291" cy="3109127"/>
          </a:xfrm>
          <a:prstGeom prst="triangle">
            <a:avLst/>
          </a:prstGeom>
          <a:gradFill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5400000" scaled="1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8941909" y="3037348"/>
            <a:ext cx="2780737" cy="2266651"/>
          </a:xfrm>
          <a:prstGeom prst="triangle">
            <a:avLst/>
          </a:prstGeom>
          <a:gradFill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PA-矩形 59"/>
          <p:cNvSpPr/>
          <p:nvPr>
            <p:custDataLst>
              <p:tags r:id="rId1"/>
            </p:custDataLst>
          </p:nvPr>
        </p:nvSpPr>
        <p:spPr>
          <a:xfrm>
            <a:off x="3178631" y="4946181"/>
            <a:ext cx="58608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87626" y="659734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企业发展历程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The Development Course Of Enterprises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PA-矩形 20"/>
          <p:cNvSpPr/>
          <p:nvPr>
            <p:custDataLst>
              <p:tags r:id="rId1"/>
            </p:custDataLst>
          </p:nvPr>
        </p:nvSpPr>
        <p:spPr>
          <a:xfrm>
            <a:off x="940307" y="1760632"/>
            <a:ext cx="2990547" cy="364968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PA-矩形 21"/>
          <p:cNvSpPr/>
          <p:nvPr>
            <p:custDataLst>
              <p:tags r:id="rId2"/>
            </p:custDataLst>
          </p:nvPr>
        </p:nvSpPr>
        <p:spPr>
          <a:xfrm>
            <a:off x="940307" y="1968466"/>
            <a:ext cx="2990547" cy="32188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PA-statistics-on-laptop_82095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097493" y="2158402"/>
            <a:ext cx="676395" cy="702921"/>
          </a:xfrm>
          <a:custGeom>
            <a:avLst/>
            <a:gdLst>
              <a:gd name="connsiteX0" fmla="*/ 141287 w 323850"/>
              <a:gd name="connsiteY0" fmla="*/ 307975 h 336550"/>
              <a:gd name="connsiteX1" fmla="*/ 141287 w 323850"/>
              <a:gd name="connsiteY1" fmla="*/ 310833 h 336550"/>
              <a:gd name="connsiteX2" fmla="*/ 159808 w 323850"/>
              <a:gd name="connsiteY2" fmla="*/ 322263 h 336550"/>
              <a:gd name="connsiteX3" fmla="*/ 162454 w 323850"/>
              <a:gd name="connsiteY3" fmla="*/ 322263 h 336550"/>
              <a:gd name="connsiteX4" fmla="*/ 180975 w 323850"/>
              <a:gd name="connsiteY4" fmla="*/ 310833 h 336550"/>
              <a:gd name="connsiteX5" fmla="*/ 180975 w 323850"/>
              <a:gd name="connsiteY5" fmla="*/ 307975 h 336550"/>
              <a:gd name="connsiteX6" fmla="*/ 141287 w 323850"/>
              <a:gd name="connsiteY6" fmla="*/ 307975 h 336550"/>
              <a:gd name="connsiteX7" fmla="*/ 123871 w 323850"/>
              <a:gd name="connsiteY7" fmla="*/ 277813 h 336550"/>
              <a:gd name="connsiteX8" fmla="*/ 115887 w 323850"/>
              <a:gd name="connsiteY8" fmla="*/ 286361 h 336550"/>
              <a:gd name="connsiteX9" fmla="*/ 123871 w 323850"/>
              <a:gd name="connsiteY9" fmla="*/ 293688 h 336550"/>
              <a:gd name="connsiteX10" fmla="*/ 198391 w 323850"/>
              <a:gd name="connsiteY10" fmla="*/ 293688 h 336550"/>
              <a:gd name="connsiteX11" fmla="*/ 206375 w 323850"/>
              <a:gd name="connsiteY11" fmla="*/ 286361 h 336550"/>
              <a:gd name="connsiteX12" fmla="*/ 198391 w 323850"/>
              <a:gd name="connsiteY12" fmla="*/ 277813 h 336550"/>
              <a:gd name="connsiteX13" fmla="*/ 123871 w 323850"/>
              <a:gd name="connsiteY13" fmla="*/ 277813 h 336550"/>
              <a:gd name="connsiteX14" fmla="*/ 123871 w 323850"/>
              <a:gd name="connsiteY14" fmla="*/ 246063 h 336550"/>
              <a:gd name="connsiteX15" fmla="*/ 115887 w 323850"/>
              <a:gd name="connsiteY15" fmla="*/ 254123 h 336550"/>
              <a:gd name="connsiteX16" fmla="*/ 123871 w 323850"/>
              <a:gd name="connsiteY16" fmla="*/ 263526 h 336550"/>
              <a:gd name="connsiteX17" fmla="*/ 198391 w 323850"/>
              <a:gd name="connsiteY17" fmla="*/ 263526 h 336550"/>
              <a:gd name="connsiteX18" fmla="*/ 206375 w 323850"/>
              <a:gd name="connsiteY18" fmla="*/ 254123 h 336550"/>
              <a:gd name="connsiteX19" fmla="*/ 198391 w 323850"/>
              <a:gd name="connsiteY19" fmla="*/ 246063 h 336550"/>
              <a:gd name="connsiteX20" fmla="*/ 123871 w 323850"/>
              <a:gd name="connsiteY20" fmla="*/ 246063 h 336550"/>
              <a:gd name="connsiteX21" fmla="*/ 146050 w 323850"/>
              <a:gd name="connsiteY21" fmla="*/ 182563 h 336550"/>
              <a:gd name="connsiteX22" fmla="*/ 159279 w 323850"/>
              <a:gd name="connsiteY22" fmla="*/ 231776 h 336550"/>
              <a:gd name="connsiteX23" fmla="*/ 164571 w 323850"/>
              <a:gd name="connsiteY23" fmla="*/ 231776 h 336550"/>
              <a:gd name="connsiteX24" fmla="*/ 177800 w 323850"/>
              <a:gd name="connsiteY24" fmla="*/ 182563 h 336550"/>
              <a:gd name="connsiteX25" fmla="*/ 146050 w 323850"/>
              <a:gd name="connsiteY25" fmla="*/ 182563 h 336550"/>
              <a:gd name="connsiteX26" fmla="*/ 286135 w 323850"/>
              <a:gd name="connsiteY26" fmla="*/ 147638 h 336550"/>
              <a:gd name="connsiteX27" fmla="*/ 317115 w 323850"/>
              <a:gd name="connsiteY27" fmla="*/ 147638 h 336550"/>
              <a:gd name="connsiteX28" fmla="*/ 323850 w 323850"/>
              <a:gd name="connsiteY28" fmla="*/ 154133 h 336550"/>
              <a:gd name="connsiteX29" fmla="*/ 317115 w 323850"/>
              <a:gd name="connsiteY29" fmla="*/ 161926 h 336550"/>
              <a:gd name="connsiteX30" fmla="*/ 286135 w 323850"/>
              <a:gd name="connsiteY30" fmla="*/ 161926 h 336550"/>
              <a:gd name="connsiteX31" fmla="*/ 279400 w 323850"/>
              <a:gd name="connsiteY31" fmla="*/ 154133 h 336550"/>
              <a:gd name="connsiteX32" fmla="*/ 286135 w 323850"/>
              <a:gd name="connsiteY32" fmla="*/ 147638 h 336550"/>
              <a:gd name="connsiteX33" fmla="*/ 6494 w 323850"/>
              <a:gd name="connsiteY33" fmla="*/ 147638 h 336550"/>
              <a:gd name="connsiteX34" fmla="*/ 36368 w 323850"/>
              <a:gd name="connsiteY34" fmla="*/ 147638 h 336550"/>
              <a:gd name="connsiteX35" fmla="*/ 42863 w 323850"/>
              <a:gd name="connsiteY35" fmla="*/ 154133 h 336550"/>
              <a:gd name="connsiteX36" fmla="*/ 36368 w 323850"/>
              <a:gd name="connsiteY36" fmla="*/ 161926 h 336550"/>
              <a:gd name="connsiteX37" fmla="*/ 6494 w 323850"/>
              <a:gd name="connsiteY37" fmla="*/ 161926 h 336550"/>
              <a:gd name="connsiteX38" fmla="*/ 0 w 323850"/>
              <a:gd name="connsiteY38" fmla="*/ 154133 h 336550"/>
              <a:gd name="connsiteX39" fmla="*/ 6494 w 323850"/>
              <a:gd name="connsiteY39" fmla="*/ 147638 h 336550"/>
              <a:gd name="connsiteX40" fmla="*/ 161131 w 323850"/>
              <a:gd name="connsiteY40" fmla="*/ 76200 h 336550"/>
              <a:gd name="connsiteX41" fmla="*/ 79375 w 323850"/>
              <a:gd name="connsiteY41" fmla="*/ 159261 h 336550"/>
              <a:gd name="connsiteX42" fmla="*/ 124209 w 323850"/>
              <a:gd name="connsiteY42" fmla="*/ 231775 h 336550"/>
              <a:gd name="connsiteX43" fmla="*/ 143989 w 323850"/>
              <a:gd name="connsiteY43" fmla="*/ 231775 h 336550"/>
              <a:gd name="connsiteX44" fmla="*/ 128165 w 323850"/>
              <a:gd name="connsiteY44" fmla="*/ 179038 h 336550"/>
              <a:gd name="connsiteX45" fmla="*/ 128165 w 323850"/>
              <a:gd name="connsiteY45" fmla="*/ 172446 h 336550"/>
              <a:gd name="connsiteX46" fmla="*/ 133440 w 323850"/>
              <a:gd name="connsiteY46" fmla="*/ 168491 h 336550"/>
              <a:gd name="connsiteX47" fmla="*/ 188823 w 323850"/>
              <a:gd name="connsiteY47" fmla="*/ 168491 h 336550"/>
              <a:gd name="connsiteX48" fmla="*/ 194098 w 323850"/>
              <a:gd name="connsiteY48" fmla="*/ 172446 h 336550"/>
              <a:gd name="connsiteX49" fmla="*/ 194098 w 323850"/>
              <a:gd name="connsiteY49" fmla="*/ 179038 h 336550"/>
              <a:gd name="connsiteX50" fmla="*/ 178274 w 323850"/>
              <a:gd name="connsiteY50" fmla="*/ 231775 h 336550"/>
              <a:gd name="connsiteX51" fmla="*/ 198054 w 323850"/>
              <a:gd name="connsiteY51" fmla="*/ 231775 h 336550"/>
              <a:gd name="connsiteX52" fmla="*/ 242888 w 323850"/>
              <a:gd name="connsiteY52" fmla="*/ 159261 h 336550"/>
              <a:gd name="connsiteX53" fmla="*/ 161131 w 323850"/>
              <a:gd name="connsiteY53" fmla="*/ 76200 h 336550"/>
              <a:gd name="connsiteX54" fmla="*/ 161131 w 323850"/>
              <a:gd name="connsiteY54" fmla="*/ 63500 h 336550"/>
              <a:gd name="connsiteX55" fmla="*/ 257175 w 323850"/>
              <a:gd name="connsiteY55" fmla="*/ 159793 h 336550"/>
              <a:gd name="connsiteX56" fmla="*/ 241387 w 323850"/>
              <a:gd name="connsiteY56" fmla="*/ 211237 h 336550"/>
              <a:gd name="connsiteX57" fmla="*/ 213758 w 323850"/>
              <a:gd name="connsiteY57" fmla="*/ 238938 h 336550"/>
              <a:gd name="connsiteX58" fmla="*/ 220336 w 323850"/>
              <a:gd name="connsiteY58" fmla="*/ 254767 h 336550"/>
              <a:gd name="connsiteX59" fmla="*/ 213758 w 323850"/>
              <a:gd name="connsiteY59" fmla="*/ 270596 h 336550"/>
              <a:gd name="connsiteX60" fmla="*/ 220336 w 323850"/>
              <a:gd name="connsiteY60" fmla="*/ 286425 h 336550"/>
              <a:gd name="connsiteX61" fmla="*/ 197970 w 323850"/>
              <a:gd name="connsiteY61" fmla="*/ 308850 h 336550"/>
              <a:gd name="connsiteX62" fmla="*/ 195338 w 323850"/>
              <a:gd name="connsiteY62" fmla="*/ 308850 h 336550"/>
              <a:gd name="connsiteX63" fmla="*/ 195338 w 323850"/>
              <a:gd name="connsiteY63" fmla="*/ 311488 h 336550"/>
              <a:gd name="connsiteX64" fmla="*/ 162446 w 323850"/>
              <a:gd name="connsiteY64" fmla="*/ 336550 h 336550"/>
              <a:gd name="connsiteX65" fmla="*/ 159815 w 323850"/>
              <a:gd name="connsiteY65" fmla="*/ 336550 h 336550"/>
              <a:gd name="connsiteX66" fmla="*/ 126923 w 323850"/>
              <a:gd name="connsiteY66" fmla="*/ 311488 h 336550"/>
              <a:gd name="connsiteX67" fmla="*/ 126923 w 323850"/>
              <a:gd name="connsiteY67" fmla="*/ 308850 h 336550"/>
              <a:gd name="connsiteX68" fmla="*/ 124292 w 323850"/>
              <a:gd name="connsiteY68" fmla="*/ 308850 h 336550"/>
              <a:gd name="connsiteX69" fmla="*/ 101926 w 323850"/>
              <a:gd name="connsiteY69" fmla="*/ 286425 h 336550"/>
              <a:gd name="connsiteX70" fmla="*/ 108504 w 323850"/>
              <a:gd name="connsiteY70" fmla="*/ 270596 h 336550"/>
              <a:gd name="connsiteX71" fmla="*/ 101926 w 323850"/>
              <a:gd name="connsiteY71" fmla="*/ 254767 h 336550"/>
              <a:gd name="connsiteX72" fmla="*/ 108504 w 323850"/>
              <a:gd name="connsiteY72" fmla="*/ 240257 h 336550"/>
              <a:gd name="connsiteX73" fmla="*/ 80875 w 323850"/>
              <a:gd name="connsiteY73" fmla="*/ 211237 h 336550"/>
              <a:gd name="connsiteX74" fmla="*/ 65087 w 323850"/>
              <a:gd name="connsiteY74" fmla="*/ 159793 h 336550"/>
              <a:gd name="connsiteX75" fmla="*/ 161131 w 323850"/>
              <a:gd name="connsiteY75" fmla="*/ 63500 h 336550"/>
              <a:gd name="connsiteX76" fmla="*/ 266359 w 323850"/>
              <a:gd name="connsiteY76" fmla="*/ 47037 h 336550"/>
              <a:gd name="connsiteX77" fmla="*/ 275488 w 323850"/>
              <a:gd name="connsiteY77" fmla="*/ 47037 h 336550"/>
              <a:gd name="connsiteX78" fmla="*/ 275488 w 323850"/>
              <a:gd name="connsiteY78" fmla="*/ 57385 h 336550"/>
              <a:gd name="connsiteX79" fmla="*/ 254623 w 323850"/>
              <a:gd name="connsiteY79" fmla="*/ 78081 h 336550"/>
              <a:gd name="connsiteX80" fmla="*/ 250711 w 323850"/>
              <a:gd name="connsiteY80" fmla="*/ 79375 h 336550"/>
              <a:gd name="connsiteX81" fmla="*/ 245495 w 323850"/>
              <a:gd name="connsiteY81" fmla="*/ 78081 h 336550"/>
              <a:gd name="connsiteX82" fmla="*/ 245495 w 323850"/>
              <a:gd name="connsiteY82" fmla="*/ 67733 h 336550"/>
              <a:gd name="connsiteX83" fmla="*/ 266359 w 323850"/>
              <a:gd name="connsiteY83" fmla="*/ 47037 h 336550"/>
              <a:gd name="connsiteX84" fmla="*/ 47037 w 323850"/>
              <a:gd name="connsiteY84" fmla="*/ 47037 h 336550"/>
              <a:gd name="connsiteX85" fmla="*/ 56091 w 323850"/>
              <a:gd name="connsiteY85" fmla="*/ 47037 h 336550"/>
              <a:gd name="connsiteX86" fmla="*/ 76788 w 323850"/>
              <a:gd name="connsiteY86" fmla="*/ 67733 h 336550"/>
              <a:gd name="connsiteX87" fmla="*/ 76788 w 323850"/>
              <a:gd name="connsiteY87" fmla="*/ 78081 h 336550"/>
              <a:gd name="connsiteX88" fmla="*/ 71614 w 323850"/>
              <a:gd name="connsiteY88" fmla="*/ 79375 h 336550"/>
              <a:gd name="connsiteX89" fmla="*/ 67733 w 323850"/>
              <a:gd name="connsiteY89" fmla="*/ 78081 h 336550"/>
              <a:gd name="connsiteX90" fmla="*/ 47037 w 323850"/>
              <a:gd name="connsiteY90" fmla="*/ 57385 h 336550"/>
              <a:gd name="connsiteX91" fmla="*/ 47037 w 323850"/>
              <a:gd name="connsiteY91" fmla="*/ 47037 h 336550"/>
              <a:gd name="connsiteX92" fmla="*/ 161925 w 323850"/>
              <a:gd name="connsiteY92" fmla="*/ 0 h 336550"/>
              <a:gd name="connsiteX93" fmla="*/ 168275 w 323850"/>
              <a:gd name="connsiteY93" fmla="*/ 6494 h 336550"/>
              <a:gd name="connsiteX94" fmla="*/ 168275 w 323850"/>
              <a:gd name="connsiteY94" fmla="*/ 36368 h 336550"/>
              <a:gd name="connsiteX95" fmla="*/ 161925 w 323850"/>
              <a:gd name="connsiteY95" fmla="*/ 42863 h 336550"/>
              <a:gd name="connsiteX96" fmla="*/ 155575 w 323850"/>
              <a:gd name="connsiteY96" fmla="*/ 36368 h 336550"/>
              <a:gd name="connsiteX97" fmla="*/ 155575 w 323850"/>
              <a:gd name="connsiteY97" fmla="*/ 6494 h 336550"/>
              <a:gd name="connsiteX98" fmla="*/ 161925 w 323850"/>
              <a:gd name="connsiteY9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23850" h="336550">
                <a:moveTo>
                  <a:pt x="141287" y="307975"/>
                </a:moveTo>
                <a:cubicBezTo>
                  <a:pt x="141287" y="307975"/>
                  <a:pt x="141287" y="307975"/>
                  <a:pt x="141287" y="310833"/>
                </a:cubicBezTo>
                <a:cubicBezTo>
                  <a:pt x="141287" y="316548"/>
                  <a:pt x="149224" y="322263"/>
                  <a:pt x="159808" y="322263"/>
                </a:cubicBezTo>
                <a:cubicBezTo>
                  <a:pt x="159808" y="322263"/>
                  <a:pt x="159808" y="322263"/>
                  <a:pt x="162454" y="322263"/>
                </a:cubicBezTo>
                <a:cubicBezTo>
                  <a:pt x="173037" y="322263"/>
                  <a:pt x="180975" y="316548"/>
                  <a:pt x="180975" y="310833"/>
                </a:cubicBezTo>
                <a:lnTo>
                  <a:pt x="180975" y="307975"/>
                </a:lnTo>
                <a:cubicBezTo>
                  <a:pt x="180975" y="307975"/>
                  <a:pt x="180975" y="307975"/>
                  <a:pt x="141287" y="307975"/>
                </a:cubicBezTo>
                <a:close/>
                <a:moveTo>
                  <a:pt x="123871" y="277813"/>
                </a:moveTo>
                <a:cubicBezTo>
                  <a:pt x="118548" y="277813"/>
                  <a:pt x="115887" y="281477"/>
                  <a:pt x="115887" y="286361"/>
                </a:cubicBezTo>
                <a:cubicBezTo>
                  <a:pt x="115887" y="290025"/>
                  <a:pt x="118548" y="293688"/>
                  <a:pt x="123871" y="293688"/>
                </a:cubicBezTo>
                <a:cubicBezTo>
                  <a:pt x="123871" y="293688"/>
                  <a:pt x="123871" y="293688"/>
                  <a:pt x="198391" y="293688"/>
                </a:cubicBezTo>
                <a:cubicBezTo>
                  <a:pt x="203713" y="293688"/>
                  <a:pt x="206375" y="290025"/>
                  <a:pt x="206375" y="286361"/>
                </a:cubicBezTo>
                <a:cubicBezTo>
                  <a:pt x="206375" y="281477"/>
                  <a:pt x="203713" y="277813"/>
                  <a:pt x="198391" y="277813"/>
                </a:cubicBezTo>
                <a:cubicBezTo>
                  <a:pt x="198391" y="277813"/>
                  <a:pt x="198391" y="277813"/>
                  <a:pt x="123871" y="277813"/>
                </a:cubicBezTo>
                <a:close/>
                <a:moveTo>
                  <a:pt x="123871" y="246063"/>
                </a:moveTo>
                <a:cubicBezTo>
                  <a:pt x="118548" y="246063"/>
                  <a:pt x="115887" y="250093"/>
                  <a:pt x="115887" y="254123"/>
                </a:cubicBezTo>
                <a:cubicBezTo>
                  <a:pt x="115887" y="259496"/>
                  <a:pt x="118548" y="263526"/>
                  <a:pt x="123871" y="263526"/>
                </a:cubicBezTo>
                <a:cubicBezTo>
                  <a:pt x="123871" y="263526"/>
                  <a:pt x="123871" y="263526"/>
                  <a:pt x="198391" y="263526"/>
                </a:cubicBezTo>
                <a:cubicBezTo>
                  <a:pt x="203713" y="263526"/>
                  <a:pt x="206375" y="259496"/>
                  <a:pt x="206375" y="254123"/>
                </a:cubicBezTo>
                <a:cubicBezTo>
                  <a:pt x="206375" y="250093"/>
                  <a:pt x="203713" y="246063"/>
                  <a:pt x="198391" y="246063"/>
                </a:cubicBezTo>
                <a:cubicBezTo>
                  <a:pt x="198391" y="246063"/>
                  <a:pt x="198391" y="246063"/>
                  <a:pt x="123871" y="246063"/>
                </a:cubicBezTo>
                <a:close/>
                <a:moveTo>
                  <a:pt x="146050" y="182563"/>
                </a:moveTo>
                <a:cubicBezTo>
                  <a:pt x="152664" y="200694"/>
                  <a:pt x="156633" y="221416"/>
                  <a:pt x="159279" y="231776"/>
                </a:cubicBezTo>
                <a:cubicBezTo>
                  <a:pt x="159279" y="231776"/>
                  <a:pt x="159279" y="231776"/>
                  <a:pt x="164571" y="231776"/>
                </a:cubicBezTo>
                <a:cubicBezTo>
                  <a:pt x="167216" y="221416"/>
                  <a:pt x="171185" y="200694"/>
                  <a:pt x="177800" y="182563"/>
                </a:cubicBezTo>
                <a:cubicBezTo>
                  <a:pt x="177800" y="182563"/>
                  <a:pt x="177800" y="182563"/>
                  <a:pt x="146050" y="182563"/>
                </a:cubicBezTo>
                <a:close/>
                <a:moveTo>
                  <a:pt x="286135" y="147638"/>
                </a:moveTo>
                <a:cubicBezTo>
                  <a:pt x="317115" y="147638"/>
                  <a:pt x="317115" y="147638"/>
                  <a:pt x="317115" y="147638"/>
                </a:cubicBezTo>
                <a:cubicBezTo>
                  <a:pt x="321156" y="147638"/>
                  <a:pt x="323850" y="150236"/>
                  <a:pt x="323850" y="154133"/>
                </a:cubicBezTo>
                <a:cubicBezTo>
                  <a:pt x="323850" y="158030"/>
                  <a:pt x="321156" y="161926"/>
                  <a:pt x="317115" y="161926"/>
                </a:cubicBezTo>
                <a:cubicBezTo>
                  <a:pt x="286135" y="161926"/>
                  <a:pt x="286135" y="161926"/>
                  <a:pt x="286135" y="161926"/>
                </a:cubicBezTo>
                <a:cubicBezTo>
                  <a:pt x="282094" y="161926"/>
                  <a:pt x="279400" y="158030"/>
                  <a:pt x="279400" y="154133"/>
                </a:cubicBezTo>
                <a:cubicBezTo>
                  <a:pt x="279400" y="150236"/>
                  <a:pt x="282094" y="147638"/>
                  <a:pt x="286135" y="147638"/>
                </a:cubicBezTo>
                <a:close/>
                <a:moveTo>
                  <a:pt x="6494" y="147638"/>
                </a:moveTo>
                <a:cubicBezTo>
                  <a:pt x="36368" y="147638"/>
                  <a:pt x="36368" y="147638"/>
                  <a:pt x="36368" y="147638"/>
                </a:cubicBezTo>
                <a:cubicBezTo>
                  <a:pt x="40265" y="147638"/>
                  <a:pt x="42863" y="150236"/>
                  <a:pt x="42863" y="154133"/>
                </a:cubicBezTo>
                <a:cubicBezTo>
                  <a:pt x="42863" y="158030"/>
                  <a:pt x="40265" y="161926"/>
                  <a:pt x="36368" y="161926"/>
                </a:cubicBezTo>
                <a:cubicBezTo>
                  <a:pt x="6494" y="161926"/>
                  <a:pt x="6494" y="161926"/>
                  <a:pt x="6494" y="161926"/>
                </a:cubicBezTo>
                <a:cubicBezTo>
                  <a:pt x="2598" y="161926"/>
                  <a:pt x="0" y="158030"/>
                  <a:pt x="0" y="154133"/>
                </a:cubicBezTo>
                <a:cubicBezTo>
                  <a:pt x="0" y="150236"/>
                  <a:pt x="2598" y="147638"/>
                  <a:pt x="6494" y="147638"/>
                </a:cubicBezTo>
                <a:close/>
                <a:moveTo>
                  <a:pt x="161131" y="76200"/>
                </a:moveTo>
                <a:cubicBezTo>
                  <a:pt x="116297" y="76200"/>
                  <a:pt x="79375" y="113116"/>
                  <a:pt x="79375" y="159261"/>
                </a:cubicBezTo>
                <a:cubicBezTo>
                  <a:pt x="79375" y="189585"/>
                  <a:pt x="96517" y="218591"/>
                  <a:pt x="124209" y="231775"/>
                </a:cubicBezTo>
                <a:cubicBezTo>
                  <a:pt x="124209" y="231775"/>
                  <a:pt x="124209" y="231775"/>
                  <a:pt x="143989" y="231775"/>
                </a:cubicBezTo>
                <a:cubicBezTo>
                  <a:pt x="141351" y="219909"/>
                  <a:pt x="136077" y="193541"/>
                  <a:pt x="128165" y="179038"/>
                </a:cubicBezTo>
                <a:cubicBezTo>
                  <a:pt x="126846" y="176401"/>
                  <a:pt x="126846" y="173764"/>
                  <a:pt x="128165" y="172446"/>
                </a:cubicBezTo>
                <a:cubicBezTo>
                  <a:pt x="129484" y="169809"/>
                  <a:pt x="130802" y="168491"/>
                  <a:pt x="133440" y="168491"/>
                </a:cubicBezTo>
                <a:cubicBezTo>
                  <a:pt x="133440" y="168491"/>
                  <a:pt x="133440" y="168491"/>
                  <a:pt x="188823" y="168491"/>
                </a:cubicBezTo>
                <a:cubicBezTo>
                  <a:pt x="191460" y="168491"/>
                  <a:pt x="192779" y="169809"/>
                  <a:pt x="194098" y="172446"/>
                </a:cubicBezTo>
                <a:cubicBezTo>
                  <a:pt x="195416" y="173764"/>
                  <a:pt x="195416" y="176401"/>
                  <a:pt x="194098" y="179038"/>
                </a:cubicBezTo>
                <a:cubicBezTo>
                  <a:pt x="186186" y="193541"/>
                  <a:pt x="180911" y="219909"/>
                  <a:pt x="178274" y="231775"/>
                </a:cubicBezTo>
                <a:cubicBezTo>
                  <a:pt x="178274" y="231775"/>
                  <a:pt x="178274" y="231775"/>
                  <a:pt x="198054" y="231775"/>
                </a:cubicBezTo>
                <a:cubicBezTo>
                  <a:pt x="225745" y="218591"/>
                  <a:pt x="242888" y="189585"/>
                  <a:pt x="242888" y="159261"/>
                </a:cubicBezTo>
                <a:cubicBezTo>
                  <a:pt x="242888" y="113116"/>
                  <a:pt x="205965" y="76200"/>
                  <a:pt x="161131" y="76200"/>
                </a:cubicBezTo>
                <a:close/>
                <a:moveTo>
                  <a:pt x="161131" y="63500"/>
                </a:moveTo>
                <a:cubicBezTo>
                  <a:pt x="213758" y="63500"/>
                  <a:pt x="257175" y="105710"/>
                  <a:pt x="257175" y="159793"/>
                </a:cubicBezTo>
                <a:cubicBezTo>
                  <a:pt x="257175" y="178260"/>
                  <a:pt x="251912" y="195408"/>
                  <a:pt x="241387" y="211237"/>
                </a:cubicBezTo>
                <a:cubicBezTo>
                  <a:pt x="234808" y="223109"/>
                  <a:pt x="225599" y="232343"/>
                  <a:pt x="213758" y="238938"/>
                </a:cubicBezTo>
                <a:cubicBezTo>
                  <a:pt x="217705" y="244214"/>
                  <a:pt x="220336" y="249491"/>
                  <a:pt x="220336" y="254767"/>
                </a:cubicBezTo>
                <a:cubicBezTo>
                  <a:pt x="220336" y="261363"/>
                  <a:pt x="217705" y="266639"/>
                  <a:pt x="213758" y="270596"/>
                </a:cubicBezTo>
                <a:cubicBezTo>
                  <a:pt x="217705" y="274553"/>
                  <a:pt x="220336" y="279830"/>
                  <a:pt x="220336" y="286425"/>
                </a:cubicBezTo>
                <a:cubicBezTo>
                  <a:pt x="220336" y="298297"/>
                  <a:pt x="209811" y="308850"/>
                  <a:pt x="197970" y="308850"/>
                </a:cubicBezTo>
                <a:cubicBezTo>
                  <a:pt x="197970" y="308850"/>
                  <a:pt x="197970" y="308850"/>
                  <a:pt x="195338" y="308850"/>
                </a:cubicBezTo>
                <a:cubicBezTo>
                  <a:pt x="195338" y="308850"/>
                  <a:pt x="195338" y="308850"/>
                  <a:pt x="195338" y="311488"/>
                </a:cubicBezTo>
                <a:cubicBezTo>
                  <a:pt x="195338" y="325998"/>
                  <a:pt x="180866" y="336550"/>
                  <a:pt x="162446" y="336550"/>
                </a:cubicBezTo>
                <a:cubicBezTo>
                  <a:pt x="162446" y="336550"/>
                  <a:pt x="162446" y="336550"/>
                  <a:pt x="159815" y="336550"/>
                </a:cubicBezTo>
                <a:cubicBezTo>
                  <a:pt x="141396" y="336550"/>
                  <a:pt x="126923" y="325998"/>
                  <a:pt x="126923" y="311488"/>
                </a:cubicBezTo>
                <a:cubicBezTo>
                  <a:pt x="126923" y="311488"/>
                  <a:pt x="126923" y="311488"/>
                  <a:pt x="126923" y="308850"/>
                </a:cubicBezTo>
                <a:cubicBezTo>
                  <a:pt x="126923" y="308850"/>
                  <a:pt x="126923" y="308850"/>
                  <a:pt x="124292" y="308850"/>
                </a:cubicBezTo>
                <a:cubicBezTo>
                  <a:pt x="112451" y="308850"/>
                  <a:pt x="101926" y="298297"/>
                  <a:pt x="101926" y="286425"/>
                </a:cubicBezTo>
                <a:cubicBezTo>
                  <a:pt x="101926" y="279830"/>
                  <a:pt x="104557" y="274553"/>
                  <a:pt x="108504" y="270596"/>
                </a:cubicBezTo>
                <a:cubicBezTo>
                  <a:pt x="104557" y="266639"/>
                  <a:pt x="101926" y="261363"/>
                  <a:pt x="101926" y="254767"/>
                </a:cubicBezTo>
                <a:cubicBezTo>
                  <a:pt x="101926" y="249491"/>
                  <a:pt x="104557" y="244214"/>
                  <a:pt x="108504" y="240257"/>
                </a:cubicBezTo>
                <a:cubicBezTo>
                  <a:pt x="96663" y="232343"/>
                  <a:pt x="87453" y="223109"/>
                  <a:pt x="80875" y="211237"/>
                </a:cubicBezTo>
                <a:cubicBezTo>
                  <a:pt x="70349" y="195408"/>
                  <a:pt x="65087" y="178260"/>
                  <a:pt x="65087" y="159793"/>
                </a:cubicBezTo>
                <a:cubicBezTo>
                  <a:pt x="65087" y="105710"/>
                  <a:pt x="108504" y="63500"/>
                  <a:pt x="161131" y="63500"/>
                </a:cubicBezTo>
                <a:close/>
                <a:moveTo>
                  <a:pt x="266359" y="47037"/>
                </a:moveTo>
                <a:cubicBezTo>
                  <a:pt x="268967" y="44450"/>
                  <a:pt x="272880" y="44450"/>
                  <a:pt x="275488" y="47037"/>
                </a:cubicBezTo>
                <a:cubicBezTo>
                  <a:pt x="279400" y="49624"/>
                  <a:pt x="279400" y="54798"/>
                  <a:pt x="275488" y="57385"/>
                </a:cubicBezTo>
                <a:cubicBezTo>
                  <a:pt x="254623" y="78081"/>
                  <a:pt x="254623" y="78081"/>
                  <a:pt x="254623" y="78081"/>
                </a:cubicBezTo>
                <a:cubicBezTo>
                  <a:pt x="253319" y="79375"/>
                  <a:pt x="252015" y="79375"/>
                  <a:pt x="250711" y="79375"/>
                </a:cubicBezTo>
                <a:cubicBezTo>
                  <a:pt x="248103" y="79375"/>
                  <a:pt x="246799" y="79375"/>
                  <a:pt x="245495" y="78081"/>
                </a:cubicBezTo>
                <a:cubicBezTo>
                  <a:pt x="242887" y="75494"/>
                  <a:pt x="242887" y="70320"/>
                  <a:pt x="245495" y="67733"/>
                </a:cubicBezTo>
                <a:cubicBezTo>
                  <a:pt x="266359" y="47037"/>
                  <a:pt x="266359" y="47037"/>
                  <a:pt x="266359" y="47037"/>
                </a:cubicBezTo>
                <a:close/>
                <a:moveTo>
                  <a:pt x="47037" y="47037"/>
                </a:moveTo>
                <a:cubicBezTo>
                  <a:pt x="49624" y="44450"/>
                  <a:pt x="53504" y="44450"/>
                  <a:pt x="56091" y="47037"/>
                </a:cubicBezTo>
                <a:cubicBezTo>
                  <a:pt x="76788" y="67733"/>
                  <a:pt x="76788" y="67733"/>
                  <a:pt x="76788" y="67733"/>
                </a:cubicBezTo>
                <a:cubicBezTo>
                  <a:pt x="79375" y="70320"/>
                  <a:pt x="79375" y="75494"/>
                  <a:pt x="76788" y="78081"/>
                </a:cubicBezTo>
                <a:cubicBezTo>
                  <a:pt x="75494" y="79375"/>
                  <a:pt x="74201" y="79375"/>
                  <a:pt x="71614" y="79375"/>
                </a:cubicBezTo>
                <a:cubicBezTo>
                  <a:pt x="70320" y="79375"/>
                  <a:pt x="69027" y="79375"/>
                  <a:pt x="67733" y="78081"/>
                </a:cubicBezTo>
                <a:cubicBezTo>
                  <a:pt x="47037" y="57385"/>
                  <a:pt x="47037" y="57385"/>
                  <a:pt x="47037" y="57385"/>
                </a:cubicBezTo>
                <a:cubicBezTo>
                  <a:pt x="44450" y="54798"/>
                  <a:pt x="44450" y="49624"/>
                  <a:pt x="47037" y="47037"/>
                </a:cubicBezTo>
                <a:close/>
                <a:moveTo>
                  <a:pt x="161925" y="0"/>
                </a:moveTo>
                <a:cubicBezTo>
                  <a:pt x="165735" y="0"/>
                  <a:pt x="168275" y="2598"/>
                  <a:pt x="168275" y="6494"/>
                </a:cubicBezTo>
                <a:cubicBezTo>
                  <a:pt x="168275" y="36368"/>
                  <a:pt x="168275" y="36368"/>
                  <a:pt x="168275" y="36368"/>
                </a:cubicBezTo>
                <a:cubicBezTo>
                  <a:pt x="168275" y="40265"/>
                  <a:pt x="165735" y="42863"/>
                  <a:pt x="161925" y="42863"/>
                </a:cubicBezTo>
                <a:cubicBezTo>
                  <a:pt x="158115" y="42863"/>
                  <a:pt x="155575" y="40265"/>
                  <a:pt x="155575" y="36368"/>
                </a:cubicBezTo>
                <a:cubicBezTo>
                  <a:pt x="155575" y="6494"/>
                  <a:pt x="155575" y="6494"/>
                  <a:pt x="155575" y="6494"/>
                </a:cubicBezTo>
                <a:cubicBezTo>
                  <a:pt x="155575" y="2598"/>
                  <a:pt x="158115" y="0"/>
                  <a:pt x="161925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PA-矩形 23"/>
          <p:cNvSpPr/>
          <p:nvPr>
            <p:custDataLst>
              <p:tags r:id="rId4"/>
            </p:custDataLst>
          </p:nvPr>
        </p:nvSpPr>
        <p:spPr>
          <a:xfrm>
            <a:off x="1499782" y="2993743"/>
            <a:ext cx="18783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矩形 24"/>
          <p:cNvSpPr/>
          <p:nvPr>
            <p:custDataLst>
              <p:tags r:id="rId5"/>
            </p:custDataLst>
          </p:nvPr>
        </p:nvSpPr>
        <p:spPr>
          <a:xfrm>
            <a:off x="4601233" y="1760632"/>
            <a:ext cx="2990547" cy="3649680"/>
          </a:xfrm>
          <a:prstGeom prst="rect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PA-矩形 25"/>
          <p:cNvSpPr/>
          <p:nvPr>
            <p:custDataLst>
              <p:tags r:id="rId6"/>
            </p:custDataLst>
          </p:nvPr>
        </p:nvSpPr>
        <p:spPr>
          <a:xfrm>
            <a:off x="4601233" y="1968466"/>
            <a:ext cx="2990547" cy="32188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statistics-on-laptop_8209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5745046" y="2185727"/>
            <a:ext cx="702921" cy="648266"/>
          </a:xfrm>
          <a:custGeom>
            <a:avLst/>
            <a:gdLst>
              <a:gd name="connsiteX0" fmla="*/ 75173 w 330497"/>
              <a:gd name="connsiteY0" fmla="*/ 222249 h 304800"/>
              <a:gd name="connsiteX1" fmla="*/ 56870 w 330497"/>
              <a:gd name="connsiteY1" fmla="*/ 239535 h 304800"/>
              <a:gd name="connsiteX2" fmla="*/ 55563 w 330497"/>
              <a:gd name="connsiteY2" fmla="*/ 242005 h 304800"/>
              <a:gd name="connsiteX3" fmla="*/ 58178 w 330497"/>
              <a:gd name="connsiteY3" fmla="*/ 243240 h 304800"/>
              <a:gd name="connsiteX4" fmla="*/ 67329 w 330497"/>
              <a:gd name="connsiteY4" fmla="*/ 244474 h 304800"/>
              <a:gd name="connsiteX5" fmla="*/ 72559 w 330497"/>
              <a:gd name="connsiteY5" fmla="*/ 240770 h 304800"/>
              <a:gd name="connsiteX6" fmla="*/ 77788 w 330497"/>
              <a:gd name="connsiteY6" fmla="*/ 225953 h 304800"/>
              <a:gd name="connsiteX7" fmla="*/ 77788 w 330497"/>
              <a:gd name="connsiteY7" fmla="*/ 223484 h 304800"/>
              <a:gd name="connsiteX8" fmla="*/ 76481 w 330497"/>
              <a:gd name="connsiteY8" fmla="*/ 222249 h 304800"/>
              <a:gd name="connsiteX9" fmla="*/ 75173 w 330497"/>
              <a:gd name="connsiteY9" fmla="*/ 222249 h 304800"/>
              <a:gd name="connsiteX10" fmla="*/ 226286 w 330497"/>
              <a:gd name="connsiteY10" fmla="*/ 209549 h 304800"/>
              <a:gd name="connsiteX11" fmla="*/ 221258 w 330497"/>
              <a:gd name="connsiteY11" fmla="*/ 213461 h 304800"/>
              <a:gd name="connsiteX12" fmla="*/ 221258 w 330497"/>
              <a:gd name="connsiteY12" fmla="*/ 216069 h 304800"/>
              <a:gd name="connsiteX13" fmla="*/ 220002 w 330497"/>
              <a:gd name="connsiteY13" fmla="*/ 222589 h 304800"/>
              <a:gd name="connsiteX14" fmla="*/ 225029 w 330497"/>
              <a:gd name="connsiteY14" fmla="*/ 223893 h 304800"/>
              <a:gd name="connsiteX15" fmla="*/ 226286 w 330497"/>
              <a:gd name="connsiteY15" fmla="*/ 229110 h 304800"/>
              <a:gd name="connsiteX16" fmla="*/ 218745 w 330497"/>
              <a:gd name="connsiteY16" fmla="*/ 233022 h 304800"/>
              <a:gd name="connsiteX17" fmla="*/ 220002 w 330497"/>
              <a:gd name="connsiteY17" fmla="*/ 236934 h 304800"/>
              <a:gd name="connsiteX18" fmla="*/ 226286 w 330497"/>
              <a:gd name="connsiteY18" fmla="*/ 240846 h 304800"/>
              <a:gd name="connsiteX19" fmla="*/ 222515 w 330497"/>
              <a:gd name="connsiteY19" fmla="*/ 247366 h 304800"/>
              <a:gd name="connsiteX20" fmla="*/ 217488 w 330497"/>
              <a:gd name="connsiteY20" fmla="*/ 252582 h 304800"/>
              <a:gd name="connsiteX21" fmla="*/ 217488 w 330497"/>
              <a:gd name="connsiteY21" fmla="*/ 253886 h 304800"/>
              <a:gd name="connsiteX22" fmla="*/ 218745 w 330497"/>
              <a:gd name="connsiteY22" fmla="*/ 253886 h 304800"/>
              <a:gd name="connsiteX23" fmla="*/ 222515 w 330497"/>
              <a:gd name="connsiteY23" fmla="*/ 252582 h 304800"/>
              <a:gd name="connsiteX24" fmla="*/ 226286 w 330497"/>
              <a:gd name="connsiteY24" fmla="*/ 253886 h 304800"/>
              <a:gd name="connsiteX25" fmla="*/ 226286 w 330497"/>
              <a:gd name="connsiteY25" fmla="*/ 259102 h 304800"/>
              <a:gd name="connsiteX26" fmla="*/ 222515 w 330497"/>
              <a:gd name="connsiteY26" fmla="*/ 265622 h 304800"/>
              <a:gd name="connsiteX27" fmla="*/ 221258 w 330497"/>
              <a:gd name="connsiteY27" fmla="*/ 276054 h 304800"/>
              <a:gd name="connsiteX28" fmla="*/ 223772 w 330497"/>
              <a:gd name="connsiteY28" fmla="*/ 282574 h 304800"/>
              <a:gd name="connsiteX29" fmla="*/ 225029 w 330497"/>
              <a:gd name="connsiteY29" fmla="*/ 282574 h 304800"/>
              <a:gd name="connsiteX30" fmla="*/ 230056 w 330497"/>
              <a:gd name="connsiteY30" fmla="*/ 266926 h 304800"/>
              <a:gd name="connsiteX31" fmla="*/ 237597 w 330497"/>
              <a:gd name="connsiteY31" fmla="*/ 261710 h 304800"/>
              <a:gd name="connsiteX32" fmla="*/ 240110 w 330497"/>
              <a:gd name="connsiteY32" fmla="*/ 264318 h 304800"/>
              <a:gd name="connsiteX33" fmla="*/ 245137 w 330497"/>
              <a:gd name="connsiteY33" fmla="*/ 268230 h 304800"/>
              <a:gd name="connsiteX34" fmla="*/ 247651 w 330497"/>
              <a:gd name="connsiteY34" fmla="*/ 268230 h 304800"/>
              <a:gd name="connsiteX35" fmla="*/ 247651 w 330497"/>
              <a:gd name="connsiteY35" fmla="*/ 266926 h 304800"/>
              <a:gd name="connsiteX36" fmla="*/ 246394 w 330497"/>
              <a:gd name="connsiteY36" fmla="*/ 263014 h 304800"/>
              <a:gd name="connsiteX37" fmla="*/ 236340 w 330497"/>
              <a:gd name="connsiteY37" fmla="*/ 218677 h 304800"/>
              <a:gd name="connsiteX38" fmla="*/ 232569 w 330497"/>
              <a:gd name="connsiteY38" fmla="*/ 209549 h 304800"/>
              <a:gd name="connsiteX39" fmla="*/ 231313 w 330497"/>
              <a:gd name="connsiteY39" fmla="*/ 209549 h 304800"/>
              <a:gd name="connsiteX40" fmla="*/ 226286 w 330497"/>
              <a:gd name="connsiteY40" fmla="*/ 209549 h 304800"/>
              <a:gd name="connsiteX41" fmla="*/ 245475 w 330497"/>
              <a:gd name="connsiteY41" fmla="*/ 204787 h 304800"/>
              <a:gd name="connsiteX42" fmla="*/ 244182 w 330497"/>
              <a:gd name="connsiteY42" fmla="*/ 206082 h 304800"/>
              <a:gd name="connsiteX43" fmla="*/ 245475 w 330497"/>
              <a:gd name="connsiteY43" fmla="*/ 215148 h 304800"/>
              <a:gd name="connsiteX44" fmla="*/ 248062 w 330497"/>
              <a:gd name="connsiteY44" fmla="*/ 221623 h 304800"/>
              <a:gd name="connsiteX45" fmla="*/ 254530 w 330497"/>
              <a:gd name="connsiteY45" fmla="*/ 248820 h 304800"/>
              <a:gd name="connsiteX46" fmla="*/ 255823 w 330497"/>
              <a:gd name="connsiteY46" fmla="*/ 252705 h 304800"/>
              <a:gd name="connsiteX47" fmla="*/ 257117 w 330497"/>
              <a:gd name="connsiteY47" fmla="*/ 254000 h 304800"/>
              <a:gd name="connsiteX48" fmla="*/ 258410 w 330497"/>
              <a:gd name="connsiteY48" fmla="*/ 252705 h 304800"/>
              <a:gd name="connsiteX49" fmla="*/ 259704 w 330497"/>
              <a:gd name="connsiteY49" fmla="*/ 247525 h 304800"/>
              <a:gd name="connsiteX50" fmla="*/ 267465 w 330497"/>
              <a:gd name="connsiteY50" fmla="*/ 241049 h 304800"/>
              <a:gd name="connsiteX51" fmla="*/ 272639 w 330497"/>
              <a:gd name="connsiteY51" fmla="*/ 242345 h 304800"/>
              <a:gd name="connsiteX52" fmla="*/ 276520 w 330497"/>
              <a:gd name="connsiteY52" fmla="*/ 242345 h 304800"/>
              <a:gd name="connsiteX53" fmla="*/ 273932 w 330497"/>
              <a:gd name="connsiteY53" fmla="*/ 238459 h 304800"/>
              <a:gd name="connsiteX54" fmla="*/ 268758 w 330497"/>
              <a:gd name="connsiteY54" fmla="*/ 233279 h 304800"/>
              <a:gd name="connsiteX55" fmla="*/ 250649 w 330497"/>
              <a:gd name="connsiteY55" fmla="*/ 211263 h 304800"/>
              <a:gd name="connsiteX56" fmla="*/ 246769 w 330497"/>
              <a:gd name="connsiteY56" fmla="*/ 204787 h 304800"/>
              <a:gd name="connsiteX57" fmla="*/ 245475 w 330497"/>
              <a:gd name="connsiteY57" fmla="*/ 204787 h 304800"/>
              <a:gd name="connsiteX58" fmla="*/ 63501 w 330497"/>
              <a:gd name="connsiteY58" fmla="*/ 191786 h 304800"/>
              <a:gd name="connsiteX59" fmla="*/ 38822 w 330497"/>
              <a:gd name="connsiteY59" fmla="*/ 193074 h 304800"/>
              <a:gd name="connsiteX60" fmla="*/ 31029 w 330497"/>
              <a:gd name="connsiteY60" fmla="*/ 198222 h 304800"/>
              <a:gd name="connsiteX61" fmla="*/ 20638 w 330497"/>
              <a:gd name="connsiteY61" fmla="*/ 226540 h 304800"/>
              <a:gd name="connsiteX62" fmla="*/ 28431 w 330497"/>
              <a:gd name="connsiteY62" fmla="*/ 260006 h 304800"/>
              <a:gd name="connsiteX63" fmla="*/ 37523 w 330497"/>
              <a:gd name="connsiteY63" fmla="*/ 271590 h 304800"/>
              <a:gd name="connsiteX64" fmla="*/ 79087 w 330497"/>
              <a:gd name="connsiteY64" fmla="*/ 284462 h 304800"/>
              <a:gd name="connsiteX65" fmla="*/ 82984 w 330497"/>
              <a:gd name="connsiteY65" fmla="*/ 284462 h 304800"/>
              <a:gd name="connsiteX66" fmla="*/ 99869 w 330497"/>
              <a:gd name="connsiteY66" fmla="*/ 275452 h 304800"/>
              <a:gd name="connsiteX67" fmla="*/ 108961 w 330497"/>
              <a:gd name="connsiteY67" fmla="*/ 266442 h 304800"/>
              <a:gd name="connsiteX68" fmla="*/ 119352 w 330497"/>
              <a:gd name="connsiteY68" fmla="*/ 240699 h 304800"/>
              <a:gd name="connsiteX69" fmla="*/ 118053 w 330497"/>
              <a:gd name="connsiteY69" fmla="*/ 230401 h 304800"/>
              <a:gd name="connsiteX70" fmla="*/ 118053 w 330497"/>
              <a:gd name="connsiteY70" fmla="*/ 229114 h 304800"/>
              <a:gd name="connsiteX71" fmla="*/ 115455 w 330497"/>
              <a:gd name="connsiteY71" fmla="*/ 230401 h 304800"/>
              <a:gd name="connsiteX72" fmla="*/ 111559 w 330497"/>
              <a:gd name="connsiteY72" fmla="*/ 235550 h 304800"/>
              <a:gd name="connsiteX73" fmla="*/ 92076 w 330497"/>
              <a:gd name="connsiteY73" fmla="*/ 254857 h 304800"/>
              <a:gd name="connsiteX74" fmla="*/ 69995 w 330497"/>
              <a:gd name="connsiteY74" fmla="*/ 260006 h 304800"/>
              <a:gd name="connsiteX75" fmla="*/ 64800 w 330497"/>
              <a:gd name="connsiteY75" fmla="*/ 260006 h 304800"/>
              <a:gd name="connsiteX76" fmla="*/ 51811 w 330497"/>
              <a:gd name="connsiteY76" fmla="*/ 258719 h 304800"/>
              <a:gd name="connsiteX77" fmla="*/ 40121 w 330497"/>
              <a:gd name="connsiteY77" fmla="*/ 249709 h 304800"/>
              <a:gd name="connsiteX78" fmla="*/ 38822 w 330497"/>
              <a:gd name="connsiteY78" fmla="*/ 248422 h 304800"/>
              <a:gd name="connsiteX79" fmla="*/ 34926 w 330497"/>
              <a:gd name="connsiteY79" fmla="*/ 241986 h 304800"/>
              <a:gd name="connsiteX80" fmla="*/ 40121 w 330497"/>
              <a:gd name="connsiteY80" fmla="*/ 230401 h 304800"/>
              <a:gd name="connsiteX81" fmla="*/ 58305 w 330497"/>
              <a:gd name="connsiteY81" fmla="*/ 214955 h 304800"/>
              <a:gd name="connsiteX82" fmla="*/ 68696 w 330497"/>
              <a:gd name="connsiteY82" fmla="*/ 205945 h 304800"/>
              <a:gd name="connsiteX83" fmla="*/ 69995 w 330497"/>
              <a:gd name="connsiteY83" fmla="*/ 200797 h 304800"/>
              <a:gd name="connsiteX84" fmla="*/ 67397 w 330497"/>
              <a:gd name="connsiteY84" fmla="*/ 194361 h 304800"/>
              <a:gd name="connsiteX85" fmla="*/ 63501 w 330497"/>
              <a:gd name="connsiteY85" fmla="*/ 191786 h 304800"/>
              <a:gd name="connsiteX86" fmla="*/ 231942 w 330497"/>
              <a:gd name="connsiteY86" fmla="*/ 166687 h 304800"/>
              <a:gd name="connsiteX87" fmla="*/ 218574 w 330497"/>
              <a:gd name="connsiteY87" fmla="*/ 177967 h 304800"/>
              <a:gd name="connsiteX88" fmla="*/ 217237 w 330497"/>
              <a:gd name="connsiteY88" fmla="*/ 184234 h 304800"/>
              <a:gd name="connsiteX89" fmla="*/ 221247 w 330497"/>
              <a:gd name="connsiteY89" fmla="*/ 180474 h 304800"/>
              <a:gd name="connsiteX90" fmla="*/ 226595 w 330497"/>
              <a:gd name="connsiteY90" fmla="*/ 180474 h 304800"/>
              <a:gd name="connsiteX91" fmla="*/ 227932 w 330497"/>
              <a:gd name="connsiteY91" fmla="*/ 182980 h 304800"/>
              <a:gd name="connsiteX92" fmla="*/ 230605 w 330497"/>
              <a:gd name="connsiteY92" fmla="*/ 189247 h 304800"/>
              <a:gd name="connsiteX93" fmla="*/ 233279 w 330497"/>
              <a:gd name="connsiteY93" fmla="*/ 189247 h 304800"/>
              <a:gd name="connsiteX94" fmla="*/ 241300 w 330497"/>
              <a:gd name="connsiteY94" fmla="*/ 176714 h 304800"/>
              <a:gd name="connsiteX95" fmla="*/ 233279 w 330497"/>
              <a:gd name="connsiteY95" fmla="*/ 166687 h 304800"/>
              <a:gd name="connsiteX96" fmla="*/ 231942 w 330497"/>
              <a:gd name="connsiteY96" fmla="*/ 166687 h 304800"/>
              <a:gd name="connsiteX97" fmla="*/ 173526 w 330497"/>
              <a:gd name="connsiteY97" fmla="*/ 155277 h 304800"/>
              <a:gd name="connsiteX98" fmla="*/ 160704 w 330497"/>
              <a:gd name="connsiteY98" fmla="*/ 165596 h 304800"/>
              <a:gd name="connsiteX99" fmla="*/ 129931 w 330497"/>
              <a:gd name="connsiteY99" fmla="*/ 183654 h 304800"/>
              <a:gd name="connsiteX100" fmla="*/ 124802 w 330497"/>
              <a:gd name="connsiteY100" fmla="*/ 187523 h 304800"/>
              <a:gd name="connsiteX101" fmla="*/ 123520 w 330497"/>
              <a:gd name="connsiteY101" fmla="*/ 190103 h 304800"/>
              <a:gd name="connsiteX102" fmla="*/ 126085 w 330497"/>
              <a:gd name="connsiteY102" fmla="*/ 193972 h 304800"/>
              <a:gd name="connsiteX103" fmla="*/ 137625 w 330497"/>
              <a:gd name="connsiteY103" fmla="*/ 222349 h 304800"/>
              <a:gd name="connsiteX104" fmla="*/ 138907 w 330497"/>
              <a:gd name="connsiteY104" fmla="*/ 233958 h 304800"/>
              <a:gd name="connsiteX105" fmla="*/ 140189 w 330497"/>
              <a:gd name="connsiteY105" fmla="*/ 236537 h 304800"/>
              <a:gd name="connsiteX106" fmla="*/ 142753 w 330497"/>
              <a:gd name="connsiteY106" fmla="*/ 235247 h 304800"/>
              <a:gd name="connsiteX107" fmla="*/ 149164 w 330497"/>
              <a:gd name="connsiteY107" fmla="*/ 226218 h 304800"/>
              <a:gd name="connsiteX108" fmla="*/ 161987 w 330497"/>
              <a:gd name="connsiteY108" fmla="*/ 212030 h 304800"/>
              <a:gd name="connsiteX109" fmla="*/ 170962 w 330497"/>
              <a:gd name="connsiteY109" fmla="*/ 201711 h 304800"/>
              <a:gd name="connsiteX110" fmla="*/ 178655 w 330497"/>
              <a:gd name="connsiteY110" fmla="*/ 193972 h 304800"/>
              <a:gd name="connsiteX111" fmla="*/ 186349 w 330497"/>
              <a:gd name="connsiteY111" fmla="*/ 186233 h 304800"/>
              <a:gd name="connsiteX112" fmla="*/ 188913 w 330497"/>
              <a:gd name="connsiteY112" fmla="*/ 183654 h 304800"/>
              <a:gd name="connsiteX113" fmla="*/ 187631 w 330497"/>
              <a:gd name="connsiteY113" fmla="*/ 182364 h 304800"/>
              <a:gd name="connsiteX114" fmla="*/ 179937 w 330497"/>
              <a:gd name="connsiteY114" fmla="*/ 159147 h 304800"/>
              <a:gd name="connsiteX115" fmla="*/ 177373 w 330497"/>
              <a:gd name="connsiteY115" fmla="*/ 156567 h 304800"/>
              <a:gd name="connsiteX116" fmla="*/ 173526 w 330497"/>
              <a:gd name="connsiteY116" fmla="*/ 155277 h 304800"/>
              <a:gd name="connsiteX117" fmla="*/ 196118 w 330497"/>
              <a:gd name="connsiteY117" fmla="*/ 139382 h 304800"/>
              <a:gd name="connsiteX118" fmla="*/ 193431 w 330497"/>
              <a:gd name="connsiteY118" fmla="*/ 145732 h 304800"/>
              <a:gd name="connsiteX119" fmla="*/ 204178 w 330497"/>
              <a:gd name="connsiteY119" fmla="*/ 160972 h 304800"/>
              <a:gd name="connsiteX120" fmla="*/ 205521 w 330497"/>
              <a:gd name="connsiteY120" fmla="*/ 163512 h 304800"/>
              <a:gd name="connsiteX121" fmla="*/ 206864 w 330497"/>
              <a:gd name="connsiteY121" fmla="*/ 163512 h 304800"/>
              <a:gd name="connsiteX122" fmla="*/ 209551 w 330497"/>
              <a:gd name="connsiteY122" fmla="*/ 160972 h 304800"/>
              <a:gd name="connsiteX123" fmla="*/ 208208 w 330497"/>
              <a:gd name="connsiteY123" fmla="*/ 157162 h 304800"/>
              <a:gd name="connsiteX124" fmla="*/ 197461 w 330497"/>
              <a:gd name="connsiteY124" fmla="*/ 139382 h 304800"/>
              <a:gd name="connsiteX125" fmla="*/ 196118 w 330497"/>
              <a:gd name="connsiteY125" fmla="*/ 139382 h 304800"/>
              <a:gd name="connsiteX126" fmla="*/ 204470 w 330497"/>
              <a:gd name="connsiteY126" fmla="*/ 131762 h 304800"/>
              <a:gd name="connsiteX127" fmla="*/ 203200 w 330497"/>
              <a:gd name="connsiteY127" fmla="*/ 132896 h 304800"/>
              <a:gd name="connsiteX128" fmla="*/ 207010 w 330497"/>
              <a:gd name="connsiteY128" fmla="*/ 135164 h 304800"/>
              <a:gd name="connsiteX129" fmla="*/ 205740 w 330497"/>
              <a:gd name="connsiteY129" fmla="*/ 131762 h 304800"/>
              <a:gd name="connsiteX130" fmla="*/ 204470 w 330497"/>
              <a:gd name="connsiteY130" fmla="*/ 131762 h 304800"/>
              <a:gd name="connsiteX131" fmla="*/ 138936 w 330497"/>
              <a:gd name="connsiteY131" fmla="*/ 117474 h 304800"/>
              <a:gd name="connsiteX132" fmla="*/ 136349 w 330497"/>
              <a:gd name="connsiteY132" fmla="*/ 118784 h 304800"/>
              <a:gd name="connsiteX133" fmla="*/ 126001 w 330497"/>
              <a:gd name="connsiteY133" fmla="*/ 126642 h 304800"/>
              <a:gd name="connsiteX134" fmla="*/ 60031 w 330497"/>
              <a:gd name="connsiteY134" fmla="*/ 172481 h 304800"/>
              <a:gd name="connsiteX135" fmla="*/ 58738 w 330497"/>
              <a:gd name="connsiteY135" fmla="*/ 173791 h 304800"/>
              <a:gd name="connsiteX136" fmla="*/ 60031 w 330497"/>
              <a:gd name="connsiteY136" fmla="*/ 173791 h 304800"/>
              <a:gd name="connsiteX137" fmla="*/ 63912 w 330497"/>
              <a:gd name="connsiteY137" fmla="*/ 173791 h 304800"/>
              <a:gd name="connsiteX138" fmla="*/ 78141 w 330497"/>
              <a:gd name="connsiteY138" fmla="*/ 182959 h 304800"/>
              <a:gd name="connsiteX139" fmla="*/ 82021 w 330497"/>
              <a:gd name="connsiteY139" fmla="*/ 188197 h 304800"/>
              <a:gd name="connsiteX140" fmla="*/ 94956 w 330497"/>
              <a:gd name="connsiteY140" fmla="*/ 214391 h 304800"/>
              <a:gd name="connsiteX141" fmla="*/ 96250 w 330497"/>
              <a:gd name="connsiteY141" fmla="*/ 222249 h 304800"/>
              <a:gd name="connsiteX142" fmla="*/ 102718 w 330497"/>
              <a:gd name="connsiteY142" fmla="*/ 217010 h 304800"/>
              <a:gd name="connsiteX143" fmla="*/ 109185 w 330497"/>
              <a:gd name="connsiteY143" fmla="*/ 209152 h 304800"/>
              <a:gd name="connsiteX144" fmla="*/ 110479 w 330497"/>
              <a:gd name="connsiteY144" fmla="*/ 205223 h 304800"/>
              <a:gd name="connsiteX145" fmla="*/ 97544 w 330497"/>
              <a:gd name="connsiteY145" fmla="*/ 192126 h 304800"/>
              <a:gd name="connsiteX146" fmla="*/ 96250 w 330497"/>
              <a:gd name="connsiteY146" fmla="*/ 188197 h 304800"/>
              <a:gd name="connsiteX147" fmla="*/ 102718 w 330497"/>
              <a:gd name="connsiteY147" fmla="*/ 180339 h 304800"/>
              <a:gd name="connsiteX148" fmla="*/ 115653 w 330497"/>
              <a:gd name="connsiteY148" fmla="*/ 175100 h 304800"/>
              <a:gd name="connsiteX149" fmla="*/ 124707 w 330497"/>
              <a:gd name="connsiteY149" fmla="*/ 169862 h 304800"/>
              <a:gd name="connsiteX150" fmla="*/ 140230 w 330497"/>
              <a:gd name="connsiteY150" fmla="*/ 160694 h 304800"/>
              <a:gd name="connsiteX151" fmla="*/ 162219 w 330497"/>
              <a:gd name="connsiteY151" fmla="*/ 141049 h 304800"/>
              <a:gd name="connsiteX152" fmla="*/ 163513 w 330497"/>
              <a:gd name="connsiteY152" fmla="*/ 138429 h 304800"/>
              <a:gd name="connsiteX153" fmla="*/ 140230 w 330497"/>
              <a:gd name="connsiteY153" fmla="*/ 118784 h 304800"/>
              <a:gd name="connsiteX154" fmla="*/ 138936 w 330497"/>
              <a:gd name="connsiteY154" fmla="*/ 117474 h 304800"/>
              <a:gd name="connsiteX155" fmla="*/ 219220 w 330497"/>
              <a:gd name="connsiteY155" fmla="*/ 115887 h 304800"/>
              <a:gd name="connsiteX156" fmla="*/ 212725 w 330497"/>
              <a:gd name="connsiteY156" fmla="*/ 122382 h 304800"/>
              <a:gd name="connsiteX157" fmla="*/ 215323 w 330497"/>
              <a:gd name="connsiteY157" fmla="*/ 126278 h 304800"/>
              <a:gd name="connsiteX158" fmla="*/ 220518 w 330497"/>
              <a:gd name="connsiteY158" fmla="*/ 134071 h 304800"/>
              <a:gd name="connsiteX159" fmla="*/ 224415 w 330497"/>
              <a:gd name="connsiteY159" fmla="*/ 143163 h 304800"/>
              <a:gd name="connsiteX160" fmla="*/ 225714 w 330497"/>
              <a:gd name="connsiteY160" fmla="*/ 144462 h 304800"/>
              <a:gd name="connsiteX161" fmla="*/ 227013 w 330497"/>
              <a:gd name="connsiteY161" fmla="*/ 141865 h 304800"/>
              <a:gd name="connsiteX162" fmla="*/ 221817 w 330497"/>
              <a:gd name="connsiteY162" fmla="*/ 117186 h 304800"/>
              <a:gd name="connsiteX163" fmla="*/ 220518 w 330497"/>
              <a:gd name="connsiteY163" fmla="*/ 115887 h 304800"/>
              <a:gd name="connsiteX164" fmla="*/ 219220 w 330497"/>
              <a:gd name="connsiteY164" fmla="*/ 115887 h 304800"/>
              <a:gd name="connsiteX165" fmla="*/ 206375 w 330497"/>
              <a:gd name="connsiteY165" fmla="*/ 96837 h 304800"/>
              <a:gd name="connsiteX166" fmla="*/ 206375 w 330497"/>
              <a:gd name="connsiteY166" fmla="*/ 98425 h 304800"/>
              <a:gd name="connsiteX167" fmla="*/ 207169 w 330497"/>
              <a:gd name="connsiteY167" fmla="*/ 101600 h 304800"/>
              <a:gd name="connsiteX168" fmla="*/ 207963 w 330497"/>
              <a:gd name="connsiteY168" fmla="*/ 101600 h 304800"/>
              <a:gd name="connsiteX169" fmla="*/ 207963 w 330497"/>
              <a:gd name="connsiteY169" fmla="*/ 100013 h 304800"/>
              <a:gd name="connsiteX170" fmla="*/ 207169 w 330497"/>
              <a:gd name="connsiteY170" fmla="*/ 98425 h 304800"/>
              <a:gd name="connsiteX171" fmla="*/ 206375 w 330497"/>
              <a:gd name="connsiteY171" fmla="*/ 96837 h 304800"/>
              <a:gd name="connsiteX172" fmla="*/ 307146 w 330497"/>
              <a:gd name="connsiteY172" fmla="*/ 28272 h 304800"/>
              <a:gd name="connsiteX173" fmla="*/ 303262 w 330497"/>
              <a:gd name="connsiteY173" fmla="*/ 33413 h 304800"/>
              <a:gd name="connsiteX174" fmla="*/ 261841 w 330497"/>
              <a:gd name="connsiteY174" fmla="*/ 74537 h 304800"/>
              <a:gd name="connsiteX175" fmla="*/ 235952 w 330497"/>
              <a:gd name="connsiteY175" fmla="*/ 98954 h 304800"/>
              <a:gd name="connsiteX176" fmla="*/ 234657 w 330497"/>
              <a:gd name="connsiteY176" fmla="*/ 105380 h 304800"/>
              <a:gd name="connsiteX177" fmla="*/ 243718 w 330497"/>
              <a:gd name="connsiteY177" fmla="*/ 133652 h 304800"/>
              <a:gd name="connsiteX178" fmla="*/ 246307 w 330497"/>
              <a:gd name="connsiteY178" fmla="*/ 134937 h 304800"/>
              <a:gd name="connsiteX179" fmla="*/ 250191 w 330497"/>
              <a:gd name="connsiteY179" fmla="*/ 131082 h 304800"/>
              <a:gd name="connsiteX180" fmla="*/ 300673 w 330497"/>
              <a:gd name="connsiteY180" fmla="*/ 97669 h 304800"/>
              <a:gd name="connsiteX181" fmla="*/ 313618 w 330497"/>
              <a:gd name="connsiteY181" fmla="*/ 89958 h 304800"/>
              <a:gd name="connsiteX182" fmla="*/ 317501 w 330497"/>
              <a:gd name="connsiteY182" fmla="*/ 82247 h 304800"/>
              <a:gd name="connsiteX183" fmla="*/ 317501 w 330497"/>
              <a:gd name="connsiteY183" fmla="*/ 74537 h 304800"/>
              <a:gd name="connsiteX184" fmla="*/ 316207 w 330497"/>
              <a:gd name="connsiteY184" fmla="*/ 61685 h 304800"/>
              <a:gd name="connsiteX185" fmla="*/ 311029 w 330497"/>
              <a:gd name="connsiteY185" fmla="*/ 33413 h 304800"/>
              <a:gd name="connsiteX186" fmla="*/ 309734 w 330497"/>
              <a:gd name="connsiteY186" fmla="*/ 28272 h 304800"/>
              <a:gd name="connsiteX187" fmla="*/ 307146 w 330497"/>
              <a:gd name="connsiteY187" fmla="*/ 28272 h 304800"/>
              <a:gd name="connsiteX188" fmla="*/ 228600 w 330497"/>
              <a:gd name="connsiteY188" fmla="*/ 17173 h 304800"/>
              <a:gd name="connsiteX189" fmla="*/ 220861 w 330497"/>
              <a:gd name="connsiteY189" fmla="*/ 22368 h 304800"/>
              <a:gd name="connsiteX190" fmla="*/ 216991 w 330497"/>
              <a:gd name="connsiteY190" fmla="*/ 27564 h 304800"/>
              <a:gd name="connsiteX191" fmla="*/ 211832 w 330497"/>
              <a:gd name="connsiteY191" fmla="*/ 34058 h 304800"/>
              <a:gd name="connsiteX192" fmla="*/ 201513 w 330497"/>
              <a:gd name="connsiteY192" fmla="*/ 50944 h 304800"/>
              <a:gd name="connsiteX193" fmla="*/ 192484 w 330497"/>
              <a:gd name="connsiteY193" fmla="*/ 63933 h 304800"/>
              <a:gd name="connsiteX194" fmla="*/ 188615 w 330497"/>
              <a:gd name="connsiteY194" fmla="*/ 67829 h 304800"/>
              <a:gd name="connsiteX195" fmla="*/ 188615 w 330497"/>
              <a:gd name="connsiteY195" fmla="*/ 70427 h 304800"/>
              <a:gd name="connsiteX196" fmla="*/ 219571 w 330497"/>
              <a:gd name="connsiteY196" fmla="*/ 86013 h 304800"/>
              <a:gd name="connsiteX197" fmla="*/ 223441 w 330497"/>
              <a:gd name="connsiteY197" fmla="*/ 86013 h 304800"/>
              <a:gd name="connsiteX198" fmla="*/ 226020 w 330497"/>
              <a:gd name="connsiteY198" fmla="*/ 84715 h 304800"/>
              <a:gd name="connsiteX199" fmla="*/ 267295 w 330497"/>
              <a:gd name="connsiteY199" fmla="*/ 45748 h 304800"/>
              <a:gd name="connsiteX200" fmla="*/ 268585 w 330497"/>
              <a:gd name="connsiteY200" fmla="*/ 39254 h 304800"/>
              <a:gd name="connsiteX201" fmla="*/ 228600 w 330497"/>
              <a:gd name="connsiteY201" fmla="*/ 17173 h 304800"/>
              <a:gd name="connsiteX202" fmla="*/ 223344 w 330497"/>
              <a:gd name="connsiteY202" fmla="*/ 0 h 304800"/>
              <a:gd name="connsiteX203" fmla="*/ 233672 w 330497"/>
              <a:gd name="connsiteY203" fmla="*/ 1297 h 304800"/>
              <a:gd name="connsiteX204" fmla="*/ 246582 w 330497"/>
              <a:gd name="connsiteY204" fmla="*/ 3891 h 304800"/>
              <a:gd name="connsiteX205" fmla="*/ 281439 w 330497"/>
              <a:gd name="connsiteY205" fmla="*/ 27238 h 304800"/>
              <a:gd name="connsiteX206" fmla="*/ 285312 w 330497"/>
              <a:gd name="connsiteY206" fmla="*/ 27238 h 304800"/>
              <a:gd name="connsiteX207" fmla="*/ 300804 w 330497"/>
              <a:gd name="connsiteY207" fmla="*/ 11673 h 304800"/>
              <a:gd name="connsiteX208" fmla="*/ 315005 w 330497"/>
              <a:gd name="connsiteY208" fmla="*/ 12970 h 304800"/>
              <a:gd name="connsiteX209" fmla="*/ 318878 w 330497"/>
              <a:gd name="connsiteY209" fmla="*/ 22049 h 304800"/>
              <a:gd name="connsiteX210" fmla="*/ 329206 w 330497"/>
              <a:gd name="connsiteY210" fmla="*/ 71336 h 304800"/>
              <a:gd name="connsiteX211" fmla="*/ 329206 w 330497"/>
              <a:gd name="connsiteY211" fmla="*/ 75227 h 304800"/>
              <a:gd name="connsiteX212" fmla="*/ 330497 w 330497"/>
              <a:gd name="connsiteY212" fmla="*/ 89495 h 304800"/>
              <a:gd name="connsiteX213" fmla="*/ 327915 w 330497"/>
              <a:gd name="connsiteY213" fmla="*/ 101168 h 304800"/>
              <a:gd name="connsiteX214" fmla="*/ 325333 w 330497"/>
              <a:gd name="connsiteY214" fmla="*/ 103762 h 304800"/>
              <a:gd name="connsiteX215" fmla="*/ 316296 w 330497"/>
              <a:gd name="connsiteY215" fmla="*/ 108950 h 304800"/>
              <a:gd name="connsiteX216" fmla="*/ 305968 w 330497"/>
              <a:gd name="connsiteY216" fmla="*/ 114138 h 304800"/>
              <a:gd name="connsiteX217" fmla="*/ 277566 w 330497"/>
              <a:gd name="connsiteY217" fmla="*/ 127108 h 304800"/>
              <a:gd name="connsiteX218" fmla="*/ 247873 w 330497"/>
              <a:gd name="connsiteY218" fmla="*/ 151752 h 304800"/>
              <a:gd name="connsiteX219" fmla="*/ 246582 w 330497"/>
              <a:gd name="connsiteY219" fmla="*/ 155643 h 304800"/>
              <a:gd name="connsiteX220" fmla="*/ 249164 w 330497"/>
              <a:gd name="connsiteY220" fmla="*/ 158237 h 304800"/>
              <a:gd name="connsiteX221" fmla="*/ 253037 w 330497"/>
              <a:gd name="connsiteY221" fmla="*/ 175098 h 304800"/>
              <a:gd name="connsiteX222" fmla="*/ 251746 w 330497"/>
              <a:gd name="connsiteY222" fmla="*/ 186771 h 304800"/>
              <a:gd name="connsiteX223" fmla="*/ 253037 w 330497"/>
              <a:gd name="connsiteY223" fmla="*/ 197147 h 304800"/>
              <a:gd name="connsiteX224" fmla="*/ 273693 w 330497"/>
              <a:gd name="connsiteY224" fmla="*/ 223088 h 304800"/>
              <a:gd name="connsiteX225" fmla="*/ 293058 w 330497"/>
              <a:gd name="connsiteY225" fmla="*/ 239949 h 304800"/>
              <a:gd name="connsiteX226" fmla="*/ 295640 w 330497"/>
              <a:gd name="connsiteY226" fmla="*/ 242543 h 304800"/>
              <a:gd name="connsiteX227" fmla="*/ 296931 w 330497"/>
              <a:gd name="connsiteY227" fmla="*/ 250325 h 304800"/>
              <a:gd name="connsiteX228" fmla="*/ 293058 w 330497"/>
              <a:gd name="connsiteY228" fmla="*/ 252919 h 304800"/>
              <a:gd name="connsiteX229" fmla="*/ 280148 w 330497"/>
              <a:gd name="connsiteY229" fmla="*/ 254216 h 304800"/>
              <a:gd name="connsiteX230" fmla="*/ 273693 w 330497"/>
              <a:gd name="connsiteY230" fmla="*/ 255513 h 304800"/>
              <a:gd name="connsiteX231" fmla="*/ 274984 w 330497"/>
              <a:gd name="connsiteY231" fmla="*/ 260702 h 304800"/>
              <a:gd name="connsiteX232" fmla="*/ 265947 w 330497"/>
              <a:gd name="connsiteY232" fmla="*/ 268484 h 304800"/>
              <a:gd name="connsiteX233" fmla="*/ 263365 w 330497"/>
              <a:gd name="connsiteY233" fmla="*/ 268484 h 304800"/>
              <a:gd name="connsiteX234" fmla="*/ 262074 w 330497"/>
              <a:gd name="connsiteY234" fmla="*/ 269781 h 304800"/>
              <a:gd name="connsiteX235" fmla="*/ 264656 w 330497"/>
              <a:gd name="connsiteY235" fmla="*/ 273672 h 304800"/>
              <a:gd name="connsiteX236" fmla="*/ 265947 w 330497"/>
              <a:gd name="connsiteY236" fmla="*/ 284048 h 304800"/>
              <a:gd name="connsiteX237" fmla="*/ 255619 w 330497"/>
              <a:gd name="connsiteY237" fmla="*/ 287939 h 304800"/>
              <a:gd name="connsiteX238" fmla="*/ 244000 w 330497"/>
              <a:gd name="connsiteY238" fmla="*/ 281454 h 304800"/>
              <a:gd name="connsiteX239" fmla="*/ 240127 w 330497"/>
              <a:gd name="connsiteY239" fmla="*/ 280157 h 304800"/>
              <a:gd name="connsiteX240" fmla="*/ 238836 w 330497"/>
              <a:gd name="connsiteY240" fmla="*/ 281454 h 304800"/>
              <a:gd name="connsiteX241" fmla="*/ 238836 w 330497"/>
              <a:gd name="connsiteY241" fmla="*/ 284048 h 304800"/>
              <a:gd name="connsiteX242" fmla="*/ 238836 w 330497"/>
              <a:gd name="connsiteY242" fmla="*/ 298315 h 304800"/>
              <a:gd name="connsiteX243" fmla="*/ 232381 w 330497"/>
              <a:gd name="connsiteY243" fmla="*/ 304800 h 304800"/>
              <a:gd name="connsiteX244" fmla="*/ 227217 w 330497"/>
              <a:gd name="connsiteY244" fmla="*/ 304800 h 304800"/>
              <a:gd name="connsiteX245" fmla="*/ 223344 w 330497"/>
              <a:gd name="connsiteY245" fmla="*/ 303503 h 304800"/>
              <a:gd name="connsiteX246" fmla="*/ 211725 w 330497"/>
              <a:gd name="connsiteY246" fmla="*/ 289236 h 304800"/>
              <a:gd name="connsiteX247" fmla="*/ 202688 w 330497"/>
              <a:gd name="connsiteY247" fmla="*/ 263296 h 304800"/>
              <a:gd name="connsiteX248" fmla="*/ 209143 w 330497"/>
              <a:gd name="connsiteY248" fmla="*/ 219197 h 304800"/>
              <a:gd name="connsiteX249" fmla="*/ 210434 w 330497"/>
              <a:gd name="connsiteY249" fmla="*/ 214009 h 304800"/>
              <a:gd name="connsiteX250" fmla="*/ 209143 w 330497"/>
              <a:gd name="connsiteY250" fmla="*/ 208821 h 304800"/>
              <a:gd name="connsiteX251" fmla="*/ 198815 w 330497"/>
              <a:gd name="connsiteY251" fmla="*/ 202336 h 304800"/>
              <a:gd name="connsiteX252" fmla="*/ 193651 w 330497"/>
              <a:gd name="connsiteY252" fmla="*/ 201039 h 304800"/>
              <a:gd name="connsiteX253" fmla="*/ 162666 w 330497"/>
              <a:gd name="connsiteY253" fmla="*/ 230870 h 304800"/>
              <a:gd name="connsiteX254" fmla="*/ 148465 w 330497"/>
              <a:gd name="connsiteY254" fmla="*/ 249028 h 304800"/>
              <a:gd name="connsiteX255" fmla="*/ 127809 w 330497"/>
              <a:gd name="connsiteY255" fmla="*/ 269781 h 304800"/>
              <a:gd name="connsiteX256" fmla="*/ 126518 w 330497"/>
              <a:gd name="connsiteY256" fmla="*/ 272375 h 304800"/>
              <a:gd name="connsiteX257" fmla="*/ 100698 w 330497"/>
              <a:gd name="connsiteY257" fmla="*/ 294424 h 304800"/>
              <a:gd name="connsiteX258" fmla="*/ 96825 w 330497"/>
              <a:gd name="connsiteY258" fmla="*/ 297018 h 304800"/>
              <a:gd name="connsiteX259" fmla="*/ 72296 w 330497"/>
              <a:gd name="connsiteY259" fmla="*/ 303503 h 304800"/>
              <a:gd name="connsiteX260" fmla="*/ 54222 w 330497"/>
              <a:gd name="connsiteY260" fmla="*/ 300909 h 304800"/>
              <a:gd name="connsiteX261" fmla="*/ 45185 w 330497"/>
              <a:gd name="connsiteY261" fmla="*/ 298315 h 304800"/>
              <a:gd name="connsiteX262" fmla="*/ 14201 w 330497"/>
              <a:gd name="connsiteY262" fmla="*/ 273672 h 304800"/>
              <a:gd name="connsiteX263" fmla="*/ 6455 w 330497"/>
              <a:gd name="connsiteY263" fmla="*/ 260702 h 304800"/>
              <a:gd name="connsiteX264" fmla="*/ 0 w 330497"/>
              <a:gd name="connsiteY264" fmla="*/ 238652 h 304800"/>
              <a:gd name="connsiteX265" fmla="*/ 0 w 330497"/>
              <a:gd name="connsiteY265" fmla="*/ 236058 h 304800"/>
              <a:gd name="connsiteX266" fmla="*/ 5164 w 330497"/>
              <a:gd name="connsiteY266" fmla="*/ 202336 h 304800"/>
              <a:gd name="connsiteX267" fmla="*/ 16783 w 330497"/>
              <a:gd name="connsiteY267" fmla="*/ 188068 h 304800"/>
              <a:gd name="connsiteX268" fmla="*/ 24529 w 330497"/>
              <a:gd name="connsiteY268" fmla="*/ 180286 h 304800"/>
              <a:gd name="connsiteX269" fmla="*/ 29693 w 330497"/>
              <a:gd name="connsiteY269" fmla="*/ 176395 h 304800"/>
              <a:gd name="connsiteX270" fmla="*/ 37439 w 330497"/>
              <a:gd name="connsiteY270" fmla="*/ 172504 h 304800"/>
              <a:gd name="connsiteX271" fmla="*/ 112317 w 330497"/>
              <a:gd name="connsiteY271" fmla="*/ 118029 h 304800"/>
              <a:gd name="connsiteX272" fmla="*/ 138137 w 330497"/>
              <a:gd name="connsiteY272" fmla="*/ 95980 h 304800"/>
              <a:gd name="connsiteX273" fmla="*/ 153629 w 330497"/>
              <a:gd name="connsiteY273" fmla="*/ 81713 h 304800"/>
              <a:gd name="connsiteX274" fmla="*/ 171703 w 330497"/>
              <a:gd name="connsiteY274" fmla="*/ 63554 h 304800"/>
              <a:gd name="connsiteX275" fmla="*/ 182032 w 330497"/>
              <a:gd name="connsiteY275" fmla="*/ 51881 h 304800"/>
              <a:gd name="connsiteX276" fmla="*/ 187196 w 330497"/>
              <a:gd name="connsiteY276" fmla="*/ 44099 h 304800"/>
              <a:gd name="connsiteX277" fmla="*/ 205270 w 330497"/>
              <a:gd name="connsiteY277" fmla="*/ 16861 h 304800"/>
              <a:gd name="connsiteX278" fmla="*/ 209143 w 330497"/>
              <a:gd name="connsiteY278" fmla="*/ 9079 h 304800"/>
              <a:gd name="connsiteX279" fmla="*/ 214307 w 330497"/>
              <a:gd name="connsiteY279" fmla="*/ 2594 h 304800"/>
              <a:gd name="connsiteX280" fmla="*/ 223344 w 330497"/>
              <a:gd name="connsiteY280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330497" h="304800">
                <a:moveTo>
                  <a:pt x="75173" y="222249"/>
                </a:moveTo>
                <a:cubicBezTo>
                  <a:pt x="68636" y="228423"/>
                  <a:pt x="63407" y="233362"/>
                  <a:pt x="56870" y="239535"/>
                </a:cubicBezTo>
                <a:cubicBezTo>
                  <a:pt x="55563" y="239535"/>
                  <a:pt x="55563" y="240770"/>
                  <a:pt x="55563" y="242005"/>
                </a:cubicBezTo>
                <a:cubicBezTo>
                  <a:pt x="55563" y="242005"/>
                  <a:pt x="56870" y="243240"/>
                  <a:pt x="58178" y="243240"/>
                </a:cubicBezTo>
                <a:cubicBezTo>
                  <a:pt x="60792" y="244474"/>
                  <a:pt x="64714" y="244474"/>
                  <a:pt x="67329" y="244474"/>
                </a:cubicBezTo>
                <a:cubicBezTo>
                  <a:pt x="69944" y="244474"/>
                  <a:pt x="71251" y="243240"/>
                  <a:pt x="72559" y="240770"/>
                </a:cubicBezTo>
                <a:cubicBezTo>
                  <a:pt x="76481" y="237066"/>
                  <a:pt x="77788" y="232127"/>
                  <a:pt x="77788" y="225953"/>
                </a:cubicBezTo>
                <a:cubicBezTo>
                  <a:pt x="77788" y="225953"/>
                  <a:pt x="77788" y="224719"/>
                  <a:pt x="77788" y="223484"/>
                </a:cubicBezTo>
                <a:cubicBezTo>
                  <a:pt x="77788" y="223484"/>
                  <a:pt x="76481" y="222249"/>
                  <a:pt x="76481" y="222249"/>
                </a:cubicBezTo>
                <a:cubicBezTo>
                  <a:pt x="76481" y="222249"/>
                  <a:pt x="75173" y="222249"/>
                  <a:pt x="75173" y="222249"/>
                </a:cubicBezTo>
                <a:close/>
                <a:moveTo>
                  <a:pt x="226286" y="209549"/>
                </a:moveTo>
                <a:cubicBezTo>
                  <a:pt x="223772" y="209549"/>
                  <a:pt x="222515" y="210853"/>
                  <a:pt x="221258" y="213461"/>
                </a:cubicBezTo>
                <a:cubicBezTo>
                  <a:pt x="221258" y="214765"/>
                  <a:pt x="221258" y="214765"/>
                  <a:pt x="221258" y="216069"/>
                </a:cubicBezTo>
                <a:cubicBezTo>
                  <a:pt x="220002" y="218677"/>
                  <a:pt x="218745" y="221285"/>
                  <a:pt x="220002" y="222589"/>
                </a:cubicBezTo>
                <a:cubicBezTo>
                  <a:pt x="220002" y="223893"/>
                  <a:pt x="222515" y="223893"/>
                  <a:pt x="225029" y="223893"/>
                </a:cubicBezTo>
                <a:cubicBezTo>
                  <a:pt x="226286" y="225197"/>
                  <a:pt x="227542" y="227805"/>
                  <a:pt x="226286" y="229110"/>
                </a:cubicBezTo>
                <a:cubicBezTo>
                  <a:pt x="223772" y="230414"/>
                  <a:pt x="221258" y="231718"/>
                  <a:pt x="218745" y="233022"/>
                </a:cubicBezTo>
                <a:cubicBezTo>
                  <a:pt x="217488" y="234326"/>
                  <a:pt x="218745" y="236934"/>
                  <a:pt x="220002" y="236934"/>
                </a:cubicBezTo>
                <a:cubicBezTo>
                  <a:pt x="222515" y="236934"/>
                  <a:pt x="226286" y="238238"/>
                  <a:pt x="226286" y="240846"/>
                </a:cubicBezTo>
                <a:cubicBezTo>
                  <a:pt x="227542" y="244758"/>
                  <a:pt x="225029" y="246062"/>
                  <a:pt x="222515" y="247366"/>
                </a:cubicBezTo>
                <a:cubicBezTo>
                  <a:pt x="220002" y="248670"/>
                  <a:pt x="218745" y="251278"/>
                  <a:pt x="217488" y="252582"/>
                </a:cubicBezTo>
                <a:cubicBezTo>
                  <a:pt x="217488" y="252582"/>
                  <a:pt x="217488" y="253886"/>
                  <a:pt x="217488" y="253886"/>
                </a:cubicBezTo>
                <a:cubicBezTo>
                  <a:pt x="217488" y="255190"/>
                  <a:pt x="217488" y="255190"/>
                  <a:pt x="218745" y="253886"/>
                </a:cubicBezTo>
                <a:cubicBezTo>
                  <a:pt x="220002" y="253886"/>
                  <a:pt x="221258" y="252582"/>
                  <a:pt x="222515" y="252582"/>
                </a:cubicBezTo>
                <a:cubicBezTo>
                  <a:pt x="223772" y="252582"/>
                  <a:pt x="225029" y="252582"/>
                  <a:pt x="226286" y="253886"/>
                </a:cubicBezTo>
                <a:cubicBezTo>
                  <a:pt x="227542" y="255190"/>
                  <a:pt x="227542" y="257798"/>
                  <a:pt x="226286" y="259102"/>
                </a:cubicBezTo>
                <a:cubicBezTo>
                  <a:pt x="225029" y="261710"/>
                  <a:pt x="223772" y="263014"/>
                  <a:pt x="222515" y="265622"/>
                </a:cubicBezTo>
                <a:cubicBezTo>
                  <a:pt x="218745" y="268230"/>
                  <a:pt x="218745" y="272142"/>
                  <a:pt x="221258" y="276054"/>
                </a:cubicBezTo>
                <a:cubicBezTo>
                  <a:pt x="221258" y="278662"/>
                  <a:pt x="222515" y="279966"/>
                  <a:pt x="223772" y="282574"/>
                </a:cubicBezTo>
                <a:cubicBezTo>
                  <a:pt x="223772" y="282574"/>
                  <a:pt x="225029" y="282574"/>
                  <a:pt x="225029" y="282574"/>
                </a:cubicBezTo>
                <a:cubicBezTo>
                  <a:pt x="226286" y="277358"/>
                  <a:pt x="228799" y="272142"/>
                  <a:pt x="230056" y="266926"/>
                </a:cubicBezTo>
                <a:cubicBezTo>
                  <a:pt x="230056" y="261710"/>
                  <a:pt x="233826" y="260406"/>
                  <a:pt x="237597" y="261710"/>
                </a:cubicBezTo>
                <a:cubicBezTo>
                  <a:pt x="238853" y="263014"/>
                  <a:pt x="240110" y="263014"/>
                  <a:pt x="240110" y="264318"/>
                </a:cubicBezTo>
                <a:cubicBezTo>
                  <a:pt x="242624" y="265622"/>
                  <a:pt x="243881" y="266926"/>
                  <a:pt x="245137" y="268230"/>
                </a:cubicBezTo>
                <a:cubicBezTo>
                  <a:pt x="246394" y="268230"/>
                  <a:pt x="247651" y="268230"/>
                  <a:pt x="247651" y="268230"/>
                </a:cubicBezTo>
                <a:cubicBezTo>
                  <a:pt x="247651" y="268230"/>
                  <a:pt x="247651" y="266926"/>
                  <a:pt x="247651" y="266926"/>
                </a:cubicBezTo>
                <a:cubicBezTo>
                  <a:pt x="247651" y="265622"/>
                  <a:pt x="247651" y="264318"/>
                  <a:pt x="246394" y="263014"/>
                </a:cubicBezTo>
                <a:cubicBezTo>
                  <a:pt x="241367" y="248670"/>
                  <a:pt x="237597" y="234326"/>
                  <a:pt x="236340" y="218677"/>
                </a:cubicBezTo>
                <a:cubicBezTo>
                  <a:pt x="236340" y="214765"/>
                  <a:pt x="235083" y="212157"/>
                  <a:pt x="232569" y="209549"/>
                </a:cubicBezTo>
                <a:cubicBezTo>
                  <a:pt x="232569" y="209549"/>
                  <a:pt x="231313" y="209549"/>
                  <a:pt x="231313" y="209549"/>
                </a:cubicBezTo>
                <a:cubicBezTo>
                  <a:pt x="228799" y="209549"/>
                  <a:pt x="227542" y="209549"/>
                  <a:pt x="226286" y="209549"/>
                </a:cubicBezTo>
                <a:close/>
                <a:moveTo>
                  <a:pt x="245475" y="204787"/>
                </a:moveTo>
                <a:cubicBezTo>
                  <a:pt x="245475" y="204787"/>
                  <a:pt x="244182" y="204787"/>
                  <a:pt x="244182" y="206082"/>
                </a:cubicBezTo>
                <a:cubicBezTo>
                  <a:pt x="242888" y="208672"/>
                  <a:pt x="244182" y="211263"/>
                  <a:pt x="245475" y="215148"/>
                </a:cubicBezTo>
                <a:cubicBezTo>
                  <a:pt x="245475" y="216443"/>
                  <a:pt x="246769" y="219033"/>
                  <a:pt x="248062" y="221623"/>
                </a:cubicBezTo>
                <a:cubicBezTo>
                  <a:pt x="248062" y="230689"/>
                  <a:pt x="251943" y="239754"/>
                  <a:pt x="254530" y="248820"/>
                </a:cubicBezTo>
                <a:cubicBezTo>
                  <a:pt x="254530" y="250115"/>
                  <a:pt x="254530" y="251410"/>
                  <a:pt x="255823" y="252705"/>
                </a:cubicBezTo>
                <a:cubicBezTo>
                  <a:pt x="255823" y="252705"/>
                  <a:pt x="257117" y="254000"/>
                  <a:pt x="257117" y="254000"/>
                </a:cubicBezTo>
                <a:cubicBezTo>
                  <a:pt x="257117" y="254000"/>
                  <a:pt x="258410" y="252705"/>
                  <a:pt x="258410" y="252705"/>
                </a:cubicBezTo>
                <a:cubicBezTo>
                  <a:pt x="258410" y="250115"/>
                  <a:pt x="258410" y="248820"/>
                  <a:pt x="259704" y="247525"/>
                </a:cubicBezTo>
                <a:cubicBezTo>
                  <a:pt x="259704" y="242345"/>
                  <a:pt x="263584" y="241049"/>
                  <a:pt x="267465" y="241049"/>
                </a:cubicBezTo>
                <a:cubicBezTo>
                  <a:pt x="268758" y="242345"/>
                  <a:pt x="271345" y="242345"/>
                  <a:pt x="272639" y="242345"/>
                </a:cubicBezTo>
                <a:cubicBezTo>
                  <a:pt x="273932" y="242345"/>
                  <a:pt x="275226" y="242345"/>
                  <a:pt x="276520" y="242345"/>
                </a:cubicBezTo>
                <a:cubicBezTo>
                  <a:pt x="277813" y="241049"/>
                  <a:pt x="275226" y="239754"/>
                  <a:pt x="273932" y="238459"/>
                </a:cubicBezTo>
                <a:cubicBezTo>
                  <a:pt x="272639" y="237164"/>
                  <a:pt x="270052" y="234574"/>
                  <a:pt x="268758" y="233279"/>
                </a:cubicBezTo>
                <a:cubicBezTo>
                  <a:pt x="260997" y="226804"/>
                  <a:pt x="255823" y="219033"/>
                  <a:pt x="250649" y="211263"/>
                </a:cubicBezTo>
                <a:cubicBezTo>
                  <a:pt x="249356" y="208672"/>
                  <a:pt x="248062" y="207377"/>
                  <a:pt x="246769" y="204787"/>
                </a:cubicBezTo>
                <a:cubicBezTo>
                  <a:pt x="246769" y="204787"/>
                  <a:pt x="245475" y="204787"/>
                  <a:pt x="245475" y="204787"/>
                </a:cubicBezTo>
                <a:close/>
                <a:moveTo>
                  <a:pt x="63501" y="191786"/>
                </a:moveTo>
                <a:cubicBezTo>
                  <a:pt x="55707" y="190499"/>
                  <a:pt x="47914" y="191786"/>
                  <a:pt x="38822" y="193074"/>
                </a:cubicBezTo>
                <a:cubicBezTo>
                  <a:pt x="36224" y="193074"/>
                  <a:pt x="33627" y="195648"/>
                  <a:pt x="31029" y="198222"/>
                </a:cubicBezTo>
                <a:cubicBezTo>
                  <a:pt x="21937" y="205945"/>
                  <a:pt x="20638" y="216242"/>
                  <a:pt x="20638" y="226540"/>
                </a:cubicBezTo>
                <a:cubicBezTo>
                  <a:pt x="21937" y="238124"/>
                  <a:pt x="24535" y="249709"/>
                  <a:pt x="28431" y="260006"/>
                </a:cubicBezTo>
                <a:cubicBezTo>
                  <a:pt x="31029" y="263867"/>
                  <a:pt x="33627" y="267729"/>
                  <a:pt x="37523" y="271590"/>
                </a:cubicBezTo>
                <a:cubicBezTo>
                  <a:pt x="49213" y="281888"/>
                  <a:pt x="63501" y="285749"/>
                  <a:pt x="79087" y="284462"/>
                </a:cubicBezTo>
                <a:cubicBezTo>
                  <a:pt x="80386" y="284462"/>
                  <a:pt x="81685" y="284462"/>
                  <a:pt x="82984" y="284462"/>
                </a:cubicBezTo>
                <a:cubicBezTo>
                  <a:pt x="89478" y="281888"/>
                  <a:pt x="94674" y="278026"/>
                  <a:pt x="99869" y="275452"/>
                </a:cubicBezTo>
                <a:cubicBezTo>
                  <a:pt x="103766" y="272878"/>
                  <a:pt x="106363" y="269016"/>
                  <a:pt x="108961" y="266442"/>
                </a:cubicBezTo>
                <a:cubicBezTo>
                  <a:pt x="116754" y="260006"/>
                  <a:pt x="120651" y="250996"/>
                  <a:pt x="119352" y="240699"/>
                </a:cubicBezTo>
                <a:cubicBezTo>
                  <a:pt x="119352" y="236837"/>
                  <a:pt x="119352" y="234263"/>
                  <a:pt x="118053" y="230401"/>
                </a:cubicBezTo>
                <a:cubicBezTo>
                  <a:pt x="118053" y="230401"/>
                  <a:pt x="118053" y="229114"/>
                  <a:pt x="118053" y="229114"/>
                </a:cubicBezTo>
                <a:cubicBezTo>
                  <a:pt x="116754" y="229114"/>
                  <a:pt x="115455" y="230401"/>
                  <a:pt x="115455" y="230401"/>
                </a:cubicBezTo>
                <a:cubicBezTo>
                  <a:pt x="114157" y="231688"/>
                  <a:pt x="112858" y="234263"/>
                  <a:pt x="111559" y="235550"/>
                </a:cubicBezTo>
                <a:cubicBezTo>
                  <a:pt x="106363" y="243273"/>
                  <a:pt x="99869" y="249709"/>
                  <a:pt x="92076" y="254857"/>
                </a:cubicBezTo>
                <a:cubicBezTo>
                  <a:pt x="84283" y="258719"/>
                  <a:pt x="77788" y="261293"/>
                  <a:pt x="69995" y="260006"/>
                </a:cubicBezTo>
                <a:cubicBezTo>
                  <a:pt x="67397" y="260006"/>
                  <a:pt x="66098" y="260006"/>
                  <a:pt x="64800" y="260006"/>
                </a:cubicBezTo>
                <a:cubicBezTo>
                  <a:pt x="60903" y="260006"/>
                  <a:pt x="55707" y="258719"/>
                  <a:pt x="51811" y="258719"/>
                </a:cubicBezTo>
                <a:cubicBezTo>
                  <a:pt x="47914" y="256145"/>
                  <a:pt x="44018" y="252283"/>
                  <a:pt x="40121" y="249709"/>
                </a:cubicBezTo>
                <a:cubicBezTo>
                  <a:pt x="38822" y="248422"/>
                  <a:pt x="38822" y="248422"/>
                  <a:pt x="38822" y="248422"/>
                </a:cubicBezTo>
                <a:cubicBezTo>
                  <a:pt x="36224" y="245847"/>
                  <a:pt x="34926" y="244560"/>
                  <a:pt x="34926" y="241986"/>
                </a:cubicBezTo>
                <a:cubicBezTo>
                  <a:pt x="34926" y="236837"/>
                  <a:pt x="36224" y="232976"/>
                  <a:pt x="40121" y="230401"/>
                </a:cubicBezTo>
                <a:cubicBezTo>
                  <a:pt x="47914" y="226540"/>
                  <a:pt x="53110" y="220104"/>
                  <a:pt x="58305" y="214955"/>
                </a:cubicBezTo>
                <a:cubicBezTo>
                  <a:pt x="62202" y="211094"/>
                  <a:pt x="64800" y="208520"/>
                  <a:pt x="68696" y="205945"/>
                </a:cubicBezTo>
                <a:cubicBezTo>
                  <a:pt x="69995" y="203371"/>
                  <a:pt x="71294" y="203371"/>
                  <a:pt x="69995" y="200797"/>
                </a:cubicBezTo>
                <a:cubicBezTo>
                  <a:pt x="69995" y="198222"/>
                  <a:pt x="68696" y="196935"/>
                  <a:pt x="67397" y="194361"/>
                </a:cubicBezTo>
                <a:cubicBezTo>
                  <a:pt x="67397" y="193074"/>
                  <a:pt x="66098" y="193074"/>
                  <a:pt x="63501" y="191786"/>
                </a:cubicBezTo>
                <a:close/>
                <a:moveTo>
                  <a:pt x="231942" y="166687"/>
                </a:moveTo>
                <a:cubicBezTo>
                  <a:pt x="226595" y="170447"/>
                  <a:pt x="222584" y="174207"/>
                  <a:pt x="218574" y="177967"/>
                </a:cubicBezTo>
                <a:cubicBezTo>
                  <a:pt x="215900" y="179220"/>
                  <a:pt x="215900" y="181727"/>
                  <a:pt x="217237" y="184234"/>
                </a:cubicBezTo>
                <a:cubicBezTo>
                  <a:pt x="218574" y="182980"/>
                  <a:pt x="219910" y="181727"/>
                  <a:pt x="221247" y="180474"/>
                </a:cubicBezTo>
                <a:cubicBezTo>
                  <a:pt x="222584" y="179220"/>
                  <a:pt x="226595" y="179220"/>
                  <a:pt x="226595" y="180474"/>
                </a:cubicBezTo>
                <a:cubicBezTo>
                  <a:pt x="227932" y="181727"/>
                  <a:pt x="227932" y="182980"/>
                  <a:pt x="227932" y="182980"/>
                </a:cubicBezTo>
                <a:cubicBezTo>
                  <a:pt x="229268" y="185487"/>
                  <a:pt x="229268" y="186740"/>
                  <a:pt x="230605" y="189247"/>
                </a:cubicBezTo>
                <a:cubicBezTo>
                  <a:pt x="230605" y="190500"/>
                  <a:pt x="231942" y="190500"/>
                  <a:pt x="233279" y="189247"/>
                </a:cubicBezTo>
                <a:cubicBezTo>
                  <a:pt x="238626" y="186740"/>
                  <a:pt x="239963" y="181727"/>
                  <a:pt x="241300" y="176714"/>
                </a:cubicBezTo>
                <a:cubicBezTo>
                  <a:pt x="241300" y="171701"/>
                  <a:pt x="237290" y="167941"/>
                  <a:pt x="233279" y="166687"/>
                </a:cubicBezTo>
                <a:cubicBezTo>
                  <a:pt x="233279" y="166687"/>
                  <a:pt x="231942" y="166687"/>
                  <a:pt x="231942" y="166687"/>
                </a:cubicBezTo>
                <a:close/>
                <a:moveTo>
                  <a:pt x="173526" y="155277"/>
                </a:moveTo>
                <a:cubicBezTo>
                  <a:pt x="169680" y="159147"/>
                  <a:pt x="165833" y="161726"/>
                  <a:pt x="160704" y="165596"/>
                </a:cubicBezTo>
                <a:cubicBezTo>
                  <a:pt x="151729" y="172045"/>
                  <a:pt x="141471" y="178494"/>
                  <a:pt x="129931" y="183654"/>
                </a:cubicBezTo>
                <a:cubicBezTo>
                  <a:pt x="128649" y="184943"/>
                  <a:pt x="126085" y="186233"/>
                  <a:pt x="124802" y="187523"/>
                </a:cubicBezTo>
                <a:cubicBezTo>
                  <a:pt x="123520" y="188813"/>
                  <a:pt x="122238" y="188813"/>
                  <a:pt x="123520" y="190103"/>
                </a:cubicBezTo>
                <a:cubicBezTo>
                  <a:pt x="124802" y="191393"/>
                  <a:pt x="126085" y="192683"/>
                  <a:pt x="126085" y="193972"/>
                </a:cubicBezTo>
                <a:cubicBezTo>
                  <a:pt x="132496" y="203001"/>
                  <a:pt x="137625" y="212030"/>
                  <a:pt x="137625" y="222349"/>
                </a:cubicBezTo>
                <a:cubicBezTo>
                  <a:pt x="137625" y="226218"/>
                  <a:pt x="138907" y="230088"/>
                  <a:pt x="138907" y="233958"/>
                </a:cubicBezTo>
                <a:cubicBezTo>
                  <a:pt x="138907" y="235247"/>
                  <a:pt x="140189" y="235247"/>
                  <a:pt x="140189" y="236537"/>
                </a:cubicBezTo>
                <a:cubicBezTo>
                  <a:pt x="141471" y="235247"/>
                  <a:pt x="141471" y="235247"/>
                  <a:pt x="142753" y="235247"/>
                </a:cubicBezTo>
                <a:cubicBezTo>
                  <a:pt x="144036" y="231378"/>
                  <a:pt x="146600" y="228798"/>
                  <a:pt x="149164" y="226218"/>
                </a:cubicBezTo>
                <a:cubicBezTo>
                  <a:pt x="153011" y="222349"/>
                  <a:pt x="158140" y="217190"/>
                  <a:pt x="161987" y="212030"/>
                </a:cubicBezTo>
                <a:cubicBezTo>
                  <a:pt x="164551" y="208161"/>
                  <a:pt x="168398" y="205581"/>
                  <a:pt x="170962" y="201711"/>
                </a:cubicBezTo>
                <a:cubicBezTo>
                  <a:pt x="173526" y="199132"/>
                  <a:pt x="176091" y="196552"/>
                  <a:pt x="178655" y="193972"/>
                </a:cubicBezTo>
                <a:cubicBezTo>
                  <a:pt x="181220" y="191393"/>
                  <a:pt x="183784" y="187523"/>
                  <a:pt x="186349" y="186233"/>
                </a:cubicBezTo>
                <a:cubicBezTo>
                  <a:pt x="187631" y="186233"/>
                  <a:pt x="187631" y="184943"/>
                  <a:pt x="188913" y="183654"/>
                </a:cubicBezTo>
                <a:cubicBezTo>
                  <a:pt x="188913" y="183654"/>
                  <a:pt x="188913" y="182364"/>
                  <a:pt x="187631" y="182364"/>
                </a:cubicBezTo>
                <a:cubicBezTo>
                  <a:pt x="185066" y="174625"/>
                  <a:pt x="182502" y="166886"/>
                  <a:pt x="179937" y="159147"/>
                </a:cubicBezTo>
                <a:cubicBezTo>
                  <a:pt x="178655" y="157857"/>
                  <a:pt x="178655" y="157857"/>
                  <a:pt x="177373" y="156567"/>
                </a:cubicBezTo>
                <a:cubicBezTo>
                  <a:pt x="176091" y="153987"/>
                  <a:pt x="174809" y="153987"/>
                  <a:pt x="173526" y="155277"/>
                </a:cubicBezTo>
                <a:close/>
                <a:moveTo>
                  <a:pt x="196118" y="139382"/>
                </a:moveTo>
                <a:cubicBezTo>
                  <a:pt x="192088" y="140652"/>
                  <a:pt x="192088" y="143192"/>
                  <a:pt x="193431" y="145732"/>
                </a:cubicBezTo>
                <a:cubicBezTo>
                  <a:pt x="197461" y="150812"/>
                  <a:pt x="200148" y="155892"/>
                  <a:pt x="204178" y="160972"/>
                </a:cubicBezTo>
                <a:cubicBezTo>
                  <a:pt x="204178" y="162242"/>
                  <a:pt x="205521" y="163512"/>
                  <a:pt x="205521" y="163512"/>
                </a:cubicBezTo>
                <a:cubicBezTo>
                  <a:pt x="205521" y="163512"/>
                  <a:pt x="206864" y="163512"/>
                  <a:pt x="206864" y="163512"/>
                </a:cubicBezTo>
                <a:cubicBezTo>
                  <a:pt x="208208" y="162242"/>
                  <a:pt x="208208" y="162242"/>
                  <a:pt x="209551" y="160972"/>
                </a:cubicBezTo>
                <a:cubicBezTo>
                  <a:pt x="208208" y="159702"/>
                  <a:pt x="208208" y="158432"/>
                  <a:pt x="208208" y="157162"/>
                </a:cubicBezTo>
                <a:cubicBezTo>
                  <a:pt x="206864" y="149542"/>
                  <a:pt x="201491" y="144462"/>
                  <a:pt x="197461" y="139382"/>
                </a:cubicBezTo>
                <a:cubicBezTo>
                  <a:pt x="197461" y="138112"/>
                  <a:pt x="196118" y="138112"/>
                  <a:pt x="196118" y="139382"/>
                </a:cubicBezTo>
                <a:close/>
                <a:moveTo>
                  <a:pt x="204470" y="131762"/>
                </a:moveTo>
                <a:cubicBezTo>
                  <a:pt x="203200" y="131762"/>
                  <a:pt x="203200" y="132896"/>
                  <a:pt x="203200" y="132896"/>
                </a:cubicBezTo>
                <a:cubicBezTo>
                  <a:pt x="204470" y="134030"/>
                  <a:pt x="205740" y="135164"/>
                  <a:pt x="207010" y="135164"/>
                </a:cubicBezTo>
                <a:cubicBezTo>
                  <a:pt x="208280" y="134030"/>
                  <a:pt x="207010" y="132896"/>
                  <a:pt x="205740" y="131762"/>
                </a:cubicBezTo>
                <a:cubicBezTo>
                  <a:pt x="205740" y="131762"/>
                  <a:pt x="204470" y="131762"/>
                  <a:pt x="204470" y="131762"/>
                </a:cubicBezTo>
                <a:close/>
                <a:moveTo>
                  <a:pt x="138936" y="117474"/>
                </a:moveTo>
                <a:cubicBezTo>
                  <a:pt x="137643" y="117474"/>
                  <a:pt x="137643" y="118784"/>
                  <a:pt x="136349" y="118784"/>
                </a:cubicBezTo>
                <a:cubicBezTo>
                  <a:pt x="132469" y="121403"/>
                  <a:pt x="129881" y="124023"/>
                  <a:pt x="126001" y="126642"/>
                </a:cubicBezTo>
                <a:cubicBezTo>
                  <a:pt x="104011" y="142358"/>
                  <a:pt x="82021" y="156765"/>
                  <a:pt x="60031" y="172481"/>
                </a:cubicBezTo>
                <a:cubicBezTo>
                  <a:pt x="60031" y="172481"/>
                  <a:pt x="58738" y="173791"/>
                  <a:pt x="58738" y="173791"/>
                </a:cubicBezTo>
                <a:cubicBezTo>
                  <a:pt x="58738" y="173791"/>
                  <a:pt x="60031" y="173791"/>
                  <a:pt x="60031" y="173791"/>
                </a:cubicBezTo>
                <a:cubicBezTo>
                  <a:pt x="61325" y="173791"/>
                  <a:pt x="62619" y="173791"/>
                  <a:pt x="63912" y="173791"/>
                </a:cubicBezTo>
                <a:cubicBezTo>
                  <a:pt x="70380" y="173791"/>
                  <a:pt x="75554" y="177720"/>
                  <a:pt x="78141" y="182959"/>
                </a:cubicBezTo>
                <a:cubicBezTo>
                  <a:pt x="79434" y="184268"/>
                  <a:pt x="80728" y="186888"/>
                  <a:pt x="82021" y="188197"/>
                </a:cubicBezTo>
                <a:cubicBezTo>
                  <a:pt x="88489" y="196055"/>
                  <a:pt x="92369" y="205223"/>
                  <a:pt x="94956" y="214391"/>
                </a:cubicBezTo>
                <a:cubicBezTo>
                  <a:pt x="94956" y="217010"/>
                  <a:pt x="94956" y="219630"/>
                  <a:pt x="96250" y="222249"/>
                </a:cubicBezTo>
                <a:cubicBezTo>
                  <a:pt x="100131" y="222249"/>
                  <a:pt x="101424" y="218320"/>
                  <a:pt x="102718" y="217010"/>
                </a:cubicBezTo>
                <a:cubicBezTo>
                  <a:pt x="105305" y="214391"/>
                  <a:pt x="107892" y="211772"/>
                  <a:pt x="109185" y="209152"/>
                </a:cubicBezTo>
                <a:cubicBezTo>
                  <a:pt x="111772" y="207843"/>
                  <a:pt x="111772" y="206533"/>
                  <a:pt x="110479" y="205223"/>
                </a:cubicBezTo>
                <a:cubicBezTo>
                  <a:pt x="106598" y="199985"/>
                  <a:pt x="102718" y="194746"/>
                  <a:pt x="97544" y="192126"/>
                </a:cubicBezTo>
                <a:cubicBezTo>
                  <a:pt x="96250" y="190817"/>
                  <a:pt x="96250" y="189507"/>
                  <a:pt x="96250" y="188197"/>
                </a:cubicBezTo>
                <a:cubicBezTo>
                  <a:pt x="97544" y="184268"/>
                  <a:pt x="98837" y="181649"/>
                  <a:pt x="102718" y="180339"/>
                </a:cubicBezTo>
                <a:cubicBezTo>
                  <a:pt x="107892" y="179030"/>
                  <a:pt x="111772" y="176410"/>
                  <a:pt x="115653" y="175100"/>
                </a:cubicBezTo>
                <a:cubicBezTo>
                  <a:pt x="118240" y="173791"/>
                  <a:pt x="122120" y="172481"/>
                  <a:pt x="124707" y="169862"/>
                </a:cubicBezTo>
                <a:cubicBezTo>
                  <a:pt x="129881" y="167242"/>
                  <a:pt x="135056" y="163313"/>
                  <a:pt x="140230" y="160694"/>
                </a:cubicBezTo>
                <a:cubicBezTo>
                  <a:pt x="147991" y="154145"/>
                  <a:pt x="155752" y="148907"/>
                  <a:pt x="162219" y="141049"/>
                </a:cubicBezTo>
                <a:cubicBezTo>
                  <a:pt x="163513" y="139739"/>
                  <a:pt x="163513" y="139739"/>
                  <a:pt x="163513" y="138429"/>
                </a:cubicBezTo>
                <a:cubicBezTo>
                  <a:pt x="155752" y="130571"/>
                  <a:pt x="147991" y="124023"/>
                  <a:pt x="140230" y="118784"/>
                </a:cubicBezTo>
                <a:cubicBezTo>
                  <a:pt x="140230" y="117474"/>
                  <a:pt x="138936" y="117474"/>
                  <a:pt x="138936" y="117474"/>
                </a:cubicBezTo>
                <a:close/>
                <a:moveTo>
                  <a:pt x="219220" y="115887"/>
                </a:moveTo>
                <a:cubicBezTo>
                  <a:pt x="216622" y="117186"/>
                  <a:pt x="214024" y="118485"/>
                  <a:pt x="212725" y="122382"/>
                </a:cubicBezTo>
                <a:cubicBezTo>
                  <a:pt x="212725" y="123680"/>
                  <a:pt x="215323" y="124979"/>
                  <a:pt x="215323" y="126278"/>
                </a:cubicBezTo>
                <a:cubicBezTo>
                  <a:pt x="216622" y="128876"/>
                  <a:pt x="219220" y="131474"/>
                  <a:pt x="220518" y="134071"/>
                </a:cubicBezTo>
                <a:cubicBezTo>
                  <a:pt x="221817" y="136669"/>
                  <a:pt x="223116" y="140566"/>
                  <a:pt x="224415" y="143163"/>
                </a:cubicBezTo>
                <a:cubicBezTo>
                  <a:pt x="224415" y="143163"/>
                  <a:pt x="225714" y="144462"/>
                  <a:pt x="225714" y="144462"/>
                </a:cubicBezTo>
                <a:cubicBezTo>
                  <a:pt x="225714" y="143163"/>
                  <a:pt x="225714" y="143163"/>
                  <a:pt x="227013" y="141865"/>
                </a:cubicBezTo>
                <a:cubicBezTo>
                  <a:pt x="225714" y="134071"/>
                  <a:pt x="224415" y="124979"/>
                  <a:pt x="221817" y="117186"/>
                </a:cubicBezTo>
                <a:cubicBezTo>
                  <a:pt x="220518" y="117186"/>
                  <a:pt x="220518" y="115887"/>
                  <a:pt x="220518" y="115887"/>
                </a:cubicBezTo>
                <a:cubicBezTo>
                  <a:pt x="220518" y="115887"/>
                  <a:pt x="219220" y="115887"/>
                  <a:pt x="219220" y="115887"/>
                </a:cubicBezTo>
                <a:close/>
                <a:moveTo>
                  <a:pt x="206375" y="96837"/>
                </a:moveTo>
                <a:cubicBezTo>
                  <a:pt x="206375" y="96837"/>
                  <a:pt x="206375" y="98425"/>
                  <a:pt x="206375" y="98425"/>
                </a:cubicBezTo>
                <a:cubicBezTo>
                  <a:pt x="206375" y="100013"/>
                  <a:pt x="206375" y="100013"/>
                  <a:pt x="207169" y="101600"/>
                </a:cubicBezTo>
                <a:cubicBezTo>
                  <a:pt x="207169" y="101600"/>
                  <a:pt x="207169" y="101600"/>
                  <a:pt x="207963" y="101600"/>
                </a:cubicBezTo>
                <a:cubicBezTo>
                  <a:pt x="207963" y="101600"/>
                  <a:pt x="207963" y="101600"/>
                  <a:pt x="207963" y="100013"/>
                </a:cubicBezTo>
                <a:cubicBezTo>
                  <a:pt x="207963" y="100013"/>
                  <a:pt x="207963" y="98425"/>
                  <a:pt x="207169" y="98425"/>
                </a:cubicBezTo>
                <a:cubicBezTo>
                  <a:pt x="207169" y="96837"/>
                  <a:pt x="207169" y="96837"/>
                  <a:pt x="206375" y="96837"/>
                </a:cubicBezTo>
                <a:close/>
                <a:moveTo>
                  <a:pt x="307146" y="28272"/>
                </a:moveTo>
                <a:cubicBezTo>
                  <a:pt x="305851" y="29557"/>
                  <a:pt x="304557" y="30843"/>
                  <a:pt x="303262" y="33413"/>
                </a:cubicBezTo>
                <a:cubicBezTo>
                  <a:pt x="290318" y="47549"/>
                  <a:pt x="276079" y="60400"/>
                  <a:pt x="261841" y="74537"/>
                </a:cubicBezTo>
                <a:cubicBezTo>
                  <a:pt x="252779" y="82247"/>
                  <a:pt x="245013" y="91243"/>
                  <a:pt x="235952" y="98954"/>
                </a:cubicBezTo>
                <a:cubicBezTo>
                  <a:pt x="233363" y="100239"/>
                  <a:pt x="233363" y="102809"/>
                  <a:pt x="234657" y="105380"/>
                </a:cubicBezTo>
                <a:cubicBezTo>
                  <a:pt x="238541" y="114375"/>
                  <a:pt x="242424" y="123371"/>
                  <a:pt x="243718" y="133652"/>
                </a:cubicBezTo>
                <a:cubicBezTo>
                  <a:pt x="243718" y="134937"/>
                  <a:pt x="245013" y="134937"/>
                  <a:pt x="246307" y="134937"/>
                </a:cubicBezTo>
                <a:cubicBezTo>
                  <a:pt x="247602" y="133652"/>
                  <a:pt x="248896" y="132367"/>
                  <a:pt x="250191" y="131082"/>
                </a:cubicBezTo>
                <a:cubicBezTo>
                  <a:pt x="264429" y="115660"/>
                  <a:pt x="281257" y="105380"/>
                  <a:pt x="300673" y="97669"/>
                </a:cubicBezTo>
                <a:cubicBezTo>
                  <a:pt x="304557" y="95099"/>
                  <a:pt x="308440" y="92528"/>
                  <a:pt x="313618" y="89958"/>
                </a:cubicBezTo>
                <a:cubicBezTo>
                  <a:pt x="316207" y="88673"/>
                  <a:pt x="317501" y="86103"/>
                  <a:pt x="317501" y="82247"/>
                </a:cubicBezTo>
                <a:cubicBezTo>
                  <a:pt x="317501" y="79677"/>
                  <a:pt x="317501" y="77107"/>
                  <a:pt x="317501" y="74537"/>
                </a:cubicBezTo>
                <a:cubicBezTo>
                  <a:pt x="317501" y="70681"/>
                  <a:pt x="317501" y="65541"/>
                  <a:pt x="316207" y="61685"/>
                </a:cubicBezTo>
                <a:cubicBezTo>
                  <a:pt x="314912" y="52690"/>
                  <a:pt x="313618" y="42409"/>
                  <a:pt x="311029" y="33413"/>
                </a:cubicBezTo>
                <a:cubicBezTo>
                  <a:pt x="311029" y="32128"/>
                  <a:pt x="311029" y="29557"/>
                  <a:pt x="309734" y="28272"/>
                </a:cubicBezTo>
                <a:cubicBezTo>
                  <a:pt x="309734" y="26987"/>
                  <a:pt x="308440" y="26987"/>
                  <a:pt x="307146" y="28272"/>
                </a:cubicBezTo>
                <a:close/>
                <a:moveTo>
                  <a:pt x="228600" y="17173"/>
                </a:moveTo>
                <a:cubicBezTo>
                  <a:pt x="226020" y="15874"/>
                  <a:pt x="223441" y="18471"/>
                  <a:pt x="220861" y="22368"/>
                </a:cubicBezTo>
                <a:cubicBezTo>
                  <a:pt x="220861" y="24966"/>
                  <a:pt x="218281" y="26265"/>
                  <a:pt x="216991" y="27564"/>
                </a:cubicBezTo>
                <a:cubicBezTo>
                  <a:pt x="215702" y="30162"/>
                  <a:pt x="214412" y="31461"/>
                  <a:pt x="211832" y="34058"/>
                </a:cubicBezTo>
                <a:cubicBezTo>
                  <a:pt x="209252" y="39254"/>
                  <a:pt x="205383" y="45748"/>
                  <a:pt x="201513" y="50944"/>
                </a:cubicBezTo>
                <a:cubicBezTo>
                  <a:pt x="198934" y="56139"/>
                  <a:pt x="196354" y="60036"/>
                  <a:pt x="192484" y="63933"/>
                </a:cubicBezTo>
                <a:cubicBezTo>
                  <a:pt x="191194" y="65231"/>
                  <a:pt x="189905" y="66530"/>
                  <a:pt x="188615" y="67829"/>
                </a:cubicBezTo>
                <a:cubicBezTo>
                  <a:pt x="187325" y="69128"/>
                  <a:pt x="187325" y="70427"/>
                  <a:pt x="188615" y="70427"/>
                </a:cubicBezTo>
                <a:cubicBezTo>
                  <a:pt x="200223" y="74324"/>
                  <a:pt x="210542" y="78220"/>
                  <a:pt x="219571" y="86013"/>
                </a:cubicBezTo>
                <a:cubicBezTo>
                  <a:pt x="220861" y="87312"/>
                  <a:pt x="222151" y="87312"/>
                  <a:pt x="223441" y="86013"/>
                </a:cubicBezTo>
                <a:cubicBezTo>
                  <a:pt x="224730" y="86013"/>
                  <a:pt x="224730" y="86013"/>
                  <a:pt x="226020" y="84715"/>
                </a:cubicBezTo>
                <a:cubicBezTo>
                  <a:pt x="238919" y="71726"/>
                  <a:pt x="253107" y="58737"/>
                  <a:pt x="267295" y="45748"/>
                </a:cubicBezTo>
                <a:cubicBezTo>
                  <a:pt x="269875" y="43151"/>
                  <a:pt x="269875" y="43151"/>
                  <a:pt x="268585" y="39254"/>
                </a:cubicBezTo>
                <a:cubicBezTo>
                  <a:pt x="259556" y="26265"/>
                  <a:pt x="246658" y="19770"/>
                  <a:pt x="228600" y="17173"/>
                </a:cubicBezTo>
                <a:close/>
                <a:moveTo>
                  <a:pt x="223344" y="0"/>
                </a:moveTo>
                <a:cubicBezTo>
                  <a:pt x="227217" y="1297"/>
                  <a:pt x="229799" y="1297"/>
                  <a:pt x="233672" y="1297"/>
                </a:cubicBezTo>
                <a:cubicBezTo>
                  <a:pt x="237545" y="1297"/>
                  <a:pt x="242709" y="2594"/>
                  <a:pt x="246582" y="3891"/>
                </a:cubicBezTo>
                <a:cubicBezTo>
                  <a:pt x="260783" y="9079"/>
                  <a:pt x="272402" y="16861"/>
                  <a:pt x="281439" y="27238"/>
                </a:cubicBezTo>
                <a:cubicBezTo>
                  <a:pt x="282730" y="28535"/>
                  <a:pt x="284021" y="28535"/>
                  <a:pt x="285312" y="27238"/>
                </a:cubicBezTo>
                <a:cubicBezTo>
                  <a:pt x="290476" y="22049"/>
                  <a:pt x="295640" y="16861"/>
                  <a:pt x="300804" y="11673"/>
                </a:cubicBezTo>
                <a:cubicBezTo>
                  <a:pt x="304677" y="7782"/>
                  <a:pt x="311132" y="7782"/>
                  <a:pt x="315005" y="12970"/>
                </a:cubicBezTo>
                <a:cubicBezTo>
                  <a:pt x="316296" y="15564"/>
                  <a:pt x="317587" y="18158"/>
                  <a:pt x="318878" y="22049"/>
                </a:cubicBezTo>
                <a:cubicBezTo>
                  <a:pt x="324042" y="37614"/>
                  <a:pt x="329206" y="54475"/>
                  <a:pt x="329206" y="71336"/>
                </a:cubicBezTo>
                <a:cubicBezTo>
                  <a:pt x="329206" y="72633"/>
                  <a:pt x="329206" y="73930"/>
                  <a:pt x="329206" y="75227"/>
                </a:cubicBezTo>
                <a:cubicBezTo>
                  <a:pt x="331788" y="79119"/>
                  <a:pt x="329206" y="84307"/>
                  <a:pt x="330497" y="89495"/>
                </a:cubicBezTo>
                <a:cubicBezTo>
                  <a:pt x="330497" y="93386"/>
                  <a:pt x="329206" y="97277"/>
                  <a:pt x="327915" y="101168"/>
                </a:cubicBezTo>
                <a:cubicBezTo>
                  <a:pt x="326624" y="102465"/>
                  <a:pt x="326624" y="102465"/>
                  <a:pt x="325333" y="103762"/>
                </a:cubicBezTo>
                <a:cubicBezTo>
                  <a:pt x="321460" y="103762"/>
                  <a:pt x="318878" y="107653"/>
                  <a:pt x="316296" y="108950"/>
                </a:cubicBezTo>
                <a:cubicBezTo>
                  <a:pt x="312423" y="111544"/>
                  <a:pt x="309841" y="112841"/>
                  <a:pt x="305968" y="114138"/>
                </a:cubicBezTo>
                <a:cubicBezTo>
                  <a:pt x="295640" y="116732"/>
                  <a:pt x="286603" y="120623"/>
                  <a:pt x="277566" y="127108"/>
                </a:cubicBezTo>
                <a:cubicBezTo>
                  <a:pt x="267238" y="134890"/>
                  <a:pt x="258201" y="143970"/>
                  <a:pt x="247873" y="151752"/>
                </a:cubicBezTo>
                <a:cubicBezTo>
                  <a:pt x="246582" y="153049"/>
                  <a:pt x="245291" y="154346"/>
                  <a:pt x="246582" y="155643"/>
                </a:cubicBezTo>
                <a:cubicBezTo>
                  <a:pt x="247873" y="156940"/>
                  <a:pt x="247873" y="158237"/>
                  <a:pt x="249164" y="158237"/>
                </a:cubicBezTo>
                <a:cubicBezTo>
                  <a:pt x="253037" y="163425"/>
                  <a:pt x="254328" y="169910"/>
                  <a:pt x="253037" y="175098"/>
                </a:cubicBezTo>
                <a:cubicBezTo>
                  <a:pt x="253037" y="178989"/>
                  <a:pt x="253037" y="182880"/>
                  <a:pt x="251746" y="186771"/>
                </a:cubicBezTo>
                <a:cubicBezTo>
                  <a:pt x="251746" y="190662"/>
                  <a:pt x="251746" y="194553"/>
                  <a:pt x="253037" y="197147"/>
                </a:cubicBezTo>
                <a:cubicBezTo>
                  <a:pt x="259492" y="206227"/>
                  <a:pt x="264656" y="215306"/>
                  <a:pt x="273693" y="223088"/>
                </a:cubicBezTo>
                <a:cubicBezTo>
                  <a:pt x="278857" y="229573"/>
                  <a:pt x="285312" y="236058"/>
                  <a:pt x="293058" y="239949"/>
                </a:cubicBezTo>
                <a:cubicBezTo>
                  <a:pt x="294349" y="241246"/>
                  <a:pt x="295640" y="242543"/>
                  <a:pt x="295640" y="242543"/>
                </a:cubicBezTo>
                <a:cubicBezTo>
                  <a:pt x="298222" y="245137"/>
                  <a:pt x="298222" y="247731"/>
                  <a:pt x="296931" y="250325"/>
                </a:cubicBezTo>
                <a:cubicBezTo>
                  <a:pt x="296931" y="251622"/>
                  <a:pt x="294349" y="252919"/>
                  <a:pt x="293058" y="252919"/>
                </a:cubicBezTo>
                <a:cubicBezTo>
                  <a:pt x="287894" y="252919"/>
                  <a:pt x="284021" y="252919"/>
                  <a:pt x="280148" y="254216"/>
                </a:cubicBezTo>
                <a:cubicBezTo>
                  <a:pt x="277566" y="254216"/>
                  <a:pt x="274984" y="252919"/>
                  <a:pt x="273693" y="255513"/>
                </a:cubicBezTo>
                <a:cubicBezTo>
                  <a:pt x="273693" y="256810"/>
                  <a:pt x="274984" y="259404"/>
                  <a:pt x="274984" y="260702"/>
                </a:cubicBezTo>
                <a:cubicBezTo>
                  <a:pt x="274984" y="265890"/>
                  <a:pt x="272402" y="269781"/>
                  <a:pt x="265947" y="268484"/>
                </a:cubicBezTo>
                <a:cubicBezTo>
                  <a:pt x="265947" y="268484"/>
                  <a:pt x="264656" y="268484"/>
                  <a:pt x="263365" y="268484"/>
                </a:cubicBezTo>
                <a:cubicBezTo>
                  <a:pt x="263365" y="269781"/>
                  <a:pt x="262074" y="269781"/>
                  <a:pt x="262074" y="269781"/>
                </a:cubicBezTo>
                <a:cubicBezTo>
                  <a:pt x="263365" y="271078"/>
                  <a:pt x="264656" y="272375"/>
                  <a:pt x="264656" y="273672"/>
                </a:cubicBezTo>
                <a:cubicBezTo>
                  <a:pt x="267238" y="277563"/>
                  <a:pt x="267238" y="280157"/>
                  <a:pt x="265947" y="284048"/>
                </a:cubicBezTo>
                <a:cubicBezTo>
                  <a:pt x="263365" y="287939"/>
                  <a:pt x="259492" y="290533"/>
                  <a:pt x="255619" y="287939"/>
                </a:cubicBezTo>
                <a:cubicBezTo>
                  <a:pt x="251746" y="286642"/>
                  <a:pt x="247873" y="284048"/>
                  <a:pt x="244000" y="281454"/>
                </a:cubicBezTo>
                <a:cubicBezTo>
                  <a:pt x="242709" y="281454"/>
                  <a:pt x="241418" y="280157"/>
                  <a:pt x="240127" y="280157"/>
                </a:cubicBezTo>
                <a:cubicBezTo>
                  <a:pt x="240127" y="280157"/>
                  <a:pt x="238836" y="281454"/>
                  <a:pt x="238836" y="281454"/>
                </a:cubicBezTo>
                <a:cubicBezTo>
                  <a:pt x="238836" y="282751"/>
                  <a:pt x="238836" y="282751"/>
                  <a:pt x="238836" y="284048"/>
                </a:cubicBezTo>
                <a:cubicBezTo>
                  <a:pt x="238836" y="289236"/>
                  <a:pt x="238836" y="293127"/>
                  <a:pt x="238836" y="298315"/>
                </a:cubicBezTo>
                <a:cubicBezTo>
                  <a:pt x="238836" y="302206"/>
                  <a:pt x="236254" y="303503"/>
                  <a:pt x="232381" y="304800"/>
                </a:cubicBezTo>
                <a:cubicBezTo>
                  <a:pt x="231090" y="304800"/>
                  <a:pt x="228508" y="304800"/>
                  <a:pt x="227217" y="304800"/>
                </a:cubicBezTo>
                <a:cubicBezTo>
                  <a:pt x="225926" y="304800"/>
                  <a:pt x="224635" y="304800"/>
                  <a:pt x="223344" y="303503"/>
                </a:cubicBezTo>
                <a:cubicBezTo>
                  <a:pt x="219471" y="298315"/>
                  <a:pt x="214307" y="295721"/>
                  <a:pt x="211725" y="289236"/>
                </a:cubicBezTo>
                <a:cubicBezTo>
                  <a:pt x="206561" y="281454"/>
                  <a:pt x="202688" y="273672"/>
                  <a:pt x="202688" y="263296"/>
                </a:cubicBezTo>
                <a:cubicBezTo>
                  <a:pt x="202688" y="249028"/>
                  <a:pt x="203979" y="233464"/>
                  <a:pt x="209143" y="219197"/>
                </a:cubicBezTo>
                <a:cubicBezTo>
                  <a:pt x="209143" y="216603"/>
                  <a:pt x="210434" y="215306"/>
                  <a:pt x="210434" y="214009"/>
                </a:cubicBezTo>
                <a:cubicBezTo>
                  <a:pt x="211725" y="211415"/>
                  <a:pt x="210434" y="210118"/>
                  <a:pt x="209143" y="208821"/>
                </a:cubicBezTo>
                <a:cubicBezTo>
                  <a:pt x="203979" y="207524"/>
                  <a:pt x="201397" y="206227"/>
                  <a:pt x="198815" y="202336"/>
                </a:cubicBezTo>
                <a:cubicBezTo>
                  <a:pt x="197524" y="201039"/>
                  <a:pt x="196233" y="199742"/>
                  <a:pt x="193651" y="201039"/>
                </a:cubicBezTo>
                <a:cubicBezTo>
                  <a:pt x="182032" y="210118"/>
                  <a:pt x="171703" y="219197"/>
                  <a:pt x="162666" y="230870"/>
                </a:cubicBezTo>
                <a:cubicBezTo>
                  <a:pt x="158793" y="237355"/>
                  <a:pt x="153629" y="243840"/>
                  <a:pt x="148465" y="249028"/>
                </a:cubicBezTo>
                <a:cubicBezTo>
                  <a:pt x="140719" y="255513"/>
                  <a:pt x="134264" y="263296"/>
                  <a:pt x="127809" y="269781"/>
                </a:cubicBezTo>
                <a:cubicBezTo>
                  <a:pt x="127809" y="271078"/>
                  <a:pt x="126518" y="272375"/>
                  <a:pt x="126518" y="272375"/>
                </a:cubicBezTo>
                <a:cubicBezTo>
                  <a:pt x="117481" y="278860"/>
                  <a:pt x="109735" y="287939"/>
                  <a:pt x="100698" y="294424"/>
                </a:cubicBezTo>
                <a:cubicBezTo>
                  <a:pt x="99407" y="295721"/>
                  <a:pt x="98116" y="297018"/>
                  <a:pt x="96825" y="297018"/>
                </a:cubicBezTo>
                <a:cubicBezTo>
                  <a:pt x="90370" y="302206"/>
                  <a:pt x="81333" y="303503"/>
                  <a:pt x="72296" y="303503"/>
                </a:cubicBezTo>
                <a:cubicBezTo>
                  <a:pt x="65841" y="303503"/>
                  <a:pt x="60677" y="302206"/>
                  <a:pt x="54222" y="300909"/>
                </a:cubicBezTo>
                <a:cubicBezTo>
                  <a:pt x="50349" y="300909"/>
                  <a:pt x="47767" y="299612"/>
                  <a:pt x="45185" y="298315"/>
                </a:cubicBezTo>
                <a:cubicBezTo>
                  <a:pt x="33566" y="291830"/>
                  <a:pt x="23238" y="284048"/>
                  <a:pt x="14201" y="273672"/>
                </a:cubicBezTo>
                <a:cubicBezTo>
                  <a:pt x="11619" y="269781"/>
                  <a:pt x="9037" y="265890"/>
                  <a:pt x="6455" y="260702"/>
                </a:cubicBezTo>
                <a:cubicBezTo>
                  <a:pt x="3873" y="252919"/>
                  <a:pt x="2582" y="245137"/>
                  <a:pt x="0" y="238652"/>
                </a:cubicBezTo>
                <a:cubicBezTo>
                  <a:pt x="0" y="237355"/>
                  <a:pt x="0" y="236058"/>
                  <a:pt x="0" y="236058"/>
                </a:cubicBezTo>
                <a:cubicBezTo>
                  <a:pt x="0" y="224385"/>
                  <a:pt x="1291" y="212712"/>
                  <a:pt x="5164" y="202336"/>
                </a:cubicBezTo>
                <a:cubicBezTo>
                  <a:pt x="7746" y="197147"/>
                  <a:pt x="11619" y="191959"/>
                  <a:pt x="16783" y="188068"/>
                </a:cubicBezTo>
                <a:cubicBezTo>
                  <a:pt x="19365" y="185474"/>
                  <a:pt x="21947" y="182880"/>
                  <a:pt x="24529" y="180286"/>
                </a:cubicBezTo>
                <a:cubicBezTo>
                  <a:pt x="25820" y="178989"/>
                  <a:pt x="28402" y="177692"/>
                  <a:pt x="29693" y="176395"/>
                </a:cubicBezTo>
                <a:cubicBezTo>
                  <a:pt x="32275" y="175098"/>
                  <a:pt x="34857" y="175098"/>
                  <a:pt x="37439" y="172504"/>
                </a:cubicBezTo>
                <a:cubicBezTo>
                  <a:pt x="60677" y="153049"/>
                  <a:pt x="86497" y="134890"/>
                  <a:pt x="112317" y="118029"/>
                </a:cubicBezTo>
                <a:cubicBezTo>
                  <a:pt x="121354" y="111544"/>
                  <a:pt x="130391" y="105059"/>
                  <a:pt x="138137" y="95980"/>
                </a:cubicBezTo>
                <a:cubicBezTo>
                  <a:pt x="143301" y="90792"/>
                  <a:pt x="148465" y="86901"/>
                  <a:pt x="153629" y="81713"/>
                </a:cubicBezTo>
                <a:cubicBezTo>
                  <a:pt x="160084" y="75227"/>
                  <a:pt x="165248" y="70039"/>
                  <a:pt x="171703" y="63554"/>
                </a:cubicBezTo>
                <a:cubicBezTo>
                  <a:pt x="175576" y="59663"/>
                  <a:pt x="178158" y="55772"/>
                  <a:pt x="182032" y="51881"/>
                </a:cubicBezTo>
                <a:cubicBezTo>
                  <a:pt x="184614" y="49287"/>
                  <a:pt x="185905" y="46693"/>
                  <a:pt x="187196" y="44099"/>
                </a:cubicBezTo>
                <a:cubicBezTo>
                  <a:pt x="193651" y="35020"/>
                  <a:pt x="198815" y="25940"/>
                  <a:pt x="205270" y="16861"/>
                </a:cubicBezTo>
                <a:cubicBezTo>
                  <a:pt x="206561" y="14267"/>
                  <a:pt x="207852" y="11673"/>
                  <a:pt x="209143" y="9079"/>
                </a:cubicBezTo>
                <a:cubicBezTo>
                  <a:pt x="210434" y="6485"/>
                  <a:pt x="211725" y="3891"/>
                  <a:pt x="214307" y="2594"/>
                </a:cubicBezTo>
                <a:cubicBezTo>
                  <a:pt x="216889" y="0"/>
                  <a:pt x="219471" y="0"/>
                  <a:pt x="223344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矩形 27"/>
          <p:cNvSpPr/>
          <p:nvPr>
            <p:custDataLst>
              <p:tags r:id="rId8"/>
            </p:custDataLst>
          </p:nvPr>
        </p:nvSpPr>
        <p:spPr>
          <a:xfrm>
            <a:off x="5166646" y="2993743"/>
            <a:ext cx="18783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PA-矩形 28"/>
          <p:cNvSpPr/>
          <p:nvPr>
            <p:custDataLst>
              <p:tags r:id="rId9"/>
            </p:custDataLst>
          </p:nvPr>
        </p:nvSpPr>
        <p:spPr>
          <a:xfrm>
            <a:off x="8262157" y="1760632"/>
            <a:ext cx="2990547" cy="3649680"/>
          </a:xfrm>
          <a:prstGeom prst="rect">
            <a:avLst/>
          </a:prstGeom>
          <a:gradFill flip="none" rotWithShape="1">
            <a:gsLst>
              <a:gs pos="0">
                <a:srgbClr val="ED525E"/>
              </a:gs>
              <a:gs pos="33000">
                <a:srgbClr val="C53E6F"/>
              </a:gs>
              <a:gs pos="66000">
                <a:srgbClr val="8F297F"/>
              </a:gs>
              <a:gs pos="100000">
                <a:srgbClr val="5D139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7" name="PA-矩形 29"/>
          <p:cNvSpPr/>
          <p:nvPr>
            <p:custDataLst>
              <p:tags r:id="rId10"/>
            </p:custDataLst>
          </p:nvPr>
        </p:nvSpPr>
        <p:spPr>
          <a:xfrm>
            <a:off x="8262157" y="1968466"/>
            <a:ext cx="2990547" cy="321887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statistics-on-laptop_82095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9405972" y="2209554"/>
            <a:ext cx="702921" cy="600617"/>
          </a:xfrm>
          <a:custGeom>
            <a:avLst/>
            <a:gdLst>
              <a:gd name="connsiteX0" fmla="*/ 127000 w 338138"/>
              <a:gd name="connsiteY0" fmla="*/ 195262 h 288925"/>
              <a:gd name="connsiteX1" fmla="*/ 127000 w 338138"/>
              <a:gd name="connsiteY1" fmla="*/ 282575 h 288925"/>
              <a:gd name="connsiteX2" fmla="*/ 155575 w 338138"/>
              <a:gd name="connsiteY2" fmla="*/ 282575 h 288925"/>
              <a:gd name="connsiteX3" fmla="*/ 155575 w 338138"/>
              <a:gd name="connsiteY3" fmla="*/ 195262 h 288925"/>
              <a:gd name="connsiteX4" fmla="*/ 122985 w 338138"/>
              <a:gd name="connsiteY4" fmla="*/ 187325 h 288925"/>
              <a:gd name="connsiteX5" fmla="*/ 159591 w 338138"/>
              <a:gd name="connsiteY5" fmla="*/ 187325 h 288925"/>
              <a:gd name="connsiteX6" fmla="*/ 163513 w 338138"/>
              <a:gd name="connsiteY6" fmla="*/ 191233 h 288925"/>
              <a:gd name="connsiteX7" fmla="*/ 163513 w 338138"/>
              <a:gd name="connsiteY7" fmla="*/ 285017 h 288925"/>
              <a:gd name="connsiteX8" fmla="*/ 159591 w 338138"/>
              <a:gd name="connsiteY8" fmla="*/ 288925 h 288925"/>
              <a:gd name="connsiteX9" fmla="*/ 122985 w 338138"/>
              <a:gd name="connsiteY9" fmla="*/ 288925 h 288925"/>
              <a:gd name="connsiteX10" fmla="*/ 119063 w 338138"/>
              <a:gd name="connsiteY10" fmla="*/ 285017 h 288925"/>
              <a:gd name="connsiteX11" fmla="*/ 119063 w 338138"/>
              <a:gd name="connsiteY11" fmla="*/ 191233 h 288925"/>
              <a:gd name="connsiteX12" fmla="*/ 122985 w 338138"/>
              <a:gd name="connsiteY12" fmla="*/ 187325 h 288925"/>
              <a:gd name="connsiteX13" fmla="*/ 7938 w 338138"/>
              <a:gd name="connsiteY13" fmla="*/ 123825 h 288925"/>
              <a:gd name="connsiteX14" fmla="*/ 7938 w 338138"/>
              <a:gd name="connsiteY14" fmla="*/ 282575 h 288925"/>
              <a:gd name="connsiteX15" fmla="*/ 38101 w 338138"/>
              <a:gd name="connsiteY15" fmla="*/ 282575 h 288925"/>
              <a:gd name="connsiteX16" fmla="*/ 38101 w 338138"/>
              <a:gd name="connsiteY16" fmla="*/ 123825 h 288925"/>
              <a:gd name="connsiteX17" fmla="*/ 4062 w 338138"/>
              <a:gd name="connsiteY17" fmla="*/ 115887 h 288925"/>
              <a:gd name="connsiteX18" fmla="*/ 41976 w 338138"/>
              <a:gd name="connsiteY18" fmla="*/ 115887 h 288925"/>
              <a:gd name="connsiteX19" fmla="*/ 46038 w 338138"/>
              <a:gd name="connsiteY19" fmla="*/ 119820 h 288925"/>
              <a:gd name="connsiteX20" fmla="*/ 46038 w 338138"/>
              <a:gd name="connsiteY20" fmla="*/ 284992 h 288925"/>
              <a:gd name="connsiteX21" fmla="*/ 41976 w 338138"/>
              <a:gd name="connsiteY21" fmla="*/ 288925 h 288925"/>
              <a:gd name="connsiteX22" fmla="*/ 4062 w 338138"/>
              <a:gd name="connsiteY22" fmla="*/ 288925 h 288925"/>
              <a:gd name="connsiteX23" fmla="*/ 0 w 338138"/>
              <a:gd name="connsiteY23" fmla="*/ 284992 h 288925"/>
              <a:gd name="connsiteX24" fmla="*/ 0 w 338138"/>
              <a:gd name="connsiteY24" fmla="*/ 119820 h 288925"/>
              <a:gd name="connsiteX25" fmla="*/ 4062 w 338138"/>
              <a:gd name="connsiteY25" fmla="*/ 115887 h 288925"/>
              <a:gd name="connsiteX26" fmla="*/ 173925 w 338138"/>
              <a:gd name="connsiteY26" fmla="*/ 112712 h 288925"/>
              <a:gd name="connsiteX27" fmla="*/ 211839 w 338138"/>
              <a:gd name="connsiteY27" fmla="*/ 112712 h 288925"/>
              <a:gd name="connsiteX28" fmla="*/ 215901 w 338138"/>
              <a:gd name="connsiteY28" fmla="*/ 116628 h 288925"/>
              <a:gd name="connsiteX29" fmla="*/ 215901 w 338138"/>
              <a:gd name="connsiteY29" fmla="*/ 285009 h 288925"/>
              <a:gd name="connsiteX30" fmla="*/ 211839 w 338138"/>
              <a:gd name="connsiteY30" fmla="*/ 288925 h 288925"/>
              <a:gd name="connsiteX31" fmla="*/ 173925 w 338138"/>
              <a:gd name="connsiteY31" fmla="*/ 288925 h 288925"/>
              <a:gd name="connsiteX32" fmla="*/ 169863 w 338138"/>
              <a:gd name="connsiteY32" fmla="*/ 285009 h 288925"/>
              <a:gd name="connsiteX33" fmla="*/ 169863 w 338138"/>
              <a:gd name="connsiteY33" fmla="*/ 116628 h 288925"/>
              <a:gd name="connsiteX34" fmla="*/ 173925 w 338138"/>
              <a:gd name="connsiteY34" fmla="*/ 112712 h 288925"/>
              <a:gd name="connsiteX35" fmla="*/ 297610 w 338138"/>
              <a:gd name="connsiteY35" fmla="*/ 71437 h 288925"/>
              <a:gd name="connsiteX36" fmla="*/ 334216 w 338138"/>
              <a:gd name="connsiteY36" fmla="*/ 71437 h 288925"/>
              <a:gd name="connsiteX37" fmla="*/ 338138 w 338138"/>
              <a:gd name="connsiteY37" fmla="*/ 75368 h 288925"/>
              <a:gd name="connsiteX38" fmla="*/ 338138 w 338138"/>
              <a:gd name="connsiteY38" fmla="*/ 284995 h 288925"/>
              <a:gd name="connsiteX39" fmla="*/ 334216 w 338138"/>
              <a:gd name="connsiteY39" fmla="*/ 288925 h 288925"/>
              <a:gd name="connsiteX40" fmla="*/ 297610 w 338138"/>
              <a:gd name="connsiteY40" fmla="*/ 288925 h 288925"/>
              <a:gd name="connsiteX41" fmla="*/ 293688 w 338138"/>
              <a:gd name="connsiteY41" fmla="*/ 284995 h 288925"/>
              <a:gd name="connsiteX42" fmla="*/ 293688 w 338138"/>
              <a:gd name="connsiteY42" fmla="*/ 75368 h 288925"/>
              <a:gd name="connsiteX43" fmla="*/ 297610 w 338138"/>
              <a:gd name="connsiteY43" fmla="*/ 71437 h 288925"/>
              <a:gd name="connsiteX44" fmla="*/ 250825 w 338138"/>
              <a:gd name="connsiteY44" fmla="*/ 22225 h 288925"/>
              <a:gd name="connsiteX45" fmla="*/ 250825 w 338138"/>
              <a:gd name="connsiteY45" fmla="*/ 282575 h 288925"/>
              <a:gd name="connsiteX46" fmla="*/ 279400 w 338138"/>
              <a:gd name="connsiteY46" fmla="*/ 282575 h 288925"/>
              <a:gd name="connsiteX47" fmla="*/ 279400 w 338138"/>
              <a:gd name="connsiteY47" fmla="*/ 22225 h 288925"/>
              <a:gd name="connsiteX48" fmla="*/ 246810 w 338138"/>
              <a:gd name="connsiteY48" fmla="*/ 14287 h 288925"/>
              <a:gd name="connsiteX49" fmla="*/ 282108 w 338138"/>
              <a:gd name="connsiteY49" fmla="*/ 14287 h 288925"/>
              <a:gd name="connsiteX50" fmla="*/ 287338 w 338138"/>
              <a:gd name="connsiteY50" fmla="*/ 18229 h 288925"/>
              <a:gd name="connsiteX51" fmla="*/ 287338 w 338138"/>
              <a:gd name="connsiteY51" fmla="*/ 284983 h 288925"/>
              <a:gd name="connsiteX52" fmla="*/ 282108 w 338138"/>
              <a:gd name="connsiteY52" fmla="*/ 288925 h 288925"/>
              <a:gd name="connsiteX53" fmla="*/ 246810 w 338138"/>
              <a:gd name="connsiteY53" fmla="*/ 288925 h 288925"/>
              <a:gd name="connsiteX54" fmla="*/ 242888 w 338138"/>
              <a:gd name="connsiteY54" fmla="*/ 284983 h 288925"/>
              <a:gd name="connsiteX55" fmla="*/ 242888 w 338138"/>
              <a:gd name="connsiteY55" fmla="*/ 18229 h 288925"/>
              <a:gd name="connsiteX56" fmla="*/ 246810 w 338138"/>
              <a:gd name="connsiteY56" fmla="*/ 14287 h 288925"/>
              <a:gd name="connsiteX57" fmla="*/ 56029 w 338138"/>
              <a:gd name="connsiteY57" fmla="*/ 0 h 288925"/>
              <a:gd name="connsiteX58" fmla="*/ 91328 w 338138"/>
              <a:gd name="connsiteY58" fmla="*/ 0 h 288925"/>
              <a:gd name="connsiteX59" fmla="*/ 95250 w 338138"/>
              <a:gd name="connsiteY59" fmla="*/ 3940 h 288925"/>
              <a:gd name="connsiteX60" fmla="*/ 95250 w 338138"/>
              <a:gd name="connsiteY60" fmla="*/ 284985 h 288925"/>
              <a:gd name="connsiteX61" fmla="*/ 91328 w 338138"/>
              <a:gd name="connsiteY61" fmla="*/ 288925 h 288925"/>
              <a:gd name="connsiteX62" fmla="*/ 56029 w 338138"/>
              <a:gd name="connsiteY62" fmla="*/ 288925 h 288925"/>
              <a:gd name="connsiteX63" fmla="*/ 50800 w 338138"/>
              <a:gd name="connsiteY63" fmla="*/ 284985 h 288925"/>
              <a:gd name="connsiteX64" fmla="*/ 50800 w 338138"/>
              <a:gd name="connsiteY64" fmla="*/ 3940 h 288925"/>
              <a:gd name="connsiteX65" fmla="*/ 56029 w 338138"/>
              <a:gd name="connsiteY6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8138" h="288925">
                <a:moveTo>
                  <a:pt x="127000" y="195262"/>
                </a:moveTo>
                <a:lnTo>
                  <a:pt x="127000" y="282575"/>
                </a:lnTo>
                <a:lnTo>
                  <a:pt x="155575" y="282575"/>
                </a:lnTo>
                <a:lnTo>
                  <a:pt x="155575" y="195262"/>
                </a:lnTo>
                <a:close/>
                <a:moveTo>
                  <a:pt x="122985" y="187325"/>
                </a:moveTo>
                <a:cubicBezTo>
                  <a:pt x="122985" y="187325"/>
                  <a:pt x="122985" y="187325"/>
                  <a:pt x="159591" y="187325"/>
                </a:cubicBezTo>
                <a:cubicBezTo>
                  <a:pt x="162206" y="187325"/>
                  <a:pt x="163513" y="188628"/>
                  <a:pt x="163513" y="191233"/>
                </a:cubicBezTo>
                <a:cubicBezTo>
                  <a:pt x="163513" y="191233"/>
                  <a:pt x="163513" y="191233"/>
                  <a:pt x="163513" y="285017"/>
                </a:cubicBezTo>
                <a:cubicBezTo>
                  <a:pt x="163513" y="287623"/>
                  <a:pt x="162206" y="288925"/>
                  <a:pt x="159591" y="288925"/>
                </a:cubicBezTo>
                <a:cubicBezTo>
                  <a:pt x="159591" y="288925"/>
                  <a:pt x="159591" y="288925"/>
                  <a:pt x="122985" y="288925"/>
                </a:cubicBezTo>
                <a:cubicBezTo>
                  <a:pt x="121678" y="288925"/>
                  <a:pt x="119063" y="287623"/>
                  <a:pt x="119063" y="285017"/>
                </a:cubicBezTo>
                <a:cubicBezTo>
                  <a:pt x="119063" y="285017"/>
                  <a:pt x="119063" y="285017"/>
                  <a:pt x="119063" y="191233"/>
                </a:cubicBezTo>
                <a:cubicBezTo>
                  <a:pt x="119063" y="188628"/>
                  <a:pt x="121678" y="187325"/>
                  <a:pt x="122985" y="187325"/>
                </a:cubicBezTo>
                <a:close/>
                <a:moveTo>
                  <a:pt x="7938" y="123825"/>
                </a:moveTo>
                <a:lnTo>
                  <a:pt x="7938" y="282575"/>
                </a:lnTo>
                <a:lnTo>
                  <a:pt x="38101" y="282575"/>
                </a:lnTo>
                <a:lnTo>
                  <a:pt x="38101" y="123825"/>
                </a:lnTo>
                <a:close/>
                <a:moveTo>
                  <a:pt x="4062" y="115887"/>
                </a:moveTo>
                <a:cubicBezTo>
                  <a:pt x="4062" y="115887"/>
                  <a:pt x="4062" y="115887"/>
                  <a:pt x="41976" y="115887"/>
                </a:cubicBezTo>
                <a:cubicBezTo>
                  <a:pt x="43330" y="115887"/>
                  <a:pt x="46038" y="117198"/>
                  <a:pt x="46038" y="119820"/>
                </a:cubicBezTo>
                <a:cubicBezTo>
                  <a:pt x="46038" y="119820"/>
                  <a:pt x="46038" y="119820"/>
                  <a:pt x="46038" y="284992"/>
                </a:cubicBezTo>
                <a:cubicBezTo>
                  <a:pt x="46038" y="287614"/>
                  <a:pt x="43330" y="288925"/>
                  <a:pt x="41976" y="288925"/>
                </a:cubicBezTo>
                <a:cubicBezTo>
                  <a:pt x="41976" y="288925"/>
                  <a:pt x="41976" y="288925"/>
                  <a:pt x="4062" y="288925"/>
                </a:cubicBezTo>
                <a:cubicBezTo>
                  <a:pt x="1354" y="288925"/>
                  <a:pt x="0" y="287614"/>
                  <a:pt x="0" y="284992"/>
                </a:cubicBezTo>
                <a:cubicBezTo>
                  <a:pt x="0" y="284992"/>
                  <a:pt x="0" y="284992"/>
                  <a:pt x="0" y="119820"/>
                </a:cubicBezTo>
                <a:cubicBezTo>
                  <a:pt x="0" y="117198"/>
                  <a:pt x="1354" y="115887"/>
                  <a:pt x="4062" y="115887"/>
                </a:cubicBezTo>
                <a:close/>
                <a:moveTo>
                  <a:pt x="173925" y="112712"/>
                </a:moveTo>
                <a:cubicBezTo>
                  <a:pt x="173925" y="112712"/>
                  <a:pt x="173925" y="112712"/>
                  <a:pt x="211839" y="112712"/>
                </a:cubicBezTo>
                <a:cubicBezTo>
                  <a:pt x="213193" y="112712"/>
                  <a:pt x="215901" y="114017"/>
                  <a:pt x="215901" y="116628"/>
                </a:cubicBezTo>
                <a:cubicBezTo>
                  <a:pt x="215901" y="116628"/>
                  <a:pt x="215901" y="116628"/>
                  <a:pt x="215901" y="285009"/>
                </a:cubicBezTo>
                <a:cubicBezTo>
                  <a:pt x="215901" y="287620"/>
                  <a:pt x="213193" y="288925"/>
                  <a:pt x="211839" y="288925"/>
                </a:cubicBezTo>
                <a:cubicBezTo>
                  <a:pt x="211839" y="288925"/>
                  <a:pt x="211839" y="288925"/>
                  <a:pt x="173925" y="288925"/>
                </a:cubicBezTo>
                <a:cubicBezTo>
                  <a:pt x="171217" y="288925"/>
                  <a:pt x="169863" y="287620"/>
                  <a:pt x="169863" y="285009"/>
                </a:cubicBezTo>
                <a:cubicBezTo>
                  <a:pt x="169863" y="285009"/>
                  <a:pt x="169863" y="285009"/>
                  <a:pt x="169863" y="116628"/>
                </a:cubicBezTo>
                <a:cubicBezTo>
                  <a:pt x="169863" y="114017"/>
                  <a:pt x="171217" y="112712"/>
                  <a:pt x="173925" y="112712"/>
                </a:cubicBezTo>
                <a:close/>
                <a:moveTo>
                  <a:pt x="297610" y="71437"/>
                </a:moveTo>
                <a:cubicBezTo>
                  <a:pt x="297610" y="71437"/>
                  <a:pt x="297610" y="71437"/>
                  <a:pt x="334216" y="71437"/>
                </a:cubicBezTo>
                <a:cubicBezTo>
                  <a:pt x="336831" y="71437"/>
                  <a:pt x="338138" y="72747"/>
                  <a:pt x="338138" y="75368"/>
                </a:cubicBezTo>
                <a:cubicBezTo>
                  <a:pt x="338138" y="75368"/>
                  <a:pt x="338138" y="75368"/>
                  <a:pt x="338138" y="284995"/>
                </a:cubicBezTo>
                <a:cubicBezTo>
                  <a:pt x="338138" y="287615"/>
                  <a:pt x="336831" y="288925"/>
                  <a:pt x="334216" y="288925"/>
                </a:cubicBezTo>
                <a:cubicBezTo>
                  <a:pt x="334216" y="288925"/>
                  <a:pt x="334216" y="288925"/>
                  <a:pt x="297610" y="288925"/>
                </a:cubicBezTo>
                <a:cubicBezTo>
                  <a:pt x="296303" y="288925"/>
                  <a:pt x="293688" y="287615"/>
                  <a:pt x="293688" y="284995"/>
                </a:cubicBezTo>
                <a:cubicBezTo>
                  <a:pt x="293688" y="284995"/>
                  <a:pt x="293688" y="284995"/>
                  <a:pt x="293688" y="75368"/>
                </a:cubicBezTo>
                <a:cubicBezTo>
                  <a:pt x="293688" y="72747"/>
                  <a:pt x="296303" y="71437"/>
                  <a:pt x="297610" y="71437"/>
                </a:cubicBezTo>
                <a:close/>
                <a:moveTo>
                  <a:pt x="250825" y="22225"/>
                </a:moveTo>
                <a:lnTo>
                  <a:pt x="250825" y="282575"/>
                </a:lnTo>
                <a:lnTo>
                  <a:pt x="279400" y="282575"/>
                </a:lnTo>
                <a:lnTo>
                  <a:pt x="279400" y="22225"/>
                </a:lnTo>
                <a:close/>
                <a:moveTo>
                  <a:pt x="246810" y="14287"/>
                </a:moveTo>
                <a:cubicBezTo>
                  <a:pt x="246810" y="14287"/>
                  <a:pt x="246810" y="14287"/>
                  <a:pt x="282108" y="14287"/>
                </a:cubicBezTo>
                <a:cubicBezTo>
                  <a:pt x="284723" y="14287"/>
                  <a:pt x="287338" y="15601"/>
                  <a:pt x="287338" y="18229"/>
                </a:cubicBezTo>
                <a:cubicBezTo>
                  <a:pt x="287338" y="18229"/>
                  <a:pt x="287338" y="18229"/>
                  <a:pt x="287338" y="284983"/>
                </a:cubicBezTo>
                <a:cubicBezTo>
                  <a:pt x="287338" y="287611"/>
                  <a:pt x="284723" y="288925"/>
                  <a:pt x="282108" y="288925"/>
                </a:cubicBezTo>
                <a:cubicBezTo>
                  <a:pt x="282108" y="288925"/>
                  <a:pt x="282108" y="288925"/>
                  <a:pt x="246810" y="288925"/>
                </a:cubicBezTo>
                <a:cubicBezTo>
                  <a:pt x="244195" y="288925"/>
                  <a:pt x="242888" y="287611"/>
                  <a:pt x="242888" y="284983"/>
                </a:cubicBezTo>
                <a:cubicBezTo>
                  <a:pt x="242888" y="284983"/>
                  <a:pt x="242888" y="284983"/>
                  <a:pt x="242888" y="18229"/>
                </a:cubicBezTo>
                <a:cubicBezTo>
                  <a:pt x="242888" y="15601"/>
                  <a:pt x="244195" y="14287"/>
                  <a:pt x="246810" y="14287"/>
                </a:cubicBezTo>
                <a:close/>
                <a:moveTo>
                  <a:pt x="56029" y="0"/>
                </a:moveTo>
                <a:cubicBezTo>
                  <a:pt x="56029" y="0"/>
                  <a:pt x="56029" y="0"/>
                  <a:pt x="91328" y="0"/>
                </a:cubicBezTo>
                <a:cubicBezTo>
                  <a:pt x="93943" y="0"/>
                  <a:pt x="95250" y="1313"/>
                  <a:pt x="95250" y="3940"/>
                </a:cubicBezTo>
                <a:cubicBezTo>
                  <a:pt x="95250" y="3940"/>
                  <a:pt x="95250" y="3940"/>
                  <a:pt x="95250" y="284985"/>
                </a:cubicBezTo>
                <a:cubicBezTo>
                  <a:pt x="95250" y="287612"/>
                  <a:pt x="93943" y="288925"/>
                  <a:pt x="91328" y="288925"/>
                </a:cubicBezTo>
                <a:cubicBezTo>
                  <a:pt x="91328" y="288925"/>
                  <a:pt x="91328" y="288925"/>
                  <a:pt x="56029" y="288925"/>
                </a:cubicBezTo>
                <a:cubicBezTo>
                  <a:pt x="53415" y="288925"/>
                  <a:pt x="50800" y="287612"/>
                  <a:pt x="50800" y="284985"/>
                </a:cubicBezTo>
                <a:cubicBezTo>
                  <a:pt x="50800" y="284985"/>
                  <a:pt x="50800" y="284985"/>
                  <a:pt x="50800" y="3940"/>
                </a:cubicBezTo>
                <a:cubicBezTo>
                  <a:pt x="50800" y="1313"/>
                  <a:pt x="53415" y="0"/>
                  <a:pt x="56029" y="0"/>
                </a:cubicBezTo>
                <a:close/>
              </a:path>
            </a:pathLst>
          </a:custGeom>
          <a:solidFill>
            <a:srgbClr val="F9C54A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矩形 31"/>
          <p:cNvSpPr/>
          <p:nvPr>
            <p:custDataLst>
              <p:tags r:id="rId12"/>
            </p:custDataLst>
          </p:nvPr>
        </p:nvSpPr>
        <p:spPr>
          <a:xfrm>
            <a:off x="8818279" y="2993743"/>
            <a:ext cx="18783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27"/>
          <p:cNvSpPr txBox="1"/>
          <p:nvPr>
            <p:custDataLst>
              <p:tags r:id="rId13"/>
            </p:custDataLst>
          </p:nvPr>
        </p:nvSpPr>
        <p:spPr>
          <a:xfrm flipH="1">
            <a:off x="1553514" y="3761297"/>
            <a:ext cx="17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PA-矩形 28"/>
          <p:cNvSpPr/>
          <p:nvPr>
            <p:custDataLst>
              <p:tags r:id="rId14"/>
            </p:custDataLst>
          </p:nvPr>
        </p:nvSpPr>
        <p:spPr>
          <a:xfrm flipH="1">
            <a:off x="1242801" y="4177310"/>
            <a:ext cx="23297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2" name="PA-文本框 27"/>
          <p:cNvSpPr txBox="1"/>
          <p:nvPr>
            <p:custDataLst>
              <p:tags r:id="rId15"/>
            </p:custDataLst>
          </p:nvPr>
        </p:nvSpPr>
        <p:spPr>
          <a:xfrm flipH="1">
            <a:off x="5204745" y="3728795"/>
            <a:ext cx="17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矩形 28"/>
          <p:cNvSpPr/>
          <p:nvPr>
            <p:custDataLst>
              <p:tags r:id="rId16"/>
            </p:custDataLst>
          </p:nvPr>
        </p:nvSpPr>
        <p:spPr>
          <a:xfrm flipH="1">
            <a:off x="4894031" y="4144808"/>
            <a:ext cx="23297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PA-文本框 27"/>
          <p:cNvSpPr txBox="1"/>
          <p:nvPr>
            <p:custDataLst>
              <p:tags r:id="rId17"/>
            </p:custDataLst>
          </p:nvPr>
        </p:nvSpPr>
        <p:spPr>
          <a:xfrm flipH="1">
            <a:off x="8881778" y="3728795"/>
            <a:ext cx="17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D3039"/>
                </a:solidFill>
                <a:effectLst/>
                <a:uLnTx/>
                <a:uFillTx/>
                <a:cs typeface="+mn-ea"/>
                <a:sym typeface="+mn-lt"/>
              </a:rPr>
              <a:t>在此输入文字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D30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矩形 28"/>
          <p:cNvSpPr/>
          <p:nvPr>
            <p:custDataLst>
              <p:tags r:id="rId18"/>
            </p:custDataLst>
          </p:nvPr>
        </p:nvSpPr>
        <p:spPr>
          <a:xfrm flipH="1">
            <a:off x="8571065" y="4144808"/>
            <a:ext cx="232973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jiaoyang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100" kern="0" dirty="0" err="1">
                <a:solidFill>
                  <a:srgbClr val="2D3039"/>
                </a:solidFill>
                <a:cs typeface="+mn-ea"/>
                <a:sym typeface="+mn-lt"/>
              </a:rPr>
              <a:t>orginal</a:t>
            </a:r>
            <a:r>
              <a:rPr lang="en-US" altLang="zh-CN" sz="1100" kern="0" dirty="0">
                <a:solidFill>
                  <a:srgbClr val="2D3039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rgbClr val="123CA7"/>
              </a:gs>
              <a:gs pos="0">
                <a:srgbClr val="1049BD"/>
              </a:gs>
              <a:gs pos="50000">
                <a:srgbClr val="133692"/>
              </a:gs>
              <a:gs pos="75000">
                <a:srgbClr val="13257B"/>
              </a:gs>
              <a:gs pos="100000">
                <a:srgbClr val="16115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7902" y="232375"/>
            <a:ext cx="694449" cy="654478"/>
            <a:chOff x="665206" y="701459"/>
            <a:chExt cx="694449" cy="65447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765675" y="761957"/>
              <a:ext cx="654478" cy="533482"/>
            </a:xfrm>
            <a:prstGeom prst="triangle">
              <a:avLst/>
            </a:prstGeom>
            <a:gradFill>
              <a:gsLst>
                <a:gs pos="0">
                  <a:srgbClr val="EBCA69"/>
                </a:gs>
                <a:gs pos="33000">
                  <a:srgbClr val="F9BD4F"/>
                </a:gs>
                <a:gs pos="66000">
                  <a:srgbClr val="F89E3D"/>
                </a:gs>
                <a:gs pos="100000">
                  <a:srgbClr val="F9832B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616703" y="814845"/>
              <a:ext cx="524714" cy="427708"/>
            </a:xfrm>
            <a:prstGeom prst="triangle">
              <a:avLst/>
            </a:prstGeom>
            <a:gradFill>
              <a:gsLst>
                <a:gs pos="0">
                  <a:srgbClr val="243BBB"/>
                </a:gs>
                <a:gs pos="33000">
                  <a:srgbClr val="2F43C6"/>
                </a:gs>
                <a:gs pos="66000">
                  <a:srgbClr val="3456D2"/>
                </a:gs>
                <a:gs pos="100000">
                  <a:srgbClr val="3569D7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73151" y="205455"/>
            <a:ext cx="356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-150" dirty="0">
                <a:solidFill>
                  <a:schemeClr val="bg1"/>
                </a:solidFill>
                <a:cs typeface="+mn-ea"/>
                <a:sym typeface="+mn-lt"/>
              </a:rPr>
              <a:t>企业发展历程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90403" y="559614"/>
            <a:ext cx="540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spc="100" dirty="0" smtClean="0">
                <a:solidFill>
                  <a:schemeClr val="bg1"/>
                </a:solidFill>
                <a:cs typeface="+mn-ea"/>
                <a:sym typeface="+mn-lt"/>
              </a:rPr>
              <a:t>The Development Course Of Enterprises</a:t>
            </a:r>
            <a:endParaRPr lang="en-US" altLang="zh-CN" sz="11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" y="1644074"/>
            <a:ext cx="6001967" cy="3320885"/>
          </a:xfrm>
          <a:custGeom>
            <a:avLst/>
            <a:gdLst>
              <a:gd name="connsiteX0" fmla="*/ 0 w 6001967"/>
              <a:gd name="connsiteY0" fmla="*/ 0 h 3330576"/>
              <a:gd name="connsiteX1" fmla="*/ 6001967 w 6001967"/>
              <a:gd name="connsiteY1" fmla="*/ 0 h 3330576"/>
              <a:gd name="connsiteX2" fmla="*/ 6001967 w 6001967"/>
              <a:gd name="connsiteY2" fmla="*/ 3330576 h 3330576"/>
              <a:gd name="connsiteX3" fmla="*/ 0 w 6001967"/>
              <a:gd name="connsiteY3" fmla="*/ 3330576 h 33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967" h="3330576">
                <a:moveTo>
                  <a:pt x="0" y="0"/>
                </a:moveTo>
                <a:lnTo>
                  <a:pt x="6001967" y="0"/>
                </a:lnTo>
                <a:lnTo>
                  <a:pt x="6001967" y="3330576"/>
                </a:lnTo>
                <a:lnTo>
                  <a:pt x="0" y="3330576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034" y="1639686"/>
            <a:ext cx="6001967" cy="3320885"/>
          </a:xfrm>
          <a:custGeom>
            <a:avLst/>
            <a:gdLst>
              <a:gd name="connsiteX0" fmla="*/ 0 w 6001967"/>
              <a:gd name="connsiteY0" fmla="*/ 0 h 3330576"/>
              <a:gd name="connsiteX1" fmla="*/ 6001967 w 6001967"/>
              <a:gd name="connsiteY1" fmla="*/ 0 h 3330576"/>
              <a:gd name="connsiteX2" fmla="*/ 6001967 w 6001967"/>
              <a:gd name="connsiteY2" fmla="*/ 3330576 h 3330576"/>
              <a:gd name="connsiteX3" fmla="*/ 0 w 6001967"/>
              <a:gd name="connsiteY3" fmla="*/ 3330576 h 333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967" h="3330576">
                <a:moveTo>
                  <a:pt x="0" y="0"/>
                </a:moveTo>
                <a:lnTo>
                  <a:pt x="6001967" y="0"/>
                </a:lnTo>
                <a:lnTo>
                  <a:pt x="6001967" y="3330576"/>
                </a:lnTo>
                <a:lnTo>
                  <a:pt x="0" y="3330576"/>
                </a:lnTo>
                <a:close/>
              </a:path>
            </a:pathLst>
          </a:custGeom>
        </p:spPr>
      </p:pic>
      <p:sp>
        <p:nvSpPr>
          <p:cNvPr id="10" name="PA-Freeform: Shape 3"/>
          <p:cNvSpPr/>
          <p:nvPr>
            <p:custDataLst>
              <p:tags r:id="rId1"/>
            </p:custDataLst>
          </p:nvPr>
        </p:nvSpPr>
        <p:spPr>
          <a:xfrm>
            <a:off x="5249581" y="2449740"/>
            <a:ext cx="1692841" cy="1692000"/>
          </a:xfrm>
          <a:prstGeom prst="ellipse">
            <a:avLst/>
          </a:prstGeom>
          <a:gradFill flip="none" rotWithShape="1">
            <a:gsLst>
              <a:gs pos="0">
                <a:srgbClr val="EBCA69"/>
              </a:gs>
              <a:gs pos="33000">
                <a:srgbClr val="F9BD4F"/>
              </a:gs>
              <a:gs pos="66000">
                <a:srgbClr val="F89E3D"/>
              </a:gs>
              <a:gs pos="100000">
                <a:srgbClr val="F9832B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PA-îṣḷíḑe"/>
          <p:cNvSpPr/>
          <p:nvPr>
            <p:custDataLst>
              <p:tags r:id="rId2"/>
            </p:custDataLst>
          </p:nvPr>
        </p:nvSpPr>
        <p:spPr>
          <a:xfrm>
            <a:off x="5791822" y="2982025"/>
            <a:ext cx="608359" cy="627435"/>
          </a:xfrm>
          <a:custGeom>
            <a:avLst/>
            <a:gdLst>
              <a:gd name="connsiteX0" fmla="*/ 548078 w 582139"/>
              <a:gd name="connsiteY0" fmla="*/ 324908 h 600393"/>
              <a:gd name="connsiteX1" fmla="*/ 551423 w 582139"/>
              <a:gd name="connsiteY1" fmla="*/ 327772 h 600393"/>
              <a:gd name="connsiteX2" fmla="*/ 579139 w 582139"/>
              <a:gd name="connsiteY2" fmla="*/ 394846 h 600393"/>
              <a:gd name="connsiteX3" fmla="*/ 520362 w 582139"/>
              <a:gd name="connsiteY3" fmla="*/ 451417 h 600393"/>
              <a:gd name="connsiteX4" fmla="*/ 483089 w 582139"/>
              <a:gd name="connsiteY4" fmla="*/ 379330 h 600393"/>
              <a:gd name="connsiteX5" fmla="*/ 548078 w 582139"/>
              <a:gd name="connsiteY5" fmla="*/ 324908 h 600393"/>
              <a:gd name="connsiteX6" fmla="*/ 63691 w 582139"/>
              <a:gd name="connsiteY6" fmla="*/ 316240 h 600393"/>
              <a:gd name="connsiteX7" fmla="*/ 86755 w 582139"/>
              <a:gd name="connsiteY7" fmla="*/ 321789 h 600393"/>
              <a:gd name="connsiteX8" fmla="*/ 106354 w 582139"/>
              <a:gd name="connsiteY8" fmla="*/ 406516 h 600393"/>
              <a:gd name="connsiteX9" fmla="*/ 33217 w 582139"/>
              <a:gd name="connsiteY9" fmla="*/ 444225 h 600393"/>
              <a:gd name="connsiteX10" fmla="*/ 4775 w 582139"/>
              <a:gd name="connsiteY10" fmla="*/ 360453 h 600393"/>
              <a:gd name="connsiteX11" fmla="*/ 43495 w 582139"/>
              <a:gd name="connsiteY11" fmla="*/ 325369 h 600393"/>
              <a:gd name="connsiteX12" fmla="*/ 63691 w 582139"/>
              <a:gd name="connsiteY12" fmla="*/ 316240 h 600393"/>
              <a:gd name="connsiteX13" fmla="*/ 482581 w 582139"/>
              <a:gd name="connsiteY13" fmla="*/ 142994 h 600393"/>
              <a:gd name="connsiteX14" fmla="*/ 547837 w 582139"/>
              <a:gd name="connsiteY14" fmla="*/ 176170 h 600393"/>
              <a:gd name="connsiteX15" fmla="*/ 547598 w 582139"/>
              <a:gd name="connsiteY15" fmla="*/ 223189 h 600393"/>
              <a:gd name="connsiteX16" fmla="*/ 554052 w 582139"/>
              <a:gd name="connsiteY16" fmla="*/ 297178 h 600393"/>
              <a:gd name="connsiteX17" fmla="*/ 535407 w 582139"/>
              <a:gd name="connsiteY17" fmla="*/ 302429 h 600393"/>
              <a:gd name="connsiteX18" fmla="*/ 529909 w 582139"/>
              <a:gd name="connsiteY18" fmla="*/ 203140 h 600393"/>
              <a:gd name="connsiteX19" fmla="*/ 508874 w 582139"/>
              <a:gd name="connsiteY19" fmla="*/ 163759 h 600393"/>
              <a:gd name="connsiteX20" fmla="*/ 465848 w 582139"/>
              <a:gd name="connsiteY20" fmla="*/ 164475 h 600393"/>
              <a:gd name="connsiteX21" fmla="*/ 315258 w 582139"/>
              <a:gd name="connsiteY21" fmla="*/ 247534 h 600393"/>
              <a:gd name="connsiteX22" fmla="*/ 317887 w 582139"/>
              <a:gd name="connsiteY22" fmla="*/ 272117 h 600393"/>
              <a:gd name="connsiteX23" fmla="*/ 314541 w 582139"/>
              <a:gd name="connsiteY23" fmla="*/ 358279 h 600393"/>
              <a:gd name="connsiteX24" fmla="*/ 315497 w 582139"/>
              <a:gd name="connsiteY24" fmla="*/ 583589 h 600393"/>
              <a:gd name="connsiteX25" fmla="*/ 354220 w 582139"/>
              <a:gd name="connsiteY25" fmla="*/ 562347 h 600393"/>
              <a:gd name="connsiteX26" fmla="*/ 408002 w 582139"/>
              <a:gd name="connsiteY26" fmla="*/ 532751 h 600393"/>
              <a:gd name="connsiteX27" fmla="*/ 526802 w 582139"/>
              <a:gd name="connsiteY27" fmla="*/ 522250 h 600393"/>
              <a:gd name="connsiteX28" fmla="*/ 532061 w 582139"/>
              <a:gd name="connsiteY28" fmla="*/ 491460 h 600393"/>
              <a:gd name="connsiteX29" fmla="*/ 542578 w 582139"/>
              <a:gd name="connsiteY29" fmla="*/ 491460 h 600393"/>
              <a:gd name="connsiteX30" fmla="*/ 546881 w 582139"/>
              <a:gd name="connsiteY30" fmla="*/ 535854 h 600393"/>
              <a:gd name="connsiteX31" fmla="*/ 534690 w 582139"/>
              <a:gd name="connsiteY31" fmla="*/ 545162 h 600393"/>
              <a:gd name="connsiteX32" fmla="*/ 391987 w 582139"/>
              <a:gd name="connsiteY32" fmla="*/ 562108 h 600393"/>
              <a:gd name="connsiteX33" fmla="*/ 341551 w 582139"/>
              <a:gd name="connsiteY33" fmla="*/ 589079 h 600393"/>
              <a:gd name="connsiteX34" fmla="*/ 314302 w 582139"/>
              <a:gd name="connsiteY34" fmla="*/ 598149 h 600393"/>
              <a:gd name="connsiteX35" fmla="*/ 311433 w 582139"/>
              <a:gd name="connsiteY35" fmla="*/ 596955 h 600393"/>
              <a:gd name="connsiteX36" fmla="*/ 307609 w 582139"/>
              <a:gd name="connsiteY36" fmla="*/ 598387 h 600393"/>
              <a:gd name="connsiteX37" fmla="*/ 295896 w 582139"/>
              <a:gd name="connsiteY37" fmla="*/ 597194 h 600393"/>
              <a:gd name="connsiteX38" fmla="*/ 63317 w 582139"/>
              <a:gd name="connsiteY38" fmla="*/ 546833 h 600393"/>
              <a:gd name="connsiteX39" fmla="*/ 51365 w 582139"/>
              <a:gd name="connsiteY39" fmla="*/ 537764 h 600393"/>
              <a:gd name="connsiteX40" fmla="*/ 56863 w 582139"/>
              <a:gd name="connsiteY40" fmla="*/ 481675 h 600393"/>
              <a:gd name="connsiteX41" fmla="*/ 68337 w 582139"/>
              <a:gd name="connsiteY41" fmla="*/ 481675 h 600393"/>
              <a:gd name="connsiteX42" fmla="*/ 70249 w 582139"/>
              <a:gd name="connsiteY42" fmla="*/ 525830 h 600393"/>
              <a:gd name="connsiteX43" fmla="*/ 297091 w 582139"/>
              <a:gd name="connsiteY43" fmla="*/ 570223 h 600393"/>
              <a:gd name="connsiteX44" fmla="*/ 295418 w 582139"/>
              <a:gd name="connsiteY44" fmla="*/ 457091 h 600393"/>
              <a:gd name="connsiteX45" fmla="*/ 294223 w 582139"/>
              <a:gd name="connsiteY45" fmla="*/ 370213 h 600393"/>
              <a:gd name="connsiteX46" fmla="*/ 298764 w 582139"/>
              <a:gd name="connsiteY46" fmla="*/ 289063 h 600393"/>
              <a:gd name="connsiteX47" fmla="*/ 293267 w 582139"/>
              <a:gd name="connsiteY47" fmla="*/ 241089 h 600393"/>
              <a:gd name="connsiteX48" fmla="*/ 151998 w 582139"/>
              <a:gd name="connsiteY48" fmla="*/ 176886 h 600393"/>
              <a:gd name="connsiteX49" fmla="*/ 91523 w 582139"/>
              <a:gd name="connsiteY49" fmla="*/ 172351 h 600393"/>
              <a:gd name="connsiteX50" fmla="*/ 71922 w 582139"/>
              <a:gd name="connsiteY50" fmla="*/ 197412 h 600393"/>
              <a:gd name="connsiteX51" fmla="*/ 62361 w 582139"/>
              <a:gd name="connsiteY51" fmla="*/ 295030 h 600393"/>
              <a:gd name="connsiteX52" fmla="*/ 63078 w 582139"/>
              <a:gd name="connsiteY52" fmla="*/ 297178 h 600393"/>
              <a:gd name="connsiteX53" fmla="*/ 54951 w 582139"/>
              <a:gd name="connsiteY53" fmla="*/ 311022 h 600393"/>
              <a:gd name="connsiteX54" fmla="*/ 53278 w 582139"/>
              <a:gd name="connsiteY54" fmla="*/ 311022 h 600393"/>
              <a:gd name="connsiteX55" fmla="*/ 43955 w 582139"/>
              <a:gd name="connsiteY55" fmla="*/ 301713 h 600393"/>
              <a:gd name="connsiteX56" fmla="*/ 57102 w 582139"/>
              <a:gd name="connsiteY56" fmla="*/ 172351 h 600393"/>
              <a:gd name="connsiteX57" fmla="*/ 142198 w 582139"/>
              <a:gd name="connsiteY57" fmla="*/ 155644 h 600393"/>
              <a:gd name="connsiteX58" fmla="*/ 309999 w 582139"/>
              <a:gd name="connsiteY58" fmla="*/ 230588 h 600393"/>
              <a:gd name="connsiteX59" fmla="*/ 482581 w 582139"/>
              <a:gd name="connsiteY59" fmla="*/ 142994 h 600393"/>
              <a:gd name="connsiteX60" fmla="*/ 283715 w 582139"/>
              <a:gd name="connsiteY60" fmla="*/ 525 h 600393"/>
              <a:gd name="connsiteX61" fmla="*/ 414444 w 582139"/>
              <a:gd name="connsiteY61" fmla="*/ 94816 h 600393"/>
              <a:gd name="connsiteX62" fmla="*/ 398671 w 582139"/>
              <a:gd name="connsiteY62" fmla="*/ 141365 h 600393"/>
              <a:gd name="connsiteX63" fmla="*/ 327451 w 582139"/>
              <a:gd name="connsiteY63" fmla="*/ 181946 h 600393"/>
              <a:gd name="connsiteX64" fmla="*/ 257665 w 582139"/>
              <a:gd name="connsiteY64" fmla="*/ 166669 h 600393"/>
              <a:gd name="connsiteX65" fmla="*/ 251929 w 582139"/>
              <a:gd name="connsiteY65" fmla="*/ 166191 h 600393"/>
              <a:gd name="connsiteX66" fmla="*/ 199590 w 582139"/>
              <a:gd name="connsiteY66" fmla="*/ 133965 h 600393"/>
              <a:gd name="connsiteX67" fmla="*/ 196483 w 582139"/>
              <a:gd name="connsiteY67" fmla="*/ 130384 h 600393"/>
              <a:gd name="connsiteX68" fmla="*/ 191942 w 582139"/>
              <a:gd name="connsiteY68" fmla="*/ 127042 h 600393"/>
              <a:gd name="connsiteX69" fmla="*/ 189313 w 582139"/>
              <a:gd name="connsiteY69" fmla="*/ 126326 h 600393"/>
              <a:gd name="connsiteX70" fmla="*/ 179993 w 582139"/>
              <a:gd name="connsiteY70" fmla="*/ 120359 h 600393"/>
              <a:gd name="connsiteX71" fmla="*/ 283715 w 582139"/>
              <a:gd name="connsiteY71" fmla="*/ 525 h 60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139" h="600393">
                <a:moveTo>
                  <a:pt x="548078" y="324908"/>
                </a:moveTo>
                <a:cubicBezTo>
                  <a:pt x="549990" y="325385"/>
                  <a:pt x="550945" y="326340"/>
                  <a:pt x="551423" y="327772"/>
                </a:cubicBezTo>
                <a:cubicBezTo>
                  <a:pt x="578423" y="333740"/>
                  <a:pt x="587502" y="369544"/>
                  <a:pt x="579139" y="394846"/>
                </a:cubicBezTo>
                <a:cubicBezTo>
                  <a:pt x="571971" y="417283"/>
                  <a:pt x="549273" y="454997"/>
                  <a:pt x="520362" y="451417"/>
                </a:cubicBezTo>
                <a:cubicBezTo>
                  <a:pt x="488345" y="447120"/>
                  <a:pt x="478549" y="406542"/>
                  <a:pt x="483089" y="379330"/>
                </a:cubicBezTo>
                <a:cubicBezTo>
                  <a:pt x="488584" y="346152"/>
                  <a:pt x="512238" y="317747"/>
                  <a:pt x="548078" y="324908"/>
                </a:cubicBezTo>
                <a:close/>
                <a:moveTo>
                  <a:pt x="63691" y="316240"/>
                </a:moveTo>
                <a:cubicBezTo>
                  <a:pt x="70981" y="315404"/>
                  <a:pt x="78749" y="317015"/>
                  <a:pt x="86755" y="321789"/>
                </a:cubicBezTo>
                <a:cubicBezTo>
                  <a:pt x="112329" y="336825"/>
                  <a:pt x="115914" y="381694"/>
                  <a:pt x="106354" y="406516"/>
                </a:cubicBezTo>
                <a:cubicBezTo>
                  <a:pt x="94881" y="436588"/>
                  <a:pt x="65244" y="457113"/>
                  <a:pt x="33217" y="444225"/>
                </a:cubicBezTo>
                <a:cubicBezTo>
                  <a:pt x="-5" y="431098"/>
                  <a:pt x="-5741" y="390764"/>
                  <a:pt x="4775" y="360453"/>
                </a:cubicBezTo>
                <a:cubicBezTo>
                  <a:pt x="11468" y="341121"/>
                  <a:pt x="26286" y="330142"/>
                  <a:pt x="43495" y="325369"/>
                </a:cubicBezTo>
                <a:cubicBezTo>
                  <a:pt x="49590" y="320357"/>
                  <a:pt x="56401" y="317075"/>
                  <a:pt x="63691" y="316240"/>
                </a:cubicBezTo>
                <a:close/>
                <a:moveTo>
                  <a:pt x="482581" y="142994"/>
                </a:moveTo>
                <a:cubicBezTo>
                  <a:pt x="507440" y="142039"/>
                  <a:pt x="543056" y="145619"/>
                  <a:pt x="547837" y="176170"/>
                </a:cubicBezTo>
                <a:cubicBezTo>
                  <a:pt x="550227" y="192161"/>
                  <a:pt x="548554" y="207198"/>
                  <a:pt x="547598" y="223189"/>
                </a:cubicBezTo>
                <a:cubicBezTo>
                  <a:pt x="545924" y="248250"/>
                  <a:pt x="548076" y="272833"/>
                  <a:pt x="554052" y="297178"/>
                </a:cubicBezTo>
                <a:cubicBezTo>
                  <a:pt x="557159" y="309351"/>
                  <a:pt x="538514" y="314363"/>
                  <a:pt x="535407" y="302429"/>
                </a:cubicBezTo>
                <a:cubicBezTo>
                  <a:pt x="527280" y="269015"/>
                  <a:pt x="528236" y="237271"/>
                  <a:pt x="529909" y="203140"/>
                </a:cubicBezTo>
                <a:cubicBezTo>
                  <a:pt x="530626" y="185955"/>
                  <a:pt x="530865" y="167339"/>
                  <a:pt x="508874" y="163759"/>
                </a:cubicBezTo>
                <a:cubicBezTo>
                  <a:pt x="494771" y="161372"/>
                  <a:pt x="479951" y="161849"/>
                  <a:pt x="465848" y="164475"/>
                </a:cubicBezTo>
                <a:cubicBezTo>
                  <a:pt x="409198" y="175454"/>
                  <a:pt x="353503" y="203617"/>
                  <a:pt x="315258" y="247534"/>
                </a:cubicBezTo>
                <a:cubicBezTo>
                  <a:pt x="317648" y="255887"/>
                  <a:pt x="317648" y="265434"/>
                  <a:pt x="317887" y="272117"/>
                </a:cubicBezTo>
                <a:cubicBezTo>
                  <a:pt x="318843" y="300997"/>
                  <a:pt x="316453" y="329638"/>
                  <a:pt x="314541" y="358279"/>
                </a:cubicBezTo>
                <a:cubicBezTo>
                  <a:pt x="309282" y="433224"/>
                  <a:pt x="319082" y="508406"/>
                  <a:pt x="315497" y="583589"/>
                </a:cubicBezTo>
                <a:cubicBezTo>
                  <a:pt x="327448" y="575713"/>
                  <a:pt x="342029" y="569746"/>
                  <a:pt x="354220" y="562347"/>
                </a:cubicBezTo>
                <a:cubicBezTo>
                  <a:pt x="371908" y="552084"/>
                  <a:pt x="389358" y="540628"/>
                  <a:pt x="408002" y="532751"/>
                </a:cubicBezTo>
                <a:cubicBezTo>
                  <a:pt x="443618" y="517715"/>
                  <a:pt x="488796" y="511271"/>
                  <a:pt x="526802" y="522250"/>
                </a:cubicBezTo>
                <a:cubicBezTo>
                  <a:pt x="525846" y="510793"/>
                  <a:pt x="525607" y="498143"/>
                  <a:pt x="532061" y="491460"/>
                </a:cubicBezTo>
                <a:cubicBezTo>
                  <a:pt x="534929" y="488596"/>
                  <a:pt x="539710" y="488596"/>
                  <a:pt x="542578" y="491460"/>
                </a:cubicBezTo>
                <a:cubicBezTo>
                  <a:pt x="552139" y="501246"/>
                  <a:pt x="546881" y="523443"/>
                  <a:pt x="546881" y="535854"/>
                </a:cubicBezTo>
                <a:cubicBezTo>
                  <a:pt x="546881" y="541582"/>
                  <a:pt x="540666" y="547788"/>
                  <a:pt x="534690" y="545162"/>
                </a:cubicBezTo>
                <a:cubicBezTo>
                  <a:pt x="488796" y="526307"/>
                  <a:pt x="434296" y="539196"/>
                  <a:pt x="391987" y="562108"/>
                </a:cubicBezTo>
                <a:cubicBezTo>
                  <a:pt x="375255" y="571178"/>
                  <a:pt x="358762" y="580725"/>
                  <a:pt x="341551" y="589079"/>
                </a:cubicBezTo>
                <a:cubicBezTo>
                  <a:pt x="333663" y="592898"/>
                  <a:pt x="323624" y="599342"/>
                  <a:pt x="314302" y="598149"/>
                </a:cubicBezTo>
                <a:cubicBezTo>
                  <a:pt x="313106" y="597910"/>
                  <a:pt x="312150" y="597671"/>
                  <a:pt x="311433" y="596955"/>
                </a:cubicBezTo>
                <a:cubicBezTo>
                  <a:pt x="310238" y="597671"/>
                  <a:pt x="308804" y="598387"/>
                  <a:pt x="307609" y="598387"/>
                </a:cubicBezTo>
                <a:cubicBezTo>
                  <a:pt x="304262" y="601013"/>
                  <a:pt x="299482" y="601490"/>
                  <a:pt x="295896" y="597194"/>
                </a:cubicBezTo>
                <a:cubicBezTo>
                  <a:pt x="243070" y="533945"/>
                  <a:pt x="137656" y="527739"/>
                  <a:pt x="63317" y="546833"/>
                </a:cubicBezTo>
                <a:cubicBezTo>
                  <a:pt x="57819" y="548265"/>
                  <a:pt x="50409" y="543969"/>
                  <a:pt x="51365" y="537764"/>
                </a:cubicBezTo>
                <a:cubicBezTo>
                  <a:pt x="53756" y="519147"/>
                  <a:pt x="54951" y="500291"/>
                  <a:pt x="56863" y="481675"/>
                </a:cubicBezTo>
                <a:cubicBezTo>
                  <a:pt x="57580" y="474037"/>
                  <a:pt x="67620" y="474037"/>
                  <a:pt x="68337" y="481675"/>
                </a:cubicBezTo>
                <a:cubicBezTo>
                  <a:pt x="69771" y="496234"/>
                  <a:pt x="70488" y="511032"/>
                  <a:pt x="70249" y="525830"/>
                </a:cubicBezTo>
                <a:cubicBezTo>
                  <a:pt x="143871" y="509122"/>
                  <a:pt x="240201" y="517237"/>
                  <a:pt x="297091" y="570223"/>
                </a:cubicBezTo>
                <a:cubicBezTo>
                  <a:pt x="295657" y="532513"/>
                  <a:pt x="296613" y="494563"/>
                  <a:pt x="295418" y="457091"/>
                </a:cubicBezTo>
                <a:cubicBezTo>
                  <a:pt x="294462" y="427973"/>
                  <a:pt x="292311" y="399332"/>
                  <a:pt x="294223" y="370213"/>
                </a:cubicBezTo>
                <a:cubicBezTo>
                  <a:pt x="296135" y="343243"/>
                  <a:pt x="298525" y="316034"/>
                  <a:pt x="298764" y="289063"/>
                </a:cubicBezTo>
                <a:cubicBezTo>
                  <a:pt x="298764" y="272356"/>
                  <a:pt x="294462" y="257081"/>
                  <a:pt x="293267" y="241089"/>
                </a:cubicBezTo>
                <a:cubicBezTo>
                  <a:pt x="264822" y="196934"/>
                  <a:pt x="200522" y="185239"/>
                  <a:pt x="151998" y="176886"/>
                </a:cubicBezTo>
                <a:cubicBezTo>
                  <a:pt x="132158" y="173306"/>
                  <a:pt x="111363" y="167577"/>
                  <a:pt x="91523" y="172351"/>
                </a:cubicBezTo>
                <a:cubicBezTo>
                  <a:pt x="75030" y="176408"/>
                  <a:pt x="74552" y="182137"/>
                  <a:pt x="71922" y="197412"/>
                </a:cubicBezTo>
                <a:cubicBezTo>
                  <a:pt x="66424" y="229872"/>
                  <a:pt x="62361" y="262332"/>
                  <a:pt x="62361" y="295030"/>
                </a:cubicBezTo>
                <a:cubicBezTo>
                  <a:pt x="62600" y="295746"/>
                  <a:pt x="62839" y="296462"/>
                  <a:pt x="63078" y="297178"/>
                </a:cubicBezTo>
                <a:cubicBezTo>
                  <a:pt x="65946" y="303384"/>
                  <a:pt x="62600" y="310544"/>
                  <a:pt x="54951" y="311022"/>
                </a:cubicBezTo>
                <a:cubicBezTo>
                  <a:pt x="54473" y="311022"/>
                  <a:pt x="53756" y="311022"/>
                  <a:pt x="53278" y="311022"/>
                </a:cubicBezTo>
                <a:cubicBezTo>
                  <a:pt x="48019" y="311260"/>
                  <a:pt x="44194" y="306487"/>
                  <a:pt x="43955" y="301713"/>
                </a:cubicBezTo>
                <a:cubicBezTo>
                  <a:pt x="41326" y="261138"/>
                  <a:pt x="44672" y="211255"/>
                  <a:pt x="57102" y="172351"/>
                </a:cubicBezTo>
                <a:cubicBezTo>
                  <a:pt x="66424" y="142516"/>
                  <a:pt x="120685" y="152063"/>
                  <a:pt x="142198" y="155644"/>
                </a:cubicBezTo>
                <a:cubicBezTo>
                  <a:pt x="192873" y="163759"/>
                  <a:pt x="284183" y="176647"/>
                  <a:pt x="309999" y="230588"/>
                </a:cubicBezTo>
                <a:cubicBezTo>
                  <a:pt x="341551" y="178318"/>
                  <a:pt x="426408" y="145380"/>
                  <a:pt x="482581" y="142994"/>
                </a:cubicBezTo>
                <a:close/>
                <a:moveTo>
                  <a:pt x="283715" y="525"/>
                </a:moveTo>
                <a:cubicBezTo>
                  <a:pt x="343463" y="-5443"/>
                  <a:pt x="395803" y="40390"/>
                  <a:pt x="414444" y="94816"/>
                </a:cubicBezTo>
                <a:cubicBezTo>
                  <a:pt x="420897" y="114391"/>
                  <a:pt x="416356" y="129907"/>
                  <a:pt x="398671" y="141365"/>
                </a:cubicBezTo>
                <a:cubicBezTo>
                  <a:pt x="376444" y="155688"/>
                  <a:pt x="352067" y="172637"/>
                  <a:pt x="327451" y="181946"/>
                </a:cubicBezTo>
                <a:cubicBezTo>
                  <a:pt x="299967" y="192211"/>
                  <a:pt x="278458" y="181469"/>
                  <a:pt x="257665" y="166669"/>
                </a:cubicBezTo>
                <a:cubicBezTo>
                  <a:pt x="255992" y="167146"/>
                  <a:pt x="253841" y="167146"/>
                  <a:pt x="251929" y="166191"/>
                </a:cubicBezTo>
                <a:cubicBezTo>
                  <a:pt x="232810" y="157836"/>
                  <a:pt x="216559" y="145423"/>
                  <a:pt x="199590" y="133965"/>
                </a:cubicBezTo>
                <a:cubicBezTo>
                  <a:pt x="198156" y="133010"/>
                  <a:pt x="197200" y="131817"/>
                  <a:pt x="196483" y="130384"/>
                </a:cubicBezTo>
                <a:cubicBezTo>
                  <a:pt x="195049" y="129191"/>
                  <a:pt x="193376" y="127997"/>
                  <a:pt x="191942" y="127042"/>
                </a:cubicBezTo>
                <a:cubicBezTo>
                  <a:pt x="191225" y="126804"/>
                  <a:pt x="190269" y="126565"/>
                  <a:pt x="189313" y="126326"/>
                </a:cubicBezTo>
                <a:cubicBezTo>
                  <a:pt x="185251" y="127042"/>
                  <a:pt x="180949" y="125371"/>
                  <a:pt x="179993" y="120359"/>
                </a:cubicBezTo>
                <a:cubicBezTo>
                  <a:pt x="170672" y="67603"/>
                  <a:pt x="233766" y="5776"/>
                  <a:pt x="283715" y="525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PA-矩形 59"/>
          <p:cNvSpPr/>
          <p:nvPr>
            <p:custDataLst>
              <p:tags r:id="rId3"/>
            </p:custDataLst>
          </p:nvPr>
        </p:nvSpPr>
        <p:spPr>
          <a:xfrm>
            <a:off x="1060222" y="5529410"/>
            <a:ext cx="100715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This power point is made by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jiaoyang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everything in this template is all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orginal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 www.2ppt.com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0ti2k3g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1641</Words>
  <Application>Microsoft Office PowerPoint</Application>
  <PresentationFormat>宽屏</PresentationFormat>
  <Paragraphs>210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2022-03-18T03:23:11Z</dcterms:created>
  <dcterms:modified xsi:type="dcterms:W3CDTF">2023-01-10T10:42:42Z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65E7F803ED354DAF980631ED2312A538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