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2"/>
  </p:notesMasterIdLst>
  <p:handoutMasterIdLst>
    <p:handoutMasterId r:id="rId43"/>
  </p:handoutMasterIdLst>
  <p:sldIdLst>
    <p:sldId id="369" r:id="rId2"/>
    <p:sldId id="362" r:id="rId3"/>
    <p:sldId id="366" r:id="rId4"/>
    <p:sldId id="291" r:id="rId5"/>
    <p:sldId id="338" r:id="rId6"/>
    <p:sldId id="343" r:id="rId7"/>
    <p:sldId id="347" r:id="rId8"/>
    <p:sldId id="349" r:id="rId9"/>
    <p:sldId id="289" r:id="rId10"/>
    <p:sldId id="350" r:id="rId11"/>
    <p:sldId id="351" r:id="rId12"/>
    <p:sldId id="335" r:id="rId13"/>
    <p:sldId id="370" r:id="rId14"/>
    <p:sldId id="358" r:id="rId15"/>
    <p:sldId id="352" r:id="rId16"/>
    <p:sldId id="320" r:id="rId17"/>
    <p:sldId id="355" r:id="rId18"/>
    <p:sldId id="340" r:id="rId19"/>
    <p:sldId id="290" r:id="rId20"/>
    <p:sldId id="361" r:id="rId21"/>
    <p:sldId id="353" r:id="rId22"/>
    <p:sldId id="371" r:id="rId23"/>
    <p:sldId id="342" r:id="rId24"/>
    <p:sldId id="357" r:id="rId25"/>
    <p:sldId id="356" r:id="rId26"/>
    <p:sldId id="346" r:id="rId27"/>
    <p:sldId id="299" r:id="rId28"/>
    <p:sldId id="341" r:id="rId29"/>
    <p:sldId id="319" r:id="rId30"/>
    <p:sldId id="354" r:id="rId31"/>
    <p:sldId id="372" r:id="rId32"/>
    <p:sldId id="332" r:id="rId33"/>
    <p:sldId id="284" r:id="rId34"/>
    <p:sldId id="360" r:id="rId35"/>
    <p:sldId id="293" r:id="rId36"/>
    <p:sldId id="277" r:id="rId37"/>
    <p:sldId id="321" r:id="rId38"/>
    <p:sldId id="334" r:id="rId39"/>
    <p:sldId id="295" r:id="rId40"/>
    <p:sldId id="373" r:id="rId41"/>
  </p:sldIdLst>
  <p:sldSz cx="9144000" cy="5143500" type="screen16x9"/>
  <p:notesSz cx="6858000" cy="9144000"/>
  <p:custDataLst>
    <p:tags r:id="rId44"/>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397">
          <p15:clr>
            <a:srgbClr val="A4A3A4"/>
          </p15:clr>
        </p15:guide>
        <p15:guide id="4" orient="horz" pos="2674">
          <p15:clr>
            <a:srgbClr val="A4A3A4"/>
          </p15:clr>
        </p15:guide>
        <p15:guide id="5" orient="horz" pos="3058">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00000"/>
    <a:srgbClr val="FFCC00"/>
    <a:srgbClr val="FF9900"/>
    <a:srgbClr val="6C0000"/>
    <a:srgbClr val="760000"/>
    <a:srgbClr val="FA0000"/>
    <a:srgbClr val="FBFED2"/>
    <a:srgbClr val="0F319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p:scale>
          <a:sx n="87" d="100"/>
          <a:sy n="87" d="100"/>
        </p:scale>
        <p:origin x="-2334" y="-996"/>
      </p:cViewPr>
      <p:guideLst>
        <p:guide orient="horz" pos="1416"/>
        <p:guide orient="horz" pos="327"/>
        <p:guide orient="horz" pos="2397"/>
        <p:guide orient="horz" pos="2674"/>
        <p:guide orient="horz" pos="3058"/>
        <p:guide pos="295"/>
        <p:guide pos="2880"/>
        <p:guide pos="5465"/>
      </p:guideLst>
    </p:cSldViewPr>
  </p:slideViewPr>
  <p:notesTextViewPr>
    <p:cViewPr>
      <p:scale>
        <a:sx n="100" d="100"/>
        <a:sy n="100" d="100"/>
      </p:scale>
      <p:origin x="0" y="0"/>
    </p:cViewPr>
  </p:notesTextViewPr>
  <p:sorterViewPr>
    <p:cViewPr>
      <p:scale>
        <a:sx n="124" d="100"/>
        <a:sy n="124" d="100"/>
      </p:scale>
      <p:origin x="0" y="-264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010A-4425-AC15-289769934A54}"/>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010A-4425-AC15-289769934A54}"/>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10A-4425-AC15-289769934A54}"/>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251C-4A20-8AB5-2624729B9D5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251C-4A20-8AB5-2624729B9D50}"/>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251C-4A20-8AB5-2624729B9D50}"/>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1C23-4A3A-A0B7-D0A1DF0FCE9E}"/>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C23-4A3A-A0B7-D0A1DF0FCE9E}"/>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1C23-4A3A-A0B7-D0A1DF0FCE9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p>
          <a:p>
            <a:endParaRPr lang="zh-CN" altLang="en-US" dirty="0" smtClean="0"/>
          </a:p>
        </p:txBody>
      </p:sp>
      <p:sp>
        <p:nvSpPr>
          <p:cNvPr id="24580"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fld id="{89E4DE22-78E8-41FD-827E-45C40F84B4E7}" type="slidenum">
              <a:rPr lang="en-US" altLang="zh-CN" b="0" smtClean="0">
                <a:ea typeface="华文细黑" panose="02010600040101010101" pitchFamily="2" charset="-122"/>
              </a:rPr>
              <a:t>0</a:t>
            </a:fld>
            <a:endParaRPr lang="en-US" altLang="zh-CN" b="0" smtClean="0">
              <a:ea typeface="华文细黑" panose="0201060004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p>
          <a:p>
            <a:endParaRPr lang="zh-CN" altLang="en-US" dirty="0" smtClean="0"/>
          </a:p>
        </p:txBody>
      </p:sp>
      <p:sp>
        <p:nvSpPr>
          <p:cNvPr id="24580"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fld id="{89E4DE22-78E8-41FD-827E-45C40F84B4E7}" type="slidenum">
              <a:rPr lang="en-US" altLang="zh-CN" b="0" smtClean="0">
                <a:ea typeface="华文细黑" panose="02010600040101010101" pitchFamily="2" charset="-122"/>
              </a:rPr>
              <a:t>39</a:t>
            </a:fld>
            <a:endParaRPr lang="en-US" altLang="zh-CN" b="0" smtClean="0">
              <a:ea typeface="华文细黑" panose="0201060004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比较">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5320" y="152053"/>
            <a:ext cx="372660" cy="3726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358928" y="351869"/>
            <a:ext cx="248440" cy="248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userDrawn="1"/>
        </p:nvCxnSpPr>
        <p:spPr bwMode="auto">
          <a:xfrm flipH="1">
            <a:off x="641354" y="654051"/>
            <a:ext cx="796309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3046"/>
            <a:ext cx="9144000" cy="1631862"/>
          </a:xfrm>
          <a:prstGeom prst="rect">
            <a:avLst/>
          </a:prstGeom>
        </p:spPr>
      </p:pic>
      <p:sp>
        <p:nvSpPr>
          <p:cNvPr id="30" name="TextBox 49"/>
          <p:cNvSpPr txBox="1">
            <a:spLocks noChangeArrowheads="1"/>
          </p:cNvSpPr>
          <p:nvPr/>
        </p:nvSpPr>
        <p:spPr bwMode="auto">
          <a:xfrm>
            <a:off x="756255" y="1922564"/>
            <a:ext cx="7488832" cy="952961"/>
          </a:xfrm>
          <a:prstGeom prst="rect">
            <a:avLst/>
          </a:prstGeom>
          <a:noFill/>
          <a:ln>
            <a:noFill/>
          </a:ln>
          <a:effectLst>
            <a:innerShdw dist="50800" dir="13500000">
              <a:srgbClr val="C00000">
                <a:alpha val="0"/>
              </a:srgb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12" bIns="9141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ts val="0"/>
              </a:spcBef>
              <a:buSzPct val="90000"/>
            </a:pPr>
            <a:r>
              <a:rPr lang="zh-CN" altLang="en-US" sz="4400" b="0" dirty="0" smtClean="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rPr>
              <a:t>党建主题党政风</a:t>
            </a:r>
            <a:r>
              <a:rPr lang="en-US" altLang="zh-CN" sz="4400" b="0" dirty="0" smtClean="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rPr>
              <a:t>PPT</a:t>
            </a:r>
            <a:r>
              <a:rPr lang="zh-CN" altLang="en-US" sz="4400" b="0" dirty="0" smtClean="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rPr>
              <a:t>模板</a:t>
            </a:r>
            <a:endParaRPr lang="zh-CN" altLang="en-US" sz="4400" b="0" dirty="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35416" t="54798" r="19580" b="1"/>
          <a:stretch>
            <a:fillRect/>
          </a:stretch>
        </p:blipFill>
        <p:spPr>
          <a:xfrm>
            <a:off x="2987824" y="170940"/>
            <a:ext cx="3025694" cy="170994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4915404" cy="1575043"/>
          </a:xfrm>
          <a:prstGeom prst="rect">
            <a:avLst/>
          </a:prstGeom>
        </p:spPr>
      </p:pic>
      <p:sp>
        <p:nvSpPr>
          <p:cNvPr id="50" name="圆角矩形 49"/>
          <p:cNvSpPr/>
          <p:nvPr/>
        </p:nvSpPr>
        <p:spPr bwMode="auto">
          <a:xfrm>
            <a:off x="2915816" y="3062334"/>
            <a:ext cx="3456384" cy="435272"/>
          </a:xfrm>
          <a:prstGeom prst="roundRect">
            <a:avLst>
              <a:gd name="adj" fmla="val 0"/>
            </a:avLst>
          </a:prstGeom>
          <a:gradFill flip="none" rotWithShape="1">
            <a:gsLst>
              <a:gs pos="0">
                <a:schemeClr val="accent1">
                  <a:lumMod val="5000"/>
                  <a:lumOff val="95000"/>
                  <a:alpha val="0"/>
                </a:schemeClr>
              </a:gs>
              <a:gs pos="53000">
                <a:schemeClr val="accent1">
                  <a:lumMod val="45000"/>
                  <a:lumOff val="55000"/>
                </a:schemeClr>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1" name="矩形 50"/>
          <p:cNvSpPr/>
          <p:nvPr/>
        </p:nvSpPr>
        <p:spPr>
          <a:xfrm>
            <a:off x="3211021" y="3086677"/>
            <a:ext cx="2874505" cy="314510"/>
          </a:xfrm>
          <a:prstGeom prst="rect">
            <a:avLst/>
          </a:prstGeom>
        </p:spPr>
        <p:txBody>
          <a:bodyPr wrap="none">
            <a:spAutoFit/>
          </a:bodyPr>
          <a:lstStyle/>
          <a:p>
            <a:pPr algn="ctr">
              <a:lnSpc>
                <a:spcPct val="150000"/>
              </a:lnSpc>
            </a:pPr>
            <a:r>
              <a:rPr lang="zh-CN" altLang="en-US" sz="1100" b="0" dirty="0">
                <a:latin typeface="+mj-ea"/>
                <a:ea typeface="+mj-ea"/>
              </a:rPr>
              <a:t>年终总结 </a:t>
            </a:r>
            <a:r>
              <a:rPr lang="en-US" altLang="zh-CN" sz="1100" b="0" dirty="0">
                <a:latin typeface="+mj-ea"/>
                <a:ea typeface="+mj-ea"/>
              </a:rPr>
              <a:t>/ </a:t>
            </a:r>
            <a:r>
              <a:rPr lang="zh-CN" altLang="en-US" sz="1100" b="0" dirty="0">
                <a:latin typeface="+mj-ea"/>
                <a:ea typeface="+mj-ea"/>
              </a:rPr>
              <a:t>工作汇报 </a:t>
            </a:r>
            <a:r>
              <a:rPr lang="en-US" altLang="zh-CN" sz="1100" b="0" dirty="0">
                <a:latin typeface="+mj-ea"/>
                <a:ea typeface="+mj-ea"/>
              </a:rPr>
              <a:t>/ </a:t>
            </a:r>
            <a:r>
              <a:rPr lang="zh-CN" altLang="en-US" sz="1100" b="0" dirty="0">
                <a:latin typeface="+mj-ea"/>
                <a:ea typeface="+mj-ea"/>
              </a:rPr>
              <a:t>新年计划 </a:t>
            </a:r>
            <a:r>
              <a:rPr lang="en-US" altLang="zh-CN" sz="1100" b="0" dirty="0">
                <a:latin typeface="+mj-ea"/>
                <a:ea typeface="+mj-ea"/>
              </a:rPr>
              <a:t>/ </a:t>
            </a:r>
            <a:r>
              <a:rPr lang="zh-CN" altLang="en-US" sz="1100" b="0" dirty="0">
                <a:latin typeface="+mj-ea"/>
                <a:ea typeface="+mj-ea"/>
              </a:rPr>
              <a:t>述职报告</a:t>
            </a:r>
          </a:p>
        </p:txBody>
      </p:sp>
      <p:sp>
        <p:nvSpPr>
          <p:cNvPr id="52" name="圆角矩形 51"/>
          <p:cNvSpPr/>
          <p:nvPr/>
        </p:nvSpPr>
        <p:spPr bwMode="auto">
          <a:xfrm>
            <a:off x="2915816" y="3466779"/>
            <a:ext cx="3456384" cy="45719"/>
          </a:xfrm>
          <a:prstGeom prst="roundRect">
            <a:avLst>
              <a:gd name="adj" fmla="val 0"/>
            </a:avLst>
          </a:prstGeom>
          <a:gradFill flip="none" rotWithShape="1">
            <a:gsLst>
              <a:gs pos="0">
                <a:schemeClr val="accent1">
                  <a:lumMod val="5000"/>
                  <a:lumOff val="95000"/>
                  <a:alpha val="0"/>
                </a:schemeClr>
              </a:gs>
              <a:gs pos="53000">
                <a:srgbClr val="FFFF00"/>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3" name="圆角矩形 52"/>
          <p:cNvSpPr/>
          <p:nvPr/>
        </p:nvSpPr>
        <p:spPr bwMode="auto">
          <a:xfrm>
            <a:off x="2915816" y="3047442"/>
            <a:ext cx="3456384" cy="45719"/>
          </a:xfrm>
          <a:prstGeom prst="roundRect">
            <a:avLst>
              <a:gd name="adj" fmla="val 0"/>
            </a:avLst>
          </a:prstGeom>
          <a:gradFill flip="none" rotWithShape="1">
            <a:gsLst>
              <a:gs pos="0">
                <a:schemeClr val="accent1">
                  <a:lumMod val="5000"/>
                  <a:lumOff val="95000"/>
                  <a:alpha val="0"/>
                </a:schemeClr>
              </a:gs>
              <a:gs pos="53000">
                <a:srgbClr val="FFFF00"/>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4" name="文本框 53"/>
          <p:cNvSpPr txBox="1"/>
          <p:nvPr/>
        </p:nvSpPr>
        <p:spPr>
          <a:xfrm>
            <a:off x="3863987" y="3651870"/>
            <a:ext cx="1584088" cy="307777"/>
          </a:xfrm>
          <a:prstGeom prst="rect">
            <a:avLst/>
          </a:prstGeom>
          <a:noFill/>
        </p:spPr>
        <p:txBody>
          <a:bodyPr wrap="none" rtlCol="0">
            <a:spAutoFit/>
          </a:bodyPr>
          <a:lstStyle/>
          <a:p>
            <a:r>
              <a:rPr lang="zh-CN" altLang="en-US" sz="1400" smtClean="0">
                <a:solidFill>
                  <a:schemeClr val="bg1"/>
                </a:solidFill>
                <a:latin typeface="+mj-ea"/>
                <a:ea typeface="+mj-ea"/>
              </a:rPr>
              <a:t>汇报人：</a:t>
            </a:r>
            <a:r>
              <a:rPr lang="en-US" altLang="zh-CN" sz="1400" smtClean="0">
                <a:solidFill>
                  <a:schemeClr val="bg1"/>
                </a:solidFill>
                <a:latin typeface="+mj-ea"/>
                <a:ea typeface="+mj-ea"/>
              </a:rPr>
              <a:t>PPT818</a:t>
            </a:r>
            <a:endParaRPr lang="zh-CN" altLang="en-US" sz="1400" dirty="0">
              <a:solidFill>
                <a:schemeClr val="bg1"/>
              </a:solidFill>
              <a:latin typeface="+mj-ea"/>
              <a:ea typeface="+mj-ea"/>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1414463"/>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lgn="ctr">
            <a:solidFill>
              <a:srgbClr val="D7D7D7"/>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mn-ea"/>
                <a:ea typeface="+mn-ea"/>
              </a:rPr>
              <a:t>单击此处添加文本单击此处添加文本单击此处添加文本</a:t>
            </a: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mn-ea"/>
                <a:ea typeface="+mn-ea"/>
              </a:rPr>
              <a:t>单击此处添加文本单击此处添加文本单击此处添加文本</a:t>
            </a: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27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5" name="TextBox 44"/>
          <p:cNvSpPr txBox="1"/>
          <p:nvPr/>
        </p:nvSpPr>
        <p:spPr>
          <a:xfrm>
            <a:off x="6813984" y="3466609"/>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3"/>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5" y="1433042"/>
            <a:ext cx="441167" cy="27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7" y="1433042"/>
            <a:ext cx="160639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8" y="3466608"/>
            <a:ext cx="441167" cy="2798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4" y="3746495"/>
            <a:ext cx="143108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6" y="1038257"/>
            <a:ext cx="1086869" cy="358770"/>
          </a:xfrm>
          <a:prstGeom prst="rect">
            <a:avLst/>
          </a:prstGeom>
          <a:noFill/>
        </p:spPr>
        <p:txBody>
          <a:bodyPr wrap="none" lIns="80979" tIns="40490" rIns="80979" bIns="40490"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添加标题</a:t>
            </a:r>
            <a:endParaRPr lang="id-ID" sz="1800" b="1" dirty="0">
              <a:solidFill>
                <a:schemeClr val="accent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478926"/>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361293"/>
            <a:ext cx="1086869" cy="358770"/>
          </a:xfrm>
          <a:prstGeom prst="rect">
            <a:avLst/>
          </a:prstGeom>
          <a:noFill/>
        </p:spPr>
        <p:txBody>
          <a:bodyPr wrap="none" lIns="80979" tIns="40490" rIns="80979" bIns="40490"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rPr>
              <a:t>添加标题</a:t>
            </a:r>
            <a:endParaRPr lang="id-ID" sz="1800" b="1" dirty="0">
              <a:solidFill>
                <a:srgbClr val="C0000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1033381"/>
            <a:ext cx="1086869" cy="358770"/>
          </a:xfrm>
          <a:prstGeom prst="rect">
            <a:avLst/>
          </a:prstGeom>
          <a:noFill/>
        </p:spPr>
        <p:txBody>
          <a:bodyPr wrap="none" lIns="80979" tIns="40490" rIns="80979" bIns="40490" rtlCol="0">
            <a:spAutoFit/>
          </a:bodyPr>
          <a:lstStyle/>
          <a:p>
            <a:pPr algn="r"/>
            <a:r>
              <a:rPr lang="zh-CN" altLang="en-US" sz="1800" b="1" dirty="0">
                <a:solidFill>
                  <a:schemeClr val="accent2"/>
                </a:solidFill>
                <a:latin typeface="微软雅黑" panose="020B0503020204020204" pitchFamily="34" charset="-122"/>
                <a:ea typeface="微软雅黑" panose="020B0503020204020204" pitchFamily="34" charset="-122"/>
              </a:rPr>
              <a:t>添加标题</a:t>
            </a:r>
            <a:endParaRPr lang="id-ID" sz="1800" b="1" dirty="0">
              <a:solidFill>
                <a:schemeClr val="accent2"/>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4" y="3062301"/>
            <a:ext cx="1086869" cy="358770"/>
          </a:xfrm>
          <a:prstGeom prst="rect">
            <a:avLst/>
          </a:prstGeom>
          <a:noFill/>
        </p:spPr>
        <p:txBody>
          <a:bodyPr wrap="none" lIns="80979" tIns="40490" rIns="80979" bIns="40490" rtlCol="0">
            <a:spAutoFit/>
          </a:bodyPr>
          <a:lstStyle/>
          <a:p>
            <a:pPr algn="r"/>
            <a:r>
              <a:rPr lang="zh-CN" altLang="en-US" sz="1800" b="1" dirty="0">
                <a:solidFill>
                  <a:schemeClr val="accent3"/>
                </a:solidFill>
                <a:latin typeface="微软雅黑" panose="020B0503020204020204" pitchFamily="34" charset="-122"/>
                <a:ea typeface="微软雅黑" panose="020B0503020204020204" pitchFamily="34" charset="-122"/>
              </a:rPr>
              <a:t>添加标题</a:t>
            </a:r>
            <a:endParaRPr lang="id-ID" sz="1800" b="1" dirty="0">
              <a:solidFill>
                <a:schemeClr val="accent3"/>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5" y="3774721"/>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09" y="1445200"/>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2" y="3245668"/>
            <a:ext cx="462583" cy="1797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5" y="3425391"/>
            <a:ext cx="1654450"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chemeClr val="accent1"/>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7" y="3679442"/>
            <a:ext cx="456508" cy="475633"/>
            <a:chOff x="-251803" y="2267153"/>
            <a:chExt cx="2078037" cy="2166938"/>
          </a:xfrm>
          <a:solidFill>
            <a:schemeClr val="accent3"/>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470577"/>
            <a:ext cx="368484" cy="259595"/>
            <a:chOff x="3175" y="1588"/>
            <a:chExt cx="1184276" cy="835025"/>
          </a:xfrm>
          <a:solidFill>
            <a:srgbClr val="C0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p:stCondLst>
                              <p:cond delay="2500"/>
                            </p:stCondLst>
                            <p:childTnLst>
                              <p:par>
                                <p:cTn id="72" presetID="8" presetClass="emph" presetSubtype="0" fill="hold" grpId="1" nodeType="afterEffect">
                                  <p:stCondLst>
                                    <p:cond delay="0"/>
                                  </p:stCondLst>
                                  <p:childTnLst>
                                    <p:animRot by="21600000">
                                      <p:cBhvr>
                                        <p:cTn id="73" dur="2000" fill="hold"/>
                                        <p:tgtEl>
                                          <p:spTgt spid="50"/>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47"/>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53"/>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6"/>
                                        </p:tgtEl>
                                        <p:attrNameLst>
                                          <p:attrName>r</p:attrName>
                                        </p:attrNameLst>
                                      </p:cBhvr>
                                    </p:animRo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500"/>
                                        <p:tgtEl>
                                          <p:spTgt spid="58"/>
                                        </p:tgtEl>
                                      </p:cBhvr>
                                    </p:animEffect>
                                  </p:childTnLst>
                                </p:cTn>
                              </p:par>
                            </p:childTnLst>
                          </p:cTn>
                        </p:par>
                        <p:par>
                          <p:cTn id="84" fill="hold">
                            <p:stCondLst>
                              <p:cond delay="5000"/>
                            </p:stCondLst>
                            <p:childTnLst>
                              <p:par>
                                <p:cTn id="85" presetID="22" presetClass="entr" presetSubtype="2"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500"/>
                                        <p:tgtEl>
                                          <p:spTgt spid="59"/>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p:stCondLst>
                              <p:cond delay="6000"/>
                            </p:stCondLst>
                            <p:childTnLst>
                              <p:par>
                                <p:cTn id="96" presetID="22" presetClass="entr" presetSubtype="8" fill="hold"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par>
                          <p:cTn id="110" fill="hold">
                            <p:stCondLst>
                              <p:cond delay="7500"/>
                            </p:stCondLst>
                            <p:childTnLst>
                              <p:par>
                                <p:cTn id="111" presetID="22" presetClass="entr" presetSubtype="2"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childTnLst>
                          </p:cTn>
                        </p:par>
                        <p:par>
                          <p:cTn id="114" fill="hold">
                            <p:stCondLst>
                              <p:cond delay="8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par>
                          <p:cTn id="118" fill="hold">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childTnLst>
                          </p:cTn>
                        </p:par>
                        <p:par>
                          <p:cTn id="125" fill="hold">
                            <p:stCondLst>
                              <p:cond delay="9000"/>
                            </p:stCondLst>
                            <p:childTnLst>
                              <p:par>
                                <p:cTn id="126" presetID="22" presetClass="entr" presetSubtype="8" fill="hold" nodeType="after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left)">
                                      <p:cBhvr>
                                        <p:cTn id="128" dur="500"/>
                                        <p:tgtEl>
                                          <p:spTgt spid="71"/>
                                        </p:tgtEl>
                                      </p:cBhvr>
                                    </p:animEffect>
                                  </p:childTnLst>
                                </p:cTn>
                              </p:par>
                            </p:childTnLst>
                          </p:cTn>
                        </p:par>
                        <p:par>
                          <p:cTn id="129" fill="hold">
                            <p:stCondLst>
                              <p:cond delay="9500"/>
                            </p:stCondLst>
                            <p:childTnLst>
                              <p:par>
                                <p:cTn id="130" presetID="22" presetClass="entr" presetSubtype="8"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par>
                          <p:cTn id="133" fill="hold">
                            <p:stCondLst>
                              <p:cond delay="10000"/>
                            </p:stCondLst>
                            <p:childTnLst>
                              <p:par>
                                <p:cTn id="134" presetID="10" presetClass="entr" presetSubtype="0"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3" name="直接箭头连接符 12"/>
          <p:cNvCxnSpPr/>
          <p:nvPr/>
        </p:nvCxnSpPr>
        <p:spPr bwMode="auto">
          <a:xfrm flipH="1" flipV="1">
            <a:off x="1937327" y="3005381"/>
            <a:ext cx="2145994" cy="417210"/>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bwMode="auto">
          <a:xfrm flipH="1" flipV="1">
            <a:off x="2632743" y="1984231"/>
            <a:ext cx="1601359" cy="1229755"/>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bwMode="auto">
          <a:xfrm flipH="1" flipV="1">
            <a:off x="3851921" y="1449577"/>
            <a:ext cx="643717" cy="1555804"/>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bwMode="auto">
          <a:xfrm flipV="1">
            <a:off x="4689566" y="1617629"/>
            <a:ext cx="627312" cy="149426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bwMode="auto">
          <a:xfrm flipV="1">
            <a:off x="4798534" y="2097649"/>
            <a:ext cx="1543875" cy="111633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bwMode="auto">
          <a:xfrm flipV="1">
            <a:off x="4798534" y="3033753"/>
            <a:ext cx="2047931" cy="34794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bwMode="auto">
          <a:xfrm>
            <a:off x="1411623" y="2601705"/>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1" name="矩形 87"/>
          <p:cNvSpPr>
            <a:spLocks noChangeArrowheads="1"/>
          </p:cNvSpPr>
          <p:nvPr/>
        </p:nvSpPr>
        <p:spPr bwMode="auto">
          <a:xfrm>
            <a:off x="1444756" y="2845917"/>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01</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22" name="椭圆 21"/>
          <p:cNvSpPr/>
          <p:nvPr/>
        </p:nvSpPr>
        <p:spPr bwMode="auto">
          <a:xfrm>
            <a:off x="2183800" y="1566591"/>
            <a:ext cx="779989" cy="7799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3" name="矩形 87"/>
          <p:cNvSpPr>
            <a:spLocks noChangeArrowheads="1"/>
          </p:cNvSpPr>
          <p:nvPr/>
        </p:nvSpPr>
        <p:spPr bwMode="auto">
          <a:xfrm>
            <a:off x="2216933" y="181080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02</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3461925" y="1059582"/>
            <a:ext cx="779989" cy="779989"/>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5" name="矩形 87"/>
          <p:cNvSpPr>
            <a:spLocks noChangeArrowheads="1"/>
          </p:cNvSpPr>
          <p:nvPr/>
        </p:nvSpPr>
        <p:spPr bwMode="auto">
          <a:xfrm>
            <a:off x="3495058" y="1303794"/>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03</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4926883" y="1090820"/>
            <a:ext cx="779989" cy="779989"/>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7" name="矩形 87"/>
          <p:cNvSpPr>
            <a:spLocks noChangeArrowheads="1"/>
          </p:cNvSpPr>
          <p:nvPr/>
        </p:nvSpPr>
        <p:spPr bwMode="auto">
          <a:xfrm>
            <a:off x="4960016" y="1335032"/>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04</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6011766" y="1566591"/>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9" name="矩形 87"/>
          <p:cNvSpPr>
            <a:spLocks noChangeArrowheads="1"/>
          </p:cNvSpPr>
          <p:nvPr/>
        </p:nvSpPr>
        <p:spPr bwMode="auto">
          <a:xfrm>
            <a:off x="6044899" y="181080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05</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30" name="椭圆 29"/>
          <p:cNvSpPr/>
          <p:nvPr/>
        </p:nvSpPr>
        <p:spPr bwMode="auto">
          <a:xfrm>
            <a:off x="6554160" y="2594421"/>
            <a:ext cx="779989" cy="779989"/>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1" name="矩形 87"/>
          <p:cNvSpPr>
            <a:spLocks noChangeArrowheads="1"/>
          </p:cNvSpPr>
          <p:nvPr/>
        </p:nvSpPr>
        <p:spPr bwMode="auto">
          <a:xfrm>
            <a:off x="6587293" y="283863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06</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2" name="TextBox 21"/>
          <p:cNvSpPr txBox="1"/>
          <p:nvPr/>
        </p:nvSpPr>
        <p:spPr>
          <a:xfrm>
            <a:off x="1698740" y="3939902"/>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43" name="燕尾形 42"/>
          <p:cNvSpPr/>
          <p:nvPr/>
        </p:nvSpPr>
        <p:spPr bwMode="auto">
          <a:xfrm>
            <a:off x="1432577" y="4039642"/>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4" name="椭圆 43"/>
          <p:cNvSpPr/>
          <p:nvPr/>
        </p:nvSpPr>
        <p:spPr bwMode="auto">
          <a:xfrm>
            <a:off x="3851920" y="2643758"/>
            <a:ext cx="1194345" cy="1194345"/>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5" name="矩形 87"/>
          <p:cNvSpPr>
            <a:spLocks noChangeArrowheads="1"/>
          </p:cNvSpPr>
          <p:nvPr/>
        </p:nvSpPr>
        <p:spPr bwMode="auto">
          <a:xfrm>
            <a:off x="3951900" y="3010097"/>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文本点击添加</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heel(1)">
                                      <p:cBhvr>
                                        <p:cTn id="11" dur="2000"/>
                                        <p:tgtEl>
                                          <p:spTgt spid="4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heel(1)">
                                      <p:cBhvr>
                                        <p:cTn id="14" dur="2000"/>
                                        <p:tgtEl>
                                          <p:spTgt spid="45"/>
                                        </p:tgtEl>
                                      </p:cBhvr>
                                    </p:animEffect>
                                  </p:childTnLst>
                                </p:cTn>
                              </p:par>
                            </p:childTnLst>
                          </p:cTn>
                        </p:par>
                        <p:par>
                          <p:cTn id="15" fill="hold">
                            <p:stCondLst>
                              <p:cond delay="30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3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6500"/>
                            </p:stCondLst>
                            <p:childTnLst>
                              <p:par>
                                <p:cTn id="57" presetID="16" presetClass="entr" presetSubtype="2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par>
                          <p:cTn id="60" fill="hold">
                            <p:stCondLst>
                              <p:cond delay="7000"/>
                            </p:stCondLst>
                            <p:childTnLst>
                              <p:par>
                                <p:cTn id="61" presetID="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22" presetClass="entr" presetSubtype="8"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0-#ppt_w/2"/>
                                          </p:val>
                                        </p:tav>
                                        <p:tav tm="100000">
                                          <p:val>
                                            <p:strVal val="#ppt_x"/>
                                          </p:val>
                                        </p:tav>
                                      </p:tavLst>
                                    </p:anim>
                                    <p:anim calcmode="lin" valueType="num">
                                      <p:cBhvr additive="base">
                                        <p:cTn id="103" dur="500" fill="hold"/>
                                        <p:tgtEl>
                                          <p:spTgt spid="43"/>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500" fill="hold"/>
                                        <p:tgtEl>
                                          <p:spTgt spid="42"/>
                                        </p:tgtEl>
                                        <p:attrNameLst>
                                          <p:attrName>ppt_x</p:attrName>
                                        </p:attrNameLst>
                                      </p:cBhvr>
                                      <p:tavLst>
                                        <p:tav tm="0">
                                          <p:val>
                                            <p:strVal val="1+#ppt_w/2"/>
                                          </p:val>
                                        </p:tav>
                                        <p:tav tm="100000">
                                          <p:val>
                                            <p:strVal val="#ppt_x"/>
                                          </p:val>
                                        </p:tav>
                                      </p:tavLst>
                                    </p:anim>
                                    <p:anim calcmode="lin" valueType="num">
                                      <p:cBhvr additive="base">
                                        <p:cTn id="10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42" grpId="0"/>
      <p:bldP spid="43" grpId="0" animBg="1"/>
      <p:bldP spid="44"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08288" y="99541"/>
            <a:ext cx="2112244" cy="2112244"/>
            <a:chOff x="3608288" y="99541"/>
            <a:chExt cx="2112244" cy="2112244"/>
          </a:xfrm>
        </p:grpSpPr>
        <p:sp>
          <p:nvSpPr>
            <p:cNvPr id="7" name="椭圆 6"/>
            <p:cNvSpPr/>
            <p:nvPr/>
          </p:nvSpPr>
          <p:spPr bwMode="auto">
            <a:xfrm>
              <a:off x="3908326" y="416631"/>
              <a:ext cx="1512168" cy="151216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2" name="椭圆 21"/>
            <p:cNvSpPr/>
            <p:nvPr/>
          </p:nvSpPr>
          <p:spPr bwMode="auto">
            <a:xfrm>
              <a:off x="3608288" y="99541"/>
              <a:ext cx="2112244" cy="2112244"/>
            </a:xfrm>
            <a:prstGeom prst="ellipse">
              <a:avLst/>
            </a:prstGeom>
            <a:noFill/>
            <a:ln w="9525" cap="flat" cmpd="sng" algn="ctr">
              <a:gradFill>
                <a:gsLst>
                  <a:gs pos="0">
                    <a:schemeClr val="accent1">
                      <a:lumMod val="5000"/>
                      <a:lumOff val="95000"/>
                      <a:alpha val="0"/>
                    </a:schemeClr>
                  </a:gs>
                  <a:gs pos="100000">
                    <a:srgbClr val="C00000"/>
                  </a:gs>
                </a:gsLst>
                <a:lin ang="5400000" scaled="1"/>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3858030"/>
            <a:ext cx="5328592" cy="1177510"/>
          </a:xfrm>
          <a:prstGeom prst="rect">
            <a:avLst/>
          </a:prstGeom>
        </p:spPr>
      </p:pic>
      <p:sp>
        <p:nvSpPr>
          <p:cNvPr id="18" name="TextBox 17"/>
          <p:cNvSpPr txBox="1"/>
          <p:nvPr/>
        </p:nvSpPr>
        <p:spPr>
          <a:xfrm>
            <a:off x="1948989" y="2319745"/>
            <a:ext cx="6234256" cy="684785"/>
          </a:xfrm>
          <a:prstGeom prst="rect">
            <a:avLst/>
          </a:prstGeom>
          <a:noFill/>
        </p:spPr>
        <p:txBody>
          <a:bodyPr wrap="square" lIns="68562" tIns="34281" rIns="68562" bIns="34281" rtlCol="0">
            <a:spAutoFit/>
          </a:bodyPr>
          <a:lstStyle/>
          <a:p>
            <a:r>
              <a:rPr lang="zh-CN" altLang="en-US" sz="4000" b="0" dirty="0">
                <a:latin typeface="阿里巴巴普惠体 H" panose="00020600040101010101" pitchFamily="18" charset="-122"/>
                <a:ea typeface="阿里巴巴普惠体 H" panose="00020600040101010101" pitchFamily="18" charset="-122"/>
                <a:cs typeface="阿里巴巴普惠体 H" panose="00020600040101010101" pitchFamily="18" charset="-122"/>
              </a:rPr>
              <a:t>单击此处添加标题文本</a:t>
            </a:r>
          </a:p>
        </p:txBody>
      </p:sp>
      <p:sp>
        <p:nvSpPr>
          <p:cNvPr id="20" name="TextBox 19"/>
          <p:cNvSpPr txBox="1"/>
          <p:nvPr/>
        </p:nvSpPr>
        <p:spPr>
          <a:xfrm>
            <a:off x="4202088" y="381845"/>
            <a:ext cx="924645" cy="1559739"/>
          </a:xfrm>
          <a:prstGeom prst="rect">
            <a:avLst/>
          </a:prstGeom>
          <a:noFill/>
        </p:spPr>
        <p:txBody>
          <a:bodyPr wrap="none" lIns="81614" tIns="40807" rIns="81614" bIns="40807" rtlCol="0">
            <a:spAutoFit/>
          </a:bodyPr>
          <a:lstStyle/>
          <a:p>
            <a:r>
              <a:rPr lang="en-US" altLang="zh-CN" sz="9600" b="1" dirty="0" smtClean="0">
                <a:solidFill>
                  <a:schemeClr val="bg1"/>
                </a:solidFill>
                <a:latin typeface="+mn-ea"/>
              </a:rPr>
              <a:t>2</a:t>
            </a:r>
            <a:endParaRPr lang="zh-CN" altLang="en-US" sz="9600" b="1" dirty="0">
              <a:solidFill>
                <a:schemeClr val="bg1"/>
              </a:solidFill>
              <a:latin typeface="+mn-ea"/>
            </a:endParaRPr>
          </a:p>
        </p:txBody>
      </p:sp>
      <p:sp>
        <p:nvSpPr>
          <p:cNvPr id="21" name="TextBox 20"/>
          <p:cNvSpPr txBox="1"/>
          <p:nvPr/>
        </p:nvSpPr>
        <p:spPr>
          <a:xfrm>
            <a:off x="1444453" y="3025053"/>
            <a:ext cx="6439914" cy="613694"/>
          </a:xfrm>
          <a:prstGeom prst="rect">
            <a:avLst/>
          </a:prstGeom>
          <a:noFill/>
        </p:spPr>
        <p:txBody>
          <a:bodyPr wrap="square" rtlCol="0">
            <a:spAutoFit/>
          </a:bodyPr>
          <a:lstStyle/>
          <a:p>
            <a:pPr algn="ctr">
              <a:lnSpc>
                <a:spcPct val="150000"/>
              </a:lnSpc>
            </a:pPr>
            <a:r>
              <a:rPr lang="zh-CN" altLang="en-US" sz="1200" b="0" dirty="0">
                <a:solidFill>
                  <a:schemeClr val="bg1">
                    <a:lumMod val="50000"/>
                  </a:schemeClr>
                </a:solidFill>
                <a:latin typeface="+mj-ea"/>
                <a:ea typeface="+mj-ea"/>
                <a:cs typeface="阿里巴巴普惠体 H" panose="00020600040101010101" pitchFamily="18" charset="-122"/>
              </a:rPr>
              <a:t>根据自己的需要添加适当的文字，在幻灯片中，一页的文字最好不要超</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字，根据自己的需要添加适当的文字一页的文字最好不要超过</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90" y="490200"/>
            <a:ext cx="1972717" cy="1058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1450"/>
                            </p:stCondLst>
                            <p:childTnLst>
                              <p:par>
                                <p:cTn id="20" presetID="3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圆角矩形标注 33"/>
          <p:cNvSpPr/>
          <p:nvPr/>
        </p:nvSpPr>
        <p:spPr>
          <a:xfrm>
            <a:off x="2778337" y="2624885"/>
            <a:ext cx="1610100" cy="528588"/>
          </a:xfrm>
          <a:prstGeom prst="wedgeRoundRectCallout">
            <a:avLst>
              <a:gd name="adj1" fmla="val -20833"/>
              <a:gd name="adj2" fmla="val 10138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5" name="圆角矩形标注 34"/>
          <p:cNvSpPr/>
          <p:nvPr/>
        </p:nvSpPr>
        <p:spPr>
          <a:xfrm>
            <a:off x="6558571" y="2624885"/>
            <a:ext cx="1610100" cy="528588"/>
          </a:xfrm>
          <a:prstGeom prst="wedgeRoundRectCallout">
            <a:avLst>
              <a:gd name="adj1" fmla="val -20833"/>
              <a:gd name="adj2" fmla="val 10138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6" name="任意多边形 35"/>
          <p:cNvSpPr/>
          <p:nvPr/>
        </p:nvSpPr>
        <p:spPr>
          <a:xfrm>
            <a:off x="888220" y="23535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smtClean="0">
                <a:latin typeface="微软雅黑" panose="020B0503020204020204" pitchFamily="34" charset="-122"/>
                <a:ea typeface="微软雅黑" panose="020B0503020204020204" pitchFamily="34" charset="-122"/>
              </a:rPr>
              <a:t>添加文本</a:t>
            </a:r>
            <a:endParaRPr lang="zh-CN" altLang="en-US" sz="2200" dirty="0">
              <a:latin typeface="微软雅黑" panose="020B0503020204020204" pitchFamily="34" charset="-122"/>
              <a:ea typeface="微软雅黑" panose="020B0503020204020204" pitchFamily="34" charset="-122"/>
            </a:endParaRPr>
          </a:p>
        </p:txBody>
      </p:sp>
      <p:sp>
        <p:nvSpPr>
          <p:cNvPr id="37" name="任意多边形 36"/>
          <p:cNvSpPr/>
          <p:nvPr/>
        </p:nvSpPr>
        <p:spPr>
          <a:xfrm>
            <a:off x="4668454" y="23535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8" name="矩形 37"/>
          <p:cNvSpPr/>
          <p:nvPr/>
        </p:nvSpPr>
        <p:spPr>
          <a:xfrm>
            <a:off x="834492" y="991861"/>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对的说明文字添加对的</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说明文字添加</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对的</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说明文字添加</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对的</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说明</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文字添加文字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8" y="3424768"/>
            <a:ext cx="2045876" cy="1379230"/>
          </a:xfrm>
          <a:prstGeom prst="rect">
            <a:avLst/>
          </a:prstGeom>
        </p:spPr>
        <p:txBody>
          <a:bodyPr lIns="51592" tIns="51592" rIns="51592" bIns="51592" anchor="ctr"/>
          <a:lstStyle/>
          <a:p>
            <a:pPr algn="just">
              <a:lnSpc>
                <a:spcPct val="120000"/>
              </a:lnSpc>
              <a:spcBef>
                <a:spcPts val="660"/>
              </a:spcBef>
              <a:spcAft>
                <a:spcPts val="660"/>
              </a:spcAft>
              <a:defRPr/>
            </a:pP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5" y="991861"/>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2" name="矩形 41"/>
          <p:cNvSpPr/>
          <p:nvPr/>
        </p:nvSpPr>
        <p:spPr>
          <a:xfrm>
            <a:off x="6558572" y="3424768"/>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59" name="矩形 58"/>
          <p:cNvSpPr/>
          <p:nvPr/>
        </p:nvSpPr>
        <p:spPr>
          <a:xfrm>
            <a:off x="1104037" y="3266938"/>
            <a:ext cx="312000" cy="128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0" name="矩形 59"/>
          <p:cNvSpPr/>
          <p:nvPr/>
        </p:nvSpPr>
        <p:spPr>
          <a:xfrm>
            <a:off x="1655168" y="2962138"/>
            <a:ext cx="312000" cy="15875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1" name="矩形 60"/>
          <p:cNvSpPr/>
          <p:nvPr/>
        </p:nvSpPr>
        <p:spPr>
          <a:xfrm>
            <a:off x="2231232" y="3051039"/>
            <a:ext cx="312000" cy="149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2" name="矩形 61"/>
          <p:cNvSpPr/>
          <p:nvPr/>
        </p:nvSpPr>
        <p:spPr>
          <a:xfrm>
            <a:off x="2807296" y="3520938"/>
            <a:ext cx="312000" cy="10287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dirty="0" smtClean="0"/>
              <a:t>000T</a:t>
            </a:r>
            <a:endParaRPr lang="zh-CN" altLang="en-US" sz="1200" dirty="0"/>
          </a:p>
        </p:txBody>
      </p:sp>
      <p:sp>
        <p:nvSpPr>
          <p:cNvPr id="63" name="矩形 62"/>
          <p:cNvSpPr/>
          <p:nvPr/>
        </p:nvSpPr>
        <p:spPr>
          <a:xfrm>
            <a:off x="3383360" y="2746239"/>
            <a:ext cx="312000" cy="18033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4" name="矩形 63"/>
          <p:cNvSpPr/>
          <p:nvPr/>
        </p:nvSpPr>
        <p:spPr>
          <a:xfrm>
            <a:off x="3959424" y="2657338"/>
            <a:ext cx="312000" cy="1892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5" name="矩形 64"/>
          <p:cNvSpPr/>
          <p:nvPr/>
        </p:nvSpPr>
        <p:spPr>
          <a:xfrm>
            <a:off x="4535488" y="3051039"/>
            <a:ext cx="312000" cy="14985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6" name="矩形 65"/>
          <p:cNvSpPr/>
          <p:nvPr/>
        </p:nvSpPr>
        <p:spPr>
          <a:xfrm>
            <a:off x="5111552" y="3266938"/>
            <a:ext cx="312000" cy="128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7" name="矩形 66"/>
          <p:cNvSpPr/>
          <p:nvPr/>
        </p:nvSpPr>
        <p:spPr>
          <a:xfrm>
            <a:off x="5687616" y="2962138"/>
            <a:ext cx="312000" cy="1587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8" name="矩形 67"/>
          <p:cNvSpPr/>
          <p:nvPr/>
        </p:nvSpPr>
        <p:spPr>
          <a:xfrm>
            <a:off x="6263680" y="2035038"/>
            <a:ext cx="312000" cy="251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69" name="矩形 68"/>
          <p:cNvSpPr/>
          <p:nvPr/>
        </p:nvSpPr>
        <p:spPr>
          <a:xfrm>
            <a:off x="6839744" y="2365239"/>
            <a:ext cx="312000" cy="218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70" name="矩形 69"/>
          <p:cNvSpPr/>
          <p:nvPr/>
        </p:nvSpPr>
        <p:spPr>
          <a:xfrm>
            <a:off x="7415808" y="2657338"/>
            <a:ext cx="312000" cy="1892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smtClean="0"/>
              <a:t>000T</a:t>
            </a:r>
            <a:endParaRPr lang="zh-CN" altLang="en-US" sz="1200"/>
          </a:p>
        </p:txBody>
      </p:sp>
      <p:sp>
        <p:nvSpPr>
          <p:cNvPr id="71" name="矩形 70"/>
          <p:cNvSpPr/>
          <p:nvPr/>
        </p:nvSpPr>
        <p:spPr>
          <a:xfrm>
            <a:off x="539552" y="4549638"/>
            <a:ext cx="7884368" cy="9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72" name="组合 71"/>
          <p:cNvGrpSpPr/>
          <p:nvPr/>
        </p:nvGrpSpPr>
        <p:grpSpPr>
          <a:xfrm>
            <a:off x="1124306" y="1142363"/>
            <a:ext cx="2115038" cy="1224420"/>
            <a:chOff x="4006936" y="742427"/>
            <a:chExt cx="2148546" cy="918315"/>
          </a:xfrm>
        </p:grpSpPr>
        <p:sp>
          <p:nvSpPr>
            <p:cNvPr id="73" name="TextBox 81"/>
            <p:cNvSpPr txBox="1"/>
            <p:nvPr/>
          </p:nvSpPr>
          <p:spPr>
            <a:xfrm>
              <a:off x="4006936" y="742427"/>
              <a:ext cx="2148546" cy="230833"/>
            </a:xfrm>
            <a:prstGeom prst="rect">
              <a:avLst/>
            </a:prstGeom>
            <a:noFill/>
          </p:spPr>
          <p:txBody>
            <a:bodyPr wrap="square" rtlCol="0">
              <a:spAutoFit/>
            </a:bodyPr>
            <a:lstStyle/>
            <a:p>
              <a:r>
                <a:rPr lang="zh-CN" altLang="en-US" sz="1400" b="0" dirty="0" smtClean="0">
                  <a:solidFill>
                    <a:schemeClr val="tx1">
                      <a:lumMod val="85000"/>
                      <a:lumOff val="15000"/>
                    </a:schemeClr>
                  </a:solidFill>
                  <a:latin typeface="+mn-ea"/>
                  <a:ea typeface="+mn-ea"/>
                </a:rPr>
                <a:t>在此处添加小标题</a:t>
              </a:r>
              <a:endParaRPr lang="zh-CN" altLang="en-US" sz="1400" b="0" dirty="0">
                <a:solidFill>
                  <a:schemeClr val="tx1">
                    <a:lumMod val="85000"/>
                    <a:lumOff val="15000"/>
                  </a:schemeClr>
                </a:solidFill>
                <a:latin typeface="+mn-ea"/>
                <a:ea typeface="+mn-ea"/>
              </a:endParaRPr>
            </a:p>
          </p:txBody>
        </p:sp>
        <p:sp>
          <p:nvSpPr>
            <p:cNvPr id="74" name="TextBox 82"/>
            <p:cNvSpPr txBox="1"/>
            <p:nvPr/>
          </p:nvSpPr>
          <p:spPr>
            <a:xfrm>
              <a:off x="4086825" y="968244"/>
              <a:ext cx="2068657" cy="69249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1200" b="0" dirty="0" smtClean="0">
                  <a:ea typeface="+mn-ea"/>
                </a:rPr>
                <a:t>在此</a:t>
              </a:r>
              <a:r>
                <a:rPr lang="zh-CN" altLang="en-US" sz="1200" b="0" dirty="0">
                  <a:ea typeface="+mn-ea"/>
                </a:rPr>
                <a:t>添加正文并根据需要调整字体大小，建议采用</a:t>
              </a:r>
              <a:r>
                <a:rPr lang="en-US" altLang="zh-CN" sz="1200" b="0" dirty="0">
                  <a:ea typeface="+mn-ea"/>
                </a:rPr>
                <a:t>1.5</a:t>
              </a:r>
              <a:r>
                <a:rPr lang="zh-CN" altLang="en-US" sz="1200" b="0" dirty="0">
                  <a:ea typeface="+mn-ea"/>
                </a:rPr>
                <a:t>倍行距和两端对齐方式</a:t>
              </a:r>
              <a:r>
                <a:rPr lang="zh-CN" altLang="en-US" sz="1200" b="0" dirty="0" smtClean="0">
                  <a:ea typeface="+mn-ea"/>
                </a:rPr>
                <a:t>。</a:t>
              </a:r>
              <a:endParaRPr lang="zh-CN" altLang="en-US" sz="1200" b="0" dirty="0">
                <a:ea typeface="+mn-ea"/>
              </a:endParaRPr>
            </a:p>
          </p:txBody>
        </p:sp>
      </p:grpSp>
      <p:grpSp>
        <p:nvGrpSpPr>
          <p:cNvPr id="75" name="组合 74"/>
          <p:cNvGrpSpPr/>
          <p:nvPr/>
        </p:nvGrpSpPr>
        <p:grpSpPr>
          <a:xfrm>
            <a:off x="4243108" y="1135675"/>
            <a:ext cx="2104413" cy="1209813"/>
            <a:chOff x="4006936" y="791417"/>
            <a:chExt cx="2148546" cy="907360"/>
          </a:xfrm>
        </p:grpSpPr>
        <p:sp>
          <p:nvSpPr>
            <p:cNvPr id="76" name="TextBox 81"/>
            <p:cNvSpPr txBox="1"/>
            <p:nvPr/>
          </p:nvSpPr>
          <p:spPr>
            <a:xfrm>
              <a:off x="4006936" y="791417"/>
              <a:ext cx="2148546" cy="230833"/>
            </a:xfrm>
            <a:prstGeom prst="rect">
              <a:avLst/>
            </a:prstGeom>
            <a:noFill/>
          </p:spPr>
          <p:txBody>
            <a:bodyPr wrap="square" rtlCol="0">
              <a:spAutoFit/>
            </a:bodyPr>
            <a:lstStyle/>
            <a:p>
              <a:r>
                <a:rPr lang="zh-CN" altLang="en-US" sz="1400" b="0" dirty="0" smtClean="0">
                  <a:solidFill>
                    <a:schemeClr val="accent2"/>
                  </a:solidFill>
                  <a:latin typeface="+mn-ea"/>
                  <a:ea typeface="+mn-ea"/>
                </a:rPr>
                <a:t>在此处添加小标题</a:t>
              </a:r>
              <a:endParaRPr lang="zh-CN" altLang="en-US" sz="1400" b="0" dirty="0">
                <a:solidFill>
                  <a:schemeClr val="accent2"/>
                </a:solidFill>
                <a:latin typeface="+mn-ea"/>
                <a:ea typeface="+mn-ea"/>
              </a:endParaRPr>
            </a:p>
          </p:txBody>
        </p:sp>
        <p:sp>
          <p:nvSpPr>
            <p:cNvPr id="77" name="TextBox 82"/>
            <p:cNvSpPr txBox="1"/>
            <p:nvPr/>
          </p:nvSpPr>
          <p:spPr>
            <a:xfrm>
              <a:off x="4086825" y="1006279"/>
              <a:ext cx="2068657" cy="69249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1200" b="0" dirty="0" smtClean="0">
                  <a:ea typeface="+mn-ea"/>
                </a:rPr>
                <a:t>在此</a:t>
              </a:r>
              <a:r>
                <a:rPr lang="zh-CN" altLang="en-US" sz="1200" b="0" dirty="0">
                  <a:ea typeface="+mn-ea"/>
                </a:rPr>
                <a:t>添加正文并根据需要调整字体大小，建议采用</a:t>
              </a:r>
              <a:r>
                <a:rPr lang="en-US" altLang="zh-CN" sz="1200" b="0" dirty="0">
                  <a:ea typeface="+mn-ea"/>
                </a:rPr>
                <a:t>1.5</a:t>
              </a:r>
              <a:r>
                <a:rPr lang="zh-CN" altLang="en-US" sz="1200" b="0" dirty="0">
                  <a:ea typeface="+mn-ea"/>
                </a:rPr>
                <a:t>倍行距和两端对齐方式</a:t>
              </a:r>
              <a:r>
                <a:rPr lang="zh-CN" altLang="en-US" sz="1200" b="0" dirty="0" smtClean="0">
                  <a:ea typeface="+mn-ea"/>
                </a:rPr>
                <a:t>。</a:t>
              </a:r>
              <a:endParaRPr lang="zh-CN" altLang="en-US" sz="1200" b="0" dirty="0">
                <a:ea typeface="+mn-ea"/>
              </a:endParaRPr>
            </a:p>
          </p:txBody>
        </p:sp>
      </p:grpSp>
      <p:grpSp>
        <p:nvGrpSpPr>
          <p:cNvPr id="78" name="组合 77"/>
          <p:cNvGrpSpPr/>
          <p:nvPr/>
        </p:nvGrpSpPr>
        <p:grpSpPr>
          <a:xfrm>
            <a:off x="7572736" y="1086566"/>
            <a:ext cx="1214404" cy="1237181"/>
            <a:chOff x="6877069" y="1000125"/>
            <a:chExt cx="974138" cy="927886"/>
          </a:xfrm>
          <a:solidFill>
            <a:schemeClr val="bg1">
              <a:lumMod val="85000"/>
            </a:schemeClr>
          </a:solidFill>
        </p:grpSpPr>
        <p:sp>
          <p:nvSpPr>
            <p:cNvPr id="79" name="椭圆形标注 78"/>
            <p:cNvSpPr/>
            <p:nvPr/>
          </p:nvSpPr>
          <p:spPr>
            <a:xfrm>
              <a:off x="6877069" y="1000125"/>
              <a:ext cx="974138" cy="927886"/>
            </a:xfrm>
            <a:prstGeom prst="wedgeEllipseCallout">
              <a:avLst>
                <a:gd name="adj1" fmla="val -32566"/>
                <a:gd name="adj2" fmla="val 61466"/>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0"/>
            </a:p>
          </p:txBody>
        </p:sp>
        <p:sp>
          <p:nvSpPr>
            <p:cNvPr id="80" name="文本框 23"/>
            <p:cNvSpPr txBox="1"/>
            <p:nvPr/>
          </p:nvSpPr>
          <p:spPr>
            <a:xfrm>
              <a:off x="7055534" y="1204094"/>
              <a:ext cx="617210" cy="460271"/>
            </a:xfrm>
            <a:prstGeom prst="rect">
              <a:avLst/>
            </a:prstGeom>
            <a:grpFill/>
          </p:spPr>
          <p:txBody>
            <a:bodyPr wrap="none" lIns="0" rIns="0" rtlCol="0">
              <a:spAutoFit/>
            </a:bodyPr>
            <a:lstStyle/>
            <a:p>
              <a:pPr algn="ctr">
                <a:lnSpc>
                  <a:spcPct val="150000"/>
                </a:lnSpc>
              </a:pPr>
              <a:r>
                <a:rPr lang="zh-CN" altLang="en-US" sz="1200" b="0" dirty="0" smtClean="0">
                  <a:latin typeface="+mn-ea"/>
                  <a:ea typeface="+mn-ea"/>
                </a:rPr>
                <a:t>请在此处</a:t>
              </a:r>
              <a:endParaRPr lang="en-US" altLang="zh-CN" sz="1200" b="0" dirty="0" smtClean="0">
                <a:latin typeface="+mn-ea"/>
                <a:ea typeface="+mn-ea"/>
              </a:endParaRPr>
            </a:p>
            <a:p>
              <a:pPr algn="ctr">
                <a:lnSpc>
                  <a:spcPct val="150000"/>
                </a:lnSpc>
              </a:pPr>
              <a:r>
                <a:rPr lang="zh-CN" altLang="en-US" sz="1200" b="0" dirty="0" smtClean="0">
                  <a:latin typeface="+mn-ea"/>
                  <a:ea typeface="+mn-ea"/>
                </a:rPr>
                <a:t>添加关键字</a:t>
              </a:r>
              <a:endParaRPr lang="zh-CN" altLang="en-US" sz="1200" b="0" dirty="0">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ppt_x"/>
                                          </p:val>
                                        </p:tav>
                                        <p:tav tm="100000">
                                          <p:val>
                                            <p:strVal val="#ppt_x"/>
                                          </p:val>
                                        </p:tav>
                                      </p:tavLst>
                                    </p:anim>
                                    <p:anim calcmode="lin" valueType="num">
                                      <p:cBhvr additive="base">
                                        <p:cTn id="37" dur="500" fill="hold"/>
                                        <p:tgtEl>
                                          <p:spTgt spid="6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ppt_x"/>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ppt_x"/>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additive="base">
                                        <p:cTn id="66" dur="500" fill="hold"/>
                                        <p:tgtEl>
                                          <p:spTgt spid="69"/>
                                        </p:tgtEl>
                                        <p:attrNameLst>
                                          <p:attrName>ppt_x</p:attrName>
                                        </p:attrNameLst>
                                      </p:cBhvr>
                                      <p:tavLst>
                                        <p:tav tm="0">
                                          <p:val>
                                            <p:strVal val="#ppt_x"/>
                                          </p:val>
                                        </p:tav>
                                        <p:tav tm="100000">
                                          <p:val>
                                            <p:strVal val="#ppt_x"/>
                                          </p:val>
                                        </p:tav>
                                      </p:tavLst>
                                    </p:anim>
                                    <p:anim calcmode="lin" valueType="num">
                                      <p:cBhvr additive="base">
                                        <p:cTn id="67" dur="500" fill="hold"/>
                                        <p:tgtEl>
                                          <p:spTgt spid="69"/>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16" presetClass="entr" presetSubtype="21"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barn(inVertical)">
                                      <p:cBhvr>
                                        <p:cTn id="76" dur="500"/>
                                        <p:tgtEl>
                                          <p:spTgt spid="78"/>
                                        </p:tgtEl>
                                      </p:cBhvr>
                                    </p:animEffect>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1000"/>
                                        <p:tgtEl>
                                          <p:spTgt spid="72"/>
                                        </p:tgtEl>
                                      </p:cBhvr>
                                    </p:animEffect>
                                    <p:anim calcmode="lin" valueType="num">
                                      <p:cBhvr>
                                        <p:cTn id="81" dur="1000" fill="hold"/>
                                        <p:tgtEl>
                                          <p:spTgt spid="72"/>
                                        </p:tgtEl>
                                        <p:attrNameLst>
                                          <p:attrName>ppt_x</p:attrName>
                                        </p:attrNameLst>
                                      </p:cBhvr>
                                      <p:tavLst>
                                        <p:tav tm="0">
                                          <p:val>
                                            <p:strVal val="#ppt_x"/>
                                          </p:val>
                                        </p:tav>
                                        <p:tav tm="100000">
                                          <p:val>
                                            <p:strVal val="#ppt_x"/>
                                          </p:val>
                                        </p:tav>
                                      </p:tavLst>
                                    </p:anim>
                                    <p:anim calcmode="lin" valueType="num">
                                      <p:cBhvr>
                                        <p:cTn id="82" dur="1000" fill="hold"/>
                                        <p:tgtEl>
                                          <p:spTgt spid="72"/>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nodeType="after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1000"/>
                                        <p:tgtEl>
                                          <p:spTgt spid="75"/>
                                        </p:tgtEl>
                                      </p:cBhvr>
                                    </p:animEffect>
                                    <p:anim calcmode="lin" valueType="num">
                                      <p:cBhvr>
                                        <p:cTn id="87" dur="1000" fill="hold"/>
                                        <p:tgtEl>
                                          <p:spTgt spid="75"/>
                                        </p:tgtEl>
                                        <p:attrNameLst>
                                          <p:attrName>ppt_x</p:attrName>
                                        </p:attrNameLst>
                                      </p:cBhvr>
                                      <p:tavLst>
                                        <p:tav tm="0">
                                          <p:val>
                                            <p:strVal val="#ppt_x"/>
                                          </p:val>
                                        </p:tav>
                                        <p:tav tm="100000">
                                          <p:val>
                                            <p:strVal val="#ppt_x"/>
                                          </p:val>
                                        </p:tav>
                                      </p:tavLst>
                                    </p:anim>
                                    <p:anim calcmode="lin" valueType="num">
                                      <p:cBhvr>
                                        <p:cTn id="8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32" name="直接箭头连接符 31"/>
          <p:cNvCxnSpPr/>
          <p:nvPr/>
        </p:nvCxnSpPr>
        <p:spPr bwMode="auto">
          <a:xfrm flipV="1">
            <a:off x="3275856" y="1954057"/>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bwMode="auto">
          <a:xfrm>
            <a:off x="5296060" y="1635646"/>
            <a:ext cx="644092" cy="64409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4" name="矩形 87"/>
          <p:cNvSpPr>
            <a:spLocks noChangeArrowheads="1"/>
          </p:cNvSpPr>
          <p:nvPr/>
        </p:nvSpPr>
        <p:spPr bwMode="auto">
          <a:xfrm>
            <a:off x="5370952" y="1846872"/>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anose="020B0503020204020204" pitchFamily="34" charset="-122"/>
                <a:ea typeface="微软雅黑" panose="020B0503020204020204" pitchFamily="34" charset="-122"/>
              </a:rPr>
              <a:t>01</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6000912" y="172020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36" name="TextBox 7"/>
          <p:cNvSpPr txBox="1"/>
          <p:nvPr/>
        </p:nvSpPr>
        <p:spPr>
          <a:xfrm>
            <a:off x="5994347" y="1967608"/>
            <a:ext cx="2250061" cy="369332"/>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a:t>
            </a:r>
            <a:endParaRPr lang="zh-CN" altLang="en-US" sz="1200" b="0" dirty="0">
              <a:latin typeface="微软雅黑" panose="020B0503020204020204" pitchFamily="34" charset="-122"/>
              <a:ea typeface="微软雅黑" panose="020B0503020204020204" pitchFamily="34" charset="-122"/>
            </a:endParaRPr>
          </a:p>
        </p:txBody>
      </p:sp>
      <p:cxnSp>
        <p:nvCxnSpPr>
          <p:cNvPr id="37" name="直接箭头连接符 36"/>
          <p:cNvCxnSpPr/>
          <p:nvPr/>
        </p:nvCxnSpPr>
        <p:spPr bwMode="auto">
          <a:xfrm flipV="1">
            <a:off x="3275856" y="2859781"/>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8" name="椭圆 37"/>
          <p:cNvSpPr/>
          <p:nvPr/>
        </p:nvSpPr>
        <p:spPr bwMode="auto">
          <a:xfrm>
            <a:off x="5296060" y="2499742"/>
            <a:ext cx="644092" cy="644092"/>
          </a:xfrm>
          <a:prstGeom prst="ellipse">
            <a:avLst/>
          </a:prstGeom>
          <a:solidFill>
            <a:srgbClr val="FF99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9" name="矩形 87"/>
          <p:cNvSpPr>
            <a:spLocks noChangeArrowheads="1"/>
          </p:cNvSpPr>
          <p:nvPr/>
        </p:nvSpPr>
        <p:spPr bwMode="auto">
          <a:xfrm>
            <a:off x="5370952" y="2710968"/>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anose="020B0503020204020204" pitchFamily="34" charset="-122"/>
                <a:ea typeface="微软雅黑" panose="020B0503020204020204" pitchFamily="34" charset="-122"/>
              </a:rPr>
              <a:t>02</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0" name="TextBox 11"/>
          <p:cNvSpPr txBox="1"/>
          <p:nvPr/>
        </p:nvSpPr>
        <p:spPr>
          <a:xfrm>
            <a:off x="6000912" y="258430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41" name="TextBox 12"/>
          <p:cNvSpPr txBox="1"/>
          <p:nvPr/>
        </p:nvSpPr>
        <p:spPr>
          <a:xfrm>
            <a:off x="5994347" y="2831704"/>
            <a:ext cx="2250061" cy="369332"/>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a:t>
            </a:r>
            <a:endParaRPr lang="zh-CN" altLang="en-US" sz="1200" b="0" dirty="0">
              <a:latin typeface="微软雅黑" panose="020B0503020204020204" pitchFamily="34" charset="-122"/>
              <a:ea typeface="微软雅黑" panose="020B0503020204020204" pitchFamily="34" charset="-122"/>
            </a:endParaRPr>
          </a:p>
        </p:txBody>
      </p:sp>
      <p:cxnSp>
        <p:nvCxnSpPr>
          <p:cNvPr id="42" name="直接箭头连接符 41"/>
          <p:cNvCxnSpPr/>
          <p:nvPr/>
        </p:nvCxnSpPr>
        <p:spPr bwMode="auto">
          <a:xfrm flipV="1">
            <a:off x="3275856" y="3739708"/>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椭圆 42"/>
          <p:cNvSpPr/>
          <p:nvPr/>
        </p:nvSpPr>
        <p:spPr bwMode="auto">
          <a:xfrm>
            <a:off x="5296060" y="3379669"/>
            <a:ext cx="644092" cy="644092"/>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4" name="矩形 87"/>
          <p:cNvSpPr>
            <a:spLocks noChangeArrowheads="1"/>
          </p:cNvSpPr>
          <p:nvPr/>
        </p:nvSpPr>
        <p:spPr bwMode="auto">
          <a:xfrm>
            <a:off x="5370952" y="3590895"/>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anose="020B0503020204020204" pitchFamily="34" charset="-122"/>
                <a:ea typeface="微软雅黑" panose="020B0503020204020204" pitchFamily="34" charset="-122"/>
              </a:rPr>
              <a:t>03</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5" name="TextBox 16"/>
          <p:cNvSpPr txBox="1"/>
          <p:nvPr/>
        </p:nvSpPr>
        <p:spPr>
          <a:xfrm>
            <a:off x="6000912" y="3464228"/>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46" name="TextBox 17"/>
          <p:cNvSpPr txBox="1"/>
          <p:nvPr/>
        </p:nvSpPr>
        <p:spPr>
          <a:xfrm>
            <a:off x="5994347" y="3711631"/>
            <a:ext cx="2250061" cy="369332"/>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a:t>
            </a:r>
            <a:endParaRPr lang="zh-CN" altLang="en-US" sz="1200" b="0" dirty="0">
              <a:latin typeface="微软雅黑" panose="020B0503020204020204" pitchFamily="34" charset="-122"/>
              <a:ea typeface="微软雅黑" panose="020B0503020204020204" pitchFamily="34" charset="-122"/>
            </a:endParaRPr>
          </a:p>
        </p:txBody>
      </p:sp>
      <p:sp>
        <p:nvSpPr>
          <p:cNvPr id="47" name="椭圆 46"/>
          <p:cNvSpPr/>
          <p:nvPr/>
        </p:nvSpPr>
        <p:spPr bwMode="auto">
          <a:xfrm>
            <a:off x="1043608" y="1419622"/>
            <a:ext cx="2736304" cy="2736304"/>
          </a:xfrm>
          <a:prstGeom prst="ellipse">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8" name="椭圆 47"/>
          <p:cNvSpPr/>
          <p:nvPr/>
        </p:nvSpPr>
        <p:spPr bwMode="auto">
          <a:xfrm>
            <a:off x="1196008" y="1576189"/>
            <a:ext cx="2423170" cy="2423170"/>
          </a:xfrm>
          <a:prstGeom prst="ellipse">
            <a:avLst/>
          </a:prstGeom>
          <a:solidFill>
            <a:srgbClr val="FF0000"/>
          </a:solidFill>
          <a:ln w="38100">
            <a:solidFill>
              <a:schemeClr val="bg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9" name="TextBox 34"/>
          <p:cNvSpPr txBox="1">
            <a:spLocks noChangeArrowheads="1"/>
          </p:cNvSpPr>
          <p:nvPr/>
        </p:nvSpPr>
        <p:spPr bwMode="auto">
          <a:xfrm>
            <a:off x="1663628" y="2583727"/>
            <a:ext cx="149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0" dirty="0">
                <a:solidFill>
                  <a:schemeClr val="bg1"/>
                </a:solidFill>
                <a:latin typeface="微软雅黑" panose="020B0503020204020204" pitchFamily="34" charset="-122"/>
                <a:ea typeface="微软雅黑" panose="020B0503020204020204" pitchFamily="34" charset="-122"/>
              </a:rPr>
              <a:t>点击添加</a:t>
            </a:r>
            <a:r>
              <a:rPr lang="zh-CN" altLang="en-US" sz="1400" b="0" dirty="0" smtClean="0">
                <a:solidFill>
                  <a:schemeClr val="bg1"/>
                </a:solidFill>
                <a:latin typeface="微软雅黑" panose="020B0503020204020204" pitchFamily="34" charset="-122"/>
                <a:ea typeface="微软雅黑" panose="020B0503020204020204" pitchFamily="34" charset="-122"/>
              </a:rPr>
              <a:t>标题</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anim calcmode="lin" valueType="num">
                                      <p:cBhvr>
                                        <p:cTn id="19" dur="1000" fill="hold"/>
                                        <p:tgtEl>
                                          <p:spTgt spid="47"/>
                                        </p:tgtEl>
                                        <p:attrNameLst>
                                          <p:attrName>style.rotation</p:attrName>
                                        </p:attrNameLst>
                                      </p:cBhvr>
                                      <p:tavLst>
                                        <p:tav tm="0">
                                          <p:val>
                                            <p:fltVal val="90"/>
                                          </p:val>
                                        </p:tav>
                                        <p:tav tm="100000">
                                          <p:val>
                                            <p:fltVal val="0"/>
                                          </p:val>
                                        </p:tav>
                                      </p:tavLst>
                                    </p:anim>
                                    <p:animEffect transition="in" filter="fade">
                                      <p:cBhvr>
                                        <p:cTn id="20" dur="1000"/>
                                        <p:tgtEl>
                                          <p:spTgt spid="47"/>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000"/>
                            </p:stCondLst>
                            <p:childTnLst>
                              <p:par>
                                <p:cTn id="31" presetID="21"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2000"/>
                                        <p:tgtEl>
                                          <p:spTgt spid="3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heel(1)">
                                      <p:cBhvr>
                                        <p:cTn id="36" dur="2000"/>
                                        <p:tgtEl>
                                          <p:spTgt spid="34"/>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000"/>
                                        <p:tgtEl>
                                          <p:spTgt spid="38"/>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1)">
                                      <p:cBhvr>
                                        <p:cTn id="55" dur="2000"/>
                                        <p:tgtEl>
                                          <p:spTgt spid="39"/>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1+#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heel(1)">
                                      <p:cBhvr>
                                        <p:cTn id="74" dur="2000"/>
                                        <p:tgtEl>
                                          <p:spTgt spid="44"/>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1+#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1+#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animBg="1"/>
      <p:bldP spid="34" grpId="0"/>
      <p:bldP spid="35" grpId="0"/>
      <p:bldP spid="36" grpId="0"/>
      <p:bldP spid="38" grpId="0" animBg="1"/>
      <p:bldP spid="39" grpId="0"/>
      <p:bldP spid="40" grpId="0"/>
      <p:bldP spid="41" grpId="0"/>
      <p:bldP spid="43" grpId="0" animBg="1"/>
      <p:bldP spid="44" grpId="0"/>
      <p:bldP spid="45" grpId="0"/>
      <p:bldP spid="46" grpId="0"/>
      <p:bldP spid="47" grpId="0" animBg="1"/>
      <p:bldP spid="48"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2" name="直接连接符 11"/>
          <p:cNvCxnSpPr/>
          <p:nvPr/>
        </p:nvCxnSpPr>
        <p:spPr bwMode="auto">
          <a:xfrm>
            <a:off x="1227661" y="2872569"/>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auto">
          <a:xfrm>
            <a:off x="1622318"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泪滴形 13"/>
          <p:cNvSpPr/>
          <p:nvPr/>
        </p:nvSpPr>
        <p:spPr bwMode="auto">
          <a:xfrm rot="8134296">
            <a:off x="1133583" y="1506068"/>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5" name="矩形 87"/>
          <p:cNvSpPr>
            <a:spLocks noChangeArrowheads="1"/>
          </p:cNvSpPr>
          <p:nvPr/>
        </p:nvSpPr>
        <p:spPr bwMode="auto">
          <a:xfrm>
            <a:off x="1361794" y="183597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a:t>
            </a:r>
            <a:endParaRPr lang="en-US" altLang="zh-CN" sz="1200" kern="0" dirty="0" smtClean="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1187770" y="3075805"/>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17" name="泪滴形 16"/>
          <p:cNvSpPr/>
          <p:nvPr/>
        </p:nvSpPr>
        <p:spPr bwMode="auto">
          <a:xfrm rot="8134296" flipH="1" flipV="1">
            <a:off x="2573584" y="3146990"/>
            <a:ext cx="1120886" cy="1120886"/>
          </a:xfrm>
          <a:prstGeom prst="teardrop">
            <a:avLst>
              <a:gd name="adj" fmla="val 821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8" name="椭圆 17"/>
          <p:cNvSpPr/>
          <p:nvPr/>
        </p:nvSpPr>
        <p:spPr bwMode="auto">
          <a:xfrm>
            <a:off x="3062019"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9" name="矩形 87"/>
          <p:cNvSpPr>
            <a:spLocks noChangeArrowheads="1"/>
          </p:cNvSpPr>
          <p:nvPr/>
        </p:nvSpPr>
        <p:spPr bwMode="auto">
          <a:xfrm>
            <a:off x="2784068" y="347660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a:t>
            </a:r>
            <a:endParaRPr lang="en-US" altLang="zh-CN" sz="1200" kern="0" dirty="0" smtClea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a:xfrm>
            <a:off x="2560462" y="2160717"/>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31" name="椭圆 30"/>
          <p:cNvSpPr/>
          <p:nvPr/>
        </p:nvSpPr>
        <p:spPr bwMode="auto">
          <a:xfrm>
            <a:off x="4428866"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2" name="泪滴形 31"/>
          <p:cNvSpPr/>
          <p:nvPr/>
        </p:nvSpPr>
        <p:spPr bwMode="auto">
          <a:xfrm rot="8134296">
            <a:off x="3940131" y="1507833"/>
            <a:ext cx="1121484" cy="1121484"/>
          </a:xfrm>
          <a:prstGeom prst="teardrop">
            <a:avLst>
              <a:gd name="adj" fmla="val 8210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3" name="矩形 87"/>
          <p:cNvSpPr>
            <a:spLocks noChangeArrowheads="1"/>
          </p:cNvSpPr>
          <p:nvPr/>
        </p:nvSpPr>
        <p:spPr bwMode="auto">
          <a:xfrm>
            <a:off x="4168342"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a:t>
            </a:r>
            <a:endParaRPr lang="en-US" altLang="zh-CN" sz="1200" kern="0" dirty="0" smtClean="0">
              <a:solidFill>
                <a:srgbClr val="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3994318" y="3077570"/>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35" name="泪滴形 34"/>
          <p:cNvSpPr/>
          <p:nvPr/>
        </p:nvSpPr>
        <p:spPr bwMode="auto">
          <a:xfrm rot="8134296" flipH="1" flipV="1">
            <a:off x="5380132" y="3148755"/>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6" name="椭圆 35"/>
          <p:cNvSpPr/>
          <p:nvPr/>
        </p:nvSpPr>
        <p:spPr bwMode="auto">
          <a:xfrm>
            <a:off x="5868567"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7" name="矩形 87"/>
          <p:cNvSpPr>
            <a:spLocks noChangeArrowheads="1"/>
          </p:cNvSpPr>
          <p:nvPr/>
        </p:nvSpPr>
        <p:spPr bwMode="auto">
          <a:xfrm>
            <a:off x="5590616" y="347836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a:t>
            </a:r>
            <a:endParaRPr lang="en-US" altLang="zh-CN" sz="1200" kern="0" dirty="0" smtClean="0">
              <a:solidFill>
                <a:srgbClr val="FFFFFF"/>
              </a:solidFill>
              <a:latin typeface="微软雅黑" panose="020B0503020204020204" pitchFamily="34" charset="-122"/>
              <a:ea typeface="微软雅黑" panose="020B0503020204020204" pitchFamily="34" charset="-122"/>
            </a:endParaRPr>
          </a:p>
        </p:txBody>
      </p:sp>
      <p:sp>
        <p:nvSpPr>
          <p:cNvPr id="38" name="矩形 37"/>
          <p:cNvSpPr/>
          <p:nvPr/>
        </p:nvSpPr>
        <p:spPr>
          <a:xfrm>
            <a:off x="5367010" y="2162482"/>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39" name="椭圆 38"/>
          <p:cNvSpPr/>
          <p:nvPr/>
        </p:nvSpPr>
        <p:spPr bwMode="auto">
          <a:xfrm>
            <a:off x="7166053"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0" name="泪滴形 39"/>
          <p:cNvSpPr/>
          <p:nvPr/>
        </p:nvSpPr>
        <p:spPr bwMode="auto">
          <a:xfrm rot="8134296">
            <a:off x="6677318" y="1507833"/>
            <a:ext cx="1121484" cy="1121484"/>
          </a:xfrm>
          <a:prstGeom prst="teardrop">
            <a:avLst>
              <a:gd name="adj" fmla="val 8210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1" name="矩形 87"/>
          <p:cNvSpPr>
            <a:spLocks noChangeArrowheads="1"/>
          </p:cNvSpPr>
          <p:nvPr/>
        </p:nvSpPr>
        <p:spPr bwMode="auto">
          <a:xfrm>
            <a:off x="6905529"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a:t>
            </a:r>
            <a:endParaRPr lang="en-US" altLang="zh-CN" sz="1200" kern="0" dirty="0" smtClean="0">
              <a:solidFill>
                <a:srgbClr val="FFFFFF"/>
              </a:solidFill>
              <a:latin typeface="微软雅黑" panose="020B0503020204020204" pitchFamily="34" charset="-122"/>
              <a:ea typeface="微软雅黑" panose="020B0503020204020204" pitchFamily="34" charset="-122"/>
            </a:endParaRPr>
          </a:p>
        </p:txBody>
      </p:sp>
      <p:sp>
        <p:nvSpPr>
          <p:cNvPr id="42" name="矩形 41"/>
          <p:cNvSpPr/>
          <p:nvPr/>
        </p:nvSpPr>
        <p:spPr>
          <a:xfrm>
            <a:off x="6731505" y="3077570"/>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添加</a:t>
            </a:r>
            <a:r>
              <a:rPr lang="zh-CN" altLang="en-US" sz="1200" b="0" dirty="0">
                <a:latin typeface="微软雅黑" panose="020B0503020204020204" pitchFamily="34" charset="-122"/>
                <a:ea typeface="微软雅黑" panose="020B0503020204020204" pitchFamily="34" charset="-122"/>
              </a:rPr>
              <a:t>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90"/>
                                          </p:val>
                                        </p:tav>
                                        <p:tav tm="100000">
                                          <p:val>
                                            <p:fltVal val="0"/>
                                          </p:val>
                                        </p:tav>
                                      </p:tavLst>
                                    </p:anim>
                                    <p:animEffect transition="in" filter="fade">
                                      <p:cBhvr>
                                        <p:cTn id="19" dur="500"/>
                                        <p:tgtEl>
                                          <p:spTgt spid="13"/>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90"/>
                                          </p:val>
                                        </p:tav>
                                        <p:tav tm="100000">
                                          <p:val>
                                            <p:fltVal val="0"/>
                                          </p:val>
                                        </p:tav>
                                      </p:tavLst>
                                    </p:anim>
                                    <p:animEffect transition="in" filter="fade">
                                      <p:cBhvr>
                                        <p:cTn id="48" dur="500"/>
                                        <p:tgtEl>
                                          <p:spTgt spid="18"/>
                                        </p:tgtEl>
                                      </p:cBhvr>
                                    </p:animEffect>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31"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par>
                          <p:cTn id="72" fill="hold">
                            <p:stCondLst>
                              <p:cond delay="5500"/>
                            </p:stCondLst>
                            <p:childTnLst>
                              <p:par>
                                <p:cTn id="73" presetID="2" presetClass="entr" presetSubtype="4"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style.rotation</p:attrName>
                                        </p:attrNameLst>
                                      </p:cBhvr>
                                      <p:tavLst>
                                        <p:tav tm="0">
                                          <p:val>
                                            <p:fltVal val="90"/>
                                          </p:val>
                                        </p:tav>
                                        <p:tav tm="100000">
                                          <p:val>
                                            <p:fltVal val="0"/>
                                          </p:val>
                                        </p:tav>
                                      </p:tavLst>
                                    </p:anim>
                                    <p:animEffect transition="in" filter="fade">
                                      <p:cBhvr>
                                        <p:cTn id="94" dur="500"/>
                                        <p:tgtEl>
                                          <p:spTgt spid="36"/>
                                        </p:tgtEl>
                                      </p:cBhvr>
                                    </p:animEffect>
                                  </p:childTnLst>
                                </p:cTn>
                              </p:par>
                            </p:childTnLst>
                          </p:cTn>
                        </p:par>
                        <p:par>
                          <p:cTn id="95" fill="hold">
                            <p:stCondLst>
                              <p:cond delay="7000"/>
                            </p:stCondLst>
                            <p:childTnLst>
                              <p:par>
                                <p:cTn id="96" presetID="2" presetClass="entr" presetSubtype="4"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fill="hold"/>
                                        <p:tgtEl>
                                          <p:spTgt spid="37"/>
                                        </p:tgtEl>
                                        <p:attrNameLst>
                                          <p:attrName>ppt_x</p:attrName>
                                        </p:attrNameLst>
                                      </p:cBhvr>
                                      <p:tavLst>
                                        <p:tav tm="0">
                                          <p:val>
                                            <p:strVal val="#ppt_x"/>
                                          </p:val>
                                        </p:tav>
                                        <p:tav tm="100000">
                                          <p:val>
                                            <p:strVal val="#ppt_x"/>
                                          </p:val>
                                        </p:tav>
                                      </p:tavLst>
                                    </p:anim>
                                    <p:anim calcmode="lin" valueType="num">
                                      <p:cBhvr additive="base">
                                        <p:cTn id="99" dur="500" fill="hold"/>
                                        <p:tgtEl>
                                          <p:spTgt spid="37"/>
                                        </p:tgtEl>
                                        <p:attrNameLst>
                                          <p:attrName>ppt_y</p:attrName>
                                        </p:attrNameLst>
                                      </p:cBhvr>
                                      <p:tavLst>
                                        <p:tav tm="0">
                                          <p:val>
                                            <p:strVal val="1+#ppt_h/2"/>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childTnLst>
                          </p:cTn>
                        </p:par>
                        <p:par>
                          <p:cTn id="105" fill="hold">
                            <p:stCondLst>
                              <p:cond delay="75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 calcmode="lin" valueType="num">
                                      <p:cBhvr>
                                        <p:cTn id="110" dur="500" fill="hold"/>
                                        <p:tgtEl>
                                          <p:spTgt spid="39"/>
                                        </p:tgtEl>
                                        <p:attrNameLst>
                                          <p:attrName>style.rotation</p:attrName>
                                        </p:attrNameLst>
                                      </p:cBhvr>
                                      <p:tavLst>
                                        <p:tav tm="0">
                                          <p:val>
                                            <p:fltVal val="90"/>
                                          </p:val>
                                        </p:tav>
                                        <p:tav tm="100000">
                                          <p:val>
                                            <p:fltVal val="0"/>
                                          </p:val>
                                        </p:tav>
                                      </p:tavLst>
                                    </p:anim>
                                    <p:animEffect transition="in" filter="fade">
                                      <p:cBhvr>
                                        <p:cTn id="111" dur="500"/>
                                        <p:tgtEl>
                                          <p:spTgt spid="39"/>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childTnLst>
                          </p:cTn>
                        </p:par>
                        <p:par>
                          <p:cTn id="118" fill="hold">
                            <p:stCondLst>
                              <p:cond delay="8500"/>
                            </p:stCondLst>
                            <p:childTnLst>
                              <p:par>
                                <p:cTn id="119" presetID="2" presetClass="entr" presetSubtype="4"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P spid="14" grpId="0" animBg="1"/>
      <p:bldP spid="15" grpId="0"/>
      <p:bldP spid="16" grpId="0"/>
      <p:bldP spid="17" grpId="0" animBg="1"/>
      <p:bldP spid="18" grpId="0" animBg="1"/>
      <p:bldP spid="19" grpId="0"/>
      <p:bldP spid="30" grpId="0"/>
      <p:bldP spid="31" grpId="0" animBg="1"/>
      <p:bldP spid="32" grpId="0" animBg="1"/>
      <p:bldP spid="33" grpId="0"/>
      <p:bldP spid="34" grpId="0"/>
      <p:bldP spid="35" grpId="0" animBg="1"/>
      <p:bldP spid="36" grpId="0" animBg="1"/>
      <p:bldP spid="37" grpId="0"/>
      <p:bldP spid="38" grpId="0"/>
      <p:bldP spid="39" grpId="0" animBg="1"/>
      <p:bldP spid="40" grpId="0" animBg="1"/>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2" name="椭圆 41"/>
          <p:cNvSpPr/>
          <p:nvPr/>
        </p:nvSpPr>
        <p:spPr bwMode="auto">
          <a:xfrm>
            <a:off x="945879" y="1563638"/>
            <a:ext cx="1746770" cy="174677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3" name="矩形 87"/>
          <p:cNvSpPr>
            <a:spLocks noChangeArrowheads="1"/>
          </p:cNvSpPr>
          <p:nvPr/>
        </p:nvSpPr>
        <p:spPr bwMode="auto">
          <a:xfrm>
            <a:off x="1254782"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文本点击添加</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4" name="燕尾形 43"/>
          <p:cNvSpPr/>
          <p:nvPr/>
        </p:nvSpPr>
        <p:spPr bwMode="auto">
          <a:xfrm>
            <a:off x="3059832" y="2236065"/>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5" name="椭圆 44"/>
          <p:cNvSpPr/>
          <p:nvPr/>
        </p:nvSpPr>
        <p:spPr bwMode="auto">
          <a:xfrm>
            <a:off x="3682183" y="1563638"/>
            <a:ext cx="1746770" cy="174677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6" name="矩形 87"/>
          <p:cNvSpPr>
            <a:spLocks noChangeArrowheads="1"/>
          </p:cNvSpPr>
          <p:nvPr/>
        </p:nvSpPr>
        <p:spPr bwMode="auto">
          <a:xfrm>
            <a:off x="3991086"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文本点击添加</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7" name="燕尾形 46"/>
          <p:cNvSpPr/>
          <p:nvPr/>
        </p:nvSpPr>
        <p:spPr bwMode="auto">
          <a:xfrm>
            <a:off x="5796136" y="2236065"/>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8" name="椭圆 47"/>
          <p:cNvSpPr/>
          <p:nvPr/>
        </p:nvSpPr>
        <p:spPr bwMode="auto">
          <a:xfrm>
            <a:off x="6444208" y="1563638"/>
            <a:ext cx="1746770" cy="174677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9" name="矩形 87"/>
          <p:cNvSpPr>
            <a:spLocks noChangeArrowheads="1"/>
          </p:cNvSpPr>
          <p:nvPr/>
        </p:nvSpPr>
        <p:spPr bwMode="auto">
          <a:xfrm>
            <a:off x="6753111"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a:t>
            </a:r>
            <a:r>
              <a:rPr lang="zh-CN" altLang="en-US" sz="1200" kern="0" dirty="0" smtClean="0">
                <a:solidFill>
                  <a:srgbClr val="FFFFFF"/>
                </a:solidFill>
                <a:latin typeface="微软雅黑" panose="020B0503020204020204" pitchFamily="34" charset="-122"/>
                <a:ea typeface="微软雅黑" panose="020B0503020204020204" pitchFamily="34" charset="-122"/>
              </a:rPr>
              <a:t>文本点击添加</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bwMode="auto">
          <a:xfrm>
            <a:off x="1032411" y="3560915"/>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51" name="直接连接符 50"/>
          <p:cNvCxnSpPr/>
          <p:nvPr/>
        </p:nvCxnSpPr>
        <p:spPr bwMode="auto">
          <a:xfrm>
            <a:off x="974597" y="3797848"/>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13"/>
          <p:cNvSpPr txBox="1"/>
          <p:nvPr/>
        </p:nvSpPr>
        <p:spPr>
          <a:xfrm>
            <a:off x="1199853" y="3527393"/>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53" name="TextBox 14"/>
          <p:cNvSpPr txBox="1"/>
          <p:nvPr/>
        </p:nvSpPr>
        <p:spPr>
          <a:xfrm>
            <a:off x="946391" y="3843259"/>
            <a:ext cx="1779105"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添加你的文字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文字添加</a:t>
            </a:r>
            <a:r>
              <a:rPr lang="zh-CN" altLang="en-US" sz="1000" dirty="0">
                <a:latin typeface="微软雅黑" panose="020B0503020204020204" pitchFamily="34" charset="-122"/>
                <a:ea typeface="微软雅黑" panose="020B0503020204020204" pitchFamily="34" charset="-122"/>
              </a:rPr>
              <a:t>你的</a:t>
            </a:r>
            <a:r>
              <a:rPr lang="zh-CN" altLang="en-US" sz="1000" dirty="0" smtClean="0">
                <a:latin typeface="微软雅黑" panose="020B0503020204020204" pitchFamily="34" charset="-122"/>
                <a:ea typeface="微软雅黑" panose="020B0503020204020204" pitchFamily="34" charset="-122"/>
              </a:rPr>
              <a:t>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a:t>
            </a:r>
            <a:endParaRPr lang="zh-CN" altLang="en-US" sz="1000" dirty="0">
              <a:latin typeface="微软雅黑" panose="020B0503020204020204" pitchFamily="34" charset="-122"/>
              <a:ea typeface="微软雅黑" panose="020B0503020204020204" pitchFamily="34" charset="-122"/>
            </a:endParaRPr>
          </a:p>
        </p:txBody>
      </p:sp>
      <p:sp>
        <p:nvSpPr>
          <p:cNvPr id="54" name="矩形 53"/>
          <p:cNvSpPr/>
          <p:nvPr/>
        </p:nvSpPr>
        <p:spPr bwMode="auto">
          <a:xfrm>
            <a:off x="3794039" y="357489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55" name="直接连接符 54"/>
          <p:cNvCxnSpPr/>
          <p:nvPr/>
        </p:nvCxnSpPr>
        <p:spPr bwMode="auto">
          <a:xfrm>
            <a:off x="3736225" y="381183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17"/>
          <p:cNvSpPr txBox="1"/>
          <p:nvPr/>
        </p:nvSpPr>
        <p:spPr>
          <a:xfrm>
            <a:off x="3961481" y="354137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57" name="TextBox 18"/>
          <p:cNvSpPr txBox="1"/>
          <p:nvPr/>
        </p:nvSpPr>
        <p:spPr>
          <a:xfrm>
            <a:off x="3708019" y="3857242"/>
            <a:ext cx="1823404"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添加你的文字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文字添加</a:t>
            </a:r>
            <a:r>
              <a:rPr lang="zh-CN" altLang="en-US" sz="1000" dirty="0">
                <a:latin typeface="微软雅黑" panose="020B0503020204020204" pitchFamily="34" charset="-122"/>
                <a:ea typeface="微软雅黑" panose="020B0503020204020204" pitchFamily="34" charset="-122"/>
              </a:rPr>
              <a:t>你的</a:t>
            </a:r>
            <a:r>
              <a:rPr lang="zh-CN" altLang="en-US" sz="1000" dirty="0" smtClean="0">
                <a:latin typeface="微软雅黑" panose="020B0503020204020204" pitchFamily="34" charset="-122"/>
                <a:ea typeface="微软雅黑" panose="020B0503020204020204" pitchFamily="34" charset="-122"/>
              </a:rPr>
              <a:t>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a:t>
            </a:r>
            <a:endParaRPr lang="zh-CN" altLang="en-US" sz="1000" dirty="0">
              <a:latin typeface="微软雅黑" panose="020B0503020204020204" pitchFamily="34" charset="-122"/>
              <a:ea typeface="微软雅黑" panose="020B0503020204020204" pitchFamily="34" charset="-122"/>
            </a:endParaRPr>
          </a:p>
        </p:txBody>
      </p:sp>
      <p:sp>
        <p:nvSpPr>
          <p:cNvPr id="58" name="矩形 57"/>
          <p:cNvSpPr/>
          <p:nvPr/>
        </p:nvSpPr>
        <p:spPr bwMode="auto">
          <a:xfrm>
            <a:off x="6683657" y="3541376"/>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59" name="直接连接符 58"/>
          <p:cNvCxnSpPr/>
          <p:nvPr/>
        </p:nvCxnSpPr>
        <p:spPr bwMode="auto">
          <a:xfrm>
            <a:off x="6625843" y="3778309"/>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21"/>
          <p:cNvSpPr txBox="1"/>
          <p:nvPr/>
        </p:nvSpPr>
        <p:spPr>
          <a:xfrm>
            <a:off x="6851099" y="3507854"/>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61" name="TextBox 22"/>
          <p:cNvSpPr txBox="1"/>
          <p:nvPr/>
        </p:nvSpPr>
        <p:spPr>
          <a:xfrm>
            <a:off x="6597637" y="3823720"/>
            <a:ext cx="1777117"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添加你的文字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文字添加</a:t>
            </a:r>
            <a:r>
              <a:rPr lang="zh-CN" altLang="en-US" sz="1000" dirty="0">
                <a:latin typeface="微软雅黑" panose="020B0503020204020204" pitchFamily="34" charset="-122"/>
                <a:ea typeface="微软雅黑" panose="020B0503020204020204" pitchFamily="34" charset="-122"/>
              </a:rPr>
              <a:t>你的</a:t>
            </a:r>
            <a:r>
              <a:rPr lang="zh-CN" altLang="en-US" sz="1000" dirty="0" smtClean="0">
                <a:latin typeface="微软雅黑" panose="020B0503020204020204" pitchFamily="34" charset="-122"/>
                <a:ea typeface="微软雅黑" panose="020B0503020204020204" pitchFamily="34" charset="-122"/>
              </a:rPr>
              <a:t>文字</a:t>
            </a:r>
            <a:r>
              <a:rPr lang="zh-CN" altLang="en-US" sz="1000" dirty="0">
                <a:latin typeface="微软雅黑" panose="020B0503020204020204" pitchFamily="34" charset="-122"/>
                <a:ea typeface="微软雅黑" panose="020B0503020204020204" pitchFamily="34" charset="-122"/>
              </a:rPr>
              <a:t>添加你的</a:t>
            </a:r>
            <a:r>
              <a:rPr lang="zh-CN" altLang="en-US" sz="1000" dirty="0" smtClean="0">
                <a:latin typeface="微软雅黑" panose="020B0503020204020204" pitchFamily="34" charset="-122"/>
                <a:ea typeface="微软雅黑" panose="020B0503020204020204" pitchFamily="34" charset="-122"/>
              </a:rPr>
              <a:t>文字</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heel(1)">
                                      <p:cBhvr>
                                        <p:cTn id="11" dur="2000"/>
                                        <p:tgtEl>
                                          <p:spTgt spid="4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heel(1)">
                                      <p:cBhvr>
                                        <p:cTn id="14" dur="2000"/>
                                        <p:tgtEl>
                                          <p:spTgt spid="4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heel(1)">
                                      <p:cBhvr>
                                        <p:cTn id="18" dur="2000"/>
                                        <p:tgtEl>
                                          <p:spTgt spid="4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2000"/>
                                        <p:tgtEl>
                                          <p:spTgt spid="46"/>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heel(1)">
                                      <p:cBhvr>
                                        <p:cTn id="25" dur="2000"/>
                                        <p:tgtEl>
                                          <p:spTgt spid="4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heel(1)">
                                      <p:cBhvr>
                                        <p:cTn id="28" dur="2000"/>
                                        <p:tgtEl>
                                          <p:spTgt spid="49"/>
                                        </p:tgtEl>
                                      </p:cBhvr>
                                    </p:animEffect>
                                  </p:childTnLst>
                                </p:cTn>
                              </p:par>
                            </p:childTnLst>
                          </p:cTn>
                        </p:par>
                        <p:par>
                          <p:cTn id="29" fill="hold">
                            <p:stCondLst>
                              <p:cond delay="7000"/>
                            </p:stCondLst>
                            <p:childTnLst>
                              <p:par>
                                <p:cTn id="30" presetID="53" presetClass="entr" presetSubtype="1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2" presetClass="entr" presetSubtype="6"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1+#ppt_w/2"/>
                                          </p:val>
                                        </p:tav>
                                        <p:tav tm="100000">
                                          <p:val>
                                            <p:strVal val="#ppt_x"/>
                                          </p:val>
                                        </p:tav>
                                      </p:tavLst>
                                    </p:anim>
                                    <p:anim calcmode="lin" valueType="num">
                                      <p:cBhvr additive="base">
                                        <p:cTn id="46" dur="500" fill="hold"/>
                                        <p:tgtEl>
                                          <p:spTgt spid="53"/>
                                        </p:tgtEl>
                                        <p:attrNameLst>
                                          <p:attrName>ppt_y</p:attrName>
                                        </p:attrNameLst>
                                      </p:cBhvr>
                                      <p:tavLst>
                                        <p:tav tm="0">
                                          <p:val>
                                            <p:strVal val="#ppt_y"/>
                                          </p:val>
                                        </p:tav>
                                        <p:tav tm="100000">
                                          <p:val>
                                            <p:strVal val="#ppt_y"/>
                                          </p:val>
                                        </p:tav>
                                      </p:tavLst>
                                    </p:anim>
                                  </p:childTnLst>
                                </p:cTn>
                              </p:par>
                            </p:childTnLst>
                          </p:cTn>
                        </p:par>
                        <p:par>
                          <p:cTn id="47" fill="hold">
                            <p:stCondLst>
                              <p:cond delay="7500"/>
                            </p:stCondLst>
                            <p:childTnLst>
                              <p:par>
                                <p:cTn id="48" presetID="53"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2" presetClass="entr" presetSubtype="6"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1+#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53" presetClass="entr" presetSubtype="16"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2" presetClass="entr" presetSubtype="6"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1+#ppt_w/2"/>
                                          </p:val>
                                        </p:tav>
                                        <p:tav tm="100000">
                                          <p:val>
                                            <p:strVal val="#ppt_x"/>
                                          </p:val>
                                        </p:tav>
                                      </p:tavLst>
                                    </p:anim>
                                    <p:anim calcmode="lin" valueType="num">
                                      <p:cBhvr additive="base">
                                        <p:cTn id="74" dur="500" fill="hold"/>
                                        <p:tgtEl>
                                          <p:spTgt spid="59"/>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1+#ppt_w/2"/>
                                          </p:val>
                                        </p:tav>
                                        <p:tav tm="100000">
                                          <p:val>
                                            <p:strVal val="#ppt_x"/>
                                          </p:val>
                                        </p:tav>
                                      </p:tavLst>
                                    </p:anim>
                                    <p:anim calcmode="lin" valueType="num">
                                      <p:cBhvr additive="base">
                                        <p:cTn id="78" dur="500" fill="hold"/>
                                        <p:tgtEl>
                                          <p:spTgt spid="6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500" fill="hold"/>
                                        <p:tgtEl>
                                          <p:spTgt spid="61"/>
                                        </p:tgtEl>
                                        <p:attrNameLst>
                                          <p:attrName>ppt_x</p:attrName>
                                        </p:attrNameLst>
                                      </p:cBhvr>
                                      <p:tavLst>
                                        <p:tav tm="0">
                                          <p:val>
                                            <p:strVal val="1+#ppt_w/2"/>
                                          </p:val>
                                        </p:tav>
                                        <p:tav tm="100000">
                                          <p:val>
                                            <p:strVal val="#ppt_x"/>
                                          </p:val>
                                        </p:tav>
                                      </p:tavLst>
                                    </p:anim>
                                    <p:anim calcmode="lin" valueType="num">
                                      <p:cBhvr additive="base">
                                        <p:cTn id="8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45" grpId="0" animBg="1"/>
      <p:bldP spid="46" grpId="0"/>
      <p:bldP spid="48" grpId="0" animBg="1"/>
      <p:bldP spid="49" grpId="0"/>
      <p:bldP spid="50" grpId="0" animBg="1"/>
      <p:bldP spid="52" grpId="0"/>
      <p:bldP spid="53" grpId="0"/>
      <p:bldP spid="54" grpId="0" animBg="1"/>
      <p:bldP spid="56" grpId="0"/>
      <p:bldP spid="57" grpId="0"/>
      <p:bldP spid="58" grpId="0" animBg="1"/>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2" name="组合 21"/>
          <p:cNvGrpSpPr/>
          <p:nvPr/>
        </p:nvGrpSpPr>
        <p:grpSpPr>
          <a:xfrm>
            <a:off x="1060224" y="2835422"/>
            <a:ext cx="1711577" cy="1712209"/>
            <a:chOff x="855271" y="2835421"/>
            <a:chExt cx="1711577" cy="1712209"/>
          </a:xfrm>
        </p:grpSpPr>
        <p:grpSp>
          <p:nvGrpSpPr>
            <p:cNvPr id="23" name="组合 2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25" name="泪滴形 2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algn="ctr">
                  <a:defRPr/>
                </a:pPr>
                <a:endParaRPr lang="zh-CN" altLang="en-US" kern="0">
                  <a:solidFill>
                    <a:srgbClr val="FF0000"/>
                  </a:solidFill>
                  <a:latin typeface="+mj-ea"/>
                  <a:ea typeface="+mj-ea"/>
                </a:endParaRPr>
              </a:p>
            </p:txBody>
          </p:sp>
          <p:sp>
            <p:nvSpPr>
              <p:cNvPr id="2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4"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dirty="0">
                  <a:solidFill>
                    <a:sysClr val="windowText" lastClr="000000"/>
                  </a:solidFill>
                  <a:latin typeface="+mj-ea"/>
                  <a:ea typeface="+mj-ea"/>
                  <a:cs typeface="Arial Unicode MS" panose="020B0604020202020204" charset="-122"/>
                </a:rPr>
                <a:t>点击录</a:t>
              </a:r>
              <a:endParaRPr lang="en-US" altLang="zh-CN" sz="1700" kern="0" dirty="0">
                <a:solidFill>
                  <a:sysClr val="windowText" lastClr="000000"/>
                </a:solidFill>
                <a:latin typeface="+mj-ea"/>
                <a:ea typeface="+mj-ea"/>
                <a:cs typeface="Arial Unicode MS" panose="020B0604020202020204" charset="-122"/>
              </a:endParaRPr>
            </a:p>
            <a:p>
              <a:pPr algn="ctr">
                <a:defRPr/>
              </a:pPr>
              <a:r>
                <a:rPr lang="zh-CN" altLang="en-US" sz="1700" kern="0" dirty="0">
                  <a:solidFill>
                    <a:sysClr val="windowText" lastClr="000000"/>
                  </a:solidFill>
                  <a:latin typeface="+mj-ea"/>
                  <a:ea typeface="+mj-ea"/>
                  <a:cs typeface="Arial Unicode MS" panose="020B0604020202020204" charset="-122"/>
                </a:rPr>
                <a:t>入内容</a:t>
              </a:r>
            </a:p>
          </p:txBody>
        </p:sp>
      </p:grpSp>
      <p:grpSp>
        <p:nvGrpSpPr>
          <p:cNvPr id="27" name="组合 26"/>
          <p:cNvGrpSpPr/>
          <p:nvPr/>
        </p:nvGrpSpPr>
        <p:grpSpPr>
          <a:xfrm>
            <a:off x="2843808" y="2835420"/>
            <a:ext cx="1953851" cy="1954573"/>
            <a:chOff x="2672545" y="2835420"/>
            <a:chExt cx="1953852" cy="1954573"/>
          </a:xfrm>
        </p:grpSpPr>
        <p:grpSp>
          <p:nvGrpSpPr>
            <p:cNvPr id="2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9"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anose="020B0604020202020204" charset="-122"/>
                </a:rPr>
                <a:t>点击录</a:t>
              </a:r>
              <a:endParaRPr lang="en-US" altLang="zh-CN" sz="1700" kern="0">
                <a:solidFill>
                  <a:sysClr val="windowText" lastClr="000000"/>
                </a:solidFill>
                <a:latin typeface="+mj-ea"/>
                <a:ea typeface="+mj-ea"/>
                <a:cs typeface="Arial Unicode MS" panose="020B0604020202020204" charset="-122"/>
              </a:endParaRPr>
            </a:p>
            <a:p>
              <a:pPr algn="ctr">
                <a:defRPr/>
              </a:pPr>
              <a:r>
                <a:rPr lang="zh-CN" altLang="en-US" sz="1700" kern="0">
                  <a:solidFill>
                    <a:sysClr val="windowText" lastClr="000000"/>
                  </a:solidFill>
                  <a:latin typeface="+mj-ea"/>
                  <a:ea typeface="+mj-ea"/>
                  <a:cs typeface="Arial Unicode MS" panose="020B0604020202020204" charset="-122"/>
                </a:rPr>
                <a:t>入内容</a:t>
              </a:r>
            </a:p>
          </p:txBody>
        </p:sp>
      </p:grpSp>
      <p:grpSp>
        <p:nvGrpSpPr>
          <p:cNvPr id="32" name="组合 31"/>
          <p:cNvGrpSpPr/>
          <p:nvPr/>
        </p:nvGrpSpPr>
        <p:grpSpPr>
          <a:xfrm>
            <a:off x="1225503" y="1242749"/>
            <a:ext cx="1529694" cy="1529693"/>
            <a:chOff x="1009480" y="1242748"/>
            <a:chExt cx="1529694" cy="1529693"/>
          </a:xfrm>
        </p:grpSpPr>
        <p:sp>
          <p:nvSpPr>
            <p:cNvPr id="33" name="泪滴形 3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sp>
          <p:nvSpPr>
            <p:cNvPr id="3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dirty="0">
                  <a:solidFill>
                    <a:sysClr val="windowText" lastClr="000000"/>
                  </a:solidFill>
                  <a:latin typeface="+mj-ea"/>
                  <a:ea typeface="+mj-ea"/>
                  <a:cs typeface="Arial Unicode MS" panose="020B0604020202020204" charset="-122"/>
                </a:rPr>
                <a:t>点击录</a:t>
              </a:r>
              <a:endParaRPr lang="en-US" altLang="zh-CN" sz="1400" kern="0" dirty="0">
                <a:solidFill>
                  <a:sysClr val="windowText" lastClr="000000"/>
                </a:solidFill>
                <a:latin typeface="+mj-ea"/>
                <a:ea typeface="+mj-ea"/>
                <a:cs typeface="Arial Unicode MS" panose="020B0604020202020204" charset="-122"/>
              </a:endParaRPr>
            </a:p>
            <a:p>
              <a:pPr algn="ctr">
                <a:defRPr/>
              </a:pPr>
              <a:r>
                <a:rPr lang="zh-CN" altLang="en-US" sz="1400" kern="0" dirty="0">
                  <a:solidFill>
                    <a:sysClr val="windowText" lastClr="000000"/>
                  </a:solidFill>
                  <a:latin typeface="+mj-ea"/>
                  <a:ea typeface="+mj-ea"/>
                  <a:cs typeface="Arial Unicode MS" panose="020B0604020202020204" charset="-122"/>
                </a:rPr>
                <a:t>入内容</a:t>
              </a:r>
            </a:p>
          </p:txBody>
        </p:sp>
      </p:grpSp>
      <p:grpSp>
        <p:nvGrpSpPr>
          <p:cNvPr id="36" name="组合 35"/>
          <p:cNvGrpSpPr/>
          <p:nvPr/>
        </p:nvGrpSpPr>
        <p:grpSpPr>
          <a:xfrm>
            <a:off x="2843808" y="987575"/>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58"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anose="020B0604020202020204" charset="-122"/>
                </a:rPr>
                <a:t>点击录</a:t>
              </a:r>
              <a:endParaRPr lang="en-US" altLang="zh-CN" sz="1700" kern="0">
                <a:solidFill>
                  <a:sysClr val="windowText" lastClr="000000"/>
                </a:solidFill>
                <a:latin typeface="+mj-ea"/>
                <a:ea typeface="+mj-ea"/>
                <a:cs typeface="Arial Unicode MS" panose="020B0604020202020204" charset="-122"/>
              </a:endParaRPr>
            </a:p>
            <a:p>
              <a:pPr algn="ctr">
                <a:defRPr/>
              </a:pPr>
              <a:r>
                <a:rPr lang="zh-CN" altLang="en-US" sz="1700" kern="0">
                  <a:solidFill>
                    <a:sysClr val="windowText" lastClr="000000"/>
                  </a:solidFill>
                  <a:latin typeface="+mj-ea"/>
                  <a:ea typeface="+mj-ea"/>
                  <a:cs typeface="Arial Unicode MS" panose="020B0604020202020204" charset="-122"/>
                </a:rPr>
                <a:t>入内容</a:t>
              </a:r>
            </a:p>
          </p:txBody>
        </p:sp>
      </p:grpSp>
      <p:grpSp>
        <p:nvGrpSpPr>
          <p:cNvPr id="61" name="组合 60"/>
          <p:cNvGrpSpPr/>
          <p:nvPr/>
        </p:nvGrpSpPr>
        <p:grpSpPr>
          <a:xfrm>
            <a:off x="5406699" y="1261185"/>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grpSp>
      <p:sp>
        <p:nvSpPr>
          <p:cNvPr id="64" name="Text Box 40"/>
          <p:cNvSpPr txBox="1">
            <a:spLocks noChangeArrowheads="1"/>
          </p:cNvSpPr>
          <p:nvPr/>
        </p:nvSpPr>
        <p:spPr bwMode="gray">
          <a:xfrm>
            <a:off x="5853169" y="1526588"/>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6"/>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66" name="组合 11"/>
          <p:cNvGrpSpPr/>
          <p:nvPr/>
        </p:nvGrpSpPr>
        <p:grpSpPr bwMode="auto">
          <a:xfrm rot="16200000" flipH="1">
            <a:off x="5399418" y="2190009"/>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69" name="Text Box 40"/>
          <p:cNvSpPr txBox="1">
            <a:spLocks noChangeArrowheads="1"/>
          </p:cNvSpPr>
          <p:nvPr/>
        </p:nvSpPr>
        <p:spPr bwMode="gray">
          <a:xfrm>
            <a:off x="5853169" y="246269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1" name="Text Box 40"/>
          <p:cNvSpPr txBox="1">
            <a:spLocks noChangeArrowheads="1"/>
          </p:cNvSpPr>
          <p:nvPr/>
        </p:nvSpPr>
        <p:spPr bwMode="gray">
          <a:xfrm>
            <a:off x="5853169" y="3306253"/>
            <a:ext cx="3255336" cy="498590"/>
          </a:xfrm>
          <a:prstGeom prst="rect">
            <a:avLst/>
          </a:prstGeom>
          <a:noFill/>
          <a:ln w="9525">
            <a:noFill/>
            <a:miter lim="800000"/>
          </a:ln>
        </p:spPr>
        <p:txBody>
          <a:bodyPr wrap="square" lIns="91430" tIns="45716" rIns="91430" bIns="45716">
            <a:spAutoFit/>
          </a:bodyPr>
          <a:lstStyle/>
          <a:p>
            <a:pPr lvl="0">
              <a:lnSpc>
                <a:spcPct val="120000"/>
              </a:lnSpc>
              <a:defRPr/>
            </a:pPr>
            <a:endParaRPr lang="en-US" altLang="zh-CN" sz="11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80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3" name="Text Box 40"/>
          <p:cNvSpPr txBox="1">
            <a:spLocks noChangeArrowheads="1"/>
          </p:cNvSpPr>
          <p:nvPr/>
        </p:nvSpPr>
        <p:spPr bwMode="gray">
          <a:xfrm>
            <a:off x="5853169" y="4118876"/>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6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75" name="组合 4"/>
          <p:cNvGrpSpPr/>
          <p:nvPr/>
        </p:nvGrpSpPr>
        <p:grpSpPr bwMode="auto">
          <a:xfrm>
            <a:off x="5383232" y="3037773"/>
            <a:ext cx="397928" cy="398074"/>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grpSp>
        <p:nvGrpSpPr>
          <p:cNvPr id="78" name="组合 5"/>
          <p:cNvGrpSpPr/>
          <p:nvPr/>
        </p:nvGrpSpPr>
        <p:grpSpPr bwMode="auto">
          <a:xfrm flipH="1">
            <a:off x="5378818" y="3867895"/>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0-#ppt_w/2"/>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6"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1+#ppt_w/2"/>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5"/>
                                        </p:tgtEl>
                                        <p:attrNameLst>
                                          <p:attrName>ppt_y</p:attrName>
                                        </p:attrNameLst>
                                      </p:cBhvr>
                                      <p:tavLst>
                                        <p:tav tm="0">
                                          <p:val>
                                            <p:strVal val="#ppt_y"/>
                                          </p:val>
                                        </p:tav>
                                        <p:tav tm="100000">
                                          <p:val>
                                            <p:strVal val="#ppt_y"/>
                                          </p:val>
                                        </p:tav>
                                      </p:tavLst>
                                    </p:anim>
                                    <p:anim calcmode="lin" valueType="num">
                                      <p:cBhvr>
                                        <p:cTn id="3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5"/>
                                        </p:tgtEl>
                                      </p:cBhvr>
                                    </p:animEffect>
                                  </p:childTnLst>
                                </p:cTn>
                              </p:par>
                            </p:childTnLst>
                          </p:cTn>
                        </p:par>
                        <p:par>
                          <p:cTn id="42" fill="hold">
                            <p:stCondLst>
                              <p:cond delay="5349"/>
                            </p:stCondLst>
                            <p:childTnLst>
                              <p:par>
                                <p:cTn id="43" presetID="42"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childTnLst>
                          </p:cTn>
                        </p:par>
                        <p:par>
                          <p:cTn id="48" fill="hold">
                            <p:stCondLst>
                              <p:cond delay="6349"/>
                            </p:stCondLst>
                            <p:childTnLst>
                              <p:par>
                                <p:cTn id="49" presetID="42"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750"/>
                                        <p:tgtEl>
                                          <p:spTgt spid="66"/>
                                        </p:tgtEl>
                                      </p:cBhvr>
                                    </p:animEffect>
                                    <p:anim calcmode="lin" valueType="num">
                                      <p:cBhvr>
                                        <p:cTn id="52" dur="750" fill="hold"/>
                                        <p:tgtEl>
                                          <p:spTgt spid="66"/>
                                        </p:tgtEl>
                                        <p:attrNameLst>
                                          <p:attrName>ppt_x</p:attrName>
                                        </p:attrNameLst>
                                      </p:cBhvr>
                                      <p:tavLst>
                                        <p:tav tm="0">
                                          <p:val>
                                            <p:strVal val="#ppt_x"/>
                                          </p:val>
                                        </p:tav>
                                        <p:tav tm="100000">
                                          <p:val>
                                            <p:strVal val="#ppt_x"/>
                                          </p:val>
                                        </p:tav>
                                      </p:tavLst>
                                    </p:anim>
                                    <p:anim calcmode="lin" valueType="num">
                                      <p:cBhvr>
                                        <p:cTn id="53" dur="750" fill="hold"/>
                                        <p:tgtEl>
                                          <p:spTgt spid="66"/>
                                        </p:tgtEl>
                                        <p:attrNameLst>
                                          <p:attrName>ppt_y</p:attrName>
                                        </p:attrNameLst>
                                      </p:cBhvr>
                                      <p:tavLst>
                                        <p:tav tm="0">
                                          <p:val>
                                            <p:strVal val="#ppt_y+.1"/>
                                          </p:val>
                                        </p:tav>
                                        <p:tav tm="100000">
                                          <p:val>
                                            <p:strVal val="#ppt_y"/>
                                          </p:val>
                                        </p:tav>
                                      </p:tavLst>
                                    </p:anim>
                                  </p:childTnLst>
                                </p:cTn>
                              </p:par>
                            </p:childTnLst>
                          </p:cTn>
                        </p:par>
                        <p:par>
                          <p:cTn id="54" fill="hold">
                            <p:stCondLst>
                              <p:cond delay="734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0"/>
                                        </p:tgtEl>
                                        <p:attrNameLst>
                                          <p:attrName>ppt_y</p:attrName>
                                        </p:attrNameLst>
                                      </p:cBhvr>
                                      <p:tavLst>
                                        <p:tav tm="0">
                                          <p:val>
                                            <p:strVal val="#ppt_y"/>
                                          </p:val>
                                        </p:tav>
                                        <p:tav tm="100000">
                                          <p:val>
                                            <p:strVal val="#ppt_y"/>
                                          </p:val>
                                        </p:tav>
                                      </p:tavLst>
                                    </p:anim>
                                    <p:anim calcmode="lin" valueType="num">
                                      <p:cBhvr>
                                        <p:cTn id="59"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0"/>
                                        </p:tgtEl>
                                      </p:cBhvr>
                                    </p:animEffect>
                                  </p:childTnLst>
                                </p:cTn>
                              </p:par>
                            </p:childTnLst>
                          </p:cTn>
                        </p:par>
                        <p:par>
                          <p:cTn id="62" fill="hold">
                            <p:stCondLst>
                              <p:cond delay="7699"/>
                            </p:stCondLst>
                            <p:childTnLst>
                              <p:par>
                                <p:cTn id="63" presetID="42"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750"/>
                                        <p:tgtEl>
                                          <p:spTgt spid="69"/>
                                        </p:tgtEl>
                                      </p:cBhvr>
                                    </p:animEffect>
                                    <p:anim calcmode="lin" valueType="num">
                                      <p:cBhvr>
                                        <p:cTn id="66" dur="750" fill="hold"/>
                                        <p:tgtEl>
                                          <p:spTgt spid="69"/>
                                        </p:tgtEl>
                                        <p:attrNameLst>
                                          <p:attrName>ppt_x</p:attrName>
                                        </p:attrNameLst>
                                      </p:cBhvr>
                                      <p:tavLst>
                                        <p:tav tm="0">
                                          <p:val>
                                            <p:strVal val="#ppt_x"/>
                                          </p:val>
                                        </p:tav>
                                        <p:tav tm="100000">
                                          <p:val>
                                            <p:strVal val="#ppt_x"/>
                                          </p:val>
                                        </p:tav>
                                      </p:tavLst>
                                    </p:anim>
                                    <p:anim calcmode="lin" valueType="num">
                                      <p:cBhvr>
                                        <p:cTn id="67" dur="750" fill="hold"/>
                                        <p:tgtEl>
                                          <p:spTgt spid="69"/>
                                        </p:tgtEl>
                                        <p:attrNameLst>
                                          <p:attrName>ppt_y</p:attrName>
                                        </p:attrNameLst>
                                      </p:cBhvr>
                                      <p:tavLst>
                                        <p:tav tm="0">
                                          <p:val>
                                            <p:strVal val="#ppt_y+.1"/>
                                          </p:val>
                                        </p:tav>
                                        <p:tav tm="100000">
                                          <p:val>
                                            <p:strVal val="#ppt_y"/>
                                          </p:val>
                                        </p:tav>
                                      </p:tavLst>
                                    </p:anim>
                                  </p:childTnLst>
                                </p:cTn>
                              </p:par>
                            </p:childTnLst>
                          </p:cTn>
                        </p:par>
                        <p:par>
                          <p:cTn id="68" fill="hold">
                            <p:stCondLst>
                              <p:cond delay="8699"/>
                            </p:stCondLst>
                            <p:childTnLst>
                              <p:par>
                                <p:cTn id="69" presetID="42" presetClass="entr" presetSubtype="0"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750"/>
                                        <p:tgtEl>
                                          <p:spTgt spid="75"/>
                                        </p:tgtEl>
                                      </p:cBhvr>
                                    </p:animEffect>
                                    <p:anim calcmode="lin" valueType="num">
                                      <p:cBhvr>
                                        <p:cTn id="72" dur="750" fill="hold"/>
                                        <p:tgtEl>
                                          <p:spTgt spid="75"/>
                                        </p:tgtEl>
                                        <p:attrNameLst>
                                          <p:attrName>ppt_x</p:attrName>
                                        </p:attrNameLst>
                                      </p:cBhvr>
                                      <p:tavLst>
                                        <p:tav tm="0">
                                          <p:val>
                                            <p:strVal val="#ppt_x"/>
                                          </p:val>
                                        </p:tav>
                                        <p:tav tm="100000">
                                          <p:val>
                                            <p:strVal val="#ppt_x"/>
                                          </p:val>
                                        </p:tav>
                                      </p:tavLst>
                                    </p:anim>
                                    <p:anim calcmode="lin" valueType="num">
                                      <p:cBhvr>
                                        <p:cTn id="73" dur="75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96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72"/>
                                        </p:tgtEl>
                                        <p:attrNameLst>
                                          <p:attrName>ppt_y</p:attrName>
                                        </p:attrNameLst>
                                      </p:cBhvr>
                                      <p:tavLst>
                                        <p:tav tm="0">
                                          <p:val>
                                            <p:strVal val="#ppt_y"/>
                                          </p:val>
                                        </p:tav>
                                        <p:tav tm="100000">
                                          <p:val>
                                            <p:strVal val="#ppt_y"/>
                                          </p:val>
                                        </p:tav>
                                      </p:tavLst>
                                    </p:anim>
                                    <p:anim calcmode="lin" valueType="num">
                                      <p:cBhvr>
                                        <p:cTn id="7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72"/>
                                        </p:tgtEl>
                                      </p:cBhvr>
                                    </p:animEffect>
                                  </p:childTnLst>
                                </p:cTn>
                              </p:par>
                            </p:childTnLst>
                          </p:cTn>
                        </p:par>
                        <p:par>
                          <p:cTn id="82" fill="hold">
                            <p:stCondLst>
                              <p:cond delay="10049"/>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71"/>
                                        </p:tgtEl>
                                        <p:attrNameLst>
                                          <p:attrName>style.visibility</p:attrName>
                                        </p:attrNameLst>
                                      </p:cBhvr>
                                      <p:to>
                                        <p:strVal val="visible"/>
                                      </p:to>
                                    </p:set>
                                    <p:animEffect transition="in" filter="fade">
                                      <p:cBhvr>
                                        <p:cTn id="85" dur="750"/>
                                        <p:tgtEl>
                                          <p:spTgt spid="71"/>
                                        </p:tgtEl>
                                      </p:cBhvr>
                                    </p:animEffect>
                                    <p:anim calcmode="lin" valueType="num">
                                      <p:cBhvr>
                                        <p:cTn id="86" dur="750" fill="hold"/>
                                        <p:tgtEl>
                                          <p:spTgt spid="71"/>
                                        </p:tgtEl>
                                        <p:attrNameLst>
                                          <p:attrName>ppt_x</p:attrName>
                                        </p:attrNameLst>
                                      </p:cBhvr>
                                      <p:tavLst>
                                        <p:tav tm="0">
                                          <p:val>
                                            <p:strVal val="#ppt_x"/>
                                          </p:val>
                                        </p:tav>
                                        <p:tav tm="100000">
                                          <p:val>
                                            <p:strVal val="#ppt_x"/>
                                          </p:val>
                                        </p:tav>
                                      </p:tavLst>
                                    </p:anim>
                                    <p:anim calcmode="lin" valueType="num">
                                      <p:cBhvr>
                                        <p:cTn id="87" dur="750" fill="hold"/>
                                        <p:tgtEl>
                                          <p:spTgt spid="71"/>
                                        </p:tgtEl>
                                        <p:attrNameLst>
                                          <p:attrName>ppt_y</p:attrName>
                                        </p:attrNameLst>
                                      </p:cBhvr>
                                      <p:tavLst>
                                        <p:tav tm="0">
                                          <p:val>
                                            <p:strVal val="#ppt_y+.1"/>
                                          </p:val>
                                        </p:tav>
                                        <p:tav tm="100000">
                                          <p:val>
                                            <p:strVal val="#ppt_y"/>
                                          </p:val>
                                        </p:tav>
                                      </p:tavLst>
                                    </p:anim>
                                  </p:childTnLst>
                                </p:cTn>
                              </p:par>
                            </p:childTnLst>
                          </p:cTn>
                        </p:par>
                        <p:par>
                          <p:cTn id="88" fill="hold">
                            <p:stCondLst>
                              <p:cond delay="11049"/>
                            </p:stCondLst>
                            <p:childTnLst>
                              <p:par>
                                <p:cTn id="89" presetID="42"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750"/>
                                        <p:tgtEl>
                                          <p:spTgt spid="78"/>
                                        </p:tgtEl>
                                      </p:cBhvr>
                                    </p:animEffect>
                                    <p:anim calcmode="lin" valueType="num">
                                      <p:cBhvr>
                                        <p:cTn id="92" dur="750" fill="hold"/>
                                        <p:tgtEl>
                                          <p:spTgt spid="78"/>
                                        </p:tgtEl>
                                        <p:attrNameLst>
                                          <p:attrName>ppt_x</p:attrName>
                                        </p:attrNameLst>
                                      </p:cBhvr>
                                      <p:tavLst>
                                        <p:tav tm="0">
                                          <p:val>
                                            <p:strVal val="#ppt_x"/>
                                          </p:val>
                                        </p:tav>
                                        <p:tav tm="100000">
                                          <p:val>
                                            <p:strVal val="#ppt_x"/>
                                          </p:val>
                                        </p:tav>
                                      </p:tavLst>
                                    </p:anim>
                                    <p:anim calcmode="lin" valueType="num">
                                      <p:cBhvr>
                                        <p:cTn id="93" dur="750" fill="hold"/>
                                        <p:tgtEl>
                                          <p:spTgt spid="78"/>
                                        </p:tgtEl>
                                        <p:attrNameLst>
                                          <p:attrName>ppt_y</p:attrName>
                                        </p:attrNameLst>
                                      </p:cBhvr>
                                      <p:tavLst>
                                        <p:tav tm="0">
                                          <p:val>
                                            <p:strVal val="#ppt_y+.1"/>
                                          </p:val>
                                        </p:tav>
                                        <p:tav tm="100000">
                                          <p:val>
                                            <p:strVal val="#ppt_y"/>
                                          </p:val>
                                        </p:tav>
                                      </p:tavLst>
                                    </p:anim>
                                  </p:childTnLst>
                                </p:cTn>
                              </p:par>
                            </p:childTnLst>
                          </p:cTn>
                        </p:par>
                        <p:par>
                          <p:cTn id="94" fill="hold">
                            <p:stCondLst>
                              <p:cond delay="12049"/>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74"/>
                                        </p:tgtEl>
                                        <p:attrNameLst>
                                          <p:attrName>ppt_y</p:attrName>
                                        </p:attrNameLst>
                                      </p:cBhvr>
                                      <p:tavLst>
                                        <p:tav tm="0">
                                          <p:val>
                                            <p:strVal val="#ppt_y"/>
                                          </p:val>
                                        </p:tav>
                                        <p:tav tm="100000">
                                          <p:val>
                                            <p:strVal val="#ppt_y"/>
                                          </p:val>
                                        </p:tav>
                                      </p:tavLst>
                                    </p:anim>
                                    <p:anim calcmode="lin" valueType="num">
                                      <p:cBhvr>
                                        <p:cTn id="9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74"/>
                                        </p:tgtEl>
                                      </p:cBhvr>
                                    </p:animEffect>
                                  </p:childTnLst>
                                </p:cTn>
                              </p:par>
                            </p:childTnLst>
                          </p:cTn>
                        </p:par>
                        <p:par>
                          <p:cTn id="102" fill="hold">
                            <p:stCondLst>
                              <p:cond delay="12399"/>
                            </p:stCondLst>
                            <p:childTnLst>
                              <p:par>
                                <p:cTn id="103" presetID="42" presetClass="entr" presetSubtype="0"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750"/>
                                        <p:tgtEl>
                                          <p:spTgt spid="73"/>
                                        </p:tgtEl>
                                      </p:cBhvr>
                                    </p:animEffect>
                                    <p:anim calcmode="lin" valueType="num">
                                      <p:cBhvr>
                                        <p:cTn id="106" dur="750" fill="hold"/>
                                        <p:tgtEl>
                                          <p:spTgt spid="73"/>
                                        </p:tgtEl>
                                        <p:attrNameLst>
                                          <p:attrName>ppt_x</p:attrName>
                                        </p:attrNameLst>
                                      </p:cBhvr>
                                      <p:tavLst>
                                        <p:tav tm="0">
                                          <p:val>
                                            <p:strVal val="#ppt_x"/>
                                          </p:val>
                                        </p:tav>
                                        <p:tav tm="100000">
                                          <p:val>
                                            <p:strVal val="#ppt_x"/>
                                          </p:val>
                                        </p:tav>
                                      </p:tavLst>
                                    </p:anim>
                                    <p:anim calcmode="lin" valueType="num">
                                      <p:cBhvr>
                                        <p:cTn id="107"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4" grpId="0"/>
      <p:bldP spid="65" grpId="0"/>
      <p:bldP spid="69" grpId="0"/>
      <p:bldP spid="70" grpId="0"/>
      <p:bldP spid="71" grpId="0"/>
      <p:bldP spid="72" grpId="0"/>
      <p:bldP spid="73"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reeform 19"/>
          <p:cNvSpPr/>
          <p:nvPr/>
        </p:nvSpPr>
        <p:spPr bwMode="auto">
          <a:xfrm>
            <a:off x="2195737" y="0"/>
            <a:ext cx="1372582" cy="5143500"/>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8"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81614" tIns="40807" rIns="81614" bIns="40807" numCol="1" anchor="t" anchorCtr="0" compatLnSpc="1"/>
          <a:lstStyle/>
          <a:p>
            <a:endParaRPr lang="zh-CN" altLang="en-US"/>
          </a:p>
        </p:txBody>
      </p:sp>
      <p:sp>
        <p:nvSpPr>
          <p:cNvPr id="32" name="椭圆 31"/>
          <p:cNvSpPr>
            <a:spLocks noChangeAspect="1"/>
          </p:cNvSpPr>
          <p:nvPr/>
        </p:nvSpPr>
        <p:spPr bwMode="auto">
          <a:xfrm>
            <a:off x="3040848" y="920424"/>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33" name="椭圆 32"/>
          <p:cNvSpPr>
            <a:spLocks noChangeAspect="1"/>
          </p:cNvSpPr>
          <p:nvPr/>
        </p:nvSpPr>
        <p:spPr bwMode="auto">
          <a:xfrm>
            <a:off x="3259870" y="1822287"/>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34" name="椭圆 33"/>
          <p:cNvSpPr>
            <a:spLocks noChangeAspect="1"/>
          </p:cNvSpPr>
          <p:nvPr/>
        </p:nvSpPr>
        <p:spPr bwMode="auto">
          <a:xfrm>
            <a:off x="3252525" y="2686383"/>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62" name="椭圆 61"/>
          <p:cNvSpPr>
            <a:spLocks noChangeAspect="1"/>
          </p:cNvSpPr>
          <p:nvPr/>
        </p:nvSpPr>
        <p:spPr bwMode="auto">
          <a:xfrm>
            <a:off x="3024153" y="3536762"/>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63" name="圆角矩形 62"/>
          <p:cNvSpPr/>
          <p:nvPr/>
        </p:nvSpPr>
        <p:spPr bwMode="auto">
          <a:xfrm>
            <a:off x="3712034" y="978563"/>
            <a:ext cx="3236230"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solidFill>
                <a:schemeClr val="bg2">
                  <a:lumMod val="25000"/>
                </a:schemeClr>
              </a:solidFill>
              <a:latin typeface="方正黑体简体" panose="02010601030101010101" pitchFamily="2" charset="-122"/>
              <a:ea typeface="方正黑体简体" panose="02010601030101010101" pitchFamily="2" charset="-122"/>
            </a:endParaRPr>
          </a:p>
        </p:txBody>
      </p:sp>
      <p:sp>
        <p:nvSpPr>
          <p:cNvPr id="64" name="圆角矩形 63"/>
          <p:cNvSpPr/>
          <p:nvPr/>
        </p:nvSpPr>
        <p:spPr bwMode="auto">
          <a:xfrm>
            <a:off x="3938169" y="1866918"/>
            <a:ext cx="3148403"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5" name="圆角矩形 64"/>
          <p:cNvSpPr/>
          <p:nvPr/>
        </p:nvSpPr>
        <p:spPr bwMode="auto">
          <a:xfrm>
            <a:off x="3941455" y="2730110"/>
            <a:ext cx="3145117"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6" name="圆角矩形 65"/>
          <p:cNvSpPr/>
          <p:nvPr/>
        </p:nvSpPr>
        <p:spPr bwMode="auto">
          <a:xfrm>
            <a:off x="3728782" y="3591751"/>
            <a:ext cx="3176049"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7" name="TextBox 66"/>
          <p:cNvSpPr txBox="1"/>
          <p:nvPr/>
        </p:nvSpPr>
        <p:spPr>
          <a:xfrm>
            <a:off x="4324408" y="1049376"/>
            <a:ext cx="2011481" cy="328632"/>
          </a:xfrm>
          <a:prstGeom prst="rect">
            <a:avLst/>
          </a:prstGeom>
          <a:noFill/>
        </p:spPr>
        <p:txBody>
          <a:bodyPr wrap="none" lIns="81614" tIns="40807" rIns="81614" bIns="40807" rtlCol="0">
            <a:spAutoFit/>
          </a:bodyPr>
          <a:lstStyle/>
          <a:p>
            <a:r>
              <a:rPr lang="zh-CN" altLang="en-US" sz="1600" b="0" dirty="0" smtClean="0">
                <a:latin typeface="+mn-ea"/>
                <a:ea typeface="+mn-ea"/>
              </a:rPr>
              <a:t>请输入第一部分标题</a:t>
            </a:r>
            <a:endParaRPr lang="zh-CN" altLang="en-US" sz="1600" b="0" dirty="0">
              <a:latin typeface="+mn-ea"/>
              <a:ea typeface="+mn-ea"/>
            </a:endParaRPr>
          </a:p>
        </p:txBody>
      </p:sp>
      <p:sp>
        <p:nvSpPr>
          <p:cNvPr id="68" name="TextBox 67"/>
          <p:cNvSpPr txBox="1"/>
          <p:nvPr/>
        </p:nvSpPr>
        <p:spPr>
          <a:xfrm>
            <a:off x="4471651" y="1958794"/>
            <a:ext cx="2011481" cy="328632"/>
          </a:xfrm>
          <a:prstGeom prst="rect">
            <a:avLst/>
          </a:prstGeom>
          <a:noFill/>
        </p:spPr>
        <p:txBody>
          <a:bodyPr wrap="none" lIns="81614" tIns="40807" rIns="81614" bIns="40807" rtlCol="0">
            <a:spAutoFit/>
          </a:bodyPr>
          <a:lstStyle/>
          <a:p>
            <a:r>
              <a:rPr lang="zh-CN" altLang="en-US" sz="1600" b="0" dirty="0">
                <a:latin typeface="+mn-ea"/>
                <a:ea typeface="+mn-ea"/>
              </a:rPr>
              <a:t>请输入</a:t>
            </a:r>
            <a:r>
              <a:rPr lang="zh-CN" altLang="en-US" sz="1600" b="0" dirty="0" smtClean="0">
                <a:latin typeface="+mn-ea"/>
                <a:ea typeface="+mn-ea"/>
              </a:rPr>
              <a:t>第二部分</a:t>
            </a:r>
            <a:r>
              <a:rPr lang="zh-CN" altLang="en-US" sz="1600" b="0" dirty="0">
                <a:latin typeface="+mn-ea"/>
                <a:ea typeface="+mn-ea"/>
              </a:rPr>
              <a:t>标题</a:t>
            </a:r>
          </a:p>
        </p:txBody>
      </p:sp>
      <p:sp>
        <p:nvSpPr>
          <p:cNvPr id="69" name="TextBox 68"/>
          <p:cNvSpPr txBox="1"/>
          <p:nvPr/>
        </p:nvSpPr>
        <p:spPr>
          <a:xfrm>
            <a:off x="4504735" y="2812616"/>
            <a:ext cx="2011481" cy="328632"/>
          </a:xfrm>
          <a:prstGeom prst="rect">
            <a:avLst/>
          </a:prstGeom>
          <a:noFill/>
        </p:spPr>
        <p:txBody>
          <a:bodyPr wrap="none" lIns="81614" tIns="40807" rIns="81614" bIns="40807" rtlCol="0">
            <a:spAutoFit/>
          </a:bodyPr>
          <a:lstStyle/>
          <a:p>
            <a:r>
              <a:rPr lang="zh-CN" altLang="en-US" sz="1600" b="0" dirty="0">
                <a:latin typeface="+mn-ea"/>
                <a:ea typeface="+mn-ea"/>
              </a:rPr>
              <a:t>请输入</a:t>
            </a:r>
            <a:r>
              <a:rPr lang="zh-CN" altLang="en-US" sz="1600" b="0" dirty="0" smtClean="0">
                <a:latin typeface="+mn-ea"/>
                <a:ea typeface="+mn-ea"/>
              </a:rPr>
              <a:t>第三部分</a:t>
            </a:r>
            <a:r>
              <a:rPr lang="zh-CN" altLang="en-US" sz="1600" b="0" dirty="0">
                <a:latin typeface="+mn-ea"/>
                <a:ea typeface="+mn-ea"/>
              </a:rPr>
              <a:t>标题</a:t>
            </a:r>
          </a:p>
        </p:txBody>
      </p:sp>
      <p:sp>
        <p:nvSpPr>
          <p:cNvPr id="70" name="TextBox 69"/>
          <p:cNvSpPr txBox="1"/>
          <p:nvPr/>
        </p:nvSpPr>
        <p:spPr>
          <a:xfrm>
            <a:off x="4302304" y="3646024"/>
            <a:ext cx="2011481" cy="328632"/>
          </a:xfrm>
          <a:prstGeom prst="rect">
            <a:avLst/>
          </a:prstGeom>
          <a:noFill/>
        </p:spPr>
        <p:txBody>
          <a:bodyPr wrap="none" lIns="81614" tIns="40807" rIns="81614" bIns="40807" rtlCol="0">
            <a:spAutoFit/>
          </a:bodyPr>
          <a:lstStyle/>
          <a:p>
            <a:r>
              <a:rPr lang="zh-CN" altLang="en-US" sz="1600" b="0" dirty="0">
                <a:latin typeface="+mn-ea"/>
                <a:ea typeface="+mn-ea"/>
              </a:rPr>
              <a:t>请输入</a:t>
            </a:r>
            <a:r>
              <a:rPr lang="zh-CN" altLang="en-US" sz="1600" b="0" dirty="0" smtClean="0">
                <a:latin typeface="+mn-ea"/>
                <a:ea typeface="+mn-ea"/>
              </a:rPr>
              <a:t>第四部分</a:t>
            </a:r>
            <a:r>
              <a:rPr lang="zh-CN" altLang="en-US" sz="1600" b="0" dirty="0">
                <a:latin typeface="+mn-ea"/>
                <a:ea typeface="+mn-ea"/>
              </a:rPr>
              <a:t>标题</a:t>
            </a:r>
          </a:p>
        </p:txBody>
      </p:sp>
      <p:sp>
        <p:nvSpPr>
          <p:cNvPr id="71" name="TextBox 70"/>
          <p:cNvSpPr txBox="1"/>
          <p:nvPr/>
        </p:nvSpPr>
        <p:spPr>
          <a:xfrm>
            <a:off x="3152532" y="944085"/>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1</a:t>
            </a:r>
            <a:endParaRPr lang="zh-CN" altLang="en-US" sz="2700" b="1" dirty="0">
              <a:solidFill>
                <a:srgbClr val="F8F8F8"/>
              </a:solidFill>
              <a:latin typeface="+mn-ea"/>
            </a:endParaRPr>
          </a:p>
        </p:txBody>
      </p:sp>
      <p:sp>
        <p:nvSpPr>
          <p:cNvPr id="72" name="TextBox 71"/>
          <p:cNvSpPr txBox="1"/>
          <p:nvPr/>
        </p:nvSpPr>
        <p:spPr>
          <a:xfrm>
            <a:off x="3368819" y="1841217"/>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2</a:t>
            </a:r>
            <a:endParaRPr lang="zh-CN" altLang="en-US" sz="2700" b="1" dirty="0">
              <a:solidFill>
                <a:srgbClr val="F8F8F8"/>
              </a:solidFill>
              <a:latin typeface="+mn-ea"/>
            </a:endParaRPr>
          </a:p>
        </p:txBody>
      </p:sp>
      <p:sp>
        <p:nvSpPr>
          <p:cNvPr id="73" name="TextBox 72"/>
          <p:cNvSpPr txBox="1"/>
          <p:nvPr/>
        </p:nvSpPr>
        <p:spPr>
          <a:xfrm>
            <a:off x="3368840" y="2704222"/>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3</a:t>
            </a:r>
            <a:endParaRPr lang="zh-CN" altLang="en-US" sz="2700" b="1" dirty="0">
              <a:solidFill>
                <a:srgbClr val="F8F8F8"/>
              </a:solidFill>
              <a:latin typeface="+mn-ea"/>
            </a:endParaRPr>
          </a:p>
        </p:txBody>
      </p:sp>
      <p:sp>
        <p:nvSpPr>
          <p:cNvPr id="74" name="TextBox 73"/>
          <p:cNvSpPr txBox="1"/>
          <p:nvPr/>
        </p:nvSpPr>
        <p:spPr>
          <a:xfrm>
            <a:off x="3140820" y="3544677"/>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4</a:t>
            </a:r>
            <a:endParaRPr lang="zh-CN" altLang="en-US" sz="2700" b="1" dirty="0">
              <a:solidFill>
                <a:srgbClr val="F8F8F8"/>
              </a:solidFill>
              <a:latin typeface="+mn-ea"/>
            </a:endParaRPr>
          </a:p>
        </p:txBody>
      </p:sp>
      <p:sp>
        <p:nvSpPr>
          <p:cNvPr id="77" name="TextBox 76"/>
          <p:cNvSpPr txBox="1"/>
          <p:nvPr/>
        </p:nvSpPr>
        <p:spPr>
          <a:xfrm>
            <a:off x="475989" y="466645"/>
            <a:ext cx="1167568" cy="636409"/>
          </a:xfrm>
          <a:prstGeom prst="rect">
            <a:avLst/>
          </a:prstGeom>
          <a:noFill/>
        </p:spPr>
        <p:txBody>
          <a:bodyPr wrap="square" lIns="81614" tIns="40807" rIns="81614" bIns="40807" rtlCol="0">
            <a:spAutoFit/>
          </a:bodyPr>
          <a:lstStyle/>
          <a:p>
            <a:pPr algn="dist"/>
            <a:r>
              <a:rPr lang="zh-CN" altLang="en-US" sz="3600" b="1" dirty="0" smtClean="0">
                <a:latin typeface="+mj-ea"/>
                <a:ea typeface="+mj-ea"/>
              </a:rPr>
              <a:t>目录</a:t>
            </a:r>
            <a:endParaRPr lang="zh-CN" altLang="en-US" sz="3600" b="1" dirty="0">
              <a:latin typeface="+mj-ea"/>
              <a:ea typeface="+mj-ea"/>
            </a:endParaRPr>
          </a:p>
        </p:txBody>
      </p:sp>
      <p:sp>
        <p:nvSpPr>
          <p:cNvPr id="78" name="TextBox 77"/>
          <p:cNvSpPr txBox="1"/>
          <p:nvPr/>
        </p:nvSpPr>
        <p:spPr>
          <a:xfrm>
            <a:off x="487056" y="977851"/>
            <a:ext cx="1210558" cy="359410"/>
          </a:xfrm>
          <a:prstGeom prst="rect">
            <a:avLst/>
          </a:prstGeom>
          <a:noFill/>
        </p:spPr>
        <p:txBody>
          <a:bodyPr wrap="none" lIns="81614" tIns="40807" rIns="81614" bIns="40807" rtlCol="0">
            <a:spAutoFit/>
          </a:bodyPr>
          <a:lstStyle/>
          <a:p>
            <a:r>
              <a:rPr lang="en-US" altLang="zh-CN" sz="1600" dirty="0">
                <a:latin typeface="+mj-ea"/>
                <a:ea typeface="+mj-ea"/>
              </a:rPr>
              <a:t>C</a:t>
            </a:r>
            <a:r>
              <a:rPr lang="en-US" altLang="zh-CN" dirty="0">
                <a:latin typeface="+mj-ea"/>
                <a:ea typeface="+mj-ea"/>
              </a:rPr>
              <a:t>ontents</a:t>
            </a:r>
            <a:endParaRPr lang="zh-CN" altLang="en-US" dirty="0">
              <a:latin typeface="+mj-ea"/>
              <a:ea typeface="+mj-ea"/>
            </a:endParaRP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35416" t="54798" r="19580" b="1"/>
          <a:stretch>
            <a:fillRect/>
          </a:stretch>
        </p:blipFill>
        <p:spPr>
          <a:xfrm>
            <a:off x="281477" y="1492187"/>
            <a:ext cx="3025694" cy="1709944"/>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3853" y="0"/>
            <a:ext cx="1736766" cy="5143500"/>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 calcmode="lin" valueType="num">
                                      <p:cBhvr>
                                        <p:cTn id="9" dur="500" fill="hold"/>
                                        <p:tgtEl>
                                          <p:spTgt spid="77"/>
                                        </p:tgtEl>
                                        <p:attrNameLst>
                                          <p:attrName>style.rotation</p:attrName>
                                        </p:attrNameLst>
                                      </p:cBhvr>
                                      <p:tavLst>
                                        <p:tav tm="0">
                                          <p:val>
                                            <p:fltVal val="90"/>
                                          </p:val>
                                        </p:tav>
                                        <p:tav tm="100000">
                                          <p:val>
                                            <p:fltVal val="0"/>
                                          </p:val>
                                        </p:tav>
                                      </p:tavLst>
                                    </p:anim>
                                    <p:animEffect transition="in" filter="fade">
                                      <p:cBhvr>
                                        <p:cTn id="10" dur="500"/>
                                        <p:tgtEl>
                                          <p:spTgt spid="7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 fill="hold"/>
                                        <p:tgtEl>
                                          <p:spTgt spid="78"/>
                                        </p:tgtEl>
                                        <p:attrNameLst>
                                          <p:attrName>ppt_w</p:attrName>
                                        </p:attrNameLst>
                                      </p:cBhvr>
                                      <p:tavLst>
                                        <p:tav tm="0">
                                          <p:val>
                                            <p:fltVal val="0"/>
                                          </p:val>
                                        </p:tav>
                                        <p:tav tm="100000">
                                          <p:val>
                                            <p:strVal val="#ppt_w"/>
                                          </p:val>
                                        </p:tav>
                                      </p:tavLst>
                                    </p:anim>
                                    <p:anim calcmode="lin" valueType="num">
                                      <p:cBhvr>
                                        <p:cTn id="14" dur="500" fill="hold"/>
                                        <p:tgtEl>
                                          <p:spTgt spid="78"/>
                                        </p:tgtEl>
                                        <p:attrNameLst>
                                          <p:attrName>ppt_h</p:attrName>
                                        </p:attrNameLst>
                                      </p:cBhvr>
                                      <p:tavLst>
                                        <p:tav tm="0">
                                          <p:val>
                                            <p:fltVal val="0"/>
                                          </p:val>
                                        </p:tav>
                                        <p:tav tm="100000">
                                          <p:val>
                                            <p:strVal val="#ppt_h"/>
                                          </p:val>
                                        </p:tav>
                                      </p:tavLst>
                                    </p:anim>
                                    <p:anim calcmode="lin" valueType="num">
                                      <p:cBhvr>
                                        <p:cTn id="15" dur="500" fill="hold"/>
                                        <p:tgtEl>
                                          <p:spTgt spid="78"/>
                                        </p:tgtEl>
                                        <p:attrNameLst>
                                          <p:attrName>style.rotation</p:attrName>
                                        </p:attrNameLst>
                                      </p:cBhvr>
                                      <p:tavLst>
                                        <p:tav tm="0">
                                          <p:val>
                                            <p:fltVal val="90"/>
                                          </p:val>
                                        </p:tav>
                                        <p:tav tm="100000">
                                          <p:val>
                                            <p:fltVal val="0"/>
                                          </p:val>
                                        </p:tav>
                                      </p:tavLst>
                                    </p:anim>
                                    <p:animEffect transition="in" filter="fade">
                                      <p:cBhvr>
                                        <p:cTn id="16" dur="500"/>
                                        <p:tgtEl>
                                          <p:spTgt spid="7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1000"/>
                                        <p:tgtEl>
                                          <p:spTgt spid="31"/>
                                        </p:tgtEl>
                                      </p:cBhvr>
                                    </p:animEffect>
                                  </p:childTnLst>
                                </p:cTn>
                              </p:par>
                            </p:childTnLst>
                          </p:cTn>
                        </p:par>
                        <p:par>
                          <p:cTn id="21" fill="hold">
                            <p:stCondLst>
                              <p:cond delay="1500"/>
                            </p:stCondLst>
                            <p:childTnLst>
                              <p:par>
                                <p:cTn id="22" presetID="1" presetClass="entr" presetSubtype="0" fill="hold" grpId="1" nodeType="after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par>
                          <p:cTn id="24" fill="hold">
                            <p:stCondLst>
                              <p:cond delay="1500"/>
                            </p:stCondLst>
                            <p:childTnLst>
                              <p:par>
                                <p:cTn id="25" presetID="56" presetClass="path" presetSubtype="0" accel="50000" decel="50000" fill="hold" grpId="0" nodeType="afterEffect">
                                  <p:stCondLst>
                                    <p:cond delay="0"/>
                                  </p:stCondLst>
                                  <p:childTnLst>
                                    <p:animMotion origin="layout" path="M -0.15521 0.27562 L 1.11111E-6 -3.82716E-6 " pathEditMode="relative" rAng="0" ptsTypes="AA">
                                      <p:cBhvr>
                                        <p:cTn id="26" dur="500" fill="hold"/>
                                        <p:tgtEl>
                                          <p:spTgt spid="32"/>
                                        </p:tgtEl>
                                        <p:attrNameLst>
                                          <p:attrName>ppt_x</p:attrName>
                                          <p:attrName>ppt_y</p:attrName>
                                        </p:attrNameLst>
                                      </p:cBhvr>
                                      <p:rCtr x="7760" y="-13796"/>
                                    </p:animMotion>
                                  </p:childTnLst>
                                </p:cTn>
                              </p:par>
                              <p:par>
                                <p:cTn id="27" presetID="1" presetClass="entr" presetSubtype="0" fill="hold" grpId="1" nodeType="withEffect">
                                  <p:stCondLst>
                                    <p:cond delay="200"/>
                                  </p:stCondLst>
                                  <p:childTnLst>
                                    <p:set>
                                      <p:cBhvr>
                                        <p:cTn id="28" dur="1" fill="hold">
                                          <p:stCondLst>
                                            <p:cond delay="0"/>
                                          </p:stCondLst>
                                        </p:cTn>
                                        <p:tgtEl>
                                          <p:spTgt spid="33"/>
                                        </p:tgtEl>
                                        <p:attrNameLst>
                                          <p:attrName>style.visibility</p:attrName>
                                        </p:attrNameLst>
                                      </p:cBhvr>
                                      <p:to>
                                        <p:strVal val="visible"/>
                                      </p:to>
                                    </p:set>
                                  </p:childTnLst>
                                </p:cTn>
                              </p:par>
                              <p:par>
                                <p:cTn id="29" presetID="56" presetClass="path" presetSubtype="0" accel="50000" decel="50000" fill="hold" grpId="0" nodeType="withEffect">
                                  <p:stCondLst>
                                    <p:cond delay="200"/>
                                  </p:stCondLst>
                                  <p:childTnLst>
                                    <p:animMotion origin="layout" path="M -0.1552 0.12809 L -3.88889E-6 -2.46914E-6 " pathEditMode="relative" rAng="0" ptsTypes="AA">
                                      <p:cBhvr>
                                        <p:cTn id="30" dur="500" fill="hold"/>
                                        <p:tgtEl>
                                          <p:spTgt spid="33"/>
                                        </p:tgtEl>
                                        <p:attrNameLst>
                                          <p:attrName>ppt_x</p:attrName>
                                          <p:attrName>ppt_y</p:attrName>
                                        </p:attrNameLst>
                                      </p:cBhvr>
                                      <p:rCtr x="7760" y="-6420"/>
                                    </p:animMotion>
                                  </p:childTnLst>
                                </p:cTn>
                              </p:par>
                              <p:par>
                                <p:cTn id="31" presetID="1" presetClass="entr" presetSubtype="0" fill="hold" grpId="1" nodeType="withEffect">
                                  <p:stCondLst>
                                    <p:cond delay="400"/>
                                  </p:stCondLst>
                                  <p:childTnLst>
                                    <p:set>
                                      <p:cBhvr>
                                        <p:cTn id="32" dur="1" fill="hold">
                                          <p:stCondLst>
                                            <p:cond delay="0"/>
                                          </p:stCondLst>
                                        </p:cTn>
                                        <p:tgtEl>
                                          <p:spTgt spid="34"/>
                                        </p:tgtEl>
                                        <p:attrNameLst>
                                          <p:attrName>style.visibility</p:attrName>
                                        </p:attrNameLst>
                                      </p:cBhvr>
                                      <p:to>
                                        <p:strVal val="visible"/>
                                      </p:to>
                                    </p:set>
                                  </p:childTnLst>
                                </p:cTn>
                              </p:par>
                              <p:par>
                                <p:cTn id="33" presetID="56" presetClass="path" presetSubtype="0" accel="50000" decel="50000" fill="hold" grpId="0" nodeType="withEffect">
                                  <p:stCondLst>
                                    <p:cond delay="400"/>
                                  </p:stCondLst>
                                  <p:childTnLst>
                                    <p:animMotion origin="layout" path="M -0.16284 0.00185 L -2.77778E-6 -2.34568E-6 " pathEditMode="relative" rAng="0" ptsTypes="AA">
                                      <p:cBhvr>
                                        <p:cTn id="34" dur="500" fill="hold"/>
                                        <p:tgtEl>
                                          <p:spTgt spid="34"/>
                                        </p:tgtEl>
                                        <p:attrNameLst>
                                          <p:attrName>ppt_x</p:attrName>
                                          <p:attrName>ppt_y</p:attrName>
                                        </p:attrNameLst>
                                      </p:cBhvr>
                                      <p:rCtr x="8142" y="-93"/>
                                    </p:animMotion>
                                  </p:childTnLst>
                                </p:cTn>
                              </p:par>
                              <p:par>
                                <p:cTn id="35" presetID="1" presetClass="entr" presetSubtype="0" fill="hold" grpId="1" nodeType="withEffect">
                                  <p:stCondLst>
                                    <p:cond delay="600"/>
                                  </p:stCondLst>
                                  <p:childTnLst>
                                    <p:set>
                                      <p:cBhvr>
                                        <p:cTn id="36" dur="1" fill="hold">
                                          <p:stCondLst>
                                            <p:cond delay="0"/>
                                          </p:stCondLst>
                                        </p:cTn>
                                        <p:tgtEl>
                                          <p:spTgt spid="62"/>
                                        </p:tgtEl>
                                        <p:attrNameLst>
                                          <p:attrName>style.visibility</p:attrName>
                                        </p:attrNameLst>
                                      </p:cBhvr>
                                      <p:to>
                                        <p:strVal val="visible"/>
                                      </p:to>
                                    </p:set>
                                  </p:childTnLst>
                                </p:cTn>
                              </p:par>
                              <p:par>
                                <p:cTn id="37" presetID="56" presetClass="path" presetSubtype="0" accel="50000" decel="50000" fill="hold" grpId="0" nodeType="withEffect">
                                  <p:stCondLst>
                                    <p:cond delay="600"/>
                                  </p:stCondLst>
                                  <p:childTnLst>
                                    <p:animMotion origin="layout" path="M -0.14566 -0.13519 L -2.77778E-6 4.19753E-6 " pathEditMode="relative" rAng="0" ptsTypes="AA">
                                      <p:cBhvr>
                                        <p:cTn id="38" dur="500" fill="hold"/>
                                        <p:tgtEl>
                                          <p:spTgt spid="62"/>
                                        </p:tgtEl>
                                        <p:attrNameLst>
                                          <p:attrName>ppt_x</p:attrName>
                                          <p:attrName>ppt_y</p:attrName>
                                        </p:attrNameLst>
                                      </p:cBhvr>
                                      <p:rCtr x="7274" y="6759"/>
                                    </p:animMotion>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300" fill="hold"/>
                                        <p:tgtEl>
                                          <p:spTgt spid="71"/>
                                        </p:tgtEl>
                                        <p:attrNameLst>
                                          <p:attrName>ppt_w</p:attrName>
                                        </p:attrNameLst>
                                      </p:cBhvr>
                                      <p:tavLst>
                                        <p:tav tm="0">
                                          <p:val>
                                            <p:fltVal val="0"/>
                                          </p:val>
                                        </p:tav>
                                        <p:tav tm="100000">
                                          <p:val>
                                            <p:strVal val="#ppt_w"/>
                                          </p:val>
                                        </p:tav>
                                      </p:tavLst>
                                    </p:anim>
                                    <p:anim calcmode="lin" valueType="num">
                                      <p:cBhvr>
                                        <p:cTn id="43" dur="300" fill="hold"/>
                                        <p:tgtEl>
                                          <p:spTgt spid="71"/>
                                        </p:tgtEl>
                                        <p:attrNameLst>
                                          <p:attrName>ppt_h</p:attrName>
                                        </p:attrNameLst>
                                      </p:cBhvr>
                                      <p:tavLst>
                                        <p:tav tm="0">
                                          <p:val>
                                            <p:fltVal val="0"/>
                                          </p:val>
                                        </p:tav>
                                        <p:tav tm="100000">
                                          <p:val>
                                            <p:strVal val="#ppt_h"/>
                                          </p:val>
                                        </p:tav>
                                      </p:tavLst>
                                    </p:anim>
                                    <p:anim calcmode="lin" valueType="num">
                                      <p:cBhvr>
                                        <p:cTn id="44" dur="300" fill="hold"/>
                                        <p:tgtEl>
                                          <p:spTgt spid="71"/>
                                        </p:tgtEl>
                                        <p:attrNameLst>
                                          <p:attrName>style.rotation</p:attrName>
                                        </p:attrNameLst>
                                      </p:cBhvr>
                                      <p:tavLst>
                                        <p:tav tm="0">
                                          <p:val>
                                            <p:fltVal val="90"/>
                                          </p:val>
                                        </p:tav>
                                        <p:tav tm="100000">
                                          <p:val>
                                            <p:fltVal val="0"/>
                                          </p:val>
                                        </p:tav>
                                      </p:tavLst>
                                    </p:anim>
                                    <p:animEffect transition="in" filter="fade">
                                      <p:cBhvr>
                                        <p:cTn id="45" dur="300"/>
                                        <p:tgtEl>
                                          <p:spTgt spid="7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500"/>
                                        <p:tgtEl>
                                          <p:spTgt spid="67"/>
                                        </p:tgtEl>
                                      </p:cBhvr>
                                    </p:animEffect>
                                  </p:childTnLst>
                                </p:cTn>
                              </p:par>
                            </p:childTnLst>
                          </p:cTn>
                        </p:par>
                        <p:par>
                          <p:cTn id="53" fill="hold">
                            <p:stCondLst>
                              <p:cond delay="3000"/>
                            </p:stCondLst>
                            <p:childTnLst>
                              <p:par>
                                <p:cTn id="54" presetID="31" presetClass="entr" presetSubtype="0"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300" fill="hold"/>
                                        <p:tgtEl>
                                          <p:spTgt spid="72"/>
                                        </p:tgtEl>
                                        <p:attrNameLst>
                                          <p:attrName>ppt_w</p:attrName>
                                        </p:attrNameLst>
                                      </p:cBhvr>
                                      <p:tavLst>
                                        <p:tav tm="0">
                                          <p:val>
                                            <p:fltVal val="0"/>
                                          </p:val>
                                        </p:tav>
                                        <p:tav tm="100000">
                                          <p:val>
                                            <p:strVal val="#ppt_w"/>
                                          </p:val>
                                        </p:tav>
                                      </p:tavLst>
                                    </p:anim>
                                    <p:anim calcmode="lin" valueType="num">
                                      <p:cBhvr>
                                        <p:cTn id="57" dur="300" fill="hold"/>
                                        <p:tgtEl>
                                          <p:spTgt spid="72"/>
                                        </p:tgtEl>
                                        <p:attrNameLst>
                                          <p:attrName>ppt_h</p:attrName>
                                        </p:attrNameLst>
                                      </p:cBhvr>
                                      <p:tavLst>
                                        <p:tav tm="0">
                                          <p:val>
                                            <p:fltVal val="0"/>
                                          </p:val>
                                        </p:tav>
                                        <p:tav tm="100000">
                                          <p:val>
                                            <p:strVal val="#ppt_h"/>
                                          </p:val>
                                        </p:tav>
                                      </p:tavLst>
                                    </p:anim>
                                    <p:anim calcmode="lin" valueType="num">
                                      <p:cBhvr>
                                        <p:cTn id="58" dur="300" fill="hold"/>
                                        <p:tgtEl>
                                          <p:spTgt spid="72"/>
                                        </p:tgtEl>
                                        <p:attrNameLst>
                                          <p:attrName>style.rotation</p:attrName>
                                        </p:attrNameLst>
                                      </p:cBhvr>
                                      <p:tavLst>
                                        <p:tav tm="0">
                                          <p:val>
                                            <p:fltVal val="90"/>
                                          </p:val>
                                        </p:tav>
                                        <p:tav tm="100000">
                                          <p:val>
                                            <p:fltVal val="0"/>
                                          </p:val>
                                        </p:tav>
                                      </p:tavLst>
                                    </p:anim>
                                    <p:animEffect transition="in" filter="fade">
                                      <p:cBhvr>
                                        <p:cTn id="59" dur="300"/>
                                        <p:tgtEl>
                                          <p:spTgt spid="72"/>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left)">
                                      <p:cBhvr>
                                        <p:cTn id="63" dur="500"/>
                                        <p:tgtEl>
                                          <p:spTgt spid="6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500"/>
                                        <p:tgtEl>
                                          <p:spTgt spid="64"/>
                                        </p:tgtEl>
                                      </p:cBhvr>
                                    </p:animEffect>
                                  </p:childTnLst>
                                </p:cTn>
                              </p:par>
                            </p:childTnLst>
                          </p:cTn>
                        </p:par>
                        <p:par>
                          <p:cTn id="67" fill="hold">
                            <p:stCondLst>
                              <p:cond delay="4000"/>
                            </p:stCondLst>
                            <p:childTnLst>
                              <p:par>
                                <p:cTn id="68" presetID="31" presetClass="entr" presetSubtype="0"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300" fill="hold"/>
                                        <p:tgtEl>
                                          <p:spTgt spid="73"/>
                                        </p:tgtEl>
                                        <p:attrNameLst>
                                          <p:attrName>ppt_w</p:attrName>
                                        </p:attrNameLst>
                                      </p:cBhvr>
                                      <p:tavLst>
                                        <p:tav tm="0">
                                          <p:val>
                                            <p:fltVal val="0"/>
                                          </p:val>
                                        </p:tav>
                                        <p:tav tm="100000">
                                          <p:val>
                                            <p:strVal val="#ppt_w"/>
                                          </p:val>
                                        </p:tav>
                                      </p:tavLst>
                                    </p:anim>
                                    <p:anim calcmode="lin" valueType="num">
                                      <p:cBhvr>
                                        <p:cTn id="71" dur="300" fill="hold"/>
                                        <p:tgtEl>
                                          <p:spTgt spid="73"/>
                                        </p:tgtEl>
                                        <p:attrNameLst>
                                          <p:attrName>ppt_h</p:attrName>
                                        </p:attrNameLst>
                                      </p:cBhvr>
                                      <p:tavLst>
                                        <p:tav tm="0">
                                          <p:val>
                                            <p:fltVal val="0"/>
                                          </p:val>
                                        </p:tav>
                                        <p:tav tm="100000">
                                          <p:val>
                                            <p:strVal val="#ppt_h"/>
                                          </p:val>
                                        </p:tav>
                                      </p:tavLst>
                                    </p:anim>
                                    <p:anim calcmode="lin" valueType="num">
                                      <p:cBhvr>
                                        <p:cTn id="72" dur="300" fill="hold"/>
                                        <p:tgtEl>
                                          <p:spTgt spid="73"/>
                                        </p:tgtEl>
                                        <p:attrNameLst>
                                          <p:attrName>style.rotation</p:attrName>
                                        </p:attrNameLst>
                                      </p:cBhvr>
                                      <p:tavLst>
                                        <p:tav tm="0">
                                          <p:val>
                                            <p:fltVal val="90"/>
                                          </p:val>
                                        </p:tav>
                                        <p:tav tm="100000">
                                          <p:val>
                                            <p:fltVal val="0"/>
                                          </p:val>
                                        </p:tav>
                                      </p:tavLst>
                                    </p:anim>
                                    <p:animEffect transition="in" filter="fade">
                                      <p:cBhvr>
                                        <p:cTn id="73" dur="300"/>
                                        <p:tgtEl>
                                          <p:spTgt spid="73"/>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left)">
                                      <p:cBhvr>
                                        <p:cTn id="77" dur="500"/>
                                        <p:tgtEl>
                                          <p:spTgt spid="6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500"/>
                                        <p:tgtEl>
                                          <p:spTgt spid="65"/>
                                        </p:tgtEl>
                                      </p:cBhvr>
                                    </p:animEffect>
                                  </p:childTnLst>
                                </p:cTn>
                              </p:par>
                            </p:childTnLst>
                          </p:cTn>
                        </p:par>
                        <p:par>
                          <p:cTn id="81" fill="hold">
                            <p:stCondLst>
                              <p:cond delay="5000"/>
                            </p:stCondLst>
                            <p:childTnLst>
                              <p:par>
                                <p:cTn id="82" presetID="31" presetClass="entr" presetSubtype="0" fill="hold" grpId="0"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p:cTn id="84" dur="300" fill="hold"/>
                                        <p:tgtEl>
                                          <p:spTgt spid="74"/>
                                        </p:tgtEl>
                                        <p:attrNameLst>
                                          <p:attrName>ppt_w</p:attrName>
                                        </p:attrNameLst>
                                      </p:cBhvr>
                                      <p:tavLst>
                                        <p:tav tm="0">
                                          <p:val>
                                            <p:fltVal val="0"/>
                                          </p:val>
                                        </p:tav>
                                        <p:tav tm="100000">
                                          <p:val>
                                            <p:strVal val="#ppt_w"/>
                                          </p:val>
                                        </p:tav>
                                      </p:tavLst>
                                    </p:anim>
                                    <p:anim calcmode="lin" valueType="num">
                                      <p:cBhvr>
                                        <p:cTn id="85" dur="300" fill="hold"/>
                                        <p:tgtEl>
                                          <p:spTgt spid="74"/>
                                        </p:tgtEl>
                                        <p:attrNameLst>
                                          <p:attrName>ppt_h</p:attrName>
                                        </p:attrNameLst>
                                      </p:cBhvr>
                                      <p:tavLst>
                                        <p:tav tm="0">
                                          <p:val>
                                            <p:fltVal val="0"/>
                                          </p:val>
                                        </p:tav>
                                        <p:tav tm="100000">
                                          <p:val>
                                            <p:strVal val="#ppt_h"/>
                                          </p:val>
                                        </p:tav>
                                      </p:tavLst>
                                    </p:anim>
                                    <p:anim calcmode="lin" valueType="num">
                                      <p:cBhvr>
                                        <p:cTn id="86" dur="300" fill="hold"/>
                                        <p:tgtEl>
                                          <p:spTgt spid="74"/>
                                        </p:tgtEl>
                                        <p:attrNameLst>
                                          <p:attrName>style.rotation</p:attrName>
                                        </p:attrNameLst>
                                      </p:cBhvr>
                                      <p:tavLst>
                                        <p:tav tm="0">
                                          <p:val>
                                            <p:fltVal val="90"/>
                                          </p:val>
                                        </p:tav>
                                        <p:tav tm="100000">
                                          <p:val>
                                            <p:fltVal val="0"/>
                                          </p:val>
                                        </p:tav>
                                      </p:tavLst>
                                    </p:anim>
                                    <p:animEffect transition="in" filter="fade">
                                      <p:cBhvr>
                                        <p:cTn id="87" dur="300"/>
                                        <p:tgtEl>
                                          <p:spTgt spid="74"/>
                                        </p:tgtEl>
                                      </p:cBhvr>
                                    </p:animEffect>
                                  </p:childTnLst>
                                </p:cTn>
                              </p:par>
                            </p:childTnLst>
                          </p:cTn>
                        </p:par>
                        <p:par>
                          <p:cTn id="88" fill="hold">
                            <p:stCondLst>
                              <p:cond delay="550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left)">
                                      <p:cBhvr>
                                        <p:cTn id="94" dur="500"/>
                                        <p:tgtEl>
                                          <p:spTgt spid="66"/>
                                        </p:tgtEl>
                                      </p:cBhvr>
                                    </p:animEffect>
                                  </p:childTnLst>
                                </p:cTn>
                              </p:par>
                            </p:childTnLst>
                          </p:cTn>
                        </p:par>
                        <p:par>
                          <p:cTn id="95" fill="hold">
                            <p:stCondLst>
                              <p:cond delay="6000"/>
                            </p:stCondLst>
                            <p:childTnLst>
                              <p:par>
                                <p:cTn id="96" presetID="23" presetClass="entr" presetSubtype="288" fill="hold" nodeType="after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p:cTn id="98" dur="500" fill="hold"/>
                                        <p:tgtEl>
                                          <p:spTgt spid="28"/>
                                        </p:tgtEl>
                                        <p:attrNameLst>
                                          <p:attrName>ppt_w</p:attrName>
                                        </p:attrNameLst>
                                      </p:cBhvr>
                                      <p:tavLst>
                                        <p:tav tm="0">
                                          <p:val>
                                            <p:strVal val="4/3*#ppt_w"/>
                                          </p:val>
                                        </p:tav>
                                        <p:tav tm="100000">
                                          <p:val>
                                            <p:strVal val="#ppt_w"/>
                                          </p:val>
                                        </p:tav>
                                      </p:tavLst>
                                    </p:anim>
                                    <p:anim calcmode="lin" valueType="num">
                                      <p:cBhvr>
                                        <p:cTn id="99" dur="5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3" grpId="0" animBg="1"/>
      <p:bldP spid="33" grpId="1" animBg="1"/>
      <p:bldP spid="34" grpId="0" animBg="1"/>
      <p:bldP spid="34" grpId="1" animBg="1"/>
      <p:bldP spid="62" grpId="0" animBg="1"/>
      <p:bldP spid="62" grpId="1"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6"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7"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9" name="Group 19"/>
          <p:cNvGrpSpPr/>
          <p:nvPr/>
        </p:nvGrpSpPr>
        <p:grpSpPr>
          <a:xfrm>
            <a:off x="620524" y="2704718"/>
            <a:ext cx="1503204" cy="967021"/>
            <a:chOff x="620524" y="2667382"/>
            <a:chExt cx="1503204" cy="967021"/>
          </a:xfrm>
        </p:grpSpPr>
        <p:sp>
          <p:nvSpPr>
            <p:cNvPr id="40"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9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42"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43" name="Group 129"/>
          <p:cNvGrpSpPr/>
          <p:nvPr/>
        </p:nvGrpSpPr>
        <p:grpSpPr>
          <a:xfrm>
            <a:off x="2199267" y="1928801"/>
            <a:ext cx="1362945" cy="829608"/>
            <a:chOff x="696724" y="2587801"/>
            <a:chExt cx="1362945" cy="829608"/>
          </a:xfrm>
        </p:grpSpPr>
        <p:sp>
          <p:nvSpPr>
            <p:cNvPr id="44"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9" name="Group 132"/>
          <p:cNvGrpSpPr/>
          <p:nvPr/>
        </p:nvGrpSpPr>
        <p:grpSpPr>
          <a:xfrm>
            <a:off x="4912480" y="1223467"/>
            <a:ext cx="1362945" cy="808658"/>
            <a:chOff x="696724" y="2640481"/>
            <a:chExt cx="1362945" cy="808658"/>
          </a:xfrm>
        </p:grpSpPr>
        <p:sp>
          <p:nvSpPr>
            <p:cNvPr id="80"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1"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2" name="Group 135"/>
          <p:cNvGrpSpPr/>
          <p:nvPr/>
        </p:nvGrpSpPr>
        <p:grpSpPr>
          <a:xfrm>
            <a:off x="4644008" y="3959771"/>
            <a:ext cx="1512168" cy="844227"/>
            <a:chOff x="539448" y="2596586"/>
            <a:chExt cx="1512168" cy="844227"/>
          </a:xfrm>
        </p:grpSpPr>
        <p:sp>
          <p:nvSpPr>
            <p:cNvPr id="8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5" name="Group 138"/>
          <p:cNvGrpSpPr/>
          <p:nvPr/>
        </p:nvGrpSpPr>
        <p:grpSpPr>
          <a:xfrm>
            <a:off x="6588224" y="3574224"/>
            <a:ext cx="1499240" cy="817595"/>
            <a:chOff x="552376" y="2623218"/>
            <a:chExt cx="1499240" cy="817595"/>
          </a:xfrm>
        </p:grpSpPr>
        <p:sp>
          <p:nvSpPr>
            <p:cNvPr id="8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7"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8" name="Group 141"/>
          <p:cNvGrpSpPr/>
          <p:nvPr/>
        </p:nvGrpSpPr>
        <p:grpSpPr>
          <a:xfrm>
            <a:off x="7380312" y="2159571"/>
            <a:ext cx="1499240" cy="807725"/>
            <a:chOff x="552376" y="2633088"/>
            <a:chExt cx="1499240" cy="807725"/>
          </a:xfrm>
        </p:grpSpPr>
        <p:sp>
          <p:nvSpPr>
            <p:cNvPr id="8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1" name="Group 15"/>
          <p:cNvGrpSpPr/>
          <p:nvPr/>
        </p:nvGrpSpPr>
        <p:grpSpPr>
          <a:xfrm>
            <a:off x="6590322" y="2976786"/>
            <a:ext cx="467298" cy="467298"/>
            <a:chOff x="6590322" y="2740893"/>
            <a:chExt cx="467298" cy="467298"/>
          </a:xfrm>
        </p:grpSpPr>
        <p:sp>
          <p:nvSpPr>
            <p:cNvPr id="92"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3"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4" name="Group 1"/>
          <p:cNvGrpSpPr/>
          <p:nvPr/>
        </p:nvGrpSpPr>
        <p:grpSpPr>
          <a:xfrm>
            <a:off x="1066082" y="2054561"/>
            <a:ext cx="465007" cy="467298"/>
            <a:chOff x="1066082" y="1818668"/>
            <a:chExt cx="465007" cy="467298"/>
          </a:xfrm>
        </p:grpSpPr>
        <p:sp>
          <p:nvSpPr>
            <p:cNvPr id="95"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6"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7" name="Group 2"/>
          <p:cNvGrpSpPr/>
          <p:nvPr/>
        </p:nvGrpSpPr>
        <p:grpSpPr>
          <a:xfrm>
            <a:off x="3635896" y="2061023"/>
            <a:ext cx="465007" cy="465007"/>
            <a:chOff x="3635896" y="1825130"/>
            <a:chExt cx="465007" cy="465007"/>
          </a:xfrm>
        </p:grpSpPr>
        <p:sp>
          <p:nvSpPr>
            <p:cNvPr id="98"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9"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0" name="Group 17"/>
          <p:cNvGrpSpPr/>
          <p:nvPr/>
        </p:nvGrpSpPr>
        <p:grpSpPr>
          <a:xfrm>
            <a:off x="6365383" y="1223467"/>
            <a:ext cx="467298" cy="465007"/>
            <a:chOff x="6365383" y="987574"/>
            <a:chExt cx="467298" cy="465007"/>
          </a:xfrm>
        </p:grpSpPr>
        <p:sp>
          <p:nvSpPr>
            <p:cNvPr id="101"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2"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3" name="Group 3"/>
          <p:cNvGrpSpPr/>
          <p:nvPr/>
        </p:nvGrpSpPr>
        <p:grpSpPr>
          <a:xfrm>
            <a:off x="4770914" y="3326814"/>
            <a:ext cx="465007" cy="469589"/>
            <a:chOff x="4770914" y="3090921"/>
            <a:chExt cx="465007" cy="469589"/>
          </a:xfrm>
        </p:grpSpPr>
        <p:sp>
          <p:nvSpPr>
            <p:cNvPr id="104"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5"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6" name="Group 18"/>
          <p:cNvGrpSpPr/>
          <p:nvPr/>
        </p:nvGrpSpPr>
        <p:grpSpPr>
          <a:xfrm>
            <a:off x="7596336" y="1574425"/>
            <a:ext cx="467298" cy="467298"/>
            <a:chOff x="7850778" y="1338532"/>
            <a:chExt cx="467298" cy="467298"/>
          </a:xfrm>
        </p:grpSpPr>
        <p:sp>
          <p:nvSpPr>
            <p:cNvPr id="107"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8"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p:cTn id="17" dur="500" fill="hold"/>
                                        <p:tgtEl>
                                          <p:spTgt spid="94"/>
                                        </p:tgtEl>
                                        <p:attrNameLst>
                                          <p:attrName>ppt_w</p:attrName>
                                        </p:attrNameLst>
                                      </p:cBhvr>
                                      <p:tavLst>
                                        <p:tav tm="0">
                                          <p:val>
                                            <p:fltVal val="0"/>
                                          </p:val>
                                        </p:tav>
                                        <p:tav tm="100000">
                                          <p:val>
                                            <p:strVal val="#ppt_w"/>
                                          </p:val>
                                        </p:tav>
                                      </p:tavLst>
                                    </p:anim>
                                    <p:anim calcmode="lin" valueType="num">
                                      <p:cBhvr>
                                        <p:cTn id="18" dur="500" fill="hold"/>
                                        <p:tgtEl>
                                          <p:spTgt spid="94"/>
                                        </p:tgtEl>
                                        <p:attrNameLst>
                                          <p:attrName>ppt_h</p:attrName>
                                        </p:attrNameLst>
                                      </p:cBhvr>
                                      <p:tavLst>
                                        <p:tav tm="0">
                                          <p:val>
                                            <p:fltVal val="0"/>
                                          </p:val>
                                        </p:tav>
                                        <p:tav tm="100000">
                                          <p:val>
                                            <p:strVal val="#ppt_h"/>
                                          </p:val>
                                        </p:tav>
                                      </p:tavLst>
                                    </p:anim>
                                    <p:animEffect transition="in" filter="fade">
                                      <p:cBhvr>
                                        <p:cTn id="19" dur="500"/>
                                        <p:tgtEl>
                                          <p:spTgt spid="94"/>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up)">
                                      <p:cBhvr>
                                        <p:cTn id="62" dur="500"/>
                                        <p:tgtEl>
                                          <p:spTgt spid="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53" presetClass="entr" presetSubtype="16"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animEffect transition="in" filter="fade">
                                      <p:cBhvr>
                                        <p:cTn id="72" dur="500"/>
                                        <p:tgtEl>
                                          <p:spTgt spid="100"/>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up)">
                                      <p:cBhvr>
                                        <p:cTn id="76" dur="500"/>
                                        <p:tgtEl>
                                          <p:spTgt spid="7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up)">
                                      <p:cBhvr>
                                        <p:cTn id="8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P spid="37" grpId="0" animBg="1"/>
      <p:bldP spid="38"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38" name="组合 37"/>
          <p:cNvGrpSpPr/>
          <p:nvPr/>
        </p:nvGrpSpPr>
        <p:grpSpPr>
          <a:xfrm>
            <a:off x="7156834" y="2162161"/>
            <a:ext cx="1577802" cy="1309123"/>
            <a:chOff x="7737176" y="3044094"/>
            <a:chExt cx="1677511" cy="1374579"/>
          </a:xfrm>
        </p:grpSpPr>
        <p:grpSp>
          <p:nvGrpSpPr>
            <p:cNvPr id="39" name="组合 38"/>
            <p:cNvGrpSpPr/>
            <p:nvPr/>
          </p:nvGrpSpPr>
          <p:grpSpPr>
            <a:xfrm>
              <a:off x="7737176" y="3044094"/>
              <a:ext cx="1677511" cy="1374579"/>
              <a:chOff x="7647017" y="2699415"/>
              <a:chExt cx="2617944" cy="2145185"/>
            </a:xfrm>
          </p:grpSpPr>
          <p:sp>
            <p:nvSpPr>
              <p:cNvPr id="41"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dirty="0">
                  <a:solidFill>
                    <a:sysClr val="windowText" lastClr="000000"/>
                  </a:solidFill>
                  <a:latin typeface="+mj-ea"/>
                  <a:ea typeface="+mj-ea"/>
                </a:endParaRPr>
              </a:p>
            </p:txBody>
          </p:sp>
          <p:sp>
            <p:nvSpPr>
              <p:cNvPr id="42" name="Oval 19"/>
              <p:cNvSpPr>
                <a:spLocks noChangeArrowheads="1"/>
              </p:cNvSpPr>
              <p:nvPr/>
            </p:nvSpPr>
            <p:spPr bwMode="auto">
              <a:xfrm>
                <a:off x="8011516" y="2699415"/>
                <a:ext cx="1931237" cy="1931674"/>
              </a:xfrm>
              <a:prstGeom prst="ellipse">
                <a:avLst/>
              </a:prstGeom>
              <a:solidFill>
                <a:schemeClr val="accent2"/>
              </a:solidFill>
              <a:ln w="25400" cap="flat" cmpd="sng" algn="ctr">
                <a:noFill/>
                <a:prstDash val="solid"/>
              </a:ln>
              <a:effectLst/>
            </p:spPr>
            <p:txBody>
              <a:bodyPr rtlCol="0" anchor="ctr"/>
              <a:lstStyle/>
              <a:p>
                <a:pPr algn="ctr"/>
                <a:endParaRPr lang="zh-CN" altLang="en-US" sz="2000" kern="0" dirty="0">
                  <a:solidFill>
                    <a:sysClr val="window" lastClr="FFFFFF"/>
                  </a:solidFill>
                  <a:latin typeface="+mj-ea"/>
                  <a:ea typeface="+mj-ea"/>
                </a:endParaRPr>
              </a:p>
            </p:txBody>
          </p:sp>
          <p:sp>
            <p:nvSpPr>
              <p:cNvPr id="43"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dirty="0">
                  <a:solidFill>
                    <a:sysClr val="windowText" lastClr="000000"/>
                  </a:solidFill>
                  <a:latin typeface="+mj-ea"/>
                  <a:ea typeface="+mj-ea"/>
                </a:endParaRPr>
              </a:p>
            </p:txBody>
          </p:sp>
        </p:grpSp>
        <p:sp>
          <p:nvSpPr>
            <p:cNvPr id="40" name="TextBox 39"/>
            <p:cNvSpPr txBox="1"/>
            <p:nvPr/>
          </p:nvSpPr>
          <p:spPr>
            <a:xfrm>
              <a:off x="7996224" y="3408610"/>
              <a:ext cx="1137112" cy="549381"/>
            </a:xfrm>
            <a:prstGeom prst="rect">
              <a:avLst/>
            </a:prstGeom>
            <a:noFill/>
          </p:spPr>
          <p:txBody>
            <a:bodyPr wrap="none" rtlCol="0">
              <a:spAutoFit/>
            </a:bodyPr>
            <a:lstStyle/>
            <a:p>
              <a:pPr defTabSz="863600">
                <a:defRPr/>
              </a:pPr>
              <a:r>
                <a:rPr lang="en-US" altLang="zh-CN" sz="2800" i="1" kern="0" dirty="0" smtClean="0">
                  <a:solidFill>
                    <a:sysClr val="window" lastClr="FFFFFF"/>
                  </a:solidFill>
                  <a:latin typeface="+mj-ea"/>
                  <a:ea typeface="+mj-ea"/>
                </a:rPr>
                <a:t>2020</a:t>
              </a:r>
              <a:endParaRPr lang="zh-CN" altLang="en-US" sz="2800" i="1" kern="0" dirty="0">
                <a:solidFill>
                  <a:sysClr val="window" lastClr="FFFFFF"/>
                </a:solidFill>
                <a:latin typeface="+mj-ea"/>
                <a:ea typeface="+mj-ea"/>
              </a:endParaRPr>
            </a:p>
          </p:txBody>
        </p:sp>
      </p:grpSp>
      <p:sp>
        <p:nvSpPr>
          <p:cNvPr id="44"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dirty="0">
              <a:solidFill>
                <a:srgbClr val="646464"/>
              </a:solidFill>
              <a:latin typeface="Arial" panose="020B0604020202020204" pitchFamily="34" charset="0"/>
              <a:ea typeface="微软雅黑" panose="020B0503020204020204" pitchFamily="34" charset="-122"/>
            </a:endParaRPr>
          </a:p>
        </p:txBody>
      </p:sp>
      <p:sp>
        <p:nvSpPr>
          <p:cNvPr id="45" name="AutoShape 8"/>
          <p:cNvSpPr>
            <a:spLocks noChangeArrowheads="1"/>
          </p:cNvSpPr>
          <p:nvPr/>
        </p:nvSpPr>
        <p:spPr bwMode="auto">
          <a:xfrm>
            <a:off x="4945078"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3265921" y="2342232"/>
            <a:ext cx="533608" cy="893535"/>
          </a:xfrm>
          <a:prstGeom prst="chevron">
            <a:avLst>
              <a:gd name="adj" fmla="val 55472"/>
            </a:avLst>
          </a:prstGeom>
          <a:solidFill>
            <a:schemeClr val="accent1"/>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7" name="AutoShape 8"/>
          <p:cNvSpPr>
            <a:spLocks noChangeArrowheads="1"/>
          </p:cNvSpPr>
          <p:nvPr/>
        </p:nvSpPr>
        <p:spPr bwMode="auto">
          <a:xfrm>
            <a:off x="1623200"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8" name="AutoShape 8"/>
          <p:cNvSpPr>
            <a:spLocks noChangeArrowheads="1"/>
          </p:cNvSpPr>
          <p:nvPr/>
        </p:nvSpPr>
        <p:spPr bwMode="auto">
          <a:xfrm>
            <a:off x="6624235" y="2342232"/>
            <a:ext cx="533608" cy="893535"/>
          </a:xfrm>
          <a:prstGeom prst="chevron">
            <a:avLst>
              <a:gd name="adj" fmla="val 55472"/>
            </a:avLst>
          </a:prstGeom>
          <a:solidFill>
            <a:schemeClr val="accent3"/>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10464"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mj-ea"/>
                <a:ea typeface="+mj-ea"/>
              </a:rPr>
              <a:t>2016</a:t>
            </a:r>
            <a:endParaRPr lang="zh-CN" altLang="en-US" kern="0" dirty="0">
              <a:latin typeface="+mj-ea"/>
              <a:ea typeface="+mj-ea"/>
            </a:endParaRPr>
          </a:p>
        </p:txBody>
      </p:sp>
      <p:sp>
        <p:nvSpPr>
          <p:cNvPr id="50" name="TextBox 49"/>
          <p:cNvSpPr txBox="1"/>
          <p:nvPr/>
        </p:nvSpPr>
        <p:spPr>
          <a:xfrm>
            <a:off x="2386173"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mj-ea"/>
                <a:ea typeface="+mj-ea"/>
              </a:rPr>
              <a:t>2017</a:t>
            </a:r>
            <a:endParaRPr lang="zh-CN" altLang="en-US" kern="0" dirty="0">
              <a:latin typeface="+mj-ea"/>
              <a:ea typeface="+mj-ea"/>
            </a:endParaRPr>
          </a:p>
        </p:txBody>
      </p:sp>
      <p:sp>
        <p:nvSpPr>
          <p:cNvPr id="51" name="TextBox 50"/>
          <p:cNvSpPr txBox="1"/>
          <p:nvPr/>
        </p:nvSpPr>
        <p:spPr>
          <a:xfrm>
            <a:off x="4065330" y="2615002"/>
            <a:ext cx="745098" cy="364214"/>
          </a:xfrm>
          <a:prstGeom prst="rect">
            <a:avLst/>
          </a:prstGeom>
          <a:noFill/>
        </p:spPr>
        <p:txBody>
          <a:bodyPr wrap="none" lIns="86371" tIns="43186" rIns="86371" bIns="43186" rtlCol="0">
            <a:spAutoFit/>
          </a:bodyPr>
          <a:lstStyle/>
          <a:p>
            <a:pPr>
              <a:defRPr/>
            </a:pPr>
            <a:r>
              <a:rPr lang="en-US" altLang="zh-CN" i="1" kern="0" dirty="0" smtClean="0">
                <a:solidFill>
                  <a:srgbClr val="646464"/>
                </a:solidFill>
                <a:latin typeface="+mj-ea"/>
                <a:ea typeface="+mj-ea"/>
              </a:rPr>
              <a:t>2018</a:t>
            </a:r>
            <a:endParaRPr lang="zh-CN" altLang="en-US" i="1" kern="0" dirty="0">
              <a:solidFill>
                <a:srgbClr val="646464"/>
              </a:solidFill>
              <a:latin typeface="+mj-ea"/>
              <a:ea typeface="+mj-ea"/>
            </a:endParaRPr>
          </a:p>
        </p:txBody>
      </p:sp>
      <p:sp>
        <p:nvSpPr>
          <p:cNvPr id="52" name="TextBox 51"/>
          <p:cNvSpPr txBox="1"/>
          <p:nvPr/>
        </p:nvSpPr>
        <p:spPr>
          <a:xfrm>
            <a:off x="5744486"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mj-ea"/>
                <a:ea typeface="+mj-ea"/>
              </a:rPr>
              <a:t>2019</a:t>
            </a:r>
            <a:endParaRPr lang="zh-CN" altLang="en-US" kern="0" dirty="0">
              <a:latin typeface="+mj-ea"/>
              <a:ea typeface="+mj-ea"/>
            </a:endParaRPr>
          </a:p>
        </p:txBody>
      </p:sp>
      <p:grpSp>
        <p:nvGrpSpPr>
          <p:cNvPr id="53" name="组合 52"/>
          <p:cNvGrpSpPr/>
          <p:nvPr/>
        </p:nvGrpSpPr>
        <p:grpSpPr>
          <a:xfrm>
            <a:off x="1149105" y="3080995"/>
            <a:ext cx="1811457" cy="1434970"/>
            <a:chOff x="941884" y="3983470"/>
            <a:chExt cx="1925931" cy="1506719"/>
          </a:xfrm>
        </p:grpSpPr>
        <p:cxnSp>
          <p:nvCxnSpPr>
            <p:cNvPr id="54" name="直接连接符 53"/>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55" name="TextBox 54"/>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dirty="0" smtClean="0">
                  <a:solidFill>
                    <a:srgbClr val="646464"/>
                  </a:solidFill>
                  <a:latin typeface="+mn-ea"/>
                  <a:ea typeface="+mn-ea"/>
                </a:rPr>
                <a:t>此处添加</a:t>
              </a:r>
              <a:r>
                <a:rPr lang="zh-CN" altLang="en-US" b="0" kern="0" dirty="0">
                  <a:solidFill>
                    <a:srgbClr val="646464"/>
                  </a:solidFill>
                  <a:latin typeface="+mn-ea"/>
                  <a:ea typeface="+mn-ea"/>
                </a:rPr>
                <a:t>标题</a:t>
              </a:r>
              <a:endParaRPr lang="en-US" altLang="zh-CN" b="0" kern="0" dirty="0" smtClean="0">
                <a:solidFill>
                  <a:srgbClr val="646464"/>
                </a:solidFill>
                <a:latin typeface="+mn-ea"/>
                <a:ea typeface="+mn-ea"/>
              </a:endParaRPr>
            </a:p>
            <a:p>
              <a:pPr>
                <a:lnSpc>
                  <a:spcPct val="150000"/>
                </a:lnSpc>
                <a:defRPr/>
              </a:pPr>
              <a:r>
                <a:rPr lang="zh-CN" altLang="en-US" sz="1100" b="0" kern="0" dirty="0">
                  <a:solidFill>
                    <a:srgbClr val="646464"/>
                  </a:solidFill>
                  <a:latin typeface="+mn-ea"/>
                  <a:ea typeface="+mn-ea"/>
                </a:rPr>
                <a:t>点击此处添加段落文本</a:t>
              </a:r>
            </a:p>
            <a:p>
              <a:pPr>
                <a:lnSpc>
                  <a:spcPct val="150000"/>
                </a:lnSpc>
                <a:defRPr/>
              </a:pPr>
              <a:r>
                <a:rPr lang="zh-CN" altLang="en-US" sz="1100" b="0" kern="0" dirty="0">
                  <a:solidFill>
                    <a:srgbClr val="646464"/>
                  </a:solidFill>
                  <a:latin typeface="+mn-ea"/>
                  <a:ea typeface="+mn-ea"/>
                </a:rPr>
                <a:t>点击此处添加段落文本</a:t>
              </a:r>
            </a:p>
          </p:txBody>
        </p:sp>
      </p:grpSp>
      <p:grpSp>
        <p:nvGrpSpPr>
          <p:cNvPr id="56" name="组合 55"/>
          <p:cNvGrpSpPr/>
          <p:nvPr/>
        </p:nvGrpSpPr>
        <p:grpSpPr>
          <a:xfrm>
            <a:off x="2635776" y="1112769"/>
            <a:ext cx="1811457" cy="1430999"/>
            <a:chOff x="2293144" y="1916832"/>
            <a:chExt cx="1925931" cy="1502549"/>
          </a:xfrm>
        </p:grpSpPr>
        <p:cxnSp>
          <p:nvCxnSpPr>
            <p:cNvPr id="57" name="直接连接符 56"/>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58" name="TextBox 57"/>
            <p:cNvSpPr txBox="1"/>
            <p:nvPr/>
          </p:nvSpPr>
          <p:spPr>
            <a:xfrm>
              <a:off x="2293144" y="1916832"/>
              <a:ext cx="1925931" cy="1066446"/>
            </a:xfrm>
            <a:prstGeom prst="rect">
              <a:avLst/>
            </a:prstGeom>
            <a:noFill/>
          </p:spPr>
          <p:txBody>
            <a:bodyPr wrap="square" rtlCol="0">
              <a:spAutoFit/>
            </a:bodyPr>
            <a:lstStyle/>
            <a:p>
              <a:pPr>
                <a:lnSpc>
                  <a:spcPct val="150000"/>
                </a:lnSpc>
                <a:defRPr/>
              </a:pPr>
              <a:r>
                <a:rPr lang="zh-CN" altLang="en-US" b="0" kern="0" dirty="0" smtClean="0">
                  <a:solidFill>
                    <a:srgbClr val="646464"/>
                  </a:solidFill>
                  <a:latin typeface="+mn-ea"/>
                  <a:ea typeface="+mn-ea"/>
                </a:rPr>
                <a:t>此处添加</a:t>
              </a:r>
              <a:r>
                <a:rPr lang="zh-CN" altLang="en-US" b="0" kern="0" dirty="0">
                  <a:solidFill>
                    <a:srgbClr val="646464"/>
                  </a:solidFill>
                  <a:latin typeface="+mn-ea"/>
                  <a:ea typeface="+mn-ea"/>
                </a:rPr>
                <a:t>标题</a:t>
              </a:r>
              <a:endParaRPr lang="en-US" altLang="zh-CN" b="0" kern="0" dirty="0" smtClean="0">
                <a:solidFill>
                  <a:srgbClr val="646464"/>
                </a:solidFill>
                <a:latin typeface="+mn-ea"/>
                <a:ea typeface="+mn-ea"/>
              </a:endParaRPr>
            </a:p>
            <a:p>
              <a:pPr>
                <a:lnSpc>
                  <a:spcPct val="150000"/>
                </a:lnSpc>
                <a:defRPr/>
              </a:pPr>
              <a:r>
                <a:rPr lang="zh-CN" altLang="en-US" sz="1100" b="0" kern="0" dirty="0">
                  <a:solidFill>
                    <a:srgbClr val="646464"/>
                  </a:solidFill>
                  <a:latin typeface="+mn-ea"/>
                  <a:ea typeface="+mn-ea"/>
                </a:rPr>
                <a:t>点击此处添加段落文本</a:t>
              </a:r>
            </a:p>
            <a:p>
              <a:pPr>
                <a:lnSpc>
                  <a:spcPct val="150000"/>
                </a:lnSpc>
                <a:defRPr/>
              </a:pPr>
              <a:r>
                <a:rPr lang="zh-CN" altLang="en-US" sz="1100" b="0" kern="0" dirty="0">
                  <a:solidFill>
                    <a:srgbClr val="646464"/>
                  </a:solidFill>
                  <a:latin typeface="+mn-ea"/>
                  <a:ea typeface="+mn-ea"/>
                </a:rPr>
                <a:t>点击此处添加段落文本</a:t>
              </a:r>
            </a:p>
          </p:txBody>
        </p:sp>
      </p:grpSp>
      <p:grpSp>
        <p:nvGrpSpPr>
          <p:cNvPr id="59" name="组合 58"/>
          <p:cNvGrpSpPr/>
          <p:nvPr/>
        </p:nvGrpSpPr>
        <p:grpSpPr>
          <a:xfrm>
            <a:off x="4279883" y="3101561"/>
            <a:ext cx="1811457" cy="1414405"/>
            <a:chOff x="3641104" y="3980384"/>
            <a:chExt cx="1925931" cy="1485125"/>
          </a:xfrm>
        </p:grpSpPr>
        <p:cxnSp>
          <p:nvCxnSpPr>
            <p:cNvPr id="60" name="直接连接符 59"/>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61" name="TextBox 60"/>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dirty="0" smtClean="0">
                  <a:solidFill>
                    <a:schemeClr val="tx1">
                      <a:lumMod val="65000"/>
                      <a:lumOff val="35000"/>
                    </a:schemeClr>
                  </a:solidFill>
                  <a:latin typeface="+mn-ea"/>
                  <a:ea typeface="+mn-ea"/>
                </a:rPr>
                <a:t>此处添加</a:t>
              </a:r>
              <a:r>
                <a:rPr lang="zh-CN" altLang="en-US" b="0" kern="0" dirty="0">
                  <a:solidFill>
                    <a:schemeClr val="tx1">
                      <a:lumMod val="65000"/>
                      <a:lumOff val="35000"/>
                    </a:schemeClr>
                  </a:solidFill>
                  <a:latin typeface="+mn-ea"/>
                  <a:ea typeface="+mn-ea"/>
                </a:rPr>
                <a:t>标题</a:t>
              </a:r>
              <a:endParaRPr lang="en-US" altLang="zh-CN" b="0" kern="0" dirty="0" smtClean="0">
                <a:solidFill>
                  <a:schemeClr val="tx1">
                    <a:lumMod val="65000"/>
                    <a:lumOff val="35000"/>
                  </a:schemeClr>
                </a:solidFill>
                <a:latin typeface="+mn-ea"/>
                <a:ea typeface="+mn-ea"/>
              </a:endParaRPr>
            </a:p>
            <a:p>
              <a:pPr>
                <a:lnSpc>
                  <a:spcPct val="150000"/>
                </a:lnSpc>
                <a:defRPr/>
              </a:pPr>
              <a:r>
                <a:rPr lang="zh-CN" altLang="en-US" sz="1100" b="0" kern="0" dirty="0">
                  <a:solidFill>
                    <a:schemeClr val="tx1">
                      <a:lumMod val="65000"/>
                      <a:lumOff val="35000"/>
                    </a:schemeClr>
                  </a:solidFill>
                  <a:latin typeface="+mn-ea"/>
                  <a:ea typeface="+mn-ea"/>
                </a:rPr>
                <a:t>点击此处添加段落文本</a:t>
              </a:r>
            </a:p>
            <a:p>
              <a:pPr>
                <a:lnSpc>
                  <a:spcPct val="150000"/>
                </a:lnSpc>
                <a:defRPr/>
              </a:pPr>
              <a:r>
                <a:rPr lang="zh-CN" altLang="en-US" sz="1100" b="0" kern="0" dirty="0">
                  <a:solidFill>
                    <a:schemeClr val="tx1">
                      <a:lumMod val="65000"/>
                      <a:lumOff val="35000"/>
                    </a:schemeClr>
                  </a:solidFill>
                  <a:latin typeface="+mn-ea"/>
                  <a:ea typeface="+mn-ea"/>
                </a:rPr>
                <a:t>点击此处添加段落文本</a:t>
              </a:r>
            </a:p>
          </p:txBody>
        </p:sp>
      </p:grpSp>
      <p:grpSp>
        <p:nvGrpSpPr>
          <p:cNvPr id="62" name="组合 61"/>
          <p:cNvGrpSpPr/>
          <p:nvPr/>
        </p:nvGrpSpPr>
        <p:grpSpPr>
          <a:xfrm>
            <a:off x="5990281" y="1112769"/>
            <a:ext cx="1811457" cy="1430999"/>
            <a:chOff x="5044092" y="1916832"/>
            <a:chExt cx="1925931" cy="1502549"/>
          </a:xfrm>
        </p:grpSpPr>
        <p:cxnSp>
          <p:nvCxnSpPr>
            <p:cNvPr id="63" name="直接连接符 62"/>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64" name="TextBox 63"/>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dirty="0" smtClean="0">
                  <a:solidFill>
                    <a:srgbClr val="C00000"/>
                  </a:solidFill>
                  <a:latin typeface="+mn-ea"/>
                  <a:ea typeface="+mn-ea"/>
                </a:rPr>
                <a:t>此处添加</a:t>
              </a:r>
              <a:r>
                <a:rPr lang="zh-CN" altLang="en-US" b="0" kern="0" dirty="0">
                  <a:solidFill>
                    <a:srgbClr val="C00000"/>
                  </a:solidFill>
                  <a:latin typeface="+mn-ea"/>
                  <a:ea typeface="+mn-ea"/>
                </a:rPr>
                <a:t>标题</a:t>
              </a:r>
              <a:endParaRPr lang="en-US" altLang="zh-CN" b="0" kern="0" dirty="0" smtClean="0">
                <a:solidFill>
                  <a:srgbClr val="C00000"/>
                </a:solidFill>
                <a:latin typeface="+mn-ea"/>
                <a:ea typeface="+mn-ea"/>
              </a:endParaRPr>
            </a:p>
            <a:p>
              <a:pPr>
                <a:lnSpc>
                  <a:spcPct val="150000"/>
                </a:lnSpc>
                <a:defRPr/>
              </a:pPr>
              <a:r>
                <a:rPr lang="zh-CN" altLang="en-US" sz="1100" b="0" kern="0" dirty="0">
                  <a:solidFill>
                    <a:srgbClr val="C00000"/>
                  </a:solidFill>
                  <a:latin typeface="+mn-ea"/>
                  <a:ea typeface="+mn-ea"/>
                </a:rPr>
                <a:t>点击此处添加段落文本</a:t>
              </a:r>
            </a:p>
            <a:p>
              <a:pPr>
                <a:lnSpc>
                  <a:spcPct val="150000"/>
                </a:lnSpc>
                <a:defRPr/>
              </a:pPr>
              <a:r>
                <a:rPr lang="zh-CN" altLang="en-US" sz="1100" b="0" kern="0" dirty="0">
                  <a:solidFill>
                    <a:srgbClr val="C00000"/>
                  </a:solidFill>
                  <a:latin typeface="+mn-ea"/>
                  <a:ea typeface="+mn-ea"/>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250" fill="hold"/>
                                        <p:tgtEl>
                                          <p:spTgt spid="47"/>
                                        </p:tgtEl>
                                        <p:attrNameLst>
                                          <p:attrName>ppt_x</p:attrName>
                                        </p:attrNameLst>
                                      </p:cBhvr>
                                      <p:tavLst>
                                        <p:tav tm="0">
                                          <p:val>
                                            <p:strVal val="0-#ppt_w/2"/>
                                          </p:val>
                                        </p:tav>
                                        <p:tav tm="100000">
                                          <p:val>
                                            <p:strVal val="#ppt_x"/>
                                          </p:val>
                                        </p:tav>
                                      </p:tavLst>
                                    </p:anim>
                                    <p:anim calcmode="lin" valueType="num">
                                      <p:cBhvr additive="base">
                                        <p:cTn id="17" dur="25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250" fill="hold"/>
                                        <p:tgtEl>
                                          <p:spTgt spid="46"/>
                                        </p:tgtEl>
                                        <p:attrNameLst>
                                          <p:attrName>ppt_x</p:attrName>
                                        </p:attrNameLst>
                                      </p:cBhvr>
                                      <p:tavLst>
                                        <p:tav tm="0">
                                          <p:val>
                                            <p:strVal val="0-#ppt_w/2"/>
                                          </p:val>
                                        </p:tav>
                                        <p:tav tm="100000">
                                          <p:val>
                                            <p:strVal val="#ppt_x"/>
                                          </p:val>
                                        </p:tav>
                                      </p:tavLst>
                                    </p:anim>
                                    <p:anim calcmode="lin" valueType="num">
                                      <p:cBhvr additive="base">
                                        <p:cTn id="21" dur="250" fill="hold"/>
                                        <p:tgtEl>
                                          <p:spTgt spid="4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250" fill="hold"/>
                                        <p:tgtEl>
                                          <p:spTgt spid="45"/>
                                        </p:tgtEl>
                                        <p:attrNameLst>
                                          <p:attrName>ppt_x</p:attrName>
                                        </p:attrNameLst>
                                      </p:cBhvr>
                                      <p:tavLst>
                                        <p:tav tm="0">
                                          <p:val>
                                            <p:strVal val="0-#ppt_w/2"/>
                                          </p:val>
                                        </p:tav>
                                        <p:tav tm="100000">
                                          <p:val>
                                            <p:strVal val="#ppt_x"/>
                                          </p:val>
                                        </p:tav>
                                      </p:tavLst>
                                    </p:anim>
                                    <p:anim calcmode="lin" valueType="num">
                                      <p:cBhvr additive="base">
                                        <p:cTn id="25" dur="25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250" fill="hold"/>
                                        <p:tgtEl>
                                          <p:spTgt spid="48"/>
                                        </p:tgtEl>
                                        <p:attrNameLst>
                                          <p:attrName>ppt_x</p:attrName>
                                        </p:attrNameLst>
                                      </p:cBhvr>
                                      <p:tavLst>
                                        <p:tav tm="0">
                                          <p:val>
                                            <p:strVal val="0-#ppt_w/2"/>
                                          </p:val>
                                        </p:tav>
                                        <p:tav tm="100000">
                                          <p:val>
                                            <p:strVal val="#ppt_x"/>
                                          </p:val>
                                        </p:tav>
                                      </p:tavLst>
                                    </p:anim>
                                    <p:anim calcmode="lin" valueType="num">
                                      <p:cBhvr additive="base">
                                        <p:cTn id="29" dur="250" fill="hold"/>
                                        <p:tgtEl>
                                          <p:spTgt spid="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anim calcmode="lin" valueType="num">
                                      <p:cBhvr>
                                        <p:cTn id="34" dur="500" fill="hold"/>
                                        <p:tgtEl>
                                          <p:spTgt spid="49"/>
                                        </p:tgtEl>
                                        <p:attrNameLst>
                                          <p:attrName>ppt_x</p:attrName>
                                        </p:attrNameLst>
                                      </p:cBhvr>
                                      <p:tavLst>
                                        <p:tav tm="0">
                                          <p:val>
                                            <p:strVal val="#ppt_x"/>
                                          </p:val>
                                        </p:tav>
                                        <p:tav tm="100000">
                                          <p:val>
                                            <p:strVal val="#ppt_x"/>
                                          </p:val>
                                        </p:tav>
                                      </p:tavLst>
                                    </p:anim>
                                    <p:anim calcmode="lin" valueType="num">
                                      <p:cBhvr>
                                        <p:cTn id="35" dur="500" fill="hold"/>
                                        <p:tgtEl>
                                          <p:spTgt spid="4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anim calcmode="lin" valueType="num">
                                      <p:cBhvr>
                                        <p:cTn id="49" dur="500" fill="hold"/>
                                        <p:tgtEl>
                                          <p:spTgt spid="52"/>
                                        </p:tgtEl>
                                        <p:attrNameLst>
                                          <p:attrName>ppt_x</p:attrName>
                                        </p:attrNameLst>
                                      </p:cBhvr>
                                      <p:tavLst>
                                        <p:tav tm="0">
                                          <p:val>
                                            <p:strVal val="#ppt_x"/>
                                          </p:val>
                                        </p:tav>
                                        <p:tav tm="100000">
                                          <p:val>
                                            <p:strVal val="#ppt_x"/>
                                          </p:val>
                                        </p:tav>
                                      </p:tavLst>
                                    </p:anim>
                                    <p:anim calcmode="lin" valueType="num">
                                      <p:cBhvr>
                                        <p:cTn id="50" dur="50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4"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250"/>
                                        <p:tgtEl>
                                          <p:spTgt spid="53"/>
                                        </p:tgtEl>
                                      </p:cBhvr>
                                    </p:animEffect>
                                  </p:childTnLst>
                                </p:cTn>
                              </p:par>
                              <p:par>
                                <p:cTn id="61" presetID="22" presetClass="entr" presetSubtype="4"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250"/>
                                        <p:tgtEl>
                                          <p:spTgt spid="56"/>
                                        </p:tgtEl>
                                      </p:cBhvr>
                                    </p:animEffect>
                                  </p:childTnLst>
                                </p:cTn>
                              </p:par>
                              <p:par>
                                <p:cTn id="64" presetID="22" presetClass="entr" presetSubtype="4"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25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down)">
                                      <p:cBhvr>
                                        <p:cTn id="69"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animBg="1"/>
      <p:bldP spid="45" grpId="0" animBg="1"/>
      <p:bldP spid="46" grpId="0" animBg="1"/>
      <p:bldP spid="47" grpId="0" animBg="1"/>
      <p:bldP spid="48" grpId="0" animBg="1"/>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08288" y="99541"/>
            <a:ext cx="2112244" cy="2112244"/>
            <a:chOff x="3608288" y="99541"/>
            <a:chExt cx="2112244" cy="2112244"/>
          </a:xfrm>
        </p:grpSpPr>
        <p:sp>
          <p:nvSpPr>
            <p:cNvPr id="7" name="椭圆 6"/>
            <p:cNvSpPr/>
            <p:nvPr/>
          </p:nvSpPr>
          <p:spPr bwMode="auto">
            <a:xfrm>
              <a:off x="3908326" y="416631"/>
              <a:ext cx="1512168" cy="151216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2" name="椭圆 21"/>
            <p:cNvSpPr/>
            <p:nvPr/>
          </p:nvSpPr>
          <p:spPr bwMode="auto">
            <a:xfrm>
              <a:off x="3608288" y="99541"/>
              <a:ext cx="2112244" cy="2112244"/>
            </a:xfrm>
            <a:prstGeom prst="ellipse">
              <a:avLst/>
            </a:prstGeom>
            <a:noFill/>
            <a:ln w="9525" cap="flat" cmpd="sng" algn="ctr">
              <a:gradFill>
                <a:gsLst>
                  <a:gs pos="0">
                    <a:schemeClr val="accent1">
                      <a:lumMod val="5000"/>
                      <a:lumOff val="95000"/>
                      <a:alpha val="0"/>
                    </a:schemeClr>
                  </a:gs>
                  <a:gs pos="100000">
                    <a:srgbClr val="C00000"/>
                  </a:gs>
                </a:gsLst>
                <a:lin ang="5400000" scaled="1"/>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3858030"/>
            <a:ext cx="5328592" cy="1177510"/>
          </a:xfrm>
          <a:prstGeom prst="rect">
            <a:avLst/>
          </a:prstGeom>
        </p:spPr>
      </p:pic>
      <p:sp>
        <p:nvSpPr>
          <p:cNvPr id="18" name="TextBox 17"/>
          <p:cNvSpPr txBox="1"/>
          <p:nvPr/>
        </p:nvSpPr>
        <p:spPr>
          <a:xfrm>
            <a:off x="1948989" y="2319745"/>
            <a:ext cx="6234256" cy="684785"/>
          </a:xfrm>
          <a:prstGeom prst="rect">
            <a:avLst/>
          </a:prstGeom>
          <a:noFill/>
        </p:spPr>
        <p:txBody>
          <a:bodyPr wrap="square" lIns="68562" tIns="34281" rIns="68562" bIns="34281" rtlCol="0">
            <a:spAutoFit/>
          </a:bodyPr>
          <a:lstStyle/>
          <a:p>
            <a:r>
              <a:rPr lang="zh-CN" altLang="en-US" sz="4000" b="0" dirty="0">
                <a:latin typeface="阿里巴巴普惠体 H" panose="00020600040101010101" pitchFamily="18" charset="-122"/>
                <a:ea typeface="阿里巴巴普惠体 H" panose="00020600040101010101" pitchFamily="18" charset="-122"/>
                <a:cs typeface="阿里巴巴普惠体 H" panose="00020600040101010101" pitchFamily="18" charset="-122"/>
              </a:rPr>
              <a:t>单击此处添加标题文本</a:t>
            </a:r>
          </a:p>
        </p:txBody>
      </p:sp>
      <p:sp>
        <p:nvSpPr>
          <p:cNvPr id="20" name="TextBox 19"/>
          <p:cNvSpPr txBox="1"/>
          <p:nvPr/>
        </p:nvSpPr>
        <p:spPr>
          <a:xfrm>
            <a:off x="4202088" y="381845"/>
            <a:ext cx="924645" cy="1559739"/>
          </a:xfrm>
          <a:prstGeom prst="rect">
            <a:avLst/>
          </a:prstGeom>
          <a:noFill/>
        </p:spPr>
        <p:txBody>
          <a:bodyPr wrap="none" lIns="81614" tIns="40807" rIns="81614" bIns="40807" rtlCol="0">
            <a:spAutoFit/>
          </a:bodyPr>
          <a:lstStyle/>
          <a:p>
            <a:r>
              <a:rPr lang="en-US" altLang="zh-CN" sz="9600" b="1" dirty="0" smtClean="0">
                <a:solidFill>
                  <a:schemeClr val="bg1"/>
                </a:solidFill>
                <a:latin typeface="+mn-ea"/>
              </a:rPr>
              <a:t>3</a:t>
            </a:r>
            <a:endParaRPr lang="zh-CN" altLang="en-US" sz="9600" b="1" dirty="0">
              <a:solidFill>
                <a:schemeClr val="bg1"/>
              </a:solidFill>
              <a:latin typeface="+mn-ea"/>
            </a:endParaRPr>
          </a:p>
        </p:txBody>
      </p:sp>
      <p:sp>
        <p:nvSpPr>
          <p:cNvPr id="21" name="TextBox 20"/>
          <p:cNvSpPr txBox="1"/>
          <p:nvPr/>
        </p:nvSpPr>
        <p:spPr>
          <a:xfrm>
            <a:off x="1444453" y="3025053"/>
            <a:ext cx="6439914" cy="613694"/>
          </a:xfrm>
          <a:prstGeom prst="rect">
            <a:avLst/>
          </a:prstGeom>
          <a:noFill/>
        </p:spPr>
        <p:txBody>
          <a:bodyPr wrap="square" rtlCol="0">
            <a:spAutoFit/>
          </a:bodyPr>
          <a:lstStyle/>
          <a:p>
            <a:pPr algn="ctr">
              <a:lnSpc>
                <a:spcPct val="150000"/>
              </a:lnSpc>
            </a:pPr>
            <a:r>
              <a:rPr lang="zh-CN" altLang="en-US" sz="1200" b="0" dirty="0">
                <a:solidFill>
                  <a:schemeClr val="bg1">
                    <a:lumMod val="50000"/>
                  </a:schemeClr>
                </a:solidFill>
                <a:latin typeface="+mj-ea"/>
                <a:ea typeface="+mj-ea"/>
                <a:cs typeface="阿里巴巴普惠体 H" panose="00020600040101010101" pitchFamily="18" charset="-122"/>
              </a:rPr>
              <a:t>根据自己的需要添加适当的文字，在幻灯片中，一页的文字最好不要超</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字，根据自己的需要添加适当的文字一页的文字最好不要超过</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90" y="490200"/>
            <a:ext cx="1972717" cy="1058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1450"/>
                            </p:stCondLst>
                            <p:childTnLst>
                              <p:par>
                                <p:cTn id="20" presetID="3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04" name="组合 103"/>
          <p:cNvGrpSpPr/>
          <p:nvPr/>
        </p:nvGrpSpPr>
        <p:grpSpPr>
          <a:xfrm>
            <a:off x="2907371" y="2203993"/>
            <a:ext cx="1396490" cy="727196"/>
            <a:chOff x="2835362" y="2781789"/>
            <a:chExt cx="1712377" cy="990764"/>
          </a:xfrm>
        </p:grpSpPr>
        <p:sp>
          <p:nvSpPr>
            <p:cNvPr id="105"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06"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23"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24" name="组合 123"/>
          <p:cNvGrpSpPr/>
          <p:nvPr/>
        </p:nvGrpSpPr>
        <p:grpSpPr>
          <a:xfrm>
            <a:off x="1720200" y="2159475"/>
            <a:ext cx="1446323" cy="809418"/>
            <a:chOff x="1648191" y="2732324"/>
            <a:chExt cx="1773483" cy="1102788"/>
          </a:xfrm>
        </p:grpSpPr>
        <p:sp>
          <p:nvSpPr>
            <p:cNvPr id="125"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26"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127"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28" name="组合 127"/>
          <p:cNvGrpSpPr/>
          <p:nvPr/>
        </p:nvGrpSpPr>
        <p:grpSpPr>
          <a:xfrm>
            <a:off x="4734683" y="2203993"/>
            <a:ext cx="1402422" cy="727196"/>
            <a:chOff x="4662674" y="2781789"/>
            <a:chExt cx="1719651" cy="990764"/>
          </a:xfrm>
        </p:grpSpPr>
        <p:sp>
          <p:nvSpPr>
            <p:cNvPr id="129"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30"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31"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32" name="组合 131"/>
          <p:cNvGrpSpPr/>
          <p:nvPr/>
        </p:nvGrpSpPr>
        <p:grpSpPr>
          <a:xfrm>
            <a:off x="5852020" y="2159475"/>
            <a:ext cx="1445135" cy="804080"/>
            <a:chOff x="5780011" y="2732324"/>
            <a:chExt cx="1772026" cy="1095515"/>
          </a:xfrm>
        </p:grpSpPr>
        <p:sp>
          <p:nvSpPr>
            <p:cNvPr id="133"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34"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35"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36" name="Rectangle 20"/>
          <p:cNvSpPr>
            <a:spLocks noChangeArrowheads="1"/>
          </p:cNvSpPr>
          <p:nvPr/>
        </p:nvSpPr>
        <p:spPr bwMode="auto">
          <a:xfrm>
            <a:off x="8880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rPr>
              <a:t>单击添加文字</a:t>
            </a:r>
            <a:endParaRPr lang="zh-CN" altLang="en-US" sz="1200" b="1" dirty="0">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rPr>
              <a:t>单击此处添加文字</a:t>
            </a:r>
          </a:p>
        </p:txBody>
      </p:sp>
      <p:sp>
        <p:nvSpPr>
          <p:cNvPr id="137" name="Line 21"/>
          <p:cNvSpPr>
            <a:spLocks noChangeShapeType="1"/>
          </p:cNvSpPr>
          <p:nvPr/>
        </p:nvSpPr>
        <p:spPr bwMode="auto">
          <a:xfrm flipV="1">
            <a:off x="904020" y="1412626"/>
            <a:ext cx="1" cy="781427"/>
          </a:xfrm>
          <a:prstGeom prst="line">
            <a:avLst/>
          </a:prstGeom>
          <a:noFill/>
          <a:ln w="12700">
            <a:solidFill>
              <a:srgbClr val="C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38" name="Rectangle 22"/>
          <p:cNvSpPr>
            <a:spLocks noChangeArrowheads="1"/>
          </p:cNvSpPr>
          <p:nvPr/>
        </p:nvSpPr>
        <p:spPr bwMode="auto">
          <a:xfrm>
            <a:off x="35699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39" name="Line 23"/>
          <p:cNvSpPr>
            <a:spLocks noChangeShapeType="1"/>
          </p:cNvSpPr>
          <p:nvPr/>
        </p:nvSpPr>
        <p:spPr bwMode="auto">
          <a:xfrm flipV="1">
            <a:off x="3583009" y="1421791"/>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0" name="Rectangle 24"/>
          <p:cNvSpPr>
            <a:spLocks noChangeArrowheads="1"/>
          </p:cNvSpPr>
          <p:nvPr/>
        </p:nvSpPr>
        <p:spPr bwMode="auto">
          <a:xfrm>
            <a:off x="5866568"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41" name="Line 25"/>
          <p:cNvSpPr>
            <a:spLocks noChangeShapeType="1"/>
          </p:cNvSpPr>
          <p:nvPr/>
        </p:nvSpPr>
        <p:spPr bwMode="auto">
          <a:xfrm flipV="1">
            <a:off x="5866567" y="1420482"/>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2" name="Rectangle 26"/>
          <p:cNvSpPr>
            <a:spLocks noChangeArrowheads="1"/>
          </p:cNvSpPr>
          <p:nvPr/>
        </p:nvSpPr>
        <p:spPr bwMode="auto">
          <a:xfrm>
            <a:off x="2365462" y="3325286"/>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43" name="Line 27"/>
          <p:cNvSpPr>
            <a:spLocks noChangeShapeType="1"/>
          </p:cNvSpPr>
          <p:nvPr/>
        </p:nvSpPr>
        <p:spPr bwMode="auto">
          <a:xfrm flipV="1">
            <a:off x="2384374" y="2908903"/>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4" name="Rectangle 28"/>
          <p:cNvSpPr>
            <a:spLocks noChangeArrowheads="1"/>
          </p:cNvSpPr>
          <p:nvPr/>
        </p:nvSpPr>
        <p:spPr bwMode="auto">
          <a:xfrm>
            <a:off x="4744867"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45" name="Line 29"/>
          <p:cNvSpPr>
            <a:spLocks noChangeShapeType="1"/>
          </p:cNvSpPr>
          <p:nvPr/>
        </p:nvSpPr>
        <p:spPr bwMode="auto">
          <a:xfrm flipV="1">
            <a:off x="4753595" y="2851290"/>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6" name="Rectangle 30"/>
          <p:cNvSpPr>
            <a:spLocks noChangeArrowheads="1"/>
          </p:cNvSpPr>
          <p:nvPr/>
        </p:nvSpPr>
        <p:spPr bwMode="auto">
          <a:xfrm>
            <a:off x="7091565"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47" name="Line 31"/>
          <p:cNvSpPr>
            <a:spLocks noChangeShapeType="1"/>
          </p:cNvSpPr>
          <p:nvPr/>
        </p:nvSpPr>
        <p:spPr bwMode="auto">
          <a:xfrm flipV="1">
            <a:off x="7100294" y="2942946"/>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8" name="WordArt 34"/>
          <p:cNvSpPr>
            <a:spLocks noChangeArrowheads="1" noChangeShapeType="1" noTextEdit="1"/>
          </p:cNvSpPr>
          <p:nvPr/>
        </p:nvSpPr>
        <p:spPr bwMode="auto">
          <a:xfrm>
            <a:off x="2585846"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49" name="WordArt 35"/>
          <p:cNvSpPr>
            <a:spLocks noChangeArrowheads="1" noChangeShapeType="1" noTextEdit="1"/>
          </p:cNvSpPr>
          <p:nvPr/>
        </p:nvSpPr>
        <p:spPr bwMode="auto">
          <a:xfrm>
            <a:off x="3765742"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0" name="WordArt 36"/>
          <p:cNvSpPr>
            <a:spLocks noChangeArrowheads="1" noChangeShapeType="1" noTextEdit="1"/>
          </p:cNvSpPr>
          <p:nvPr/>
        </p:nvSpPr>
        <p:spPr bwMode="auto">
          <a:xfrm>
            <a:off x="4807426"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1" name="WordArt 37"/>
          <p:cNvSpPr>
            <a:spLocks noChangeArrowheads="1" noChangeShapeType="1" noTextEdit="1"/>
          </p:cNvSpPr>
          <p:nvPr/>
        </p:nvSpPr>
        <p:spPr bwMode="auto">
          <a:xfrm>
            <a:off x="5933492"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2" name="Freeform 39"/>
          <p:cNvSpPr/>
          <p:nvPr/>
        </p:nvSpPr>
        <p:spPr bwMode="auto">
          <a:xfrm>
            <a:off x="1985740" y="3356711"/>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53" name="组合 152"/>
          <p:cNvGrpSpPr/>
          <p:nvPr/>
        </p:nvGrpSpPr>
        <p:grpSpPr>
          <a:xfrm>
            <a:off x="7100294" y="2091387"/>
            <a:ext cx="1466492" cy="936491"/>
            <a:chOff x="7028286" y="2656671"/>
            <a:chExt cx="1798214" cy="1275918"/>
          </a:xfrm>
        </p:grpSpPr>
        <p:sp>
          <p:nvSpPr>
            <p:cNvPr id="154"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55"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56"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57" name="WordArt 38"/>
          <p:cNvSpPr>
            <a:spLocks noChangeArrowheads="1" noChangeShapeType="1" noTextEdit="1"/>
          </p:cNvSpPr>
          <p:nvPr/>
        </p:nvSpPr>
        <p:spPr bwMode="auto">
          <a:xfrm>
            <a:off x="7187586" y="2715791"/>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158" name="组合 157"/>
          <p:cNvGrpSpPr/>
          <p:nvPr/>
        </p:nvGrpSpPr>
        <p:grpSpPr>
          <a:xfrm>
            <a:off x="323529" y="2091387"/>
            <a:ext cx="1574463" cy="939695"/>
            <a:chOff x="251520" y="2656671"/>
            <a:chExt cx="1930608" cy="1280282"/>
          </a:xfrm>
        </p:grpSpPr>
        <p:sp>
          <p:nvSpPr>
            <p:cNvPr id="159"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60"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61"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62" name="WordArt 33"/>
          <p:cNvSpPr>
            <a:spLocks noChangeArrowheads="1" noChangeShapeType="1" noTextEdit="1"/>
          </p:cNvSpPr>
          <p:nvPr/>
        </p:nvSpPr>
        <p:spPr bwMode="auto">
          <a:xfrm>
            <a:off x="1350664" y="2730194"/>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500"/>
                                        <p:tgtEl>
                                          <p:spTgt spid="158"/>
                                        </p:tgtEl>
                                      </p:cBhvr>
                                    </p:animEffect>
                                    <p:anim calcmode="lin" valueType="num">
                                      <p:cBhvr>
                                        <p:cTn id="12" dur="500" fill="hold"/>
                                        <p:tgtEl>
                                          <p:spTgt spid="158"/>
                                        </p:tgtEl>
                                        <p:attrNameLst>
                                          <p:attrName>ppt_x</p:attrName>
                                        </p:attrNameLst>
                                      </p:cBhvr>
                                      <p:tavLst>
                                        <p:tav tm="0">
                                          <p:val>
                                            <p:strVal val="#ppt_x"/>
                                          </p:val>
                                        </p:tav>
                                        <p:tav tm="100000">
                                          <p:val>
                                            <p:strVal val="#ppt_x"/>
                                          </p:val>
                                        </p:tav>
                                      </p:tavLst>
                                    </p:anim>
                                    <p:anim calcmode="lin" valueType="num">
                                      <p:cBhvr>
                                        <p:cTn id="13" dur="450" decel="100000" fill="hold"/>
                                        <p:tgtEl>
                                          <p:spTgt spid="15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5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500"/>
                                        <p:tgtEl>
                                          <p:spTgt spid="124"/>
                                        </p:tgtEl>
                                      </p:cBhvr>
                                    </p:animEffect>
                                    <p:anim calcmode="lin" valueType="num">
                                      <p:cBhvr>
                                        <p:cTn id="18" dur="500" fill="hold"/>
                                        <p:tgtEl>
                                          <p:spTgt spid="124"/>
                                        </p:tgtEl>
                                        <p:attrNameLst>
                                          <p:attrName>ppt_x</p:attrName>
                                        </p:attrNameLst>
                                      </p:cBhvr>
                                      <p:tavLst>
                                        <p:tav tm="0">
                                          <p:val>
                                            <p:strVal val="#ppt_x"/>
                                          </p:val>
                                        </p:tav>
                                        <p:tav tm="100000">
                                          <p:val>
                                            <p:strVal val="#ppt_x"/>
                                          </p:val>
                                        </p:tav>
                                      </p:tavLst>
                                    </p:anim>
                                    <p:anim calcmode="lin" valueType="num">
                                      <p:cBhvr>
                                        <p:cTn id="19" dur="450" decel="100000" fill="hold"/>
                                        <p:tgtEl>
                                          <p:spTgt spid="124"/>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24"/>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anim calcmode="lin" valueType="num">
                                      <p:cBhvr>
                                        <p:cTn id="24" dur="500" fill="hold"/>
                                        <p:tgtEl>
                                          <p:spTgt spid="104"/>
                                        </p:tgtEl>
                                        <p:attrNameLst>
                                          <p:attrName>ppt_x</p:attrName>
                                        </p:attrNameLst>
                                      </p:cBhvr>
                                      <p:tavLst>
                                        <p:tav tm="0">
                                          <p:val>
                                            <p:strVal val="#ppt_x"/>
                                          </p:val>
                                        </p:tav>
                                        <p:tav tm="100000">
                                          <p:val>
                                            <p:strVal val="#ppt_x"/>
                                          </p:val>
                                        </p:tav>
                                      </p:tavLst>
                                    </p:anim>
                                    <p:anim calcmode="lin" valueType="num">
                                      <p:cBhvr>
                                        <p:cTn id="25" dur="450" decel="100000" fill="hold"/>
                                        <p:tgtEl>
                                          <p:spTgt spid="104"/>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anim calcmode="lin" valueType="num">
                                      <p:cBhvr>
                                        <p:cTn id="30" dur="500" fill="hold"/>
                                        <p:tgtEl>
                                          <p:spTgt spid="128"/>
                                        </p:tgtEl>
                                        <p:attrNameLst>
                                          <p:attrName>ppt_x</p:attrName>
                                        </p:attrNameLst>
                                      </p:cBhvr>
                                      <p:tavLst>
                                        <p:tav tm="0">
                                          <p:val>
                                            <p:strVal val="#ppt_x"/>
                                          </p:val>
                                        </p:tav>
                                        <p:tav tm="100000">
                                          <p:val>
                                            <p:strVal val="#ppt_x"/>
                                          </p:val>
                                        </p:tav>
                                      </p:tavLst>
                                    </p:anim>
                                    <p:anim calcmode="lin" valueType="num">
                                      <p:cBhvr>
                                        <p:cTn id="31" dur="450" decel="100000" fill="hold"/>
                                        <p:tgtEl>
                                          <p:spTgt spid="128"/>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2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500"/>
                                        <p:tgtEl>
                                          <p:spTgt spid="132"/>
                                        </p:tgtEl>
                                      </p:cBhvr>
                                    </p:animEffect>
                                    <p:anim calcmode="lin" valueType="num">
                                      <p:cBhvr>
                                        <p:cTn id="36" dur="500" fill="hold"/>
                                        <p:tgtEl>
                                          <p:spTgt spid="132"/>
                                        </p:tgtEl>
                                        <p:attrNameLst>
                                          <p:attrName>ppt_x</p:attrName>
                                        </p:attrNameLst>
                                      </p:cBhvr>
                                      <p:tavLst>
                                        <p:tav tm="0">
                                          <p:val>
                                            <p:strVal val="#ppt_x"/>
                                          </p:val>
                                        </p:tav>
                                        <p:tav tm="100000">
                                          <p:val>
                                            <p:strVal val="#ppt_x"/>
                                          </p:val>
                                        </p:tav>
                                      </p:tavLst>
                                    </p:anim>
                                    <p:anim calcmode="lin" valueType="num">
                                      <p:cBhvr>
                                        <p:cTn id="37" dur="450" decel="100000" fill="hold"/>
                                        <p:tgtEl>
                                          <p:spTgt spid="132"/>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32"/>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25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500"/>
                                        <p:tgtEl>
                                          <p:spTgt spid="153"/>
                                        </p:tgtEl>
                                      </p:cBhvr>
                                    </p:animEffect>
                                    <p:anim calcmode="lin" valueType="num">
                                      <p:cBhvr>
                                        <p:cTn id="42" dur="500" fill="hold"/>
                                        <p:tgtEl>
                                          <p:spTgt spid="153"/>
                                        </p:tgtEl>
                                        <p:attrNameLst>
                                          <p:attrName>ppt_x</p:attrName>
                                        </p:attrNameLst>
                                      </p:cBhvr>
                                      <p:tavLst>
                                        <p:tav tm="0">
                                          <p:val>
                                            <p:strVal val="#ppt_x"/>
                                          </p:val>
                                        </p:tav>
                                        <p:tav tm="100000">
                                          <p:val>
                                            <p:strVal val="#ppt_x"/>
                                          </p:val>
                                        </p:tav>
                                      </p:tavLst>
                                    </p:anim>
                                    <p:anim calcmode="lin" valueType="num">
                                      <p:cBhvr>
                                        <p:cTn id="43" dur="450" decel="100000" fill="hold"/>
                                        <p:tgtEl>
                                          <p:spTgt spid="15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53"/>
                                        </p:tgtEl>
                                        <p:attrNameLst>
                                          <p:attrName>ppt_y</p:attrName>
                                        </p:attrNameLst>
                                      </p:cBhvr>
                                      <p:tavLst>
                                        <p:tav tm="0">
                                          <p:val>
                                            <p:strVal val="#ppt_y-.03"/>
                                          </p:val>
                                        </p:tav>
                                        <p:tav tm="100000">
                                          <p:val>
                                            <p:strVal val="#ppt_y"/>
                                          </p:val>
                                        </p:tav>
                                      </p:tavLst>
                                    </p:anim>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250"/>
                                        <p:tgtEl>
                                          <p:spTgt spid="15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250"/>
                                        <p:tgtEl>
                                          <p:spTgt spid="15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50"/>
                                        </p:tgtEl>
                                        <p:attrNameLst>
                                          <p:attrName>style.visibility</p:attrName>
                                        </p:attrNameLst>
                                      </p:cBhvr>
                                      <p:to>
                                        <p:strVal val="visible"/>
                                      </p:to>
                                    </p:set>
                                    <p:animEffect transition="in" filter="fade">
                                      <p:cBhvr>
                                        <p:cTn id="54" dur="250"/>
                                        <p:tgtEl>
                                          <p:spTgt spid="150"/>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49"/>
                                        </p:tgtEl>
                                        <p:attrNameLst>
                                          <p:attrName>style.visibility</p:attrName>
                                        </p:attrNameLst>
                                      </p:cBhvr>
                                      <p:to>
                                        <p:strVal val="visible"/>
                                      </p:to>
                                    </p:set>
                                    <p:animEffect transition="in" filter="fade">
                                      <p:cBhvr>
                                        <p:cTn id="57" dur="250"/>
                                        <p:tgtEl>
                                          <p:spTgt spid="149"/>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48"/>
                                        </p:tgtEl>
                                        <p:attrNameLst>
                                          <p:attrName>style.visibility</p:attrName>
                                        </p:attrNameLst>
                                      </p:cBhvr>
                                      <p:to>
                                        <p:strVal val="visible"/>
                                      </p:to>
                                    </p:set>
                                    <p:animEffect transition="in" filter="fade">
                                      <p:cBhvr>
                                        <p:cTn id="60" dur="250"/>
                                        <p:tgtEl>
                                          <p:spTgt spid="148"/>
                                        </p:tgtEl>
                                      </p:cBhvr>
                                    </p:animEffect>
                                  </p:childTnLst>
                                </p:cTn>
                              </p:par>
                              <p:par>
                                <p:cTn id="61" presetID="10" presetClass="entr" presetSubtype="0" fill="hold" grpId="0" nodeType="withEffect">
                                  <p:stCondLst>
                                    <p:cond delay="1250"/>
                                  </p:stCondLst>
                                  <p:childTnLst>
                                    <p:set>
                                      <p:cBhvr>
                                        <p:cTn id="62" dur="1" fill="hold">
                                          <p:stCondLst>
                                            <p:cond delay="0"/>
                                          </p:stCondLst>
                                        </p:cTn>
                                        <p:tgtEl>
                                          <p:spTgt spid="162"/>
                                        </p:tgtEl>
                                        <p:attrNameLst>
                                          <p:attrName>style.visibility</p:attrName>
                                        </p:attrNameLst>
                                      </p:cBhvr>
                                      <p:to>
                                        <p:strVal val="visible"/>
                                      </p:to>
                                    </p:set>
                                    <p:animEffect transition="in" filter="fade">
                                      <p:cBhvr>
                                        <p:cTn id="63" dur="250"/>
                                        <p:tgtEl>
                                          <p:spTgt spid="162"/>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wipe(down)">
                                      <p:cBhvr>
                                        <p:cTn id="67" dur="250"/>
                                        <p:tgtEl>
                                          <p:spTgt spid="13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39"/>
                                        </p:tgtEl>
                                        <p:attrNameLst>
                                          <p:attrName>style.visibility</p:attrName>
                                        </p:attrNameLst>
                                      </p:cBhvr>
                                      <p:to>
                                        <p:strVal val="visible"/>
                                      </p:to>
                                    </p:set>
                                    <p:animEffect transition="in" filter="wipe(down)">
                                      <p:cBhvr>
                                        <p:cTn id="70" dur="250"/>
                                        <p:tgtEl>
                                          <p:spTgt spid="1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wipe(down)">
                                      <p:cBhvr>
                                        <p:cTn id="73" dur="250"/>
                                        <p:tgtEl>
                                          <p:spTgt spid="141"/>
                                        </p:tgtEl>
                                      </p:cBhvr>
                                    </p:animEffect>
                                  </p:childTnLst>
                                </p:cTn>
                              </p:par>
                            </p:childTnLst>
                          </p:cTn>
                        </p:par>
                        <p:par>
                          <p:cTn id="74" fill="hold">
                            <p:stCondLst>
                              <p:cond delay="2500"/>
                            </p:stCondLst>
                            <p:childTnLst>
                              <p:par>
                                <p:cTn id="75" presetID="22" presetClass="entr" presetSubtype="1" fill="hold" grpId="0"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wipe(up)">
                                      <p:cBhvr>
                                        <p:cTn id="77" dur="250"/>
                                        <p:tgtEl>
                                          <p:spTgt spid="14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up)">
                                      <p:cBhvr>
                                        <p:cTn id="80" dur="250"/>
                                        <p:tgtEl>
                                          <p:spTgt spid="14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Effect transition="in" filter="wipe(up)">
                                      <p:cBhvr>
                                        <p:cTn id="83" dur="250"/>
                                        <p:tgtEl>
                                          <p:spTgt spid="147"/>
                                        </p:tgtEl>
                                      </p:cBhvr>
                                    </p:animEffect>
                                  </p:childTnLst>
                                </p:cTn>
                              </p:par>
                            </p:childTnLst>
                          </p:cTn>
                        </p:par>
                        <p:par>
                          <p:cTn id="84" fill="hold">
                            <p:stCondLst>
                              <p:cond delay="3000"/>
                            </p:stCondLst>
                            <p:childTnLst>
                              <p:par>
                                <p:cTn id="85" presetID="18" presetClass="entr" presetSubtype="3" fill="hold" grpId="0" nodeType="after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strips(upRight)">
                                      <p:cBhvr>
                                        <p:cTn id="87" dur="250"/>
                                        <p:tgtEl>
                                          <p:spTgt spid="136"/>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strips(upRight)">
                                      <p:cBhvr>
                                        <p:cTn id="90" dur="250"/>
                                        <p:tgtEl>
                                          <p:spTgt spid="138"/>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140"/>
                                        </p:tgtEl>
                                        <p:attrNameLst>
                                          <p:attrName>style.visibility</p:attrName>
                                        </p:attrNameLst>
                                      </p:cBhvr>
                                      <p:to>
                                        <p:strVal val="visible"/>
                                      </p:to>
                                    </p:set>
                                    <p:animEffect transition="in" filter="strips(upRight)">
                                      <p:cBhvr>
                                        <p:cTn id="93" dur="250"/>
                                        <p:tgtEl>
                                          <p:spTgt spid="140"/>
                                        </p:tgtEl>
                                      </p:cBhvr>
                                    </p:animEffect>
                                  </p:childTnLst>
                                </p:cTn>
                              </p:par>
                            </p:childTnLst>
                          </p:cTn>
                        </p:par>
                        <p:par>
                          <p:cTn id="94" fill="hold">
                            <p:stCondLst>
                              <p:cond delay="3500"/>
                            </p:stCondLst>
                            <p:childTnLst>
                              <p:par>
                                <p:cTn id="95" presetID="18" presetClass="entr" presetSubtype="9" fill="hold" grpId="0" nodeType="after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strips(upLeft)">
                                      <p:cBhvr>
                                        <p:cTn id="97" dur="250"/>
                                        <p:tgtEl>
                                          <p:spTgt spid="142"/>
                                        </p:tgtEl>
                                      </p:cBhvr>
                                    </p:animEffect>
                                  </p:childTnLst>
                                </p:cTn>
                              </p:par>
                              <p:par>
                                <p:cTn id="98" presetID="18" presetClass="entr" presetSubtype="9"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strips(upLeft)">
                                      <p:cBhvr>
                                        <p:cTn id="100" dur="250"/>
                                        <p:tgtEl>
                                          <p:spTgt spid="144"/>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strips(upLeft)">
                                      <p:cBhvr>
                                        <p:cTn id="103" dur="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6" grpId="0"/>
      <p:bldP spid="137" grpId="0" animBg="1"/>
      <p:bldP spid="138" grpId="0"/>
      <p:bldP spid="139" grpId="0" animBg="1"/>
      <p:bldP spid="140" grpId="0"/>
      <p:bldP spid="141" grpId="0" animBg="1"/>
      <p:bldP spid="142" grpId="0"/>
      <p:bldP spid="143" grpId="0" animBg="1"/>
      <p:bldP spid="144" grpId="0"/>
      <p:bldP spid="145" grpId="0" animBg="1"/>
      <p:bldP spid="146" grpId="0"/>
      <p:bldP spid="147" grpId="0" animBg="1"/>
      <p:bldP spid="148" grpId="0"/>
      <p:bldP spid="149" grpId="0"/>
      <p:bldP spid="150" grpId="0"/>
      <p:bldP spid="151" grpId="0"/>
      <p:bldP spid="157" grpId="0"/>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6" name="椭圆 15"/>
          <p:cNvSpPr/>
          <p:nvPr/>
        </p:nvSpPr>
        <p:spPr>
          <a:xfrm>
            <a:off x="1021744"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商务服务</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公关处理</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技术保障</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3" name="圆柱形 22"/>
          <p:cNvSpPr/>
          <p:nvPr/>
        </p:nvSpPr>
        <p:spPr bwMode="auto">
          <a:xfrm>
            <a:off x="1196562" y="2787774"/>
            <a:ext cx="648072" cy="111612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4" name="TextBox 4"/>
          <p:cNvSpPr txBox="1"/>
          <p:nvPr/>
        </p:nvSpPr>
        <p:spPr>
          <a:xfrm>
            <a:off x="1243599" y="3068837"/>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圆柱形 24"/>
          <p:cNvSpPr/>
          <p:nvPr/>
        </p:nvSpPr>
        <p:spPr bwMode="auto">
          <a:xfrm>
            <a:off x="2267744" y="2211710"/>
            <a:ext cx="648072" cy="1692188"/>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6" name="TextBox 6"/>
          <p:cNvSpPr txBox="1"/>
          <p:nvPr/>
        </p:nvSpPr>
        <p:spPr>
          <a:xfrm>
            <a:off x="2314781" y="3068837"/>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圆柱形 26"/>
          <p:cNvSpPr/>
          <p:nvPr/>
        </p:nvSpPr>
        <p:spPr bwMode="auto">
          <a:xfrm>
            <a:off x="3347864" y="1707654"/>
            <a:ext cx="648072" cy="219624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8" name="TextBox 8"/>
          <p:cNvSpPr txBox="1"/>
          <p:nvPr/>
        </p:nvSpPr>
        <p:spPr>
          <a:xfrm>
            <a:off x="3394901" y="3068837"/>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圆柱形 28"/>
          <p:cNvSpPr/>
          <p:nvPr/>
        </p:nvSpPr>
        <p:spPr bwMode="auto">
          <a:xfrm>
            <a:off x="4427984" y="1203598"/>
            <a:ext cx="648072" cy="2700300"/>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0" name="TextBox 10"/>
          <p:cNvSpPr txBox="1"/>
          <p:nvPr/>
        </p:nvSpPr>
        <p:spPr>
          <a:xfrm>
            <a:off x="4475021" y="3068837"/>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6063562" y="130049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32" name="直接连接符 31"/>
          <p:cNvCxnSpPr/>
          <p:nvPr/>
        </p:nvCxnSpPr>
        <p:spPr bwMode="auto">
          <a:xfrm>
            <a:off x="6005748" y="153743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13"/>
          <p:cNvSpPr txBox="1"/>
          <p:nvPr/>
        </p:nvSpPr>
        <p:spPr>
          <a:xfrm>
            <a:off x="6231004" y="126697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54" name="TextBox 14"/>
          <p:cNvSpPr txBox="1"/>
          <p:nvPr/>
        </p:nvSpPr>
        <p:spPr>
          <a:xfrm>
            <a:off x="5977542" y="1582841"/>
            <a:ext cx="2592288"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55" name="矩形 54"/>
          <p:cNvSpPr/>
          <p:nvPr/>
        </p:nvSpPr>
        <p:spPr bwMode="auto">
          <a:xfrm>
            <a:off x="6076699" y="236317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56" name="直接连接符 55"/>
          <p:cNvCxnSpPr/>
          <p:nvPr/>
        </p:nvCxnSpPr>
        <p:spPr bwMode="auto">
          <a:xfrm>
            <a:off x="6018885" y="2600104"/>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17"/>
          <p:cNvSpPr txBox="1"/>
          <p:nvPr/>
        </p:nvSpPr>
        <p:spPr>
          <a:xfrm>
            <a:off x="6244141" y="2329649"/>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58" name="TextBox 18"/>
          <p:cNvSpPr txBox="1"/>
          <p:nvPr/>
        </p:nvSpPr>
        <p:spPr>
          <a:xfrm>
            <a:off x="5990678" y="2645515"/>
            <a:ext cx="2579152"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59" name="矩形 58"/>
          <p:cNvSpPr/>
          <p:nvPr/>
        </p:nvSpPr>
        <p:spPr bwMode="auto">
          <a:xfrm>
            <a:off x="6107755" y="3440695"/>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60" name="直接连接符 59"/>
          <p:cNvCxnSpPr/>
          <p:nvPr/>
        </p:nvCxnSpPr>
        <p:spPr bwMode="auto">
          <a:xfrm>
            <a:off x="6049941" y="3677628"/>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21"/>
          <p:cNvSpPr txBox="1"/>
          <p:nvPr/>
        </p:nvSpPr>
        <p:spPr>
          <a:xfrm>
            <a:off x="6275197" y="3407173"/>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62" name="TextBox 22"/>
          <p:cNvSpPr txBox="1"/>
          <p:nvPr/>
        </p:nvSpPr>
        <p:spPr>
          <a:xfrm>
            <a:off x="6021734" y="3723039"/>
            <a:ext cx="254809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63" name="圆角矩形 62"/>
          <p:cNvSpPr/>
          <p:nvPr/>
        </p:nvSpPr>
        <p:spPr bwMode="auto">
          <a:xfrm>
            <a:off x="504935" y="3793306"/>
            <a:ext cx="5112568"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64" name="矩形 63"/>
          <p:cNvSpPr/>
          <p:nvPr/>
        </p:nvSpPr>
        <p:spPr>
          <a:xfrm>
            <a:off x="1197356" y="3966896"/>
            <a:ext cx="548997" cy="313932"/>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anose="020B0503020204020204" pitchFamily="34" charset="-122"/>
                <a:ea typeface="微软雅黑" panose="020B0503020204020204" pitchFamily="34" charset="-122"/>
              </a:rPr>
              <a:t>2017</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268538" y="3966896"/>
            <a:ext cx="548997" cy="313932"/>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anose="020B0503020204020204" pitchFamily="34" charset="-122"/>
                <a:ea typeface="微软雅黑" panose="020B0503020204020204" pitchFamily="34" charset="-122"/>
              </a:rPr>
              <a:t>2018</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348658" y="3966896"/>
            <a:ext cx="548997" cy="313932"/>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anose="020B0503020204020204" pitchFamily="34" charset="-122"/>
                <a:ea typeface="微软雅黑" panose="020B0503020204020204" pitchFamily="34" charset="-122"/>
              </a:rPr>
              <a:t>2019</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4428778" y="3966896"/>
            <a:ext cx="548997" cy="313932"/>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anose="020B0503020204020204" pitchFamily="34" charset="-122"/>
                <a:ea typeface="微软雅黑" panose="020B0503020204020204" pitchFamily="34" charset="-122"/>
              </a:rPr>
              <a:t>2020</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0-#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0-#ppt_w/2"/>
                                          </p:val>
                                        </p:tav>
                                        <p:tav tm="100000">
                                          <p:val>
                                            <p:strVal val="#ppt_x"/>
                                          </p:val>
                                        </p:tav>
                                      </p:tavLst>
                                    </p:anim>
                                    <p:anim calcmode="lin" valueType="num">
                                      <p:cBhvr additive="base">
                                        <p:cTn id="29" dur="500" fill="hold"/>
                                        <p:tgtEl>
                                          <p:spTgt spid="6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500" fill="hold"/>
                                        <p:tgtEl>
                                          <p:spTgt spid="66"/>
                                        </p:tgtEl>
                                        <p:attrNameLst>
                                          <p:attrName>ppt_x</p:attrName>
                                        </p:attrNameLst>
                                      </p:cBhvr>
                                      <p:tavLst>
                                        <p:tav tm="0">
                                          <p:val>
                                            <p:strVal val="0-#ppt_w/2"/>
                                          </p:val>
                                        </p:tav>
                                        <p:tav tm="100000">
                                          <p:val>
                                            <p:strVal val="#ppt_x"/>
                                          </p:val>
                                        </p:tav>
                                      </p:tavLst>
                                    </p:anim>
                                    <p:anim calcmode="lin" valueType="num">
                                      <p:cBhvr additive="base">
                                        <p:cTn id="41" dur="50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par>
                                <p:cTn id="68" presetID="2" presetClass="entr" presetSubtype="6"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1+#ppt_w/2"/>
                                          </p:val>
                                        </p:tav>
                                        <p:tav tm="100000">
                                          <p:val>
                                            <p:strVal val="#ppt_x"/>
                                          </p:val>
                                        </p:tav>
                                      </p:tavLst>
                                    </p:anim>
                                    <p:anim calcmode="lin" valueType="num">
                                      <p:cBhvr additive="base">
                                        <p:cTn id="75" dur="500" fill="hold"/>
                                        <p:tgtEl>
                                          <p:spTgt spid="3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1+#ppt_w/2"/>
                                          </p:val>
                                        </p:tav>
                                        <p:tav tm="100000">
                                          <p:val>
                                            <p:strVal val="#ppt_x"/>
                                          </p:val>
                                        </p:tav>
                                      </p:tavLst>
                                    </p:anim>
                                    <p:anim calcmode="lin" valueType="num">
                                      <p:cBhvr additive="base">
                                        <p:cTn id="79" dur="500" fill="hold"/>
                                        <p:tgtEl>
                                          <p:spTgt spid="54"/>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53" presetClass="entr" presetSubtype="16"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par>
                                <p:cTn id="86" presetID="2" presetClass="entr" presetSubtype="6"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fill="hold"/>
                                        <p:tgtEl>
                                          <p:spTgt spid="56"/>
                                        </p:tgtEl>
                                        <p:attrNameLst>
                                          <p:attrName>ppt_x</p:attrName>
                                        </p:attrNameLst>
                                      </p:cBhvr>
                                      <p:tavLst>
                                        <p:tav tm="0">
                                          <p:val>
                                            <p:strVal val="1+#ppt_w/2"/>
                                          </p:val>
                                        </p:tav>
                                        <p:tav tm="100000">
                                          <p:val>
                                            <p:strVal val="#ppt_x"/>
                                          </p:val>
                                        </p:tav>
                                      </p:tavLst>
                                    </p:anim>
                                    <p:anim calcmode="lin" valueType="num">
                                      <p:cBhvr additive="base">
                                        <p:cTn id="89" dur="500" fill="hold"/>
                                        <p:tgtEl>
                                          <p:spTgt spid="56"/>
                                        </p:tgtEl>
                                        <p:attrNameLst>
                                          <p:attrName>ppt_y</p:attrName>
                                        </p:attrNameLst>
                                      </p:cBhvr>
                                      <p:tavLst>
                                        <p:tav tm="0">
                                          <p:val>
                                            <p:strVal val="1+#ppt_h/2"/>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500" fill="hold"/>
                                        <p:tgtEl>
                                          <p:spTgt spid="57"/>
                                        </p:tgtEl>
                                        <p:attrNameLst>
                                          <p:attrName>ppt_x</p:attrName>
                                        </p:attrNameLst>
                                      </p:cBhvr>
                                      <p:tavLst>
                                        <p:tav tm="0">
                                          <p:val>
                                            <p:strVal val="1+#ppt_w/2"/>
                                          </p:val>
                                        </p:tav>
                                        <p:tav tm="100000">
                                          <p:val>
                                            <p:strVal val="#ppt_x"/>
                                          </p:val>
                                        </p:tav>
                                      </p:tavLst>
                                    </p:anim>
                                    <p:anim calcmode="lin" valueType="num">
                                      <p:cBhvr additive="base">
                                        <p:cTn id="93" dur="500" fill="hold"/>
                                        <p:tgtEl>
                                          <p:spTgt spid="5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fill="hold"/>
                                        <p:tgtEl>
                                          <p:spTgt spid="58"/>
                                        </p:tgtEl>
                                        <p:attrNameLst>
                                          <p:attrName>ppt_x</p:attrName>
                                        </p:attrNameLst>
                                      </p:cBhvr>
                                      <p:tavLst>
                                        <p:tav tm="0">
                                          <p:val>
                                            <p:strVal val="1+#ppt_w/2"/>
                                          </p:val>
                                        </p:tav>
                                        <p:tav tm="100000">
                                          <p:val>
                                            <p:strVal val="#ppt_x"/>
                                          </p:val>
                                        </p:tav>
                                      </p:tavLst>
                                    </p:anim>
                                    <p:anim calcmode="lin" valueType="num">
                                      <p:cBhvr additive="base">
                                        <p:cTn id="97" dur="500" fill="hold"/>
                                        <p:tgtEl>
                                          <p:spTgt spid="58"/>
                                        </p:tgtEl>
                                        <p:attrNameLst>
                                          <p:attrName>ppt_y</p:attrName>
                                        </p:attrNameLst>
                                      </p:cBhvr>
                                      <p:tavLst>
                                        <p:tav tm="0">
                                          <p:val>
                                            <p:strVal val="#ppt_y"/>
                                          </p:val>
                                        </p:tav>
                                        <p:tav tm="100000">
                                          <p:val>
                                            <p:strVal val="#ppt_y"/>
                                          </p:val>
                                        </p:tav>
                                      </p:tavLst>
                                    </p:anim>
                                  </p:childTnLst>
                                </p:cTn>
                              </p:par>
                            </p:childTnLst>
                          </p:cTn>
                        </p:par>
                        <p:par>
                          <p:cTn id="98" fill="hold">
                            <p:stCondLst>
                              <p:cond delay="5000"/>
                            </p:stCondLst>
                            <p:childTnLst>
                              <p:par>
                                <p:cTn id="99" presetID="53" presetClass="entr" presetSubtype="16"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p:cTn id="101" dur="500" fill="hold"/>
                                        <p:tgtEl>
                                          <p:spTgt spid="59"/>
                                        </p:tgtEl>
                                        <p:attrNameLst>
                                          <p:attrName>ppt_w</p:attrName>
                                        </p:attrNameLst>
                                      </p:cBhvr>
                                      <p:tavLst>
                                        <p:tav tm="0">
                                          <p:val>
                                            <p:fltVal val="0"/>
                                          </p:val>
                                        </p:tav>
                                        <p:tav tm="100000">
                                          <p:val>
                                            <p:strVal val="#ppt_w"/>
                                          </p:val>
                                        </p:tav>
                                      </p:tavLst>
                                    </p:anim>
                                    <p:anim calcmode="lin" valueType="num">
                                      <p:cBhvr>
                                        <p:cTn id="102" dur="500" fill="hold"/>
                                        <p:tgtEl>
                                          <p:spTgt spid="59"/>
                                        </p:tgtEl>
                                        <p:attrNameLst>
                                          <p:attrName>ppt_h</p:attrName>
                                        </p:attrNameLst>
                                      </p:cBhvr>
                                      <p:tavLst>
                                        <p:tav tm="0">
                                          <p:val>
                                            <p:fltVal val="0"/>
                                          </p:val>
                                        </p:tav>
                                        <p:tav tm="100000">
                                          <p:val>
                                            <p:strVal val="#ppt_h"/>
                                          </p:val>
                                        </p:tav>
                                      </p:tavLst>
                                    </p:anim>
                                    <p:animEffect transition="in" filter="fade">
                                      <p:cBhvr>
                                        <p:cTn id="103" dur="500"/>
                                        <p:tgtEl>
                                          <p:spTgt spid="59"/>
                                        </p:tgtEl>
                                      </p:cBhvr>
                                    </p:animEffect>
                                  </p:childTnLst>
                                </p:cTn>
                              </p:par>
                              <p:par>
                                <p:cTn id="104" presetID="2" presetClass="entr" presetSubtype="6"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additive="base">
                                        <p:cTn id="106" dur="500" fill="hold"/>
                                        <p:tgtEl>
                                          <p:spTgt spid="60"/>
                                        </p:tgtEl>
                                        <p:attrNameLst>
                                          <p:attrName>ppt_x</p:attrName>
                                        </p:attrNameLst>
                                      </p:cBhvr>
                                      <p:tavLst>
                                        <p:tav tm="0">
                                          <p:val>
                                            <p:strVal val="1+#ppt_w/2"/>
                                          </p:val>
                                        </p:tav>
                                        <p:tav tm="100000">
                                          <p:val>
                                            <p:strVal val="#ppt_x"/>
                                          </p:val>
                                        </p:tav>
                                      </p:tavLst>
                                    </p:anim>
                                    <p:anim calcmode="lin" valueType="num">
                                      <p:cBhvr additive="base">
                                        <p:cTn id="107" dur="500" fill="hold"/>
                                        <p:tgtEl>
                                          <p:spTgt spid="60"/>
                                        </p:tgtEl>
                                        <p:attrNameLst>
                                          <p:attrName>ppt_y</p:attrName>
                                        </p:attrNameLst>
                                      </p:cBhvr>
                                      <p:tavLst>
                                        <p:tav tm="0">
                                          <p:val>
                                            <p:strVal val="1+#ppt_h/2"/>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additive="base">
                                        <p:cTn id="110" dur="500" fill="hold"/>
                                        <p:tgtEl>
                                          <p:spTgt spid="61"/>
                                        </p:tgtEl>
                                        <p:attrNameLst>
                                          <p:attrName>ppt_x</p:attrName>
                                        </p:attrNameLst>
                                      </p:cBhvr>
                                      <p:tavLst>
                                        <p:tav tm="0">
                                          <p:val>
                                            <p:strVal val="1+#ppt_w/2"/>
                                          </p:val>
                                        </p:tav>
                                        <p:tav tm="100000">
                                          <p:val>
                                            <p:strVal val="#ppt_x"/>
                                          </p:val>
                                        </p:tav>
                                      </p:tavLst>
                                    </p:anim>
                                    <p:anim calcmode="lin" valueType="num">
                                      <p:cBhvr additive="base">
                                        <p:cTn id="111" dur="500" fill="hold"/>
                                        <p:tgtEl>
                                          <p:spTgt spid="6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 calcmode="lin" valueType="num">
                                      <p:cBhvr additive="base">
                                        <p:cTn id="114" dur="500" fill="hold"/>
                                        <p:tgtEl>
                                          <p:spTgt spid="62"/>
                                        </p:tgtEl>
                                        <p:attrNameLst>
                                          <p:attrName>ppt_x</p:attrName>
                                        </p:attrNameLst>
                                      </p:cBhvr>
                                      <p:tavLst>
                                        <p:tav tm="0">
                                          <p:val>
                                            <p:strVal val="1+#ppt_w/2"/>
                                          </p:val>
                                        </p:tav>
                                        <p:tav tm="100000">
                                          <p:val>
                                            <p:strVal val="#ppt_x"/>
                                          </p:val>
                                        </p:tav>
                                      </p:tavLst>
                                    </p:anim>
                                    <p:anim calcmode="lin" valueType="num">
                                      <p:cBhvr additive="base">
                                        <p:cTn id="11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3" grpId="0" animBg="1"/>
      <p:bldP spid="24" grpId="0"/>
      <p:bldP spid="25" grpId="0" animBg="1"/>
      <p:bldP spid="26" grpId="0"/>
      <p:bldP spid="27" grpId="0" animBg="1"/>
      <p:bldP spid="28" grpId="0"/>
      <p:bldP spid="29" grpId="0" animBg="1"/>
      <p:bldP spid="30" grpId="0"/>
      <p:bldP spid="31" grpId="0" animBg="1"/>
      <p:bldP spid="33" grpId="0"/>
      <p:bldP spid="54" grpId="0"/>
      <p:bldP spid="55" grpId="0" animBg="1"/>
      <p:bldP spid="57" grpId="0"/>
      <p:bldP spid="58" grpId="0"/>
      <p:bldP spid="59" grpId="0" animBg="1"/>
      <p:bldP spid="61" grpId="0"/>
      <p:bldP spid="62" grpId="0"/>
      <p:bldP spid="63" grpId="0" animBg="1"/>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6" name="Line 13"/>
          <p:cNvSpPr>
            <a:spLocks noChangeShapeType="1"/>
          </p:cNvSpPr>
          <p:nvPr/>
        </p:nvSpPr>
        <p:spPr bwMode="auto">
          <a:xfrm>
            <a:off x="261144" y="2828133"/>
            <a:ext cx="8497069" cy="0"/>
          </a:xfrm>
          <a:prstGeom prst="line">
            <a:avLst/>
          </a:prstGeom>
          <a:noFill/>
          <a:ln w="101600">
            <a:solidFill>
              <a:srgbClr val="C0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746224" y="1213646"/>
            <a:ext cx="1619250" cy="1351598"/>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912912" y="137223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bwMode="auto">
          <a:xfrm>
            <a:off x="1818226"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917327"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3" name="TextBox 57"/>
          <p:cNvSpPr txBox="1">
            <a:spLocks noChangeArrowheads="1"/>
          </p:cNvSpPr>
          <p:nvPr/>
        </p:nvSpPr>
        <p:spPr bwMode="auto">
          <a:xfrm>
            <a:off x="1934790"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4" name="AutoShape 17"/>
          <p:cNvSpPr>
            <a:spLocks noChangeArrowheads="1"/>
          </p:cNvSpPr>
          <p:nvPr/>
        </p:nvSpPr>
        <p:spPr bwMode="auto">
          <a:xfrm>
            <a:off x="441299" y="3098167"/>
            <a:ext cx="169205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630213"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56" name="TextBox 57"/>
          <p:cNvSpPr txBox="1">
            <a:spLocks noChangeArrowheads="1"/>
          </p:cNvSpPr>
          <p:nvPr/>
        </p:nvSpPr>
        <p:spPr bwMode="auto">
          <a:xfrm>
            <a:off x="634974"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7" name="Line 18"/>
          <p:cNvSpPr>
            <a:spLocks noChangeShapeType="1"/>
          </p:cNvSpPr>
          <p:nvPr/>
        </p:nvSpPr>
        <p:spPr bwMode="auto">
          <a:xfrm flipH="1">
            <a:off x="603224" y="2830991"/>
            <a:ext cx="1588" cy="522923"/>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bwMode="auto">
          <a:xfrm>
            <a:off x="519241"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473425" y="3108168"/>
            <a:ext cx="1700213" cy="1213377"/>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616299"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63" name="TextBox 57"/>
          <p:cNvSpPr txBox="1">
            <a:spLocks noChangeArrowheads="1"/>
          </p:cNvSpPr>
          <p:nvPr/>
        </p:nvSpPr>
        <p:spPr bwMode="auto">
          <a:xfrm>
            <a:off x="3631977"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64" name="Line 18"/>
          <p:cNvSpPr>
            <a:spLocks noChangeShapeType="1"/>
          </p:cNvSpPr>
          <p:nvPr/>
        </p:nvSpPr>
        <p:spPr bwMode="auto">
          <a:xfrm flipH="1">
            <a:off x="3625824" y="283099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bwMode="auto">
          <a:xfrm>
            <a:off x="3541575"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114774" y="1213646"/>
            <a:ext cx="1619250" cy="1351598"/>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9359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0" name="TextBox 57"/>
          <p:cNvSpPr txBox="1">
            <a:spLocks noChangeArrowheads="1"/>
          </p:cNvSpPr>
          <p:nvPr/>
        </p:nvSpPr>
        <p:spPr bwMode="auto">
          <a:xfrm>
            <a:off x="4295178"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71" name="Line 16"/>
          <p:cNvSpPr>
            <a:spLocks noChangeShapeType="1"/>
          </p:cNvSpPr>
          <p:nvPr/>
        </p:nvSpPr>
        <p:spPr bwMode="auto">
          <a:xfrm flipH="1">
            <a:off x="4273524" y="1372238"/>
            <a:ext cx="0" cy="1453038"/>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bwMode="auto">
          <a:xfrm>
            <a:off x="4178237"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713387" y="3098167"/>
            <a:ext cx="168116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849913" y="2830991"/>
            <a:ext cx="3175" cy="522923"/>
          </a:xfrm>
          <a:prstGeom prst="line">
            <a:avLst/>
          </a:prstGeom>
          <a:noFill/>
          <a:ln w="19050">
            <a:solidFill>
              <a:srgbClr val="FF66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bwMode="auto">
          <a:xfrm>
            <a:off x="5766611"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94363"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1" name="TextBox 57"/>
          <p:cNvSpPr txBox="1">
            <a:spLocks noChangeArrowheads="1"/>
          </p:cNvSpPr>
          <p:nvPr/>
        </p:nvSpPr>
        <p:spPr bwMode="auto">
          <a:xfrm>
            <a:off x="5911825"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2" name="AutoShape 4"/>
          <p:cNvSpPr>
            <a:spLocks noChangeArrowheads="1"/>
          </p:cNvSpPr>
          <p:nvPr/>
        </p:nvSpPr>
        <p:spPr bwMode="auto">
          <a:xfrm>
            <a:off x="6491262" y="1212938"/>
            <a:ext cx="1619250" cy="1352354"/>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642074" y="139938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bwMode="auto">
          <a:xfrm>
            <a:off x="6558683"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678588"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88" name="TextBox 57"/>
          <p:cNvSpPr txBox="1">
            <a:spLocks noChangeArrowheads="1"/>
          </p:cNvSpPr>
          <p:nvPr/>
        </p:nvSpPr>
        <p:spPr bwMode="auto">
          <a:xfrm>
            <a:off x="6678588"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p:stCondLst>
                              <p:cond delay="3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椭圆 13"/>
          <p:cNvSpPr/>
          <p:nvPr/>
        </p:nvSpPr>
        <p:spPr bwMode="auto">
          <a:xfrm>
            <a:off x="3201405" y="1289391"/>
            <a:ext cx="2304628" cy="230462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5" name="椭圆 14"/>
          <p:cNvSpPr/>
          <p:nvPr/>
        </p:nvSpPr>
        <p:spPr bwMode="auto">
          <a:xfrm>
            <a:off x="3379118" y="1467104"/>
            <a:ext cx="1949202" cy="1949202"/>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6" name="椭圆 15"/>
          <p:cNvSpPr/>
          <p:nvPr/>
        </p:nvSpPr>
        <p:spPr bwMode="auto">
          <a:xfrm>
            <a:off x="3563888" y="1635646"/>
            <a:ext cx="1612118" cy="161211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7" name="燕尾形 16"/>
          <p:cNvSpPr/>
          <p:nvPr/>
        </p:nvSpPr>
        <p:spPr bwMode="auto">
          <a:xfrm rot="16200000">
            <a:off x="3746362" y="1024445"/>
            <a:ext cx="1278972" cy="1137825"/>
          </a:xfrm>
          <a:prstGeom prst="chevron">
            <a:avLst>
              <a:gd name="adj" fmla="val 3521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8" name="Rectangle 11"/>
          <p:cNvSpPr>
            <a:spLocks noChangeArrowheads="1"/>
          </p:cNvSpPr>
          <p:nvPr/>
        </p:nvSpPr>
        <p:spPr bwMode="gray">
          <a:xfrm>
            <a:off x="3950132" y="1472664"/>
            <a:ext cx="8714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燕尾形 18"/>
          <p:cNvSpPr/>
          <p:nvPr/>
        </p:nvSpPr>
        <p:spPr bwMode="auto">
          <a:xfrm rot="8674957">
            <a:off x="2977827" y="2454172"/>
            <a:ext cx="1278972" cy="1155776"/>
          </a:xfrm>
          <a:prstGeom prst="chevron">
            <a:avLst>
              <a:gd name="adj" fmla="val 3521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0" name="Rectangle 11"/>
          <p:cNvSpPr>
            <a:spLocks noChangeArrowheads="1"/>
          </p:cNvSpPr>
          <p:nvPr/>
        </p:nvSpPr>
        <p:spPr bwMode="gray">
          <a:xfrm>
            <a:off x="3115375" y="2907086"/>
            <a:ext cx="8979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燕尾形 21"/>
          <p:cNvSpPr/>
          <p:nvPr/>
        </p:nvSpPr>
        <p:spPr bwMode="auto">
          <a:xfrm rot="2139237">
            <a:off x="4478421" y="2434081"/>
            <a:ext cx="1278972" cy="1155776"/>
          </a:xfrm>
          <a:prstGeom prst="chevron">
            <a:avLst>
              <a:gd name="adj" fmla="val 3521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3" name="Rectangle 11"/>
          <p:cNvSpPr>
            <a:spLocks noChangeArrowheads="1"/>
          </p:cNvSpPr>
          <p:nvPr/>
        </p:nvSpPr>
        <p:spPr bwMode="gray">
          <a:xfrm>
            <a:off x="4519282" y="2909342"/>
            <a:ext cx="1040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20"/>
          <p:cNvSpPr txBox="1"/>
          <p:nvPr/>
        </p:nvSpPr>
        <p:spPr bwMode="auto">
          <a:xfrm>
            <a:off x="3628688" y="3926614"/>
            <a:ext cx="158050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25" name="TextBox 19"/>
          <p:cNvSpPr txBox="1">
            <a:spLocks noChangeArrowheads="1"/>
          </p:cNvSpPr>
          <p:nvPr/>
        </p:nvSpPr>
        <p:spPr bwMode="auto">
          <a:xfrm>
            <a:off x="3563888" y="3703157"/>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a:t>
            </a:r>
            <a:r>
              <a:rPr kumimoji="0" lang="zh-CN" altLang="zh-CN" sz="12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标题</a:t>
            </a:r>
            <a:endPar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20"/>
          <p:cNvSpPr txBox="1"/>
          <p:nvPr/>
        </p:nvSpPr>
        <p:spPr bwMode="auto">
          <a:xfrm>
            <a:off x="1317399" y="1722318"/>
            <a:ext cx="1557553"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27" name="TextBox 19"/>
          <p:cNvSpPr txBox="1">
            <a:spLocks noChangeArrowheads="1"/>
          </p:cNvSpPr>
          <p:nvPr/>
        </p:nvSpPr>
        <p:spPr bwMode="auto">
          <a:xfrm>
            <a:off x="1340013" y="1523186"/>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a:t>
            </a:r>
            <a:r>
              <a:rPr kumimoji="0" lang="zh-CN" altLang="zh-CN" sz="12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标题</a:t>
            </a:r>
            <a:endPar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TextBox 20"/>
          <p:cNvSpPr txBox="1"/>
          <p:nvPr/>
        </p:nvSpPr>
        <p:spPr bwMode="auto">
          <a:xfrm>
            <a:off x="5842308" y="1742820"/>
            <a:ext cx="164642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29" name="TextBox 19"/>
          <p:cNvSpPr txBox="1">
            <a:spLocks noChangeArrowheads="1"/>
          </p:cNvSpPr>
          <p:nvPr/>
        </p:nvSpPr>
        <p:spPr bwMode="auto">
          <a:xfrm>
            <a:off x="5790796" y="1469586"/>
            <a:ext cx="1623812"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zh-CN" sz="12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标题</a:t>
            </a:r>
            <a:endParaRPr kumimoji="0" lang="zh-CN" altLang="zh-CN" sz="1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p:stCondLst>
                              <p:cond delay="3500"/>
                            </p:stCondLst>
                            <p:childTnLst>
                              <p:par>
                                <p:cTn id="32" presetID="16" presetClass="entr" presetSubtype="2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5" grpId="0" animBg="1"/>
      <p:bldP spid="16" grpId="0" animBg="1"/>
      <p:bldP spid="17" grpId="0" animBg="1"/>
      <p:bldP spid="19" grpId="0" animBg="1"/>
      <p:bldP spid="22" grpId="0" animBg="1"/>
      <p:bldP spid="24" grpId="0"/>
      <p:bldP spid="25" grpId="0"/>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9" name="直接连接符 18"/>
          <p:cNvCxnSpPr/>
          <p:nvPr/>
        </p:nvCxnSpPr>
        <p:spPr>
          <a:xfrm>
            <a:off x="26997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999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001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0128" y="3111810"/>
            <a:ext cx="1819664" cy="1222885"/>
            <a:chOff x="880128" y="3075806"/>
            <a:chExt cx="1819664" cy="1222885"/>
          </a:xfrm>
        </p:grpSpPr>
        <p:sp>
          <p:nvSpPr>
            <p:cNvPr id="23"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43602"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99792" y="3111810"/>
            <a:ext cx="1819664" cy="1222885"/>
            <a:chOff x="2699792" y="3075806"/>
            <a:chExt cx="1819664" cy="1222885"/>
          </a:xfrm>
        </p:grpSpPr>
        <p:sp>
          <p:nvSpPr>
            <p:cNvPr id="26"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632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499992" y="3111810"/>
            <a:ext cx="1819664" cy="1222885"/>
            <a:chOff x="4499992" y="3075806"/>
            <a:chExt cx="1819664" cy="1222885"/>
          </a:xfrm>
        </p:grpSpPr>
        <p:sp>
          <p:nvSpPr>
            <p:cNvPr id="4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6634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372200" y="3111810"/>
            <a:ext cx="1819664" cy="1222885"/>
            <a:chOff x="6372200" y="3075806"/>
            <a:chExt cx="1819664" cy="1222885"/>
          </a:xfrm>
        </p:grpSpPr>
        <p:sp>
          <p:nvSpPr>
            <p:cNvPr id="4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535674"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572000" y="1419623"/>
            <a:ext cx="1584176" cy="1440160"/>
            <a:chOff x="4572000" y="1347615"/>
            <a:chExt cx="1584176" cy="1440160"/>
          </a:xfrm>
        </p:grpSpPr>
        <p:sp>
          <p:nvSpPr>
            <p:cNvPr id="51" name="流程图: 手动操作 50"/>
            <p:cNvSpPr/>
            <p:nvPr/>
          </p:nvSpPr>
          <p:spPr>
            <a:xfrm rot="16200000">
              <a:off x="4644008" y="1275607"/>
              <a:ext cx="1440160" cy="1584176"/>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300192" y="1419623"/>
            <a:ext cx="1584176" cy="1440160"/>
            <a:chOff x="6300192" y="1347615"/>
            <a:chExt cx="1584176" cy="1440160"/>
          </a:xfrm>
        </p:grpSpPr>
        <p:sp>
          <p:nvSpPr>
            <p:cNvPr id="55" name="流程图: 手动操作 54"/>
            <p:cNvSpPr/>
            <p:nvPr/>
          </p:nvSpPr>
          <p:spPr>
            <a:xfrm rot="16200000">
              <a:off x="6372200" y="1275607"/>
              <a:ext cx="1440160" cy="1584176"/>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843808" y="1419623"/>
            <a:ext cx="1584176" cy="1440160"/>
            <a:chOff x="2843808" y="1347615"/>
            <a:chExt cx="1584176" cy="1440160"/>
          </a:xfrm>
        </p:grpSpPr>
        <p:sp>
          <p:nvSpPr>
            <p:cNvPr id="58" name="流程图: 手动操作 57"/>
            <p:cNvSpPr/>
            <p:nvPr/>
          </p:nvSpPr>
          <p:spPr>
            <a:xfrm rot="16200000">
              <a:off x="2915816" y="1275607"/>
              <a:ext cx="1440160" cy="1584176"/>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115616" y="1419622"/>
            <a:ext cx="1584176" cy="1440160"/>
            <a:chOff x="1115616" y="1347614"/>
            <a:chExt cx="1584176" cy="1440160"/>
          </a:xfrm>
        </p:grpSpPr>
        <p:sp>
          <p:nvSpPr>
            <p:cNvPr id="61" name="流程图: 手动操作 60"/>
            <p:cNvSpPr/>
            <p:nvPr/>
          </p:nvSpPr>
          <p:spPr>
            <a:xfrm rot="16200000">
              <a:off x="1187624" y="1275606"/>
              <a:ext cx="1440160" cy="1584176"/>
            </a:xfrm>
            <a:prstGeom prst="flowChartManualOperation">
              <a:avLst/>
            </a:prstGeom>
            <a:solidFill>
              <a:srgbClr val="9D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9" name="燕尾形 28"/>
          <p:cNvSpPr/>
          <p:nvPr/>
        </p:nvSpPr>
        <p:spPr>
          <a:xfrm>
            <a:off x="3765735" y="2415314"/>
            <a:ext cx="635124" cy="635124"/>
          </a:xfrm>
          <a:prstGeom prst="chevron">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燕尾形 29"/>
          <p:cNvSpPr/>
          <p:nvPr/>
        </p:nvSpPr>
        <p:spPr>
          <a:xfrm>
            <a:off x="3333687" y="2416827"/>
            <a:ext cx="635124" cy="635124"/>
          </a:xfrm>
          <a:prstGeom prst="chevron">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燕尾形 30"/>
          <p:cNvSpPr/>
          <p:nvPr/>
        </p:nvSpPr>
        <p:spPr>
          <a:xfrm>
            <a:off x="2901639" y="2418737"/>
            <a:ext cx="635124" cy="635124"/>
          </a:xfrm>
          <a:prstGeom prst="chevron">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圆角矩形 31"/>
          <p:cNvSpPr/>
          <p:nvPr/>
        </p:nvSpPr>
        <p:spPr>
          <a:xfrm rot="19005917">
            <a:off x="665069" y="1872221"/>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3" name="TextBox 32"/>
          <p:cNvSpPr txBox="1"/>
          <p:nvPr/>
        </p:nvSpPr>
        <p:spPr>
          <a:xfrm>
            <a:off x="5511323" y="1347614"/>
            <a:ext cx="2779807" cy="677108"/>
          </a:xfrm>
          <a:prstGeom prst="rect">
            <a:avLst/>
          </a:prstGeom>
          <a:noFill/>
        </p:spPr>
        <p:txBody>
          <a:bodyPr wrap="square" rtlCol="0">
            <a:spAutoFit/>
          </a:bodyPr>
          <a:lstStyle/>
          <a:p>
            <a:r>
              <a:rPr lang="en-US" altLang="zh-CN" sz="1400" b="1" dirty="0" smtClean="0">
                <a:solidFill>
                  <a:schemeClr val="accent2"/>
                </a:solidFill>
                <a:latin typeface="微软雅黑" panose="020B0503020204020204" pitchFamily="34" charset="-122"/>
                <a:ea typeface="微软雅黑" panose="020B0503020204020204" pitchFamily="34" charset="-122"/>
              </a:rPr>
              <a:t>01</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5" y="2441399"/>
            <a:ext cx="2779807" cy="677108"/>
          </a:xfrm>
          <a:prstGeom prst="rect">
            <a:avLst/>
          </a:prstGeom>
          <a:noFill/>
        </p:spPr>
        <p:txBody>
          <a:bodyPr wrap="square" rtlCol="0">
            <a:spAutoFit/>
          </a:bodyPr>
          <a:lstStyle/>
          <a:p>
            <a:r>
              <a:rPr lang="en-US" altLang="zh-CN" sz="1400" b="1" dirty="0" smtClean="0">
                <a:solidFill>
                  <a:schemeClr val="accent1"/>
                </a:solidFill>
                <a:latin typeface="微软雅黑" panose="020B0503020204020204" pitchFamily="34" charset="-122"/>
                <a:ea typeface="微软雅黑" panose="020B0503020204020204" pitchFamily="34" charset="-122"/>
              </a:rPr>
              <a:t>02</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5" y="3499998"/>
            <a:ext cx="2779807" cy="677108"/>
          </a:xfrm>
          <a:prstGeom prst="rect">
            <a:avLst/>
          </a:prstGeom>
          <a:noFill/>
        </p:spPr>
        <p:txBody>
          <a:bodyPr wrap="square" rtlCol="0">
            <a:spAutoFit/>
          </a:bodyPr>
          <a:lstStyle/>
          <a:p>
            <a:r>
              <a:rPr lang="en-US" altLang="zh-CN" sz="1400" b="1" dirty="0" smtClean="0">
                <a:solidFill>
                  <a:srgbClr val="E95332"/>
                </a:solidFill>
                <a:latin typeface="微软雅黑" panose="020B0503020204020204" pitchFamily="34" charset="-122"/>
                <a:ea typeface="微软雅黑" panose="020B0503020204020204" pitchFamily="34" charset="-122"/>
              </a:rPr>
              <a:t>03</a:t>
            </a:r>
            <a:endParaRPr lang="en-US" altLang="zh-CN" sz="1400" b="1" dirty="0">
              <a:solidFill>
                <a:srgbClr val="E95332"/>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6" y="2200449"/>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355135"/>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85556"/>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441399"/>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79054"/>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10" presetClass="entr" presetSubtype="0"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0" presetClass="entr" presetSubtype="0"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1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608288" y="99541"/>
            <a:ext cx="2112244" cy="2112244"/>
            <a:chOff x="3608288" y="99541"/>
            <a:chExt cx="2112244" cy="2112244"/>
          </a:xfrm>
        </p:grpSpPr>
        <p:sp>
          <p:nvSpPr>
            <p:cNvPr id="7" name="椭圆 6"/>
            <p:cNvSpPr/>
            <p:nvPr/>
          </p:nvSpPr>
          <p:spPr bwMode="auto">
            <a:xfrm>
              <a:off x="3908326" y="416631"/>
              <a:ext cx="1512168" cy="151216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2" name="椭圆 21"/>
            <p:cNvSpPr/>
            <p:nvPr/>
          </p:nvSpPr>
          <p:spPr bwMode="auto">
            <a:xfrm>
              <a:off x="3608288" y="99541"/>
              <a:ext cx="2112244" cy="2112244"/>
            </a:xfrm>
            <a:prstGeom prst="ellipse">
              <a:avLst/>
            </a:prstGeom>
            <a:noFill/>
            <a:ln w="9525" cap="flat" cmpd="sng" algn="ctr">
              <a:gradFill>
                <a:gsLst>
                  <a:gs pos="0">
                    <a:schemeClr val="accent1">
                      <a:lumMod val="5000"/>
                      <a:lumOff val="95000"/>
                      <a:alpha val="0"/>
                    </a:schemeClr>
                  </a:gs>
                  <a:gs pos="100000">
                    <a:srgbClr val="C00000"/>
                  </a:gs>
                </a:gsLst>
                <a:lin ang="5400000" scaled="1"/>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3858030"/>
            <a:ext cx="5328592" cy="1177510"/>
          </a:xfrm>
          <a:prstGeom prst="rect">
            <a:avLst/>
          </a:prstGeom>
        </p:spPr>
      </p:pic>
      <p:sp>
        <p:nvSpPr>
          <p:cNvPr id="18" name="TextBox 17"/>
          <p:cNvSpPr txBox="1"/>
          <p:nvPr/>
        </p:nvSpPr>
        <p:spPr>
          <a:xfrm>
            <a:off x="1948989" y="2319745"/>
            <a:ext cx="6234256" cy="684785"/>
          </a:xfrm>
          <a:prstGeom prst="rect">
            <a:avLst/>
          </a:prstGeom>
          <a:noFill/>
        </p:spPr>
        <p:txBody>
          <a:bodyPr wrap="square" lIns="68562" tIns="34281" rIns="68562" bIns="34281" rtlCol="0">
            <a:spAutoFit/>
          </a:bodyPr>
          <a:lstStyle/>
          <a:p>
            <a:r>
              <a:rPr lang="zh-CN" altLang="en-US" sz="4000" b="0" dirty="0">
                <a:latin typeface="阿里巴巴普惠体 H" panose="00020600040101010101" pitchFamily="18" charset="-122"/>
                <a:ea typeface="阿里巴巴普惠体 H" panose="00020600040101010101" pitchFamily="18" charset="-122"/>
                <a:cs typeface="阿里巴巴普惠体 H" panose="00020600040101010101" pitchFamily="18" charset="-122"/>
              </a:rPr>
              <a:t>单击此处添加标题文本</a:t>
            </a:r>
          </a:p>
        </p:txBody>
      </p:sp>
      <p:sp>
        <p:nvSpPr>
          <p:cNvPr id="20" name="TextBox 19"/>
          <p:cNvSpPr txBox="1"/>
          <p:nvPr/>
        </p:nvSpPr>
        <p:spPr>
          <a:xfrm>
            <a:off x="4202088" y="381845"/>
            <a:ext cx="924645" cy="1559739"/>
          </a:xfrm>
          <a:prstGeom prst="rect">
            <a:avLst/>
          </a:prstGeom>
          <a:noFill/>
        </p:spPr>
        <p:txBody>
          <a:bodyPr wrap="none" lIns="81614" tIns="40807" rIns="81614" bIns="40807" rtlCol="0">
            <a:spAutoFit/>
          </a:bodyPr>
          <a:lstStyle/>
          <a:p>
            <a:r>
              <a:rPr lang="en-US" altLang="zh-CN" sz="9600" b="1" dirty="0">
                <a:solidFill>
                  <a:schemeClr val="bg1"/>
                </a:solidFill>
                <a:latin typeface="+mn-ea"/>
              </a:rPr>
              <a:t>1</a:t>
            </a:r>
            <a:endParaRPr lang="zh-CN" altLang="en-US" sz="9600" b="1" dirty="0">
              <a:solidFill>
                <a:schemeClr val="bg1"/>
              </a:solidFill>
              <a:latin typeface="+mn-ea"/>
            </a:endParaRPr>
          </a:p>
        </p:txBody>
      </p:sp>
      <p:sp>
        <p:nvSpPr>
          <p:cNvPr id="21" name="TextBox 20"/>
          <p:cNvSpPr txBox="1"/>
          <p:nvPr/>
        </p:nvSpPr>
        <p:spPr>
          <a:xfrm>
            <a:off x="1444453" y="3025053"/>
            <a:ext cx="6439914" cy="613694"/>
          </a:xfrm>
          <a:prstGeom prst="rect">
            <a:avLst/>
          </a:prstGeom>
          <a:noFill/>
        </p:spPr>
        <p:txBody>
          <a:bodyPr wrap="square" rtlCol="0">
            <a:spAutoFit/>
          </a:bodyPr>
          <a:lstStyle/>
          <a:p>
            <a:pPr algn="ctr">
              <a:lnSpc>
                <a:spcPct val="150000"/>
              </a:lnSpc>
            </a:pPr>
            <a:r>
              <a:rPr lang="zh-CN" altLang="en-US" sz="1200" b="0" dirty="0">
                <a:solidFill>
                  <a:schemeClr val="bg1">
                    <a:lumMod val="50000"/>
                  </a:schemeClr>
                </a:solidFill>
                <a:latin typeface="+mj-ea"/>
                <a:ea typeface="+mj-ea"/>
                <a:cs typeface="阿里巴巴普惠体 H" panose="00020600040101010101" pitchFamily="18" charset="-122"/>
              </a:rPr>
              <a:t>根据自己的需要添加适当的文字，在幻灯片中，一页的文字最好不要超</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字，根据自己的需要添加适当的文字一页的文字最好不要超过</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90" y="490200"/>
            <a:ext cx="1972717" cy="1058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1450"/>
                            </p:stCondLst>
                            <p:childTnLst>
                              <p:par>
                                <p:cTn id="20" presetID="3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60" name="对角圆角矩形 59"/>
          <p:cNvSpPr/>
          <p:nvPr/>
        </p:nvSpPr>
        <p:spPr>
          <a:xfrm>
            <a:off x="755576" y="1275606"/>
            <a:ext cx="1343546" cy="573340"/>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08288" y="99541"/>
            <a:ext cx="2112244" cy="2112244"/>
            <a:chOff x="3608288" y="99541"/>
            <a:chExt cx="2112244" cy="2112244"/>
          </a:xfrm>
        </p:grpSpPr>
        <p:sp>
          <p:nvSpPr>
            <p:cNvPr id="7" name="椭圆 6"/>
            <p:cNvSpPr/>
            <p:nvPr/>
          </p:nvSpPr>
          <p:spPr bwMode="auto">
            <a:xfrm>
              <a:off x="3908326" y="416631"/>
              <a:ext cx="1512168" cy="151216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2" name="椭圆 21"/>
            <p:cNvSpPr/>
            <p:nvPr/>
          </p:nvSpPr>
          <p:spPr bwMode="auto">
            <a:xfrm>
              <a:off x="3608288" y="99541"/>
              <a:ext cx="2112244" cy="2112244"/>
            </a:xfrm>
            <a:prstGeom prst="ellipse">
              <a:avLst/>
            </a:prstGeom>
            <a:noFill/>
            <a:ln w="9525" cap="flat" cmpd="sng" algn="ctr">
              <a:gradFill>
                <a:gsLst>
                  <a:gs pos="0">
                    <a:schemeClr val="accent1">
                      <a:lumMod val="5000"/>
                      <a:lumOff val="95000"/>
                      <a:alpha val="0"/>
                    </a:schemeClr>
                  </a:gs>
                  <a:gs pos="100000">
                    <a:srgbClr val="C00000"/>
                  </a:gs>
                </a:gsLst>
                <a:lin ang="5400000" scaled="1"/>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3858030"/>
            <a:ext cx="5328592" cy="1177510"/>
          </a:xfrm>
          <a:prstGeom prst="rect">
            <a:avLst/>
          </a:prstGeom>
        </p:spPr>
      </p:pic>
      <p:sp>
        <p:nvSpPr>
          <p:cNvPr id="18" name="TextBox 17"/>
          <p:cNvSpPr txBox="1"/>
          <p:nvPr/>
        </p:nvSpPr>
        <p:spPr>
          <a:xfrm>
            <a:off x="1948989" y="2319745"/>
            <a:ext cx="6234256" cy="684785"/>
          </a:xfrm>
          <a:prstGeom prst="rect">
            <a:avLst/>
          </a:prstGeom>
          <a:noFill/>
        </p:spPr>
        <p:txBody>
          <a:bodyPr wrap="square" lIns="68562" tIns="34281" rIns="68562" bIns="34281" rtlCol="0">
            <a:spAutoFit/>
          </a:bodyPr>
          <a:lstStyle/>
          <a:p>
            <a:r>
              <a:rPr lang="zh-CN" altLang="en-US" sz="4000" b="0" dirty="0">
                <a:latin typeface="阿里巴巴普惠体 H" panose="00020600040101010101" pitchFamily="18" charset="-122"/>
                <a:ea typeface="阿里巴巴普惠体 H" panose="00020600040101010101" pitchFamily="18" charset="-122"/>
                <a:cs typeface="阿里巴巴普惠体 H" panose="00020600040101010101" pitchFamily="18" charset="-122"/>
              </a:rPr>
              <a:t>单击此处添加标题文本</a:t>
            </a:r>
          </a:p>
        </p:txBody>
      </p:sp>
      <p:sp>
        <p:nvSpPr>
          <p:cNvPr id="20" name="TextBox 19"/>
          <p:cNvSpPr txBox="1"/>
          <p:nvPr/>
        </p:nvSpPr>
        <p:spPr>
          <a:xfrm>
            <a:off x="4202088" y="381845"/>
            <a:ext cx="924645" cy="1559739"/>
          </a:xfrm>
          <a:prstGeom prst="rect">
            <a:avLst/>
          </a:prstGeom>
          <a:noFill/>
        </p:spPr>
        <p:txBody>
          <a:bodyPr wrap="none" lIns="81614" tIns="40807" rIns="81614" bIns="40807" rtlCol="0">
            <a:spAutoFit/>
          </a:bodyPr>
          <a:lstStyle/>
          <a:p>
            <a:r>
              <a:rPr lang="en-US" altLang="zh-CN" sz="9600" b="1" dirty="0" smtClean="0">
                <a:solidFill>
                  <a:schemeClr val="bg1"/>
                </a:solidFill>
                <a:latin typeface="+mn-ea"/>
              </a:rPr>
              <a:t>4</a:t>
            </a:r>
            <a:endParaRPr lang="zh-CN" altLang="en-US" sz="9600" b="1" dirty="0">
              <a:solidFill>
                <a:schemeClr val="bg1"/>
              </a:solidFill>
              <a:latin typeface="+mn-ea"/>
            </a:endParaRPr>
          </a:p>
        </p:txBody>
      </p:sp>
      <p:sp>
        <p:nvSpPr>
          <p:cNvPr id="21" name="TextBox 20"/>
          <p:cNvSpPr txBox="1"/>
          <p:nvPr/>
        </p:nvSpPr>
        <p:spPr>
          <a:xfrm>
            <a:off x="1444453" y="3025053"/>
            <a:ext cx="6439914" cy="613694"/>
          </a:xfrm>
          <a:prstGeom prst="rect">
            <a:avLst/>
          </a:prstGeom>
          <a:noFill/>
        </p:spPr>
        <p:txBody>
          <a:bodyPr wrap="square" rtlCol="0">
            <a:spAutoFit/>
          </a:bodyPr>
          <a:lstStyle/>
          <a:p>
            <a:pPr algn="ctr">
              <a:lnSpc>
                <a:spcPct val="150000"/>
              </a:lnSpc>
            </a:pPr>
            <a:r>
              <a:rPr lang="zh-CN" altLang="en-US" sz="1200" b="0" dirty="0">
                <a:solidFill>
                  <a:schemeClr val="bg1">
                    <a:lumMod val="50000"/>
                  </a:schemeClr>
                </a:solidFill>
                <a:latin typeface="+mj-ea"/>
                <a:ea typeface="+mj-ea"/>
                <a:cs typeface="阿里巴巴普惠体 H" panose="00020600040101010101" pitchFamily="18" charset="-122"/>
              </a:rPr>
              <a:t>根据自己的需要添加适当的文字，在幻灯片中，一页的文字最好不要超</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字，根据自己的需要添加适当的文字一页的文字最好不要超过</a:t>
            </a:r>
            <a:r>
              <a:rPr lang="en-US" altLang="zh-CN" sz="1200" b="0" dirty="0">
                <a:solidFill>
                  <a:schemeClr val="bg1">
                    <a:lumMod val="50000"/>
                  </a:schemeClr>
                </a:solidFill>
                <a:latin typeface="+mj-ea"/>
                <a:ea typeface="+mj-ea"/>
                <a:cs typeface="阿里巴巴普惠体 H" panose="00020600040101010101" pitchFamily="18" charset="-122"/>
              </a:rPr>
              <a:t>200</a:t>
            </a:r>
            <a:r>
              <a:rPr lang="zh-CN" altLang="en-US" sz="1200" b="0" dirty="0">
                <a:solidFill>
                  <a:schemeClr val="bg1">
                    <a:lumMod val="50000"/>
                  </a:schemeClr>
                </a:solidFill>
                <a:latin typeface="+mj-ea"/>
                <a:ea typeface="+mj-ea"/>
                <a:cs typeface="阿里巴巴普惠体 H" panose="00020600040101010101" pitchFamily="18" charset="-122"/>
              </a:rPr>
              <a:t>字。</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90" y="490200"/>
            <a:ext cx="1972717" cy="1058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1450"/>
                            </p:stCondLst>
                            <p:childTnLst>
                              <p:par>
                                <p:cTn id="20" presetID="3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FF000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5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8" name="泪滴形 17"/>
          <p:cNvSpPr/>
          <p:nvPr/>
        </p:nvSpPr>
        <p:spPr bwMode="auto">
          <a:xfrm rot="8134296">
            <a:off x="2753104" y="2508315"/>
            <a:ext cx="1539234" cy="1539234"/>
          </a:xfrm>
          <a:prstGeom prst="teardrop">
            <a:avLst>
              <a:gd name="adj" fmla="val 10357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9" name="泪滴形 18"/>
          <p:cNvSpPr/>
          <p:nvPr/>
        </p:nvSpPr>
        <p:spPr bwMode="auto">
          <a:xfrm rot="8134296">
            <a:off x="1083009" y="1364739"/>
            <a:ext cx="1843187" cy="1843187"/>
          </a:xfrm>
          <a:prstGeom prst="teardrop">
            <a:avLst>
              <a:gd name="adj" fmla="val 1035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5" name="椭圆 34"/>
          <p:cNvSpPr/>
          <p:nvPr/>
        </p:nvSpPr>
        <p:spPr bwMode="auto">
          <a:xfrm>
            <a:off x="1331695" y="1632051"/>
            <a:ext cx="1345813" cy="1345813"/>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6" name="矩形 87"/>
          <p:cNvSpPr>
            <a:spLocks noChangeArrowheads="1"/>
          </p:cNvSpPr>
          <p:nvPr/>
        </p:nvSpPr>
        <p:spPr bwMode="auto">
          <a:xfrm>
            <a:off x="1642885" y="2078259"/>
            <a:ext cx="72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latin typeface="微软雅黑" panose="020B0503020204020204" pitchFamily="34" charset="-122"/>
                <a:ea typeface="微软雅黑" panose="020B0503020204020204" pitchFamily="34" charset="-122"/>
              </a:rPr>
              <a:t>点击添加</a:t>
            </a:r>
            <a:r>
              <a:rPr lang="zh-CN" altLang="en-US" sz="1200" kern="0" dirty="0" smtClean="0">
                <a:latin typeface="微软雅黑" panose="020B0503020204020204" pitchFamily="34" charset="-122"/>
                <a:ea typeface="微软雅黑" panose="020B0503020204020204" pitchFamily="34" charset="-122"/>
              </a:rPr>
              <a:t>文本</a:t>
            </a:r>
            <a:endParaRPr lang="en-US" altLang="zh-CN" sz="1200" kern="0" dirty="0" smtClean="0">
              <a:latin typeface="微软雅黑" panose="020B0503020204020204" pitchFamily="34" charset="-122"/>
              <a:ea typeface="微软雅黑" panose="020B0503020204020204" pitchFamily="34" charset="-122"/>
            </a:endParaRPr>
          </a:p>
        </p:txBody>
      </p:sp>
      <p:sp>
        <p:nvSpPr>
          <p:cNvPr id="37" name="椭圆 36"/>
          <p:cNvSpPr/>
          <p:nvPr/>
        </p:nvSpPr>
        <p:spPr bwMode="auto">
          <a:xfrm>
            <a:off x="2971344" y="2765647"/>
            <a:ext cx="1078691" cy="10786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38" name="矩形 87"/>
          <p:cNvSpPr>
            <a:spLocks noChangeArrowheads="1"/>
          </p:cNvSpPr>
          <p:nvPr/>
        </p:nvSpPr>
        <p:spPr bwMode="auto">
          <a:xfrm>
            <a:off x="3169739" y="3063213"/>
            <a:ext cx="69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latin typeface="微软雅黑" panose="020B0503020204020204" pitchFamily="34" charset="-122"/>
                <a:ea typeface="微软雅黑" panose="020B0503020204020204" pitchFamily="34" charset="-122"/>
              </a:rPr>
              <a:t>点击添加</a:t>
            </a:r>
            <a:r>
              <a:rPr lang="zh-CN" altLang="en-US" sz="1200" kern="0" dirty="0" smtClean="0">
                <a:latin typeface="微软雅黑" panose="020B0503020204020204" pitchFamily="34" charset="-122"/>
                <a:ea typeface="微软雅黑" panose="020B0503020204020204" pitchFamily="34" charset="-122"/>
              </a:rPr>
              <a:t>文本</a:t>
            </a:r>
            <a:endParaRPr lang="zh-CN" altLang="en-US" sz="1200" kern="0" dirty="0">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3491880" y="1779662"/>
            <a:ext cx="3632412" cy="576064"/>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0" name="矩形 39"/>
          <p:cNvSpPr/>
          <p:nvPr/>
        </p:nvSpPr>
        <p:spPr>
          <a:xfrm>
            <a:off x="4050035" y="1810493"/>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anose="020B0503020204020204" pitchFamily="34" charset="-122"/>
                <a:ea typeface="微软雅黑" panose="020B0503020204020204" pitchFamily="34" charset="-122"/>
              </a:rPr>
              <a:t>单击添加段落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a:t>
            </a:r>
            <a:endParaRPr lang="en-US" altLang="zh-CN" sz="1200" b="0" dirty="0" smtClean="0">
              <a:solidFill>
                <a:schemeClr val="bg1"/>
              </a:solidFill>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solidFill>
                  <a:schemeClr val="bg1"/>
                </a:solidFill>
                <a:latin typeface="微软雅黑" panose="020B0503020204020204" pitchFamily="34" charset="-122"/>
                <a:ea typeface="微软雅黑" panose="020B0503020204020204" pitchFamily="34" charset="-122"/>
              </a:rPr>
              <a:t>单击</a:t>
            </a:r>
            <a:r>
              <a:rPr lang="zh-CN" altLang="en-US" sz="1200" b="0" dirty="0">
                <a:solidFill>
                  <a:schemeClr val="bg1"/>
                </a:solidFill>
                <a:latin typeface="微软雅黑" panose="020B0503020204020204" pitchFamily="34" charset="-122"/>
                <a:ea typeface="微软雅黑" panose="020B0503020204020204" pitchFamily="34" charset="-122"/>
              </a:rPr>
              <a:t>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bwMode="auto">
          <a:xfrm>
            <a:off x="4357789" y="3094435"/>
            <a:ext cx="3632412" cy="57606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2" name="矩形 41"/>
          <p:cNvSpPr/>
          <p:nvPr/>
        </p:nvSpPr>
        <p:spPr>
          <a:xfrm>
            <a:off x="4915944" y="3125266"/>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anose="020B0503020204020204" pitchFamily="34" charset="-122"/>
                <a:ea typeface="微软雅黑" panose="020B0503020204020204" pitchFamily="34" charset="-122"/>
              </a:rPr>
              <a:t>单击添加段落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a:t>
            </a:r>
            <a:endParaRPr lang="en-US" altLang="zh-CN" sz="1200" b="0" dirty="0" smtClean="0">
              <a:solidFill>
                <a:schemeClr val="bg1"/>
              </a:solidFill>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solidFill>
                  <a:schemeClr val="bg1"/>
                </a:solidFill>
                <a:latin typeface="微软雅黑" panose="020B0503020204020204" pitchFamily="34" charset="-122"/>
                <a:ea typeface="微软雅黑" panose="020B0503020204020204" pitchFamily="34" charset="-122"/>
              </a:rPr>
              <a:t>单击</a:t>
            </a:r>
            <a:r>
              <a:rPr lang="zh-CN" altLang="en-US" sz="1200" b="0" dirty="0">
                <a:solidFill>
                  <a:schemeClr val="bg1"/>
                </a:solidFill>
                <a:latin typeface="微软雅黑" panose="020B0503020204020204" pitchFamily="34" charset="-122"/>
                <a:ea typeface="微软雅黑" panose="020B0503020204020204" pitchFamily="34" charset="-122"/>
              </a:rPr>
              <a:t>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0-#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8" grpId="0" animBg="1"/>
      <p:bldP spid="19" grpId="0" animBg="1"/>
      <p:bldP spid="36" grpId="0"/>
      <p:bldP spid="38" grpId="0"/>
      <p:bldP spid="39" grpId="0" animBg="1"/>
      <p:bldP spid="40" grpId="0"/>
      <p:bldP spid="41" grpId="0" animBg="1"/>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圆角右箭头 23"/>
          <p:cNvSpPr/>
          <p:nvPr/>
        </p:nvSpPr>
        <p:spPr>
          <a:xfrm>
            <a:off x="3404650" y="1470388"/>
            <a:ext cx="1080248" cy="1226498"/>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mn-ea"/>
                  <a:ea typeface="+mn-ea"/>
                </a:rPr>
                <a:t>添加标题</a:t>
              </a: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mn-ea"/>
                  <a:ea typeface="+mn-ea"/>
                </a:rPr>
                <a:t>添加标题</a:t>
              </a: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mn-ea"/>
                  <a:ea typeface="+mn-ea"/>
                </a:rPr>
                <a:t>添加标题</a:t>
              </a: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mn-ea"/>
                  <a:ea typeface="+mn-ea"/>
                </a:rPr>
                <a:t>添加标题</a:t>
              </a: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mn-ea"/>
                  <a:ea typeface="+mn-ea"/>
                </a:rPr>
                <a:t>添加标题</a:t>
              </a: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a:p>
              <a:pPr algn="ctr">
                <a:lnSpc>
                  <a:spcPct val="130000"/>
                </a:lnSpc>
              </a:pPr>
              <a:r>
                <a:rPr lang="zh-CN" altLang="en-US" sz="1200" b="0" dirty="0">
                  <a:latin typeface="+mn-ea"/>
                  <a:ea typeface="+mn-ea"/>
                </a:rPr>
                <a:t>单击此处添加文本</a:t>
              </a:r>
              <a:endParaRPr lang="en-US" altLang="zh-CN" sz="1200" b="0" dirty="0">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52" name="箭头1"/>
          <p:cNvSpPr/>
          <p:nvPr/>
        </p:nvSpPr>
        <p:spPr>
          <a:xfrm flipV="1">
            <a:off x="2147888"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53" name="箭头2"/>
          <p:cNvSpPr/>
          <p:nvPr/>
        </p:nvSpPr>
        <p:spPr>
          <a:xfrm flipV="1">
            <a:off x="4230688"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54" name="箭头3"/>
          <p:cNvSpPr/>
          <p:nvPr/>
        </p:nvSpPr>
        <p:spPr>
          <a:xfrm flipV="1">
            <a:off x="6362700"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55" name="标题1"/>
          <p:cNvSpPr/>
          <p:nvPr/>
        </p:nvSpPr>
        <p:spPr>
          <a:xfrm>
            <a:off x="15684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1</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56" name="标题2"/>
          <p:cNvSpPr/>
          <p:nvPr/>
        </p:nvSpPr>
        <p:spPr>
          <a:xfrm>
            <a:off x="36512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2</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57" name="标题3"/>
          <p:cNvSpPr/>
          <p:nvPr/>
        </p:nvSpPr>
        <p:spPr>
          <a:xfrm>
            <a:off x="57340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3</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58" name="标题4"/>
          <p:cNvSpPr/>
          <p:nvPr/>
        </p:nvSpPr>
        <p:spPr>
          <a:xfrm>
            <a:off x="1568450" y="3425229"/>
            <a:ext cx="5997575" cy="874713"/>
          </a:xfrm>
          <a:custGeom>
            <a:avLst/>
            <a:gdLst/>
            <a:ahLst/>
            <a:cxnLst/>
            <a:rect l="l" t="t" r="r" b="b"/>
            <a:pathLst>
              <a:path w="5997412" h="873554">
                <a:moveTo>
                  <a:pt x="0" y="0"/>
                </a:moveTo>
                <a:lnTo>
                  <a:pt x="5997412" y="0"/>
                </a:lnTo>
                <a:lnTo>
                  <a:pt x="5997412" y="436777"/>
                </a:lnTo>
                <a:lnTo>
                  <a:pt x="2998706" y="873554"/>
                </a:lnTo>
                <a:lnTo>
                  <a:pt x="0" y="436777"/>
                </a:ln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此处添加标题</a:t>
            </a:r>
            <a:r>
              <a:rPr lang="en-US" altLang="zh-CN" sz="1200" kern="0" dirty="0">
                <a:solidFill>
                  <a:sysClr val="window" lastClr="FFFFFF"/>
                </a:solidFill>
                <a:latin typeface="微软雅黑" panose="020B0503020204020204" pitchFamily="34" charset="-122"/>
                <a:ea typeface="微软雅黑" panose="020B0503020204020204" pitchFamily="34" charset="-122"/>
              </a:rPr>
              <a:t>4</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300"/>
                                        <p:tgtEl>
                                          <p:spTgt spid="5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300"/>
                                        <p:tgtEl>
                                          <p:spTgt spid="5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300"/>
                                        <p:tgtEl>
                                          <p:spTgt spid="57"/>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300"/>
                                        <p:tgtEl>
                                          <p:spTgt spid="52"/>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300"/>
                                        <p:tgtEl>
                                          <p:spTgt spid="53"/>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300"/>
                                        <p:tgtEl>
                                          <p:spTgt spid="5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2" grpId="0" animBg="1"/>
      <p:bldP spid="53" grpId="0" animBg="1"/>
      <p:bldP spid="54" grpId="0" animBg="1"/>
      <p:bldP spid="55" grpId="0" animBg="1"/>
      <p:bldP spid="56" grpId="0" animBg="1"/>
      <p:bldP spid="57" grpId="0" animBg="1"/>
      <p:bldP spid="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7" name="组合 16"/>
          <p:cNvGrpSpPr/>
          <p:nvPr/>
        </p:nvGrpSpPr>
        <p:grpSpPr>
          <a:xfrm>
            <a:off x="845586" y="1271753"/>
            <a:ext cx="1404156" cy="1404156"/>
            <a:chOff x="467544" y="1578560"/>
            <a:chExt cx="1872208" cy="1872208"/>
          </a:xfrm>
        </p:grpSpPr>
        <p:sp>
          <p:nvSpPr>
            <p:cNvPr id="18" name="弦形 17"/>
            <p:cNvSpPr/>
            <p:nvPr/>
          </p:nvSpPr>
          <p:spPr>
            <a:xfrm rot="19715174">
              <a:off x="537184" y="1644658"/>
              <a:ext cx="1732929" cy="1732929"/>
            </a:xfrm>
            <a:prstGeom prst="chord">
              <a:avLst>
                <a:gd name="adj1" fmla="val 2700000"/>
                <a:gd name="adj2" fmla="val 11761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19" name="组合 18"/>
            <p:cNvGrpSpPr/>
            <p:nvPr/>
          </p:nvGrpSpPr>
          <p:grpSpPr>
            <a:xfrm>
              <a:off x="467544" y="1578560"/>
              <a:ext cx="1872208" cy="1872208"/>
              <a:chOff x="467544" y="1578560"/>
              <a:chExt cx="1872208" cy="1872208"/>
            </a:xfrm>
          </p:grpSpPr>
          <p:sp>
            <p:nvSpPr>
              <p:cNvPr id="20" name="椭圆 19"/>
              <p:cNvSpPr/>
              <p:nvPr/>
            </p:nvSpPr>
            <p:spPr>
              <a:xfrm>
                <a:off x="467544"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1" name="TextBox 20"/>
              <p:cNvSpPr txBox="1"/>
              <p:nvPr/>
            </p:nvSpPr>
            <p:spPr>
              <a:xfrm>
                <a:off x="909709" y="2194119"/>
                <a:ext cx="987877" cy="553997"/>
              </a:xfrm>
              <a:prstGeom prst="rect">
                <a:avLst/>
              </a:prstGeom>
              <a:noFill/>
              <a:ln>
                <a:noFill/>
              </a:ln>
            </p:spPr>
            <p:txBody>
              <a:bodyPr wrap="none" rtlCol="0">
                <a:spAutoFit/>
              </a:bodyPr>
              <a:lstStyle/>
              <a:p>
                <a:pPr algn="ctr"/>
                <a:r>
                  <a:rPr lang="en-US" altLang="zh-CN" sz="2100" b="0" dirty="0">
                    <a:latin typeface="+mn-ea"/>
                    <a:ea typeface="+mn-ea"/>
                  </a:rPr>
                  <a:t>20%</a:t>
                </a:r>
                <a:endParaRPr lang="zh-CN" altLang="en-US" sz="2100" b="0" dirty="0">
                  <a:latin typeface="+mn-ea"/>
                  <a:ea typeface="+mn-ea"/>
                </a:endParaRPr>
              </a:p>
            </p:txBody>
          </p:sp>
        </p:grpSp>
      </p:grpSp>
      <p:grpSp>
        <p:nvGrpSpPr>
          <p:cNvPr id="22" name="组合 21"/>
          <p:cNvGrpSpPr/>
          <p:nvPr/>
        </p:nvGrpSpPr>
        <p:grpSpPr>
          <a:xfrm>
            <a:off x="2873398" y="1271753"/>
            <a:ext cx="1404156" cy="1404156"/>
            <a:chOff x="2603781" y="1578560"/>
            <a:chExt cx="1872208" cy="1872208"/>
          </a:xfrm>
        </p:grpSpPr>
        <p:sp>
          <p:nvSpPr>
            <p:cNvPr id="23" name="弦形 22"/>
            <p:cNvSpPr/>
            <p:nvPr/>
          </p:nvSpPr>
          <p:spPr>
            <a:xfrm rot="18780312">
              <a:off x="2678221" y="1651667"/>
              <a:ext cx="1732929" cy="1732929"/>
            </a:xfrm>
            <a:prstGeom prst="chord">
              <a:avLst>
                <a:gd name="adj1" fmla="val 2700000"/>
                <a:gd name="adj2" fmla="val 136435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24" name="组合 23"/>
            <p:cNvGrpSpPr/>
            <p:nvPr/>
          </p:nvGrpSpPr>
          <p:grpSpPr>
            <a:xfrm>
              <a:off x="2603781" y="1578560"/>
              <a:ext cx="1872208" cy="1872208"/>
              <a:chOff x="2603781" y="1578560"/>
              <a:chExt cx="1872208" cy="1872208"/>
            </a:xfrm>
          </p:grpSpPr>
          <p:sp>
            <p:nvSpPr>
              <p:cNvPr id="25" name="椭圆 24"/>
              <p:cNvSpPr/>
              <p:nvPr/>
            </p:nvSpPr>
            <p:spPr>
              <a:xfrm>
                <a:off x="2603781"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6" name="TextBox 25"/>
              <p:cNvSpPr txBox="1"/>
              <p:nvPr/>
            </p:nvSpPr>
            <p:spPr>
              <a:xfrm>
                <a:off x="3050746" y="2194119"/>
                <a:ext cx="987877" cy="553997"/>
              </a:xfrm>
              <a:prstGeom prst="rect">
                <a:avLst/>
              </a:prstGeom>
              <a:noFill/>
            </p:spPr>
            <p:txBody>
              <a:bodyPr wrap="none" rtlCol="0">
                <a:spAutoFit/>
              </a:bodyPr>
              <a:lstStyle/>
              <a:p>
                <a:pPr algn="ctr"/>
                <a:r>
                  <a:rPr lang="en-US" altLang="zh-CN" sz="2100" b="0" dirty="0">
                    <a:latin typeface="+mn-ea"/>
                    <a:ea typeface="+mn-ea"/>
                  </a:rPr>
                  <a:t>40%</a:t>
                </a:r>
                <a:endParaRPr lang="zh-CN" altLang="en-US" sz="2100" b="0" dirty="0">
                  <a:latin typeface="+mn-ea"/>
                  <a:ea typeface="+mn-ea"/>
                </a:endParaRPr>
              </a:p>
            </p:txBody>
          </p:sp>
        </p:grpSp>
      </p:grpSp>
      <p:grpSp>
        <p:nvGrpSpPr>
          <p:cNvPr id="27" name="组合 26"/>
          <p:cNvGrpSpPr/>
          <p:nvPr/>
        </p:nvGrpSpPr>
        <p:grpSpPr>
          <a:xfrm>
            <a:off x="5011700" y="1271753"/>
            <a:ext cx="1404156" cy="1404156"/>
            <a:chOff x="4740018" y="1578560"/>
            <a:chExt cx="1872208" cy="1872208"/>
          </a:xfrm>
        </p:grpSpPr>
        <p:sp>
          <p:nvSpPr>
            <p:cNvPr id="28" name="椭圆 27"/>
            <p:cNvSpPr/>
            <p:nvPr/>
          </p:nvSpPr>
          <p:spPr>
            <a:xfrm>
              <a:off x="4740018"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9" name="弦形 28"/>
            <p:cNvSpPr/>
            <p:nvPr/>
          </p:nvSpPr>
          <p:spPr>
            <a:xfrm rot="18000000">
              <a:off x="4824171" y="1651666"/>
              <a:ext cx="1732929" cy="1732929"/>
            </a:xfrm>
            <a:prstGeom prst="chord">
              <a:avLst>
                <a:gd name="adj1" fmla="val 2700000"/>
                <a:gd name="adj2" fmla="val 15272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sp>
          <p:nvSpPr>
            <p:cNvPr id="30" name="TextBox 29"/>
            <p:cNvSpPr txBox="1"/>
            <p:nvPr/>
          </p:nvSpPr>
          <p:spPr>
            <a:xfrm>
              <a:off x="5201070" y="2194119"/>
              <a:ext cx="987877" cy="553997"/>
            </a:xfrm>
            <a:prstGeom prst="rect">
              <a:avLst/>
            </a:prstGeom>
            <a:noFill/>
          </p:spPr>
          <p:txBody>
            <a:bodyPr wrap="none" rtlCol="0">
              <a:spAutoFit/>
            </a:bodyPr>
            <a:lstStyle/>
            <a:p>
              <a:pPr algn="ctr"/>
              <a:r>
                <a:rPr lang="en-US" altLang="zh-CN" sz="2100" b="0" dirty="0">
                  <a:latin typeface="+mn-ea"/>
                  <a:ea typeface="+mn-ea"/>
                </a:rPr>
                <a:t>50%</a:t>
              </a:r>
              <a:endParaRPr lang="zh-CN" altLang="en-US" sz="2100" b="0" dirty="0">
                <a:latin typeface="+mn-ea"/>
                <a:ea typeface="+mn-ea"/>
              </a:endParaRPr>
            </a:p>
          </p:txBody>
        </p:sp>
      </p:grpSp>
      <p:grpSp>
        <p:nvGrpSpPr>
          <p:cNvPr id="31" name="组合 30"/>
          <p:cNvGrpSpPr/>
          <p:nvPr/>
        </p:nvGrpSpPr>
        <p:grpSpPr>
          <a:xfrm>
            <a:off x="6984268" y="1271753"/>
            <a:ext cx="1404156" cy="1404156"/>
            <a:chOff x="6876256" y="1578560"/>
            <a:chExt cx="1872208" cy="1872208"/>
          </a:xfrm>
        </p:grpSpPr>
        <p:sp>
          <p:nvSpPr>
            <p:cNvPr id="32" name="椭圆 31"/>
            <p:cNvSpPr/>
            <p:nvPr/>
          </p:nvSpPr>
          <p:spPr>
            <a:xfrm>
              <a:off x="6876256"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33" name="弦形 32"/>
            <p:cNvSpPr/>
            <p:nvPr/>
          </p:nvSpPr>
          <p:spPr>
            <a:xfrm rot="16358992">
              <a:off x="6960409" y="1648200"/>
              <a:ext cx="1732929" cy="1732929"/>
            </a:xfrm>
            <a:prstGeom prst="chord">
              <a:avLst>
                <a:gd name="adj1" fmla="val 2700000"/>
                <a:gd name="adj2" fmla="val 185335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34" name="TextBox 33"/>
            <p:cNvSpPr txBox="1"/>
            <p:nvPr/>
          </p:nvSpPr>
          <p:spPr>
            <a:xfrm>
              <a:off x="7340488" y="2194119"/>
              <a:ext cx="987877" cy="553997"/>
            </a:xfrm>
            <a:prstGeom prst="rect">
              <a:avLst/>
            </a:prstGeom>
            <a:noFill/>
          </p:spPr>
          <p:txBody>
            <a:bodyPr wrap="none" rtlCol="0">
              <a:spAutoFit/>
            </a:bodyPr>
            <a:lstStyle/>
            <a:p>
              <a:pPr algn="ctr"/>
              <a:r>
                <a:rPr lang="en-US" altLang="zh-CN" sz="2100" b="0" dirty="0">
                  <a:latin typeface="+mn-ea"/>
                  <a:ea typeface="+mn-ea"/>
                </a:rPr>
                <a:t>90%</a:t>
              </a:r>
              <a:endParaRPr lang="zh-CN" altLang="en-US" sz="2100" b="0" dirty="0">
                <a:latin typeface="+mn-ea"/>
                <a:ea typeface="+mn-ea"/>
              </a:endParaRPr>
            </a:p>
          </p:txBody>
        </p:sp>
      </p:grpSp>
      <p:cxnSp>
        <p:nvCxnSpPr>
          <p:cNvPr id="35" name="直接连接符 34"/>
          <p:cNvCxnSpPr/>
          <p:nvPr/>
        </p:nvCxnSpPr>
        <p:spPr>
          <a:xfrm>
            <a:off x="647564" y="2856007"/>
            <a:ext cx="7884876"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6" name="组合 35"/>
          <p:cNvGrpSpPr/>
          <p:nvPr/>
        </p:nvGrpSpPr>
        <p:grpSpPr>
          <a:xfrm>
            <a:off x="683568" y="3055916"/>
            <a:ext cx="1689711" cy="1316034"/>
            <a:chOff x="251520" y="3957444"/>
            <a:chExt cx="2252948" cy="1754713"/>
          </a:xfrm>
        </p:grpSpPr>
        <p:sp>
          <p:nvSpPr>
            <p:cNvPr id="37" name="TextBox 36"/>
            <p:cNvSpPr txBox="1"/>
            <p:nvPr/>
          </p:nvSpPr>
          <p:spPr>
            <a:xfrm>
              <a:off x="323528" y="3957444"/>
              <a:ext cx="2108932" cy="410370"/>
            </a:xfrm>
            <a:prstGeom prst="rect">
              <a:avLst/>
            </a:prstGeom>
            <a:noFill/>
          </p:spPr>
          <p:txBody>
            <a:bodyPr wrap="square" rtlCol="0">
              <a:spAutoFit/>
            </a:bodyPr>
            <a:lstStyle/>
            <a:p>
              <a:pPr algn="ctr"/>
              <a:r>
                <a:rPr lang="zh-CN" altLang="en-US" sz="1400" b="0" dirty="0">
                  <a:latin typeface="+mn-ea"/>
                  <a:ea typeface="+mn-ea"/>
                </a:rPr>
                <a:t>单击添加文本</a:t>
              </a:r>
            </a:p>
          </p:txBody>
        </p:sp>
        <p:sp>
          <p:nvSpPr>
            <p:cNvPr id="38" name="矩形 37"/>
            <p:cNvSpPr/>
            <p:nvPr/>
          </p:nvSpPr>
          <p:spPr>
            <a:xfrm>
              <a:off x="251520" y="4440014"/>
              <a:ext cx="2252948" cy="1272143"/>
            </a:xfrm>
            <a:prstGeom prst="rect">
              <a:avLst/>
            </a:prstGeom>
          </p:spPr>
          <p:txBody>
            <a:bodyPr wrap="square">
              <a:spAutoFit/>
            </a:bodyPr>
            <a:lstStyle/>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p>
          </p:txBody>
        </p:sp>
      </p:grpSp>
      <p:grpSp>
        <p:nvGrpSpPr>
          <p:cNvPr id="54" name="组合 53"/>
          <p:cNvGrpSpPr/>
          <p:nvPr/>
        </p:nvGrpSpPr>
        <p:grpSpPr>
          <a:xfrm>
            <a:off x="2699792" y="3055916"/>
            <a:ext cx="1689711" cy="1316034"/>
            <a:chOff x="2372306" y="3957444"/>
            <a:chExt cx="2252948" cy="1754713"/>
          </a:xfrm>
        </p:grpSpPr>
        <p:sp>
          <p:nvSpPr>
            <p:cNvPr id="55" name="TextBox 54"/>
            <p:cNvSpPr txBox="1"/>
            <p:nvPr/>
          </p:nvSpPr>
          <p:spPr>
            <a:xfrm>
              <a:off x="2411761" y="3957444"/>
              <a:ext cx="2160240" cy="410370"/>
            </a:xfrm>
            <a:prstGeom prst="rect">
              <a:avLst/>
            </a:prstGeom>
            <a:noFill/>
          </p:spPr>
          <p:txBody>
            <a:bodyPr wrap="square" rtlCol="0">
              <a:spAutoFit/>
            </a:bodyPr>
            <a:lstStyle/>
            <a:p>
              <a:pPr algn="ctr"/>
              <a:r>
                <a:rPr lang="zh-CN" altLang="en-US" sz="1400" b="0" dirty="0">
                  <a:latin typeface="+mn-ea"/>
                  <a:ea typeface="+mn-ea"/>
                </a:rPr>
                <a:t>单击添加文本</a:t>
              </a:r>
            </a:p>
          </p:txBody>
        </p:sp>
        <p:sp>
          <p:nvSpPr>
            <p:cNvPr id="56" name="矩形 55"/>
            <p:cNvSpPr/>
            <p:nvPr/>
          </p:nvSpPr>
          <p:spPr>
            <a:xfrm>
              <a:off x="2372306" y="4440014"/>
              <a:ext cx="2252948" cy="1272143"/>
            </a:xfrm>
            <a:prstGeom prst="rect">
              <a:avLst/>
            </a:prstGeom>
          </p:spPr>
          <p:txBody>
            <a:bodyPr wrap="square">
              <a:spAutoFit/>
            </a:bodyPr>
            <a:lstStyle/>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p>
          </p:txBody>
        </p:sp>
      </p:grpSp>
      <p:grpSp>
        <p:nvGrpSpPr>
          <p:cNvPr id="57" name="组合 56"/>
          <p:cNvGrpSpPr/>
          <p:nvPr/>
        </p:nvGrpSpPr>
        <p:grpSpPr>
          <a:xfrm>
            <a:off x="4898513" y="3055916"/>
            <a:ext cx="1689711" cy="1316034"/>
            <a:chOff x="4493092" y="3957444"/>
            <a:chExt cx="2252948" cy="1754713"/>
          </a:xfrm>
        </p:grpSpPr>
        <p:sp>
          <p:nvSpPr>
            <p:cNvPr id="58" name="TextBox 57"/>
            <p:cNvSpPr txBox="1"/>
            <p:nvPr/>
          </p:nvSpPr>
          <p:spPr>
            <a:xfrm>
              <a:off x="4557204" y="3957444"/>
              <a:ext cx="2175036" cy="410370"/>
            </a:xfrm>
            <a:prstGeom prst="rect">
              <a:avLst/>
            </a:prstGeom>
            <a:noFill/>
          </p:spPr>
          <p:txBody>
            <a:bodyPr wrap="square" rtlCol="0">
              <a:spAutoFit/>
            </a:bodyPr>
            <a:lstStyle/>
            <a:p>
              <a:pPr algn="ctr"/>
              <a:r>
                <a:rPr lang="zh-CN" altLang="en-US" sz="1400" b="0" dirty="0">
                  <a:latin typeface="+mn-ea"/>
                  <a:ea typeface="+mn-ea"/>
                </a:rPr>
                <a:t>单击添加文本</a:t>
              </a:r>
            </a:p>
          </p:txBody>
        </p:sp>
        <p:sp>
          <p:nvSpPr>
            <p:cNvPr id="59" name="矩形 58"/>
            <p:cNvSpPr/>
            <p:nvPr/>
          </p:nvSpPr>
          <p:spPr>
            <a:xfrm>
              <a:off x="4493092" y="4440014"/>
              <a:ext cx="2252948" cy="1272143"/>
            </a:xfrm>
            <a:prstGeom prst="rect">
              <a:avLst/>
            </a:prstGeom>
          </p:spPr>
          <p:txBody>
            <a:bodyPr wrap="square">
              <a:spAutoFit/>
            </a:bodyPr>
            <a:lstStyle/>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p>
          </p:txBody>
        </p:sp>
      </p:grpSp>
      <p:grpSp>
        <p:nvGrpSpPr>
          <p:cNvPr id="60" name="组合 59"/>
          <p:cNvGrpSpPr/>
          <p:nvPr/>
        </p:nvGrpSpPr>
        <p:grpSpPr>
          <a:xfrm>
            <a:off x="6914737" y="3055916"/>
            <a:ext cx="1689711" cy="1316034"/>
            <a:chOff x="6783548" y="3957444"/>
            <a:chExt cx="2252948" cy="1754713"/>
          </a:xfrm>
        </p:grpSpPr>
        <p:sp>
          <p:nvSpPr>
            <p:cNvPr id="61" name="TextBox 60"/>
            <p:cNvSpPr txBox="1"/>
            <p:nvPr/>
          </p:nvSpPr>
          <p:spPr>
            <a:xfrm>
              <a:off x="6921276" y="3957444"/>
              <a:ext cx="1971204" cy="410370"/>
            </a:xfrm>
            <a:prstGeom prst="rect">
              <a:avLst/>
            </a:prstGeom>
            <a:noFill/>
          </p:spPr>
          <p:txBody>
            <a:bodyPr wrap="square" rtlCol="0">
              <a:spAutoFit/>
            </a:bodyPr>
            <a:lstStyle/>
            <a:p>
              <a:pPr algn="ctr"/>
              <a:r>
                <a:rPr lang="zh-CN" altLang="en-US" sz="1400" b="0" dirty="0">
                  <a:latin typeface="+mn-ea"/>
                  <a:ea typeface="+mn-ea"/>
                </a:rPr>
                <a:t>单击添加文本</a:t>
              </a:r>
            </a:p>
          </p:txBody>
        </p:sp>
        <p:sp>
          <p:nvSpPr>
            <p:cNvPr id="62" name="矩形 61"/>
            <p:cNvSpPr/>
            <p:nvPr/>
          </p:nvSpPr>
          <p:spPr>
            <a:xfrm>
              <a:off x="6783548" y="4440014"/>
              <a:ext cx="2252948" cy="1272143"/>
            </a:xfrm>
            <a:prstGeom prst="rect">
              <a:avLst/>
            </a:prstGeom>
          </p:spPr>
          <p:txBody>
            <a:bodyPr wrap="square">
              <a:spAutoFit/>
            </a:bodyPr>
            <a:lstStyle/>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endParaRPr lang="en-US" altLang="zh-CN" sz="1400" b="0" dirty="0">
                <a:latin typeface="+mn-ea"/>
                <a:ea typeface="+mn-ea"/>
              </a:endParaRPr>
            </a:p>
            <a:p>
              <a:pPr lvl="0" algn="ctr"/>
              <a:r>
                <a:rPr lang="zh-CN" altLang="en-US" sz="1400" b="0" dirty="0">
                  <a:latin typeface="+mn-ea"/>
                  <a:ea typeface="+mn-ea"/>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500"/>
                                </p:stCondLst>
                                <p:childTnLst>
                                  <p:par>
                                    <p:cTn id="13" presetID="2" presetClass="entr" presetSubtype="1" fill="hold" nodeType="afterEffect" p14:presetBounceEnd="48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48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 presetClass="entr" presetSubtype="1" fill="hold" nodeType="afterEffect" p14:presetBounceEnd="48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48000">
                                          <p:cBhvr additive="base">
                                            <p:cTn id="23"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p:stCondLst>
                                  <p:cond delay="2500"/>
                                </p:stCondLst>
                                <p:childTnLst>
                                  <p:par>
                                    <p:cTn id="29" presetID="2" presetClass="entr" presetSubtype="1" fill="hold" nodeType="afterEffect" p14:presetBounceEnd="48000">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14:bounceEnd="48000">
                                          <p:cBhvr additive="base">
                                            <p:cTn id="31" dur="500" fill="hold"/>
                                            <p:tgtEl>
                                              <p:spTgt spid="27"/>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3000"/>
                                </p:stCondLst>
                                <p:childTnLst>
                                  <p:par>
                                    <p:cTn id="37" presetID="2" presetClass="entr" presetSubtype="1" fill="hold" nodeType="afterEffect" p14:presetBounceEnd="48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48000">
                                          <p:cBhvr additive="base">
                                            <p:cTn id="39" dur="500" fill="hold"/>
                                            <p:tgtEl>
                                              <p:spTgt spid="31"/>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31"/>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8" name="流程图: 可选过程 47"/>
          <p:cNvSpPr>
            <a:spLocks noChangeArrowheads="1"/>
          </p:cNvSpPr>
          <p:nvPr/>
        </p:nvSpPr>
        <p:spPr bwMode="auto">
          <a:xfrm>
            <a:off x="3168650" y="1527176"/>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流程图: 可选过程 48"/>
          <p:cNvSpPr>
            <a:spLocks noChangeArrowheads="1"/>
          </p:cNvSpPr>
          <p:nvPr/>
        </p:nvSpPr>
        <p:spPr bwMode="auto">
          <a:xfrm>
            <a:off x="3168651" y="1546226"/>
            <a:ext cx="3667125" cy="250824"/>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0" name="圆角矩形标注 49"/>
          <p:cNvSpPr>
            <a:spLocks noChangeArrowheads="1"/>
          </p:cNvSpPr>
          <p:nvPr/>
        </p:nvSpPr>
        <p:spPr bwMode="auto">
          <a:xfrm>
            <a:off x="5651500" y="1995489"/>
            <a:ext cx="504825" cy="252411"/>
          </a:xfrm>
          <a:prstGeom prst="wedgeRoundRectCallout">
            <a:avLst>
              <a:gd name="adj1" fmla="val -24569"/>
              <a:gd name="adj2" fmla="val 69968"/>
              <a:gd name="adj3" fmla="val 16667"/>
            </a:avLst>
          </a:prstGeom>
          <a:solidFill>
            <a:srgbClr val="FF6E0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51" name="流程图: 可选过程 50"/>
          <p:cNvSpPr>
            <a:spLocks noChangeArrowheads="1"/>
          </p:cNvSpPr>
          <p:nvPr/>
        </p:nvSpPr>
        <p:spPr bwMode="auto">
          <a:xfrm>
            <a:off x="3168650" y="2319339"/>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流程图: 可选过程 51"/>
          <p:cNvSpPr>
            <a:spLocks noChangeArrowheads="1"/>
          </p:cNvSpPr>
          <p:nvPr/>
        </p:nvSpPr>
        <p:spPr bwMode="auto">
          <a:xfrm>
            <a:off x="3168651" y="2336800"/>
            <a:ext cx="2627313" cy="252413"/>
          </a:xfrm>
          <a:prstGeom prst="flowChartAlternateProcess">
            <a:avLst/>
          </a:prstGeom>
          <a:solidFill>
            <a:srgbClr val="FF6E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3" name="流程图: 可选过程 52"/>
          <p:cNvSpPr>
            <a:spLocks noChangeArrowheads="1"/>
          </p:cNvSpPr>
          <p:nvPr/>
        </p:nvSpPr>
        <p:spPr bwMode="auto">
          <a:xfrm>
            <a:off x="3203576"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流程图: 可选过程 53"/>
          <p:cNvSpPr>
            <a:spLocks noChangeArrowheads="1"/>
          </p:cNvSpPr>
          <p:nvPr/>
        </p:nvSpPr>
        <p:spPr bwMode="auto">
          <a:xfrm>
            <a:off x="3203575" y="3057525"/>
            <a:ext cx="1797050" cy="252413"/>
          </a:xfrm>
          <a:prstGeom prst="flowChartAlternateProcess">
            <a:avLst/>
          </a:prstGeom>
          <a:solidFill>
            <a:srgbClr val="FF6E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4" name="流程图: 可选过程 73"/>
          <p:cNvSpPr>
            <a:spLocks noChangeArrowheads="1"/>
          </p:cNvSpPr>
          <p:nvPr/>
        </p:nvSpPr>
        <p:spPr bwMode="auto">
          <a:xfrm>
            <a:off x="3203576" y="3832226"/>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5" name="流程图: 可选过程 74"/>
          <p:cNvSpPr>
            <a:spLocks noChangeArrowheads="1"/>
          </p:cNvSpPr>
          <p:nvPr/>
        </p:nvSpPr>
        <p:spPr bwMode="auto">
          <a:xfrm>
            <a:off x="3203576" y="3849690"/>
            <a:ext cx="4464050" cy="252411"/>
          </a:xfrm>
          <a:prstGeom prst="flowChartAlternateProcess">
            <a:avLst/>
          </a:prstGeom>
          <a:solidFill>
            <a:srgbClr val="C800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6" name="圆角矩形标注 75"/>
          <p:cNvSpPr>
            <a:spLocks noChangeArrowheads="1"/>
          </p:cNvSpPr>
          <p:nvPr/>
        </p:nvSpPr>
        <p:spPr bwMode="auto">
          <a:xfrm>
            <a:off x="4860924" y="2716214"/>
            <a:ext cx="503238" cy="252411"/>
          </a:xfrm>
          <a:prstGeom prst="wedgeRoundRectCallout">
            <a:avLst>
              <a:gd name="adj1" fmla="val -24569"/>
              <a:gd name="adj2" fmla="val 69968"/>
              <a:gd name="adj3" fmla="val 16667"/>
            </a:avLst>
          </a:prstGeom>
          <a:solidFill>
            <a:srgbClr val="FF6E00"/>
          </a:solidFill>
          <a:ln>
            <a:noFill/>
          </a:ln>
        </p:spPr>
        <p:txBody>
          <a:bodyPr lIns="91430" tIns="45716" rIns="91430" bIns="45716"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77" name="圆角矩形标注 76"/>
          <p:cNvSpPr>
            <a:spLocks noChangeArrowheads="1"/>
          </p:cNvSpPr>
          <p:nvPr/>
        </p:nvSpPr>
        <p:spPr bwMode="auto">
          <a:xfrm>
            <a:off x="6661151" y="1203326"/>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78" name="圆角矩形标注 77"/>
          <p:cNvSpPr>
            <a:spLocks noChangeArrowheads="1"/>
          </p:cNvSpPr>
          <p:nvPr/>
        </p:nvSpPr>
        <p:spPr bwMode="auto">
          <a:xfrm>
            <a:off x="7524751" y="3471864"/>
            <a:ext cx="503238" cy="252411"/>
          </a:xfrm>
          <a:prstGeom prst="wedgeRoundRectCallout">
            <a:avLst>
              <a:gd name="adj1" fmla="val -24569"/>
              <a:gd name="adj2" fmla="val 69968"/>
              <a:gd name="adj3" fmla="val 16667"/>
            </a:avLst>
          </a:prstGeom>
          <a:solidFill>
            <a:srgbClr val="C80000"/>
          </a:solidFill>
          <a:ln>
            <a:noFill/>
          </a:ln>
        </p:spPr>
        <p:txBody>
          <a:bodyPr lIns="91430" tIns="45716" rIns="91430" bIns="45716"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79" name="直接连接符 78"/>
          <p:cNvSpPr>
            <a:spLocks noChangeShapeType="1"/>
          </p:cNvSpPr>
          <p:nvPr/>
        </p:nvSpPr>
        <p:spPr bwMode="auto">
          <a:xfrm>
            <a:off x="2987675" y="1419226"/>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a:p>
        </p:txBody>
      </p:sp>
      <p:sp>
        <p:nvSpPr>
          <p:cNvPr id="80" name="TextBox 16"/>
          <p:cNvSpPr>
            <a:spLocks noChangeArrowheads="1"/>
          </p:cNvSpPr>
          <p:nvPr/>
        </p:nvSpPr>
        <p:spPr bwMode="auto">
          <a:xfrm>
            <a:off x="755800" y="1203598"/>
            <a:ext cx="2232025" cy="32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7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1" dirty="0">
              <a:solidFill>
                <a:srgbClr val="C8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animBg="1"/>
      <p:bldP spid="49" grpId="0" animBg="1"/>
      <p:bldP spid="50" grpId="0" animBg="1"/>
      <p:bldP spid="51" grpId="0" animBg="1"/>
      <p:bldP spid="52" grpId="0" animBg="1"/>
      <p:bldP spid="53" grpId="0" animBg="1"/>
      <p:bldP spid="54" grpId="0" animBg="1"/>
      <p:bldP spid="74" grpId="0" animBg="1"/>
      <p:bldP spid="75" grpId="0" animBg="1"/>
      <p:bldP spid="76" grpId="0" animBg="1"/>
      <p:bldP spid="77" grpId="0" animBg="1"/>
      <p:bldP spid="78" grpId="0" animBg="1"/>
      <p:bldP spid="79" grpId="0" animBg="1"/>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9" name="矩形 38"/>
          <p:cNvSpPr/>
          <p:nvPr/>
        </p:nvSpPr>
        <p:spPr bwMode="auto">
          <a:xfrm>
            <a:off x="1835696" y="1419622"/>
            <a:ext cx="5499674" cy="4680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0" name="矩形 39"/>
          <p:cNvSpPr/>
          <p:nvPr/>
        </p:nvSpPr>
        <p:spPr>
          <a:xfrm>
            <a:off x="3131840" y="1514370"/>
            <a:ext cx="3312368" cy="295145"/>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anose="020B0503020204020204" pitchFamily="34" charset="-122"/>
                <a:ea typeface="微软雅黑" panose="020B0503020204020204" pitchFamily="34" charset="-122"/>
              </a:rPr>
              <a:t>单击添加段落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文字单击</a:t>
            </a:r>
            <a:r>
              <a:rPr lang="zh-CN" altLang="en-US" sz="1200" b="0" dirty="0">
                <a:solidFill>
                  <a:schemeClr val="bg1"/>
                </a:solidFill>
                <a:latin typeface="微软雅黑" panose="020B0503020204020204" pitchFamily="34" charset="-122"/>
                <a:ea typeface="微软雅黑" panose="020B0503020204020204" pitchFamily="34" charset="-122"/>
              </a:rPr>
              <a:t>添加段落</a:t>
            </a:r>
            <a:r>
              <a:rPr lang="zh-CN" altLang="en-US" sz="1200" b="0" dirty="0" smtClean="0">
                <a:solidFill>
                  <a:schemeClr val="bg1"/>
                </a:solidFill>
                <a:latin typeface="微软雅黑" panose="020B0503020204020204" pitchFamily="34" charset="-122"/>
                <a:ea typeface="微软雅黑" panose="020B0503020204020204" pitchFamily="34" charset="-122"/>
              </a:rPr>
              <a:t>文字</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bwMode="auto">
          <a:xfrm>
            <a:off x="1547664" y="2769535"/>
            <a:ext cx="5787706"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菱形 41"/>
          <p:cNvSpPr/>
          <p:nvPr/>
        </p:nvSpPr>
        <p:spPr bwMode="auto">
          <a:xfrm>
            <a:off x="1331640" y="2206345"/>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3" name="矩形 87"/>
          <p:cNvSpPr>
            <a:spLocks noChangeArrowheads="1"/>
          </p:cNvSpPr>
          <p:nvPr/>
        </p:nvSpPr>
        <p:spPr bwMode="auto">
          <a:xfrm>
            <a:off x="1547664"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01</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4" name="菱形 43"/>
          <p:cNvSpPr/>
          <p:nvPr/>
        </p:nvSpPr>
        <p:spPr bwMode="auto">
          <a:xfrm>
            <a:off x="3086898" y="2206345"/>
            <a:ext cx="1152128" cy="1152128"/>
          </a:xfrm>
          <a:prstGeom prst="diamon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5" name="矩形 87"/>
          <p:cNvSpPr>
            <a:spLocks noChangeArrowheads="1"/>
          </p:cNvSpPr>
          <p:nvPr/>
        </p:nvSpPr>
        <p:spPr bwMode="auto">
          <a:xfrm>
            <a:off x="3302922"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02</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6" name="菱形 45"/>
          <p:cNvSpPr/>
          <p:nvPr/>
        </p:nvSpPr>
        <p:spPr bwMode="auto">
          <a:xfrm>
            <a:off x="4815090" y="2206345"/>
            <a:ext cx="1152128" cy="1152128"/>
          </a:xfrm>
          <a:prstGeom prst="diamond">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7" name="矩形 87"/>
          <p:cNvSpPr>
            <a:spLocks noChangeArrowheads="1"/>
          </p:cNvSpPr>
          <p:nvPr/>
        </p:nvSpPr>
        <p:spPr bwMode="auto">
          <a:xfrm>
            <a:off x="5031114"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03</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8" name="菱形 47"/>
          <p:cNvSpPr/>
          <p:nvPr/>
        </p:nvSpPr>
        <p:spPr bwMode="auto">
          <a:xfrm>
            <a:off x="6570348" y="2206345"/>
            <a:ext cx="1152128" cy="1152128"/>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9" name="矩形 87"/>
          <p:cNvSpPr>
            <a:spLocks noChangeArrowheads="1"/>
          </p:cNvSpPr>
          <p:nvPr/>
        </p:nvSpPr>
        <p:spPr bwMode="auto">
          <a:xfrm>
            <a:off x="6786372"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anose="020B0503020204020204" pitchFamily="34" charset="-122"/>
                <a:ea typeface="微软雅黑" panose="020B0503020204020204" pitchFamily="34" charset="-122"/>
              </a:rPr>
              <a:t>文本</a:t>
            </a:r>
            <a:r>
              <a:rPr lang="en-US" altLang="zh-CN" sz="1200" kern="0" dirty="0" smtClean="0">
                <a:solidFill>
                  <a:srgbClr val="FFFFFF"/>
                </a:solidFill>
                <a:latin typeface="微软雅黑" panose="020B0503020204020204" pitchFamily="34" charset="-122"/>
                <a:ea typeface="微软雅黑" panose="020B0503020204020204" pitchFamily="34" charset="-122"/>
              </a:rPr>
              <a:t>04</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50" name="TextBox 14"/>
          <p:cNvSpPr txBox="1"/>
          <p:nvPr/>
        </p:nvSpPr>
        <p:spPr>
          <a:xfrm>
            <a:off x="1661055" y="3577331"/>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51" name="燕尾形 50"/>
          <p:cNvSpPr/>
          <p:nvPr/>
        </p:nvSpPr>
        <p:spPr bwMode="auto">
          <a:xfrm>
            <a:off x="1394892" y="3677071"/>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750"/>
                                        <p:tgtEl>
                                          <p:spTgt spid="3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heel(1)">
                                      <p:cBhvr>
                                        <p:cTn id="29" dur="250"/>
                                        <p:tgtEl>
                                          <p:spTgt spid="43"/>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par>
                                <p:cTn id="36" presetID="21" presetClass="entr" presetSubtype="1"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heel(1)">
                                      <p:cBhvr>
                                        <p:cTn id="38" dur="250"/>
                                        <p:tgtEl>
                                          <p:spTgt spid="45"/>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heel(1)">
                                      <p:cBhvr>
                                        <p:cTn id="47" dur="250"/>
                                        <p:tgtEl>
                                          <p:spTgt spid="47"/>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1000" fill="hold"/>
                                        <p:tgtEl>
                                          <p:spTgt spid="48"/>
                                        </p:tgtEl>
                                        <p:attrNameLst>
                                          <p:attrName>ppt_y</p:attrName>
                                        </p:attrNameLst>
                                      </p:cBhvr>
                                      <p:tavLst>
                                        <p:tav tm="0">
                                          <p:val>
                                            <p:strVal val="#ppt_y+.1"/>
                                          </p:val>
                                        </p:tav>
                                        <p:tav tm="100000">
                                          <p:val>
                                            <p:strVal val="#ppt_y"/>
                                          </p:val>
                                        </p:tav>
                                      </p:tavLst>
                                    </p:anim>
                                  </p:childTnLst>
                                </p:cTn>
                              </p:par>
                              <p:par>
                                <p:cTn id="54" presetID="21" presetClass="entr" presetSubtype="1"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heel(1)">
                                      <p:cBhvr>
                                        <p:cTn id="56" dur="250"/>
                                        <p:tgtEl>
                                          <p:spTgt spid="49"/>
                                        </p:tgtEl>
                                      </p:cBhvr>
                                    </p:animEffect>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0-#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39" grpId="0" animBg="1"/>
      <p:bldP spid="40" grpId="0"/>
      <p:bldP spid="42" grpId="0" animBg="1"/>
      <p:bldP spid="43" grpId="0"/>
      <p:bldP spid="44" grpId="0" animBg="1"/>
      <p:bldP spid="45" grpId="0"/>
      <p:bldP spid="46" grpId="0" animBg="1"/>
      <p:bldP spid="47" grpId="0"/>
      <p:bldP spid="48" grpId="0" animBg="1"/>
      <p:bldP spid="49" grpId="0"/>
      <p:bldP spid="50" grpId="0"/>
      <p:bldP spid="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31" name="组合 30"/>
          <p:cNvGrpSpPr/>
          <p:nvPr/>
        </p:nvGrpSpPr>
        <p:grpSpPr>
          <a:xfrm>
            <a:off x="-10829" y="3795886"/>
            <a:ext cx="8460000" cy="720080"/>
            <a:chOff x="-10829" y="3621878"/>
            <a:chExt cx="8460000" cy="720080"/>
          </a:xfrm>
        </p:grpSpPr>
        <p:sp>
          <p:nvSpPr>
            <p:cNvPr id="32" name="矩形 31"/>
            <p:cNvSpPr/>
            <p:nvPr/>
          </p:nvSpPr>
          <p:spPr>
            <a:xfrm>
              <a:off x="-10829" y="3621878"/>
              <a:ext cx="8460000" cy="72008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7092280" y="3668277"/>
              <a:ext cx="1326004" cy="646331"/>
            </a:xfrm>
            <a:prstGeom prst="rect">
              <a:avLst/>
            </a:prstGeom>
            <a:effectLst/>
          </p:spPr>
          <p:txBody>
            <a:bodyPr wrap="none">
              <a:spAutoFit/>
            </a:bodyPr>
            <a:lstStyle>
              <a:defPPr>
                <a:defRPr lang="zh-CN"/>
              </a:defPPr>
              <a:lvl1pPr lvl="0" algn="r">
                <a:defRPr sz="1200">
                  <a:solidFill>
                    <a:srgbClr val="DB9557"/>
                  </a:solidFill>
                  <a:latin typeface="Broadway" panose="04040905080B02020502" pitchFamily="82" charset="0"/>
                </a:defRPr>
              </a:lvl1pPr>
            </a:lstStyle>
            <a:p>
              <a:pPr algn="l"/>
              <a:r>
                <a:rPr lang="en-US" altLang="zh-CN" sz="3600" b="1" dirty="0" smtClean="0">
                  <a:solidFill>
                    <a:srgbClr val="F2EBE3"/>
                  </a:solidFill>
                  <a:latin typeface="微软雅黑" panose="020B0503020204020204" pitchFamily="34" charset="-122"/>
                  <a:ea typeface="微软雅黑" panose="020B0503020204020204" pitchFamily="34" charset="-122"/>
                </a:rPr>
                <a:t>2020</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34" name="圆角矩形 42"/>
            <p:cNvSpPr/>
            <p:nvPr/>
          </p:nvSpPr>
          <p:spPr>
            <a:xfrm>
              <a:off x="209842" y="3868960"/>
              <a:ext cx="273162" cy="208861"/>
            </a:xfrm>
            <a:custGeom>
              <a:avLst/>
              <a:gdLst/>
              <a:ahLst/>
              <a:cxnLst/>
              <a:rect l="l" t="t" r="r" b="b"/>
              <a:pathLst>
                <a:path w="698387" h="533991">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TextBox 77"/>
          <p:cNvSpPr txBox="1">
            <a:spLocks noChangeArrowheads="1"/>
          </p:cNvSpPr>
          <p:nvPr/>
        </p:nvSpPr>
        <p:spPr bwMode="auto">
          <a:xfrm>
            <a:off x="2358118" y="1376727"/>
            <a:ext cx="2933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7"/>
          <p:cNvSpPr txBox="1">
            <a:spLocks noChangeArrowheads="1"/>
          </p:cNvSpPr>
          <p:nvPr/>
        </p:nvSpPr>
        <p:spPr bwMode="auto">
          <a:xfrm>
            <a:off x="3613345" y="2204713"/>
            <a:ext cx="29748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77"/>
          <p:cNvSpPr txBox="1">
            <a:spLocks noChangeArrowheads="1"/>
          </p:cNvSpPr>
          <p:nvPr/>
        </p:nvSpPr>
        <p:spPr bwMode="auto">
          <a:xfrm>
            <a:off x="4859999" y="3055856"/>
            <a:ext cx="28339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文字需精炼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文字需精炼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7"/>
          <p:cNvSpPr txBox="1">
            <a:spLocks noChangeArrowheads="1"/>
          </p:cNvSpPr>
          <p:nvPr/>
        </p:nvSpPr>
        <p:spPr bwMode="auto">
          <a:xfrm>
            <a:off x="755576" y="3897886"/>
            <a:ext cx="61206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a:t>
            </a:r>
            <a:r>
              <a:rPr lang="zh-CN" altLang="en-US" sz="1000" kern="3000" spc="23" dirty="0" smtClean="0">
                <a:solidFill>
                  <a:schemeClr val="bg1"/>
                </a:solidFill>
                <a:latin typeface="微软雅黑" panose="020B0503020204020204" pitchFamily="34" charset="-122"/>
                <a:ea typeface="微软雅黑" panose="020B0503020204020204" pitchFamily="34" charset="-122"/>
              </a:rPr>
              <a:t>精炼  单击</a:t>
            </a:r>
            <a:r>
              <a:rPr lang="zh-CN" altLang="en-US" sz="1000" kern="3000" spc="23" dirty="0">
                <a:solidFill>
                  <a:schemeClr val="bg1"/>
                </a:solidFill>
                <a:latin typeface="微软雅黑" panose="020B0503020204020204" pitchFamily="34" charset="-122"/>
                <a:ea typeface="微软雅黑" panose="020B0503020204020204" pitchFamily="34" charset="-122"/>
              </a:rPr>
              <a:t>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a:t>
            </a:r>
            <a:r>
              <a:rPr lang="zh-CN" altLang="en-US" sz="1000" kern="3000" spc="23" dirty="0" smtClean="0">
                <a:solidFill>
                  <a:schemeClr val="bg1"/>
                </a:solidFill>
                <a:latin typeface="微软雅黑" panose="020B0503020204020204" pitchFamily="34" charset="-122"/>
                <a:ea typeface="微软雅黑" panose="020B0503020204020204" pitchFamily="34" charset="-122"/>
              </a:rPr>
              <a:t>精炼</a:t>
            </a:r>
            <a:r>
              <a:rPr lang="en-US" altLang="zh-CN" sz="1000" kern="3000" spc="23" dirty="0" smtClean="0">
                <a:solidFill>
                  <a:schemeClr val="bg1"/>
                </a:solidFill>
                <a:latin typeface="微软雅黑" panose="020B0503020204020204" pitchFamily="34" charset="-122"/>
                <a:ea typeface="微软雅黑" panose="020B0503020204020204" pitchFamily="34" charset="-122"/>
              </a:rPr>
              <a:t>  </a:t>
            </a:r>
            <a:r>
              <a:rPr lang="zh-CN" altLang="en-US" sz="1000" kern="3000" spc="23" dirty="0" smtClean="0">
                <a:solidFill>
                  <a:schemeClr val="bg1"/>
                </a:solidFill>
                <a:latin typeface="微软雅黑" panose="020B0503020204020204" pitchFamily="34" charset="-122"/>
                <a:ea typeface="微软雅黑" panose="020B0503020204020204" pitchFamily="34" charset="-122"/>
              </a:rPr>
              <a:t>单击</a:t>
            </a:r>
            <a:r>
              <a:rPr lang="zh-CN" altLang="en-US" sz="1000" kern="3000" spc="23" dirty="0">
                <a:solidFill>
                  <a:schemeClr val="bg1"/>
                </a:solidFill>
                <a:latin typeface="微软雅黑" panose="020B0503020204020204" pitchFamily="34" charset="-122"/>
                <a:ea typeface="微软雅黑" panose="020B0503020204020204" pitchFamily="34" charset="-122"/>
              </a:rPr>
              <a:t>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0" y="2961782"/>
            <a:ext cx="4865727" cy="720080"/>
            <a:chOff x="0" y="2787774"/>
            <a:chExt cx="4865727" cy="720080"/>
          </a:xfrm>
        </p:grpSpPr>
        <p:sp>
          <p:nvSpPr>
            <p:cNvPr id="40" name="矩形 39"/>
            <p:cNvSpPr/>
            <p:nvPr/>
          </p:nvSpPr>
          <p:spPr>
            <a:xfrm>
              <a:off x="0" y="2787774"/>
              <a:ext cx="486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3539723" y="2824648"/>
              <a:ext cx="1326004" cy="646331"/>
            </a:xfrm>
            <a:prstGeom prst="rect">
              <a:avLst/>
            </a:prstGeom>
            <a:effectLst/>
          </p:spPr>
          <p:txBody>
            <a:bodyPr wrap="none">
              <a:spAutoFit/>
            </a:bodyPr>
            <a:lstStyle>
              <a:defPPr>
                <a:defRPr lang="zh-CN"/>
              </a:defPPr>
              <a:lvl1pPr lvl="0" algn="r">
                <a:defRPr sz="1200">
                  <a:solidFill>
                    <a:srgbClr val="DB9557"/>
                  </a:solidFill>
                  <a:latin typeface="Broadway" panose="04040905080B02020502" pitchFamily="82" charset="0"/>
                </a:defRPr>
              </a:lvl1pPr>
            </a:lstStyle>
            <a:p>
              <a:pPr algn="l"/>
              <a:r>
                <a:rPr lang="en-US" altLang="zh-CN" sz="3600" b="1" dirty="0" smtClean="0">
                  <a:solidFill>
                    <a:srgbClr val="F2EBE3"/>
                  </a:solidFill>
                  <a:latin typeface="微软雅黑" panose="020B0503020204020204" pitchFamily="34" charset="-122"/>
                  <a:ea typeface="微软雅黑" panose="020B0503020204020204" pitchFamily="34" charset="-122"/>
                </a:rPr>
                <a:t>2019</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42" name="椭圆 7"/>
            <p:cNvSpPr/>
            <p:nvPr/>
          </p:nvSpPr>
          <p:spPr>
            <a:xfrm>
              <a:off x="237497" y="3029658"/>
              <a:ext cx="250268" cy="260697"/>
            </a:xfrm>
            <a:custGeom>
              <a:avLst/>
              <a:gdLst/>
              <a:ahLst/>
              <a:cxnLst/>
              <a:rect l="l" t="t" r="r" b="b"/>
              <a:pathLst>
                <a:path w="1206381" h="1257672">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0" y="1286548"/>
            <a:ext cx="2369612" cy="720080"/>
            <a:chOff x="0" y="1112540"/>
            <a:chExt cx="2369612" cy="720080"/>
          </a:xfrm>
        </p:grpSpPr>
        <p:sp>
          <p:nvSpPr>
            <p:cNvPr id="44" name="矩形 43"/>
            <p:cNvSpPr/>
            <p:nvPr/>
          </p:nvSpPr>
          <p:spPr>
            <a:xfrm>
              <a:off x="0" y="1112540"/>
              <a:ext cx="2339752"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TextBox 6"/>
            <p:cNvSpPr txBox="1">
              <a:spLocks noChangeArrowheads="1"/>
            </p:cNvSpPr>
            <p:nvPr/>
          </p:nvSpPr>
          <p:spPr bwMode="auto">
            <a:xfrm>
              <a:off x="1043608" y="1149414"/>
              <a:ext cx="1326004" cy="646331"/>
            </a:xfrm>
            <a:prstGeom prst="rect">
              <a:avLst/>
            </a:prstGeom>
            <a:effectLst/>
          </p:spPr>
          <p:txBody>
            <a:bodyPr wrap="none">
              <a:spAutoFit/>
            </a:bodyPr>
            <a:lstStyle>
              <a:defPPr>
                <a:defRPr lang="zh-CN"/>
              </a:defPPr>
              <a:lvl1pPr lvl="0" algn="r">
                <a:defRPr sz="1200">
                  <a:solidFill>
                    <a:srgbClr val="DB9557"/>
                  </a:solidFill>
                  <a:latin typeface="Broadway" panose="04040905080B02020502" pitchFamily="82" charset="0"/>
                </a:defRPr>
              </a:lvl1pPr>
            </a:lstStyle>
            <a:p>
              <a:pPr algn="l"/>
              <a:r>
                <a:rPr lang="en-US" altLang="zh-CN" sz="3600" b="1" dirty="0" smtClean="0">
                  <a:solidFill>
                    <a:srgbClr val="F2EBE3"/>
                  </a:solidFill>
                  <a:latin typeface="微软雅黑" panose="020B0503020204020204" pitchFamily="34" charset="-122"/>
                  <a:ea typeface="微软雅黑" panose="020B0503020204020204" pitchFamily="34" charset="-122"/>
                </a:rPr>
                <a:t>2017</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46" name="饼形 4"/>
            <p:cNvSpPr/>
            <p:nvPr/>
          </p:nvSpPr>
          <p:spPr bwMode="auto">
            <a:xfrm>
              <a:off x="247691" y="1356864"/>
              <a:ext cx="256047" cy="231429"/>
            </a:xfrm>
            <a:custGeom>
              <a:avLst/>
              <a:gdLst/>
              <a:ahLst/>
              <a:cxnLst/>
              <a:rect l="l" t="t" r="r" b="b"/>
              <a:pathLst>
                <a:path w="1114203" h="1007073">
                  <a:moveTo>
                    <a:pt x="739568" y="487469"/>
                  </a:moveTo>
                  <a:cubicBezTo>
                    <a:pt x="958572" y="557910"/>
                    <a:pt x="1114203" y="764338"/>
                    <a:pt x="1114203" y="1007073"/>
                  </a:cubicBezTo>
                  <a:lnTo>
                    <a:pt x="586886" y="1007073"/>
                  </a:lnTo>
                  <a:lnTo>
                    <a:pt x="633226" y="863408"/>
                  </a:lnTo>
                  <a:lnTo>
                    <a:pt x="568797" y="663671"/>
                  </a:lnTo>
                  <a:lnTo>
                    <a:pt x="629867" y="597818"/>
                  </a:lnTo>
                  <a:lnTo>
                    <a:pt x="586115" y="550637"/>
                  </a:lnTo>
                  <a:cubicBezTo>
                    <a:pt x="645084" y="548519"/>
                    <a:pt x="698385" y="525309"/>
                    <a:pt x="739568" y="487469"/>
                  </a:cubicBezTo>
                  <a:close/>
                  <a:moveTo>
                    <a:pt x="374639" y="487469"/>
                  </a:moveTo>
                  <a:cubicBezTo>
                    <a:pt x="413944" y="523583"/>
                    <a:pt x="464282" y="546371"/>
                    <a:pt x="520269" y="549252"/>
                  </a:cubicBezTo>
                  <a:lnTo>
                    <a:pt x="475234" y="597818"/>
                  </a:lnTo>
                  <a:lnTo>
                    <a:pt x="534532" y="661763"/>
                  </a:lnTo>
                  <a:lnTo>
                    <a:pt x="469484" y="863408"/>
                  </a:lnTo>
                  <a:lnTo>
                    <a:pt x="515828" y="1007073"/>
                  </a:lnTo>
                  <a:lnTo>
                    <a:pt x="0" y="1007073"/>
                  </a:lnTo>
                  <a:cubicBezTo>
                    <a:pt x="0" y="764338"/>
                    <a:pt x="155635" y="557910"/>
                    <a:pt x="374639" y="487469"/>
                  </a:cubicBezTo>
                  <a:close/>
                  <a:moveTo>
                    <a:pt x="549066" y="0"/>
                  </a:moveTo>
                  <a:cubicBezTo>
                    <a:pt x="689592" y="0"/>
                    <a:pt x="803510" y="113920"/>
                    <a:pt x="803510" y="254447"/>
                  </a:cubicBezTo>
                  <a:cubicBezTo>
                    <a:pt x="803510" y="394974"/>
                    <a:pt x="689592" y="508894"/>
                    <a:pt x="549066" y="508894"/>
                  </a:cubicBezTo>
                  <a:cubicBezTo>
                    <a:pt x="408540" y="508894"/>
                    <a:pt x="294622" y="394974"/>
                    <a:pt x="294622" y="254447"/>
                  </a:cubicBezTo>
                  <a:cubicBezTo>
                    <a:pt x="294622" y="113920"/>
                    <a:pt x="408540" y="0"/>
                    <a:pt x="549066"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0" y="2116736"/>
            <a:ext cx="3629677" cy="720080"/>
            <a:chOff x="0" y="1942728"/>
            <a:chExt cx="3629677" cy="720080"/>
          </a:xfrm>
        </p:grpSpPr>
        <p:sp>
          <p:nvSpPr>
            <p:cNvPr id="48" name="矩形 47"/>
            <p:cNvSpPr/>
            <p:nvPr/>
          </p:nvSpPr>
          <p:spPr>
            <a:xfrm>
              <a:off x="0" y="1942728"/>
              <a:ext cx="360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303673" y="1979602"/>
              <a:ext cx="1326004" cy="646331"/>
            </a:xfrm>
            <a:prstGeom prst="rect">
              <a:avLst/>
            </a:prstGeom>
            <a:effectLst/>
          </p:spPr>
          <p:txBody>
            <a:bodyPr wrap="none">
              <a:spAutoFit/>
            </a:bodyPr>
            <a:lstStyle>
              <a:defPPr>
                <a:defRPr lang="zh-CN"/>
              </a:defPPr>
              <a:lvl1pPr lvl="0" algn="r">
                <a:defRPr sz="1200">
                  <a:solidFill>
                    <a:srgbClr val="DB9557"/>
                  </a:solidFill>
                  <a:latin typeface="Broadway" panose="04040905080B02020502" pitchFamily="82" charset="0"/>
                </a:defRPr>
              </a:lvl1pPr>
            </a:lstStyle>
            <a:p>
              <a:pPr algn="l"/>
              <a:r>
                <a:rPr lang="en-US" altLang="zh-CN" sz="3600" b="1" dirty="0" smtClean="0">
                  <a:solidFill>
                    <a:srgbClr val="F2EBE3"/>
                  </a:solidFill>
                  <a:latin typeface="微软雅黑" panose="020B0503020204020204" pitchFamily="34" charset="-122"/>
                  <a:ea typeface="微软雅黑" panose="020B0503020204020204" pitchFamily="34" charset="-122"/>
                </a:rPr>
                <a:t>2018</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50" name="椭圆 32"/>
            <p:cNvSpPr/>
            <p:nvPr/>
          </p:nvSpPr>
          <p:spPr>
            <a:xfrm>
              <a:off x="237497" y="2223287"/>
              <a:ext cx="288152" cy="168833"/>
            </a:xfrm>
            <a:custGeom>
              <a:avLst/>
              <a:gdLst/>
              <a:ahLst/>
              <a:cxnLst/>
              <a:rect l="l" t="t" r="r" b="b"/>
              <a:pathLst>
                <a:path w="1163981" h="682000">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1" name="圆角矩形 2"/>
          <p:cNvSpPr/>
          <p:nvPr/>
        </p:nvSpPr>
        <p:spPr>
          <a:xfrm>
            <a:off x="7055846" y="2074795"/>
            <a:ext cx="1289868" cy="1538426"/>
          </a:xfrm>
          <a:custGeom>
            <a:avLst/>
            <a:gdLst/>
            <a:ahLst/>
            <a:cxnLst/>
            <a:rect l="l" t="t" r="r" b="b"/>
            <a:pathLst>
              <a:path w="1060946" h="1265390">
                <a:moveTo>
                  <a:pt x="1014114" y="8144"/>
                </a:moveTo>
                <a:cubicBezTo>
                  <a:pt x="1028176" y="10400"/>
                  <a:pt x="1041376" y="18021"/>
                  <a:pt x="1050382" y="30471"/>
                </a:cubicBezTo>
                <a:cubicBezTo>
                  <a:pt x="1068395" y="55370"/>
                  <a:pt x="1062812" y="90159"/>
                  <a:pt x="1037913" y="108172"/>
                </a:cubicBezTo>
                <a:lnTo>
                  <a:pt x="676412" y="369690"/>
                </a:lnTo>
                <a:lnTo>
                  <a:pt x="676412" y="800537"/>
                </a:lnTo>
                <a:lnTo>
                  <a:pt x="676412" y="833215"/>
                </a:lnTo>
                <a:lnTo>
                  <a:pt x="676412" y="1209744"/>
                </a:lnTo>
                <a:cubicBezTo>
                  <a:pt x="676412" y="1240476"/>
                  <a:pt x="651498" y="1265390"/>
                  <a:pt x="620766" y="1265390"/>
                </a:cubicBezTo>
                <a:cubicBezTo>
                  <a:pt x="590034" y="1265390"/>
                  <a:pt x="565120" y="1240476"/>
                  <a:pt x="565120" y="1209744"/>
                </a:cubicBezTo>
                <a:lnTo>
                  <a:pt x="565120" y="880238"/>
                </a:lnTo>
                <a:lnTo>
                  <a:pt x="505573" y="880238"/>
                </a:lnTo>
                <a:lnTo>
                  <a:pt x="505573" y="1209744"/>
                </a:lnTo>
                <a:cubicBezTo>
                  <a:pt x="505573" y="1240476"/>
                  <a:pt x="480659" y="1265390"/>
                  <a:pt x="449927" y="1265390"/>
                </a:cubicBezTo>
                <a:cubicBezTo>
                  <a:pt x="419195" y="1265390"/>
                  <a:pt x="394281" y="1240476"/>
                  <a:pt x="394281" y="1209744"/>
                </a:cubicBezTo>
                <a:lnTo>
                  <a:pt x="394281" y="833215"/>
                </a:lnTo>
                <a:lnTo>
                  <a:pt x="394281" y="800537"/>
                </a:lnTo>
                <a:lnTo>
                  <a:pt x="394281" y="378851"/>
                </a:lnTo>
                <a:lnTo>
                  <a:pt x="23033" y="110282"/>
                </a:lnTo>
                <a:cubicBezTo>
                  <a:pt x="-1866" y="92269"/>
                  <a:pt x="-7449" y="57480"/>
                  <a:pt x="10564" y="32581"/>
                </a:cubicBezTo>
                <a:cubicBezTo>
                  <a:pt x="19570" y="20131"/>
                  <a:pt x="32770" y="12510"/>
                  <a:pt x="46832" y="10254"/>
                </a:cubicBezTo>
                <a:cubicBezTo>
                  <a:pt x="60893" y="7997"/>
                  <a:pt x="75815" y="11105"/>
                  <a:pt x="88265" y="20111"/>
                </a:cubicBezTo>
                <a:lnTo>
                  <a:pt x="468961" y="295515"/>
                </a:lnTo>
                <a:lnTo>
                  <a:pt x="589079" y="295515"/>
                </a:lnTo>
                <a:lnTo>
                  <a:pt x="589099" y="295493"/>
                </a:lnTo>
                <a:lnTo>
                  <a:pt x="972681" y="18001"/>
                </a:lnTo>
                <a:cubicBezTo>
                  <a:pt x="985131" y="8995"/>
                  <a:pt x="1000053" y="5887"/>
                  <a:pt x="1014114" y="8144"/>
                </a:cubicBezTo>
                <a:close/>
                <a:moveTo>
                  <a:pt x="530473" y="0"/>
                </a:moveTo>
                <a:cubicBezTo>
                  <a:pt x="598860" y="0"/>
                  <a:pt x="654298" y="55438"/>
                  <a:pt x="654298" y="123825"/>
                </a:cubicBezTo>
                <a:cubicBezTo>
                  <a:pt x="654298" y="192212"/>
                  <a:pt x="598860" y="247650"/>
                  <a:pt x="530473" y="247650"/>
                </a:cubicBezTo>
                <a:cubicBezTo>
                  <a:pt x="462086" y="247650"/>
                  <a:pt x="406648" y="192212"/>
                  <a:pt x="406648" y="123825"/>
                </a:cubicBezTo>
                <a:cubicBezTo>
                  <a:pt x="406648" y="55438"/>
                  <a:pt x="462086" y="0"/>
                  <a:pt x="530473" y="0"/>
                </a:cubicBezTo>
                <a:close/>
              </a:path>
            </a:pathLst>
          </a:cu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170497" y="1015026"/>
            <a:ext cx="1217927" cy="928267"/>
            <a:chOff x="7134225" y="1194073"/>
            <a:chExt cx="1217927" cy="928267"/>
          </a:xfrm>
          <a:solidFill>
            <a:srgbClr val="C00000"/>
          </a:solidFill>
        </p:grpSpPr>
        <p:sp>
          <p:nvSpPr>
            <p:cNvPr id="53" name="圆角矩形 4"/>
            <p:cNvSpPr/>
            <p:nvPr/>
          </p:nvSpPr>
          <p:spPr>
            <a:xfrm>
              <a:off x="7134225" y="1194073"/>
              <a:ext cx="1129233" cy="928267"/>
            </a:xfrm>
            <a:custGeom>
              <a:avLst/>
              <a:gdLst/>
              <a:ahLst/>
              <a:cxnLst/>
              <a:rect l="l" t="t" r="r" b="b"/>
              <a:pathLst>
                <a:path w="1060946" h="872133">
                  <a:moveTo>
                    <a:pt x="123337" y="0"/>
                  </a:moveTo>
                  <a:lnTo>
                    <a:pt x="937609" y="0"/>
                  </a:lnTo>
                  <a:cubicBezTo>
                    <a:pt x="1005726" y="0"/>
                    <a:pt x="1060946" y="55220"/>
                    <a:pt x="1060946" y="123337"/>
                  </a:cubicBezTo>
                  <a:lnTo>
                    <a:pt x="1060946" y="616672"/>
                  </a:lnTo>
                  <a:cubicBezTo>
                    <a:pt x="1060946" y="684789"/>
                    <a:pt x="1005726" y="740009"/>
                    <a:pt x="937609" y="740009"/>
                  </a:cubicBezTo>
                  <a:lnTo>
                    <a:pt x="593129" y="740009"/>
                  </a:lnTo>
                  <a:lnTo>
                    <a:pt x="516497" y="872133"/>
                  </a:lnTo>
                  <a:lnTo>
                    <a:pt x="439865" y="740009"/>
                  </a:lnTo>
                  <a:lnTo>
                    <a:pt x="123337" y="740009"/>
                  </a:lnTo>
                  <a:cubicBezTo>
                    <a:pt x="55220" y="740009"/>
                    <a:pt x="0" y="684789"/>
                    <a:pt x="0" y="616672"/>
                  </a:cubicBezTo>
                  <a:lnTo>
                    <a:pt x="0" y="123337"/>
                  </a:lnTo>
                  <a:cubicBezTo>
                    <a:pt x="0" y="55220"/>
                    <a:pt x="55220" y="0"/>
                    <a:pt x="123337" y="0"/>
                  </a:cubicBez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77"/>
            <p:cNvSpPr txBox="1">
              <a:spLocks noChangeArrowheads="1"/>
            </p:cNvSpPr>
            <p:nvPr/>
          </p:nvSpPr>
          <p:spPr bwMode="auto">
            <a:xfrm>
              <a:off x="7213179" y="1356864"/>
              <a:ext cx="1138973" cy="412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kern="3000" spc="23" dirty="0" smtClean="0">
                  <a:solidFill>
                    <a:schemeClr val="bg1"/>
                  </a:solidFill>
                  <a:latin typeface="微软雅黑" panose="020B0503020204020204" pitchFamily="34" charset="-122"/>
                  <a:ea typeface="微软雅黑" panose="020B0503020204020204" pitchFamily="34" charset="-122"/>
                </a:rPr>
                <a:t>填加标</a:t>
              </a:r>
              <a:r>
                <a:rPr lang="zh-CN" altLang="en-US" sz="1600" kern="3000" spc="23" dirty="0">
                  <a:solidFill>
                    <a:schemeClr val="bg1"/>
                  </a:solidFill>
                  <a:latin typeface="微软雅黑" panose="020B0503020204020204" pitchFamily="34" charset="-122"/>
                  <a:ea typeface="微软雅黑" panose="020B0503020204020204" pitchFamily="34" charset="-122"/>
                </a:rPr>
                <a:t>题</a:t>
              </a:r>
              <a:endParaRPr lang="en-US" altLang="zh-CN" sz="1600" kern="3000" spc="23"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 presetClass="entr" presetSubtype="1" decel="10000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5" grpId="0"/>
      <p:bldP spid="36" grpId="0"/>
      <p:bldP spid="37" grpId="0"/>
      <p:bldP spid="38" grpId="0"/>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mn-ea"/>
                <a:ea typeface="+mn-ea"/>
              </a:rPr>
              <a:t>说明性文字</a:t>
            </a:r>
            <a:endParaRPr lang="en-US" altLang="zh-CN" sz="2000" b="0" dirty="0" smtClean="0">
              <a:solidFill>
                <a:schemeClr val="tx1">
                  <a:lumMod val="85000"/>
                  <a:lumOff val="15000"/>
                </a:schemeClr>
              </a:solidFill>
              <a:latin typeface="+mn-ea"/>
              <a:ea typeface="+mn-ea"/>
            </a:endParaRP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73" name="椭圆 72"/>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77" name="椭圆 76"/>
            <p:cNvSpPr/>
            <p:nvPr/>
          </p:nvSpPr>
          <p:spPr>
            <a:xfrm>
              <a:off x="1331640" y="2365633"/>
              <a:ext cx="1048470" cy="104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mn-ea"/>
                <a:ea typeface="+mn-ea"/>
              </a:rPr>
              <a:t>说明性文字</a:t>
            </a:r>
            <a:endParaRPr lang="en-US" altLang="zh-CN" sz="2000" b="0" dirty="0" smtClean="0">
              <a:solidFill>
                <a:schemeClr val="tx1">
                  <a:lumMod val="85000"/>
                  <a:lumOff val="15000"/>
                </a:schemeClr>
              </a:solidFill>
              <a:latin typeface="+mn-ea"/>
              <a:ea typeface="+mn-ea"/>
            </a:endParaRP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81" name="椭圆 80"/>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sp>
        <p:nvSpPr>
          <p:cNvPr id="16" name="TextBox 36"/>
          <p:cNvSpPr txBox="1"/>
          <p:nvPr/>
        </p:nvSpPr>
        <p:spPr>
          <a:xfrm>
            <a:off x="2461048" y="2235392"/>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mn-ea"/>
                <a:ea typeface="+mn-ea"/>
              </a:rPr>
              <a:t>说明性文字</a:t>
            </a:r>
            <a:endParaRPr lang="en-US" altLang="zh-CN" sz="2000" b="0" dirty="0" smtClean="0">
              <a:solidFill>
                <a:schemeClr val="tx1">
                  <a:lumMod val="85000"/>
                  <a:lumOff val="15000"/>
                </a:schemeClr>
              </a:solidFill>
              <a:latin typeface="+mn-ea"/>
              <a:ea typeface="+mn-ea"/>
            </a:endParaRP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1"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heel(1)">
                                      <p:cBhvr>
                                        <p:cTn id="23" dur="500"/>
                                        <p:tgtEl>
                                          <p:spTgt spid="7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8"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3046"/>
            <a:ext cx="9144000" cy="1631862"/>
          </a:xfrm>
          <a:prstGeom prst="rect">
            <a:avLst/>
          </a:prstGeom>
        </p:spPr>
      </p:pic>
      <p:sp>
        <p:nvSpPr>
          <p:cNvPr id="30" name="TextBox 49"/>
          <p:cNvSpPr txBox="1">
            <a:spLocks noChangeArrowheads="1"/>
          </p:cNvSpPr>
          <p:nvPr/>
        </p:nvSpPr>
        <p:spPr bwMode="auto">
          <a:xfrm>
            <a:off x="756255" y="1922564"/>
            <a:ext cx="7488832" cy="952961"/>
          </a:xfrm>
          <a:prstGeom prst="rect">
            <a:avLst/>
          </a:prstGeom>
          <a:noFill/>
          <a:ln>
            <a:noFill/>
          </a:ln>
          <a:effectLst>
            <a:innerShdw dist="50800" dir="13500000">
              <a:srgbClr val="C00000">
                <a:alpha val="0"/>
              </a:srgb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12" bIns="9141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ts val="0"/>
              </a:spcBef>
              <a:buSzPct val="90000"/>
            </a:pPr>
            <a:r>
              <a:rPr lang="zh-CN" altLang="en-US" sz="4400" b="0" dirty="0" smtClean="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rPr>
              <a:t>谢谢观看</a:t>
            </a:r>
            <a:endParaRPr lang="zh-CN" altLang="en-US" sz="4400" b="0" dirty="0">
              <a:solidFill>
                <a:srgbClr val="C00000"/>
              </a:solidFill>
              <a:effectLst>
                <a:innerShdw blurRad="127000" dist="228600" dir="13200000">
                  <a:srgbClr val="500000">
                    <a:alpha val="65000"/>
                  </a:srgbClr>
                </a:innerShdw>
                <a:reflection stA="11000" endPos="58000" dist="50800" dir="5400000" sy="-100000" algn="bl" rotWithShape="0"/>
              </a:effectLst>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50070"/>
            <a:ext cx="9144000" cy="139343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35416" t="54798" r="19580" b="1"/>
          <a:stretch>
            <a:fillRect/>
          </a:stretch>
        </p:blipFill>
        <p:spPr>
          <a:xfrm>
            <a:off x="2987824" y="170940"/>
            <a:ext cx="3025694" cy="170994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4915404" cy="1575043"/>
          </a:xfrm>
          <a:prstGeom prst="rect">
            <a:avLst/>
          </a:prstGeom>
        </p:spPr>
      </p:pic>
      <p:sp>
        <p:nvSpPr>
          <p:cNvPr id="50" name="圆角矩形 49"/>
          <p:cNvSpPr/>
          <p:nvPr/>
        </p:nvSpPr>
        <p:spPr bwMode="auto">
          <a:xfrm>
            <a:off x="2915816" y="3062334"/>
            <a:ext cx="3456384" cy="435272"/>
          </a:xfrm>
          <a:prstGeom prst="roundRect">
            <a:avLst>
              <a:gd name="adj" fmla="val 0"/>
            </a:avLst>
          </a:prstGeom>
          <a:gradFill flip="none" rotWithShape="1">
            <a:gsLst>
              <a:gs pos="0">
                <a:schemeClr val="accent1">
                  <a:lumMod val="5000"/>
                  <a:lumOff val="95000"/>
                  <a:alpha val="0"/>
                </a:schemeClr>
              </a:gs>
              <a:gs pos="53000">
                <a:schemeClr val="accent1">
                  <a:lumMod val="45000"/>
                  <a:lumOff val="55000"/>
                </a:schemeClr>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1" name="矩形 50"/>
          <p:cNvSpPr/>
          <p:nvPr/>
        </p:nvSpPr>
        <p:spPr>
          <a:xfrm>
            <a:off x="3211021" y="3086677"/>
            <a:ext cx="2874505" cy="314510"/>
          </a:xfrm>
          <a:prstGeom prst="rect">
            <a:avLst/>
          </a:prstGeom>
        </p:spPr>
        <p:txBody>
          <a:bodyPr wrap="none">
            <a:spAutoFit/>
          </a:bodyPr>
          <a:lstStyle/>
          <a:p>
            <a:pPr algn="ctr">
              <a:lnSpc>
                <a:spcPct val="150000"/>
              </a:lnSpc>
            </a:pPr>
            <a:r>
              <a:rPr lang="zh-CN" altLang="en-US" sz="1100" b="0" dirty="0">
                <a:latin typeface="+mj-ea"/>
                <a:ea typeface="+mj-ea"/>
              </a:rPr>
              <a:t>年终总结 </a:t>
            </a:r>
            <a:r>
              <a:rPr lang="en-US" altLang="zh-CN" sz="1100" b="0" dirty="0">
                <a:latin typeface="+mj-ea"/>
                <a:ea typeface="+mj-ea"/>
              </a:rPr>
              <a:t>/ </a:t>
            </a:r>
            <a:r>
              <a:rPr lang="zh-CN" altLang="en-US" sz="1100" b="0" dirty="0">
                <a:latin typeface="+mj-ea"/>
                <a:ea typeface="+mj-ea"/>
              </a:rPr>
              <a:t>工作汇报 </a:t>
            </a:r>
            <a:r>
              <a:rPr lang="en-US" altLang="zh-CN" sz="1100" b="0" dirty="0">
                <a:latin typeface="+mj-ea"/>
                <a:ea typeface="+mj-ea"/>
              </a:rPr>
              <a:t>/ </a:t>
            </a:r>
            <a:r>
              <a:rPr lang="zh-CN" altLang="en-US" sz="1100" b="0" dirty="0">
                <a:latin typeface="+mj-ea"/>
                <a:ea typeface="+mj-ea"/>
              </a:rPr>
              <a:t>新年计划 </a:t>
            </a:r>
            <a:r>
              <a:rPr lang="en-US" altLang="zh-CN" sz="1100" b="0" dirty="0">
                <a:latin typeface="+mj-ea"/>
                <a:ea typeface="+mj-ea"/>
              </a:rPr>
              <a:t>/ </a:t>
            </a:r>
            <a:r>
              <a:rPr lang="zh-CN" altLang="en-US" sz="1100" b="0" dirty="0">
                <a:latin typeface="+mj-ea"/>
                <a:ea typeface="+mj-ea"/>
              </a:rPr>
              <a:t>述职报告</a:t>
            </a:r>
          </a:p>
        </p:txBody>
      </p:sp>
      <p:sp>
        <p:nvSpPr>
          <p:cNvPr id="52" name="圆角矩形 51"/>
          <p:cNvSpPr/>
          <p:nvPr/>
        </p:nvSpPr>
        <p:spPr bwMode="auto">
          <a:xfrm>
            <a:off x="2915816" y="3466779"/>
            <a:ext cx="3456384" cy="45719"/>
          </a:xfrm>
          <a:prstGeom prst="roundRect">
            <a:avLst>
              <a:gd name="adj" fmla="val 0"/>
            </a:avLst>
          </a:prstGeom>
          <a:gradFill flip="none" rotWithShape="1">
            <a:gsLst>
              <a:gs pos="0">
                <a:schemeClr val="accent1">
                  <a:lumMod val="5000"/>
                  <a:lumOff val="95000"/>
                  <a:alpha val="0"/>
                </a:schemeClr>
              </a:gs>
              <a:gs pos="53000">
                <a:srgbClr val="FFFF00"/>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3" name="圆角矩形 52"/>
          <p:cNvSpPr/>
          <p:nvPr/>
        </p:nvSpPr>
        <p:spPr bwMode="auto">
          <a:xfrm>
            <a:off x="2915816" y="3047442"/>
            <a:ext cx="3456384" cy="45719"/>
          </a:xfrm>
          <a:prstGeom prst="roundRect">
            <a:avLst>
              <a:gd name="adj" fmla="val 0"/>
            </a:avLst>
          </a:prstGeom>
          <a:gradFill flip="none" rotWithShape="1">
            <a:gsLst>
              <a:gs pos="0">
                <a:schemeClr val="accent1">
                  <a:lumMod val="5000"/>
                  <a:lumOff val="95000"/>
                  <a:alpha val="0"/>
                </a:schemeClr>
              </a:gs>
              <a:gs pos="53000">
                <a:srgbClr val="FFFF00"/>
              </a:gs>
              <a:gs pos="100000">
                <a:schemeClr val="accent1">
                  <a:lumMod val="30000"/>
                  <a:lumOff val="70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150000"/>
              </a:lnSpc>
            </a:pPr>
            <a:endParaRPr lang="zh-CN" altLang="en-US" sz="1100" b="0" dirty="0">
              <a:solidFill>
                <a:schemeClr val="bg1"/>
              </a:solidFill>
              <a:latin typeface="+mj-ea"/>
              <a:ea typeface="+mj-ea"/>
            </a:endParaRPr>
          </a:p>
        </p:txBody>
      </p:sp>
      <p:sp>
        <p:nvSpPr>
          <p:cNvPr id="54" name="文本框 53"/>
          <p:cNvSpPr txBox="1"/>
          <p:nvPr/>
        </p:nvSpPr>
        <p:spPr>
          <a:xfrm>
            <a:off x="3863987" y="3651870"/>
            <a:ext cx="1584088" cy="307777"/>
          </a:xfrm>
          <a:prstGeom prst="rect">
            <a:avLst/>
          </a:prstGeom>
          <a:noFill/>
        </p:spPr>
        <p:txBody>
          <a:bodyPr wrap="none" rtlCol="0">
            <a:spAutoFit/>
          </a:bodyPr>
          <a:lstStyle/>
          <a:p>
            <a:r>
              <a:rPr lang="zh-CN" altLang="en-US" sz="1400" smtClean="0">
                <a:solidFill>
                  <a:schemeClr val="bg1"/>
                </a:solidFill>
                <a:latin typeface="+mj-ea"/>
                <a:ea typeface="+mj-ea"/>
              </a:rPr>
              <a:t>汇报人：</a:t>
            </a:r>
            <a:r>
              <a:rPr lang="en-US" altLang="zh-CN" sz="1400" smtClean="0">
                <a:solidFill>
                  <a:schemeClr val="bg1"/>
                </a:solidFill>
                <a:latin typeface="+mj-ea"/>
                <a:ea typeface="+mj-ea"/>
              </a:rPr>
              <a:t>PPT818</a:t>
            </a:r>
            <a:endParaRPr lang="zh-CN" altLang="en-US" sz="1400" dirty="0">
              <a:solidFill>
                <a:schemeClr val="bg1"/>
              </a:solidFill>
              <a:latin typeface="+mj-ea"/>
              <a:ea typeface="+mj-ea"/>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9" name="泪滴形 38"/>
          <p:cNvSpPr/>
          <p:nvPr/>
        </p:nvSpPr>
        <p:spPr bwMode="auto">
          <a:xfrm rot="16200000">
            <a:off x="2964296" y="1423797"/>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0" name="TextBox 4"/>
          <p:cNvSpPr txBox="1"/>
          <p:nvPr/>
        </p:nvSpPr>
        <p:spPr>
          <a:xfrm>
            <a:off x="3345668" y="1913806"/>
            <a:ext cx="533400" cy="307777"/>
          </a:xfrm>
          <a:prstGeom prst="rect">
            <a:avLst/>
          </a:prstGeom>
          <a:noFill/>
        </p:spPr>
        <p:txBody>
          <a:bodyPr wrap="square" rtlCol="0">
            <a:spAutoFit/>
          </a:bodyPr>
          <a:lstStyle/>
          <a:p>
            <a:r>
              <a:rPr lang="en-US" altLang="zh-CN" sz="1400" b="0" dirty="0" smtClean="0">
                <a:solidFill>
                  <a:srgbClr val="FFFFFF"/>
                </a:solidFill>
                <a:latin typeface="微软雅黑" panose="020B0503020204020204" pitchFamily="34" charset="-122"/>
                <a:ea typeface="微软雅黑" panose="020B0503020204020204" pitchFamily="34" charset="-122"/>
              </a:rPr>
              <a:t>01</a:t>
            </a:r>
            <a:endParaRPr lang="zh-CN" altLang="en-US" sz="1400" b="0" dirty="0">
              <a:solidFill>
                <a:srgbClr val="FFFFFF"/>
              </a:solidFill>
              <a:latin typeface="微软雅黑" panose="020B0503020204020204" pitchFamily="34" charset="-122"/>
              <a:ea typeface="微软雅黑" panose="020B0503020204020204" pitchFamily="34" charset="-122"/>
            </a:endParaRPr>
          </a:p>
        </p:txBody>
      </p:sp>
      <p:sp>
        <p:nvSpPr>
          <p:cNvPr id="41" name="泪滴形 40"/>
          <p:cNvSpPr/>
          <p:nvPr/>
        </p:nvSpPr>
        <p:spPr bwMode="auto">
          <a:xfrm>
            <a:off x="4499992" y="1419622"/>
            <a:ext cx="1296144" cy="1296144"/>
          </a:xfrm>
          <a:prstGeom prst="teardrop">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2" name="TextBox 6"/>
          <p:cNvSpPr txBox="1"/>
          <p:nvPr/>
        </p:nvSpPr>
        <p:spPr>
          <a:xfrm>
            <a:off x="4881364" y="1927615"/>
            <a:ext cx="533400" cy="307777"/>
          </a:xfrm>
          <a:prstGeom prst="rect">
            <a:avLst/>
          </a:prstGeom>
          <a:noFill/>
        </p:spPr>
        <p:txBody>
          <a:bodyPr wrap="square" rtlCol="0">
            <a:spAutoFit/>
          </a:bodyPr>
          <a:lstStyle/>
          <a:p>
            <a:r>
              <a:rPr lang="en-US" altLang="zh-CN" sz="1400" b="0" dirty="0" smtClean="0">
                <a:solidFill>
                  <a:srgbClr val="FFFFFF"/>
                </a:solidFill>
                <a:latin typeface="微软雅黑" panose="020B0503020204020204" pitchFamily="34" charset="-122"/>
                <a:ea typeface="微软雅黑" panose="020B0503020204020204" pitchFamily="34" charset="-122"/>
              </a:rPr>
              <a:t>02</a:t>
            </a:r>
            <a:endParaRPr lang="zh-CN" altLang="en-US" sz="1400" b="0" dirty="0">
              <a:solidFill>
                <a:srgbClr val="FFFFFF"/>
              </a:solidFill>
              <a:latin typeface="微软雅黑" panose="020B0503020204020204" pitchFamily="34" charset="-122"/>
              <a:ea typeface="微软雅黑" panose="020B0503020204020204" pitchFamily="34" charset="-122"/>
            </a:endParaRPr>
          </a:p>
        </p:txBody>
      </p:sp>
      <p:sp>
        <p:nvSpPr>
          <p:cNvPr id="43" name="泪滴形 42"/>
          <p:cNvSpPr/>
          <p:nvPr/>
        </p:nvSpPr>
        <p:spPr bwMode="auto">
          <a:xfrm rot="10800000">
            <a:off x="2964296" y="2935965"/>
            <a:ext cx="1296144" cy="1296144"/>
          </a:xfrm>
          <a:prstGeom prst="teardrop">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4" name="TextBox 8"/>
          <p:cNvSpPr txBox="1"/>
          <p:nvPr/>
        </p:nvSpPr>
        <p:spPr>
          <a:xfrm>
            <a:off x="3345668" y="3425974"/>
            <a:ext cx="533400" cy="307777"/>
          </a:xfrm>
          <a:prstGeom prst="rect">
            <a:avLst/>
          </a:prstGeom>
          <a:noFill/>
        </p:spPr>
        <p:txBody>
          <a:bodyPr wrap="square" rtlCol="0">
            <a:spAutoFit/>
          </a:bodyPr>
          <a:lstStyle/>
          <a:p>
            <a:r>
              <a:rPr lang="en-US" altLang="zh-CN" sz="1400" b="0" dirty="0" smtClean="0">
                <a:solidFill>
                  <a:srgbClr val="FFFFFF"/>
                </a:solidFill>
                <a:latin typeface="微软雅黑" panose="020B0503020204020204" pitchFamily="34" charset="-122"/>
                <a:ea typeface="微软雅黑" panose="020B0503020204020204" pitchFamily="34" charset="-122"/>
              </a:rPr>
              <a:t>03</a:t>
            </a:r>
            <a:endParaRPr lang="zh-CN" altLang="en-US" sz="1400" b="0" dirty="0">
              <a:solidFill>
                <a:srgbClr val="FFFFFF"/>
              </a:solidFill>
              <a:latin typeface="微软雅黑" panose="020B0503020204020204" pitchFamily="34" charset="-122"/>
              <a:ea typeface="微软雅黑" panose="020B0503020204020204" pitchFamily="34" charset="-122"/>
            </a:endParaRPr>
          </a:p>
        </p:txBody>
      </p:sp>
      <p:sp>
        <p:nvSpPr>
          <p:cNvPr id="45" name="泪滴形 44"/>
          <p:cNvSpPr/>
          <p:nvPr/>
        </p:nvSpPr>
        <p:spPr bwMode="auto">
          <a:xfrm rot="5400000">
            <a:off x="4404457" y="2935965"/>
            <a:ext cx="1296144" cy="1296144"/>
          </a:xfrm>
          <a:prstGeom prst="teardrop">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6" name="TextBox 10"/>
          <p:cNvSpPr txBox="1"/>
          <p:nvPr/>
        </p:nvSpPr>
        <p:spPr>
          <a:xfrm>
            <a:off x="4785829" y="3425974"/>
            <a:ext cx="533400" cy="307777"/>
          </a:xfrm>
          <a:prstGeom prst="rect">
            <a:avLst/>
          </a:prstGeom>
          <a:noFill/>
        </p:spPr>
        <p:txBody>
          <a:bodyPr wrap="square" rtlCol="0">
            <a:spAutoFit/>
          </a:bodyPr>
          <a:lstStyle/>
          <a:p>
            <a:r>
              <a:rPr lang="en-US" altLang="zh-CN" sz="1400" b="0" dirty="0" smtClean="0">
                <a:solidFill>
                  <a:srgbClr val="FFFFFF"/>
                </a:solidFill>
                <a:latin typeface="微软雅黑" panose="020B0503020204020204" pitchFamily="34" charset="-122"/>
                <a:ea typeface="微软雅黑" panose="020B0503020204020204" pitchFamily="34" charset="-122"/>
              </a:rPr>
              <a:t>04</a:t>
            </a:r>
            <a:endParaRPr lang="zh-CN" altLang="en-US" sz="1400" b="0" dirty="0">
              <a:solidFill>
                <a:srgbClr val="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1596144" y="2009335"/>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anose="020B0503020204020204" pitchFamily="34" charset="-122"/>
                <a:ea typeface="微软雅黑" panose="020B0503020204020204" pitchFamily="34" charset="-122"/>
              </a:rPr>
              <a:t>单击添加段落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smtClean="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单击</a:t>
            </a:r>
            <a:r>
              <a:rPr lang="zh-CN" altLang="en-US" sz="1200" b="0" dirty="0">
                <a:latin typeface="微软雅黑" panose="020B0503020204020204" pitchFamily="34" charset="-122"/>
                <a:ea typeface="微软雅黑" panose="020B0503020204020204" pitchFamily="34" charset="-122"/>
              </a:rPr>
              <a:t>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48" name="矩形 47"/>
          <p:cNvSpPr/>
          <p:nvPr/>
        </p:nvSpPr>
        <p:spPr>
          <a:xfrm>
            <a:off x="5772608" y="2009335"/>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anose="020B0503020204020204" pitchFamily="34" charset="-122"/>
                <a:ea typeface="微软雅黑" panose="020B0503020204020204" pitchFamily="34" charset="-122"/>
              </a:rPr>
              <a:t>单击添加段落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smtClean="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单击</a:t>
            </a:r>
            <a:r>
              <a:rPr lang="zh-CN" altLang="en-US" sz="1200" b="0" dirty="0">
                <a:latin typeface="微软雅黑" panose="020B0503020204020204" pitchFamily="34" charset="-122"/>
                <a:ea typeface="微软雅黑" panose="020B0503020204020204" pitchFamily="34" charset="-122"/>
              </a:rPr>
              <a:t>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49" name="矩形 48"/>
          <p:cNvSpPr/>
          <p:nvPr/>
        </p:nvSpPr>
        <p:spPr>
          <a:xfrm>
            <a:off x="1596916" y="3211308"/>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anose="020B0503020204020204" pitchFamily="34" charset="-122"/>
                <a:ea typeface="微软雅黑" panose="020B0503020204020204" pitchFamily="34" charset="-122"/>
              </a:rPr>
              <a:t>单击添加段落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smtClean="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单击</a:t>
            </a:r>
            <a:r>
              <a:rPr lang="zh-CN" altLang="en-US" sz="1200" b="0" dirty="0">
                <a:latin typeface="微软雅黑" panose="020B0503020204020204" pitchFamily="34" charset="-122"/>
                <a:ea typeface="微软雅黑" panose="020B0503020204020204" pitchFamily="34" charset="-122"/>
              </a:rPr>
              <a:t>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
        <p:nvSpPr>
          <p:cNvPr id="50" name="矩形 49"/>
          <p:cNvSpPr/>
          <p:nvPr/>
        </p:nvSpPr>
        <p:spPr>
          <a:xfrm>
            <a:off x="5773380" y="3211308"/>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anose="020B0503020204020204" pitchFamily="34" charset="-122"/>
                <a:ea typeface="微软雅黑" panose="020B0503020204020204" pitchFamily="34" charset="-122"/>
              </a:rPr>
              <a:t>单击添加段落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smtClean="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dirty="0" smtClean="0">
                <a:latin typeface="微软雅黑" panose="020B0503020204020204" pitchFamily="34" charset="-122"/>
                <a:ea typeface="微软雅黑" panose="020B0503020204020204" pitchFamily="34" charset="-122"/>
              </a:rPr>
              <a:t>单击</a:t>
            </a:r>
            <a:r>
              <a:rPr lang="zh-CN" altLang="en-US" sz="1200" b="0" dirty="0">
                <a:latin typeface="微软雅黑" panose="020B0503020204020204" pitchFamily="34" charset="-122"/>
                <a:ea typeface="微软雅黑" panose="020B0503020204020204" pitchFamily="34" charset="-122"/>
              </a:rPr>
              <a:t>添加段落</a:t>
            </a:r>
            <a:r>
              <a:rPr lang="zh-CN" altLang="en-US" sz="1200" b="0" dirty="0" smtClean="0">
                <a:latin typeface="微软雅黑" panose="020B0503020204020204" pitchFamily="34" charset="-122"/>
                <a:ea typeface="微软雅黑" panose="020B0503020204020204" pitchFamily="34" charset="-122"/>
              </a:rPr>
              <a:t>文字</a:t>
            </a:r>
            <a:endParaRPr lang="en-US" altLang="zh-CN" sz="1200" b="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1+#ppt_w/2"/>
                                          </p:val>
                                        </p:tav>
                                        <p:tav tm="100000">
                                          <p:val>
                                            <p:strVal val="#ppt_x"/>
                                          </p:val>
                                        </p:tav>
                                      </p:tavLst>
                                    </p:anim>
                                    <p:anim calcmode="lin" valueType="num">
                                      <p:cBhvr additive="base">
                                        <p:cTn id="11" dur="500" fill="hold"/>
                                        <p:tgtEl>
                                          <p:spTgt spid="3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1+#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0-#ppt_w/2"/>
                                          </p:val>
                                        </p:tav>
                                        <p:tav tm="100000">
                                          <p:val>
                                            <p:strVal val="#ppt_x"/>
                                          </p:val>
                                        </p:tav>
                                      </p:tavLst>
                                    </p:anim>
                                    <p:anim calcmode="lin" valueType="num">
                                      <p:cBhvr additive="base">
                                        <p:cTn id="47" dur="500" fill="hold"/>
                                        <p:tgtEl>
                                          <p:spTgt spid="4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0-#ppt_w/2"/>
                                          </p:val>
                                        </p:tav>
                                        <p:tav tm="100000">
                                          <p:val>
                                            <p:strVal val="#ppt_x"/>
                                          </p:val>
                                        </p:tav>
                                      </p:tavLst>
                                    </p:anim>
                                    <p:anim calcmode="lin" valueType="num">
                                      <p:cBhvr additive="base">
                                        <p:cTn id="55" dur="500" fill="hold"/>
                                        <p:tgtEl>
                                          <p:spTgt spid="4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1+#ppt_w/2"/>
                                          </p:val>
                                        </p:tav>
                                        <p:tav tm="100000">
                                          <p:val>
                                            <p:strVal val="#ppt_x"/>
                                          </p:val>
                                        </p:tav>
                                      </p:tavLst>
                                    </p:anim>
                                    <p:anim calcmode="lin" valueType="num">
                                      <p:cBhvr additive="base">
                                        <p:cTn id="59"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animBg="1"/>
      <p:bldP spid="40" grpId="0"/>
      <p:bldP spid="41" grpId="0" animBg="1"/>
      <p:bldP spid="42" grpId="0"/>
      <p:bldP spid="43" grpId="0" animBg="1"/>
      <p:bldP spid="44" grpId="0"/>
      <p:bldP spid="45" grpId="0" animBg="1"/>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椭圆 13"/>
          <p:cNvSpPr/>
          <p:nvPr/>
        </p:nvSpPr>
        <p:spPr>
          <a:xfrm>
            <a:off x="2657587" y="3549105"/>
            <a:ext cx="1400312"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2800" b="0" kern="0" dirty="0">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dirty="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1"/>
          <p:cNvGrpSpPr/>
          <p:nvPr/>
        </p:nvGrpSpPr>
        <p:grpSpPr bwMode="auto">
          <a:xfrm>
            <a:off x="3948781" y="1275098"/>
            <a:ext cx="3305175" cy="860105"/>
            <a:chOff x="5233607" y="1431798"/>
            <a:chExt cx="4406900" cy="1146808"/>
          </a:xfrm>
          <a:solidFill>
            <a:srgbClr val="FF0000"/>
          </a:solidFill>
        </p:grpSpPr>
        <p:sp>
          <p:nvSpPr>
            <p:cNvPr id="13" name="圆角矩形 12"/>
            <p:cNvSpPr/>
            <p:nvPr/>
          </p:nvSpPr>
          <p:spPr>
            <a:xfrm>
              <a:off x="5233607" y="1431798"/>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680523" y="1624497"/>
              <a:ext cx="3740579" cy="954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rgbClr val="FFFFFF"/>
                  </a:solidFill>
                </a:rPr>
                <a:t>在此处添加您的内容</a:t>
              </a:r>
              <a:r>
                <a:rPr lang="zh-CN" altLang="en-US" sz="900" dirty="0" smtClean="0">
                  <a:solidFill>
                    <a:srgbClr val="FFFFFF"/>
                  </a:solidFill>
                </a:rPr>
                <a:t>，</a:t>
              </a:r>
              <a:r>
                <a:rPr lang="zh-CN" altLang="en-US" sz="900" dirty="0">
                  <a:solidFill>
                    <a:srgbClr val="FFFFFF"/>
                  </a:solidFill>
                </a:rPr>
                <a:t>在此处添加您的内容</a:t>
              </a:r>
              <a:r>
                <a:rPr lang="zh-CN" altLang="en-US" sz="900" dirty="0" smtClean="0">
                  <a:solidFill>
                    <a:srgbClr val="FFFFFF"/>
                  </a:solidFill>
                </a:rPr>
                <a:t>，在</a:t>
              </a:r>
              <a:r>
                <a:rPr lang="zh-CN" altLang="en-US" sz="900" dirty="0">
                  <a:solidFill>
                    <a:srgbClr val="FFFFFF"/>
                  </a:solidFill>
                </a:rPr>
                <a:t>此处添加您的内容</a:t>
              </a:r>
              <a:r>
                <a:rPr lang="zh-CN" altLang="en-US" sz="900" dirty="0" smtClean="0">
                  <a:solidFill>
                    <a:srgbClr val="FFFFFF"/>
                  </a:solidFill>
                </a:rPr>
                <a:t>，</a:t>
              </a:r>
              <a:r>
                <a:rPr lang="zh-CN" altLang="en-US" sz="900" dirty="0">
                  <a:solidFill>
                    <a:srgbClr val="FFFFFF"/>
                  </a:solidFill>
                </a:rPr>
                <a:t>在此处添加您的</a:t>
              </a:r>
              <a:r>
                <a:rPr lang="zh-CN" altLang="en-US" sz="900" dirty="0" smtClean="0">
                  <a:solidFill>
                    <a:srgbClr val="FFFFFF"/>
                  </a:solidFill>
                </a:rPr>
                <a:t>内容。</a:t>
              </a:r>
              <a:endParaRPr lang="zh-CN" altLang="en-US" sz="900" dirty="0">
                <a:solidFill>
                  <a:srgbClr val="FFFFFF"/>
                </a:solidFill>
              </a:endParaRPr>
            </a:p>
            <a:p>
              <a:pPr>
                <a:lnSpc>
                  <a:spcPct val="150000"/>
                </a:lnSpc>
              </a:pPr>
              <a:endParaRPr lang="zh-CN" altLang="en-US" sz="900" dirty="0">
                <a:solidFill>
                  <a:srgbClr val="FFFFFF"/>
                </a:solidFill>
              </a:endParaRPr>
            </a:p>
          </p:txBody>
        </p:sp>
      </p:grpSp>
      <p:sp>
        <p:nvSpPr>
          <p:cNvPr id="16" name="圆角矩形 15"/>
          <p:cNvSpPr/>
          <p:nvPr/>
        </p:nvSpPr>
        <p:spPr bwMode="auto">
          <a:xfrm>
            <a:off x="3948781" y="2357377"/>
            <a:ext cx="3305175" cy="84653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9" name="圆角矩形 18"/>
          <p:cNvSpPr/>
          <p:nvPr/>
        </p:nvSpPr>
        <p:spPr bwMode="auto">
          <a:xfrm>
            <a:off x="3948781" y="3439655"/>
            <a:ext cx="3305175" cy="8465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五边形 20"/>
          <p:cNvSpPr/>
          <p:nvPr/>
        </p:nvSpPr>
        <p:spPr>
          <a:xfrm>
            <a:off x="2972469" y="1484649"/>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2972469" y="2513349"/>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65325" y="3584911"/>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02135" y="1771589"/>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16410" y="2733614"/>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02135" y="2734805"/>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03213" y="2257364"/>
            <a:ext cx="1041797" cy="1039416"/>
          </a:xfrm>
          <a:prstGeom prst="ellipse">
            <a:avLst/>
          </a:prstGeom>
          <a:solidFill>
            <a:srgbClr val="C0000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
        <p:nvSpPr>
          <p:cNvPr id="28" name="矩形 35"/>
          <p:cNvSpPr>
            <a:spLocks noChangeArrowheads="1"/>
          </p:cNvSpPr>
          <p:nvPr/>
        </p:nvSpPr>
        <p:spPr bwMode="auto">
          <a:xfrm>
            <a:off x="4283968" y="2533574"/>
            <a:ext cx="2805434" cy="7155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rgbClr val="FFFFFF"/>
                </a:solidFill>
              </a:rPr>
              <a:t>在此处添加您的内容</a:t>
            </a:r>
            <a:r>
              <a:rPr lang="zh-CN" altLang="en-US" sz="900" dirty="0" smtClean="0">
                <a:solidFill>
                  <a:srgbClr val="FFFFFF"/>
                </a:solidFill>
              </a:rPr>
              <a:t>，</a:t>
            </a:r>
            <a:r>
              <a:rPr lang="zh-CN" altLang="en-US" sz="900" dirty="0">
                <a:solidFill>
                  <a:srgbClr val="FFFFFF"/>
                </a:solidFill>
              </a:rPr>
              <a:t>在此处添加您的内容</a:t>
            </a:r>
            <a:r>
              <a:rPr lang="zh-CN" altLang="en-US" sz="900" dirty="0" smtClean="0">
                <a:solidFill>
                  <a:srgbClr val="FFFFFF"/>
                </a:solidFill>
              </a:rPr>
              <a:t>，在</a:t>
            </a:r>
            <a:r>
              <a:rPr lang="zh-CN" altLang="en-US" sz="900" dirty="0">
                <a:solidFill>
                  <a:srgbClr val="FFFFFF"/>
                </a:solidFill>
              </a:rPr>
              <a:t>此处添加您的内容</a:t>
            </a:r>
            <a:r>
              <a:rPr lang="zh-CN" altLang="en-US" sz="900" dirty="0" smtClean="0">
                <a:solidFill>
                  <a:srgbClr val="FFFFFF"/>
                </a:solidFill>
              </a:rPr>
              <a:t>，</a:t>
            </a:r>
            <a:r>
              <a:rPr lang="zh-CN" altLang="en-US" sz="900" dirty="0">
                <a:solidFill>
                  <a:srgbClr val="FFFFFF"/>
                </a:solidFill>
              </a:rPr>
              <a:t>在此处添加您的</a:t>
            </a:r>
            <a:r>
              <a:rPr lang="zh-CN" altLang="en-US" sz="900" dirty="0" smtClean="0">
                <a:solidFill>
                  <a:srgbClr val="FFFFFF"/>
                </a:solidFill>
              </a:rPr>
              <a:t>内容。</a:t>
            </a:r>
            <a:endParaRPr lang="zh-CN" altLang="en-US" sz="900" dirty="0">
              <a:solidFill>
                <a:srgbClr val="FFFFFF"/>
              </a:solidFill>
            </a:endParaRPr>
          </a:p>
          <a:p>
            <a:pPr>
              <a:lnSpc>
                <a:spcPct val="150000"/>
              </a:lnSpc>
            </a:pPr>
            <a:endParaRPr lang="zh-CN" altLang="en-US" sz="900" dirty="0">
              <a:solidFill>
                <a:srgbClr val="FFFFFF"/>
              </a:solidFill>
            </a:endParaRPr>
          </a:p>
        </p:txBody>
      </p:sp>
      <p:sp>
        <p:nvSpPr>
          <p:cNvPr id="29" name="矩形 35"/>
          <p:cNvSpPr>
            <a:spLocks noChangeArrowheads="1"/>
          </p:cNvSpPr>
          <p:nvPr/>
        </p:nvSpPr>
        <p:spPr bwMode="auto">
          <a:xfrm>
            <a:off x="4321651" y="3598951"/>
            <a:ext cx="2805434" cy="5078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endParaRPr lang="en-US" altLang="zh-CN" sz="900" dirty="0" smtClean="0">
              <a:solidFill>
                <a:srgbClr val="FFFFFF"/>
              </a:solidFill>
            </a:endParaRPr>
          </a:p>
          <a:p>
            <a:pPr>
              <a:lnSpc>
                <a:spcPct val="150000"/>
              </a:lnSpc>
            </a:pPr>
            <a:endParaRPr lang="zh-CN" altLang="en-US" sz="900" dirty="0">
              <a:solidFill>
                <a:srgbClr val="FFFFFF"/>
              </a:solidFill>
            </a:endParaRPr>
          </a:p>
        </p:txBody>
      </p:sp>
      <p:sp>
        <p:nvSpPr>
          <p:cNvPr id="17" name="矩形 35"/>
          <p:cNvSpPr>
            <a:spLocks noChangeArrowheads="1"/>
          </p:cNvSpPr>
          <p:nvPr/>
        </p:nvSpPr>
        <p:spPr bwMode="auto">
          <a:xfrm>
            <a:off x="4283968" y="3584439"/>
            <a:ext cx="2805434" cy="7155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rgbClr val="FFFFFF"/>
                </a:solidFill>
              </a:rPr>
              <a:t>在此处添加您的内容</a:t>
            </a:r>
            <a:r>
              <a:rPr lang="zh-CN" altLang="en-US" sz="900" dirty="0" smtClean="0">
                <a:solidFill>
                  <a:srgbClr val="FFFFFF"/>
                </a:solidFill>
              </a:rPr>
              <a:t>，</a:t>
            </a:r>
            <a:r>
              <a:rPr lang="zh-CN" altLang="en-US" sz="900" dirty="0">
                <a:solidFill>
                  <a:srgbClr val="FFFFFF"/>
                </a:solidFill>
              </a:rPr>
              <a:t>在此处添加您的内容</a:t>
            </a:r>
            <a:r>
              <a:rPr lang="zh-CN" altLang="en-US" sz="900" dirty="0" smtClean="0">
                <a:solidFill>
                  <a:srgbClr val="FFFFFF"/>
                </a:solidFill>
              </a:rPr>
              <a:t>，在</a:t>
            </a:r>
            <a:r>
              <a:rPr lang="zh-CN" altLang="en-US" sz="900" dirty="0">
                <a:solidFill>
                  <a:srgbClr val="FFFFFF"/>
                </a:solidFill>
              </a:rPr>
              <a:t>此处添加您的内容</a:t>
            </a:r>
            <a:r>
              <a:rPr lang="zh-CN" altLang="en-US" sz="900" dirty="0" smtClean="0">
                <a:solidFill>
                  <a:srgbClr val="FFFFFF"/>
                </a:solidFill>
              </a:rPr>
              <a:t>，</a:t>
            </a:r>
            <a:r>
              <a:rPr lang="zh-CN" altLang="en-US" sz="900" dirty="0">
                <a:solidFill>
                  <a:srgbClr val="FFFFFF"/>
                </a:solidFill>
              </a:rPr>
              <a:t>在此处添加您的</a:t>
            </a:r>
            <a:r>
              <a:rPr lang="zh-CN" altLang="en-US" sz="900" dirty="0" smtClean="0">
                <a:solidFill>
                  <a:srgbClr val="FFFFFF"/>
                </a:solidFill>
              </a:rPr>
              <a:t>内容。</a:t>
            </a:r>
            <a:endParaRPr lang="zh-CN" altLang="en-US" sz="900" dirty="0">
              <a:solidFill>
                <a:srgbClr val="FFFFFF"/>
              </a:solidFill>
            </a:endParaRPr>
          </a:p>
          <a:p>
            <a:pPr>
              <a:lnSpc>
                <a:spcPct val="150000"/>
              </a:lnSpc>
            </a:pPr>
            <a:endParaRPr lang="zh-CN" altLang="en-US" sz="9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1" name="右箭头 20"/>
          <p:cNvSpPr>
            <a:spLocks noChangeArrowheads="1"/>
          </p:cNvSpPr>
          <p:nvPr/>
        </p:nvSpPr>
        <p:spPr bwMode="auto">
          <a:xfrm>
            <a:off x="2701751" y="1667148"/>
            <a:ext cx="3400425" cy="371475"/>
          </a:xfrm>
          <a:prstGeom prst="rightArrow">
            <a:avLst>
              <a:gd name="adj1" fmla="val 50000"/>
              <a:gd name="adj2" fmla="val 50092"/>
            </a:avLst>
          </a:prstGeom>
          <a:solidFill>
            <a:schemeClr val="accent2"/>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22" name="右箭头 21"/>
          <p:cNvSpPr>
            <a:spLocks noChangeArrowheads="1"/>
          </p:cNvSpPr>
          <p:nvPr/>
        </p:nvSpPr>
        <p:spPr bwMode="auto">
          <a:xfrm flipH="1">
            <a:off x="2827164" y="2224360"/>
            <a:ext cx="3521075" cy="369888"/>
          </a:xfrm>
          <a:prstGeom prst="rightArrow">
            <a:avLst>
              <a:gd name="adj1" fmla="val 50000"/>
              <a:gd name="adj2" fmla="val 50064"/>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23" name="椭圆 22"/>
          <p:cNvSpPr>
            <a:spLocks noChangeArrowheads="1"/>
          </p:cNvSpPr>
          <p:nvPr/>
        </p:nvSpPr>
        <p:spPr bwMode="auto">
          <a:xfrm>
            <a:off x="1034876" y="1203598"/>
            <a:ext cx="1792288" cy="1792287"/>
          </a:xfrm>
          <a:prstGeom prst="ellipse">
            <a:avLst/>
          </a:prstGeom>
          <a:solidFill>
            <a:schemeClr val="accent2"/>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4" name="椭圆 23"/>
          <p:cNvSpPr>
            <a:spLocks noChangeArrowheads="1"/>
          </p:cNvSpPr>
          <p:nvPr/>
        </p:nvSpPr>
        <p:spPr bwMode="auto">
          <a:xfrm>
            <a:off x="6162501" y="1203598"/>
            <a:ext cx="1793875" cy="1792287"/>
          </a:xfrm>
          <a:prstGeom prst="ellipse">
            <a:avLst/>
          </a:prstGeom>
          <a:solidFill>
            <a:srgbClr val="FF9900"/>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5" name="矩形 24"/>
          <p:cNvSpPr/>
          <p:nvPr/>
        </p:nvSpPr>
        <p:spPr>
          <a:xfrm>
            <a:off x="3660601" y="154491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ts val="0"/>
              </a:spcBef>
              <a:spcAft>
                <a:spcPts val="0"/>
              </a:spcAft>
              <a:buClrTx/>
              <a:buSzTx/>
              <a:defRPr/>
            </a:pPr>
            <a:r>
              <a:rPr lang="zh-CN" altLang="en-US" sz="2000" b="1" kern="0" dirty="0" smtClean="0">
                <a:solidFill>
                  <a:schemeClr val="accent2"/>
                </a:solidFill>
                <a:latin typeface="微软雅黑" panose="020B0503020204020204" pitchFamily="34" charset="-122"/>
                <a:ea typeface="微软雅黑" panose="020B0503020204020204" pitchFamily="34" charset="-122"/>
              </a:rPr>
              <a:t>单击此处    添加</a:t>
            </a:r>
            <a:r>
              <a:rPr lang="zh-CN" altLang="en-US" sz="2000" b="1" kern="0" dirty="0">
                <a:solidFill>
                  <a:schemeClr val="accent2"/>
                </a:solidFill>
                <a:latin typeface="微软雅黑" panose="020B0503020204020204" pitchFamily="34" charset="-122"/>
                <a:ea typeface="微软雅黑" panose="020B0503020204020204" pitchFamily="34" charset="-122"/>
              </a:rPr>
              <a:t>标题</a:t>
            </a:r>
          </a:p>
        </p:txBody>
      </p:sp>
      <p:sp>
        <p:nvSpPr>
          <p:cNvPr id="26" name="下箭头 25"/>
          <p:cNvSpPr>
            <a:spLocks noChangeArrowheads="1"/>
          </p:cNvSpPr>
          <p:nvPr/>
        </p:nvSpPr>
        <p:spPr bwMode="auto">
          <a:xfrm>
            <a:off x="3993976" y="3032398"/>
            <a:ext cx="804863" cy="555625"/>
          </a:xfrm>
          <a:prstGeom prst="downArrow">
            <a:avLst>
              <a:gd name="adj1" fmla="val 50000"/>
              <a:gd name="adj2" fmla="val 50000"/>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216868" y="3147814"/>
            <a:ext cx="1482725"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8" name="TextBox 27"/>
          <p:cNvSpPr txBox="1"/>
          <p:nvPr/>
        </p:nvSpPr>
        <p:spPr bwMode="auto">
          <a:xfrm>
            <a:off x="6400055" y="3208139"/>
            <a:ext cx="1484313"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9" name="TextBox 28"/>
          <p:cNvSpPr txBox="1">
            <a:spLocks noChangeArrowheads="1"/>
          </p:cNvSpPr>
          <p:nvPr/>
        </p:nvSpPr>
        <p:spPr bwMode="auto">
          <a:xfrm>
            <a:off x="3851920" y="3714976"/>
            <a:ext cx="1125537" cy="72898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单击</a:t>
            </a:r>
            <a:r>
              <a:rPr lang="zh-CN" altLang="en-US" sz="1800" b="1" kern="0"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altLang="zh-CN" sz="1800"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buClrTx/>
              <a:buSzTx/>
              <a:defRPr/>
            </a:pPr>
            <a:r>
              <a:rPr lang="zh-CN" altLang="en-US" sz="1800" b="1" kern="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360"/>
                                          </p:val>
                                        </p:tav>
                                        <p:tav tm="100000">
                                          <p:val>
                                            <p:fltVal val="0"/>
                                          </p:val>
                                        </p:tav>
                                      </p:tavLst>
                                    </p:anim>
                                    <p:animEffect transition="in" filter="fade">
                                      <p:cBhvr>
                                        <p:cTn id="14" dur="500"/>
                                        <p:tgtEl>
                                          <p:spTgt spid="2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Left)">
                                      <p:cBhvr>
                                        <p:cTn id="24" dur="500"/>
                                        <p:tgtEl>
                                          <p:spTgt spid="21"/>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Right)">
                                      <p:cBhvr>
                                        <p:cTn id="27" dur="500"/>
                                        <p:tgtEl>
                                          <p:spTgt spid="22"/>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amond(in)">
                                      <p:cBhvr>
                                        <p:cTn id="42" dur="500"/>
                                        <p:tgtEl>
                                          <p:spTgt spid="29"/>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amond(in)">
                                      <p:cBhvr>
                                        <p:cTn id="45" dur="500"/>
                                        <p:tgtEl>
                                          <p:spTgt spid="2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amond(i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4" grpId="0" animBg="1"/>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a:t>
            </a:r>
            <a:r>
              <a:rPr lang="zh-CN" altLang="en-US" sz="1200" b="0" dirty="0" smtClean="0">
                <a:solidFill>
                  <a:schemeClr val="tx1">
                    <a:lumMod val="85000"/>
                    <a:lumOff val="15000"/>
                  </a:schemeClr>
                </a:solidFill>
                <a:latin typeface="微软雅黑" panose="020B0503020204020204" pitchFamily="34" charset="-122"/>
              </a:rPr>
              <a:t>添加说明文字添加</a:t>
            </a:r>
            <a:r>
              <a:rPr lang="zh-CN" altLang="en-US" sz="1200" b="0" dirty="0">
                <a:solidFill>
                  <a:schemeClr val="tx1">
                    <a:lumMod val="85000"/>
                    <a:lumOff val="15000"/>
                  </a:schemeClr>
                </a:solidFill>
                <a:latin typeface="微软雅黑" panose="020B0503020204020204" pitchFamily="34" charset="-122"/>
              </a:rPr>
              <a:t>说明文字添加说明</a:t>
            </a:r>
            <a:r>
              <a:rPr lang="zh-CN" altLang="en-US" sz="1200" b="0" dirty="0" smtClean="0">
                <a:solidFill>
                  <a:schemeClr val="tx1">
                    <a:lumMod val="85000"/>
                    <a:lumOff val="15000"/>
                  </a:schemeClr>
                </a:solidFill>
                <a:latin typeface="微软雅黑" panose="020B0503020204020204" pitchFamily="34" charset="-122"/>
              </a:rPr>
              <a:t>文字</a:t>
            </a:r>
            <a:endParaRPr lang="zh-CN" altLang="en-US" sz="1200" b="0" dirty="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209246" y="1059582"/>
            <a:ext cx="6905528" cy="6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b="0" dirty="0" smtClean="0">
                <a:solidFill>
                  <a:schemeClr val="tx1">
                    <a:lumMod val="85000"/>
                    <a:lumOff val="15000"/>
                  </a:schemeClr>
                </a:solidFill>
                <a:latin typeface="微软雅黑" panose="020B0503020204020204" pitchFamily="34" charset="-122"/>
              </a:rPr>
              <a:t>单击</a:t>
            </a:r>
            <a:r>
              <a:rPr lang="zh-CN" altLang="en-US" sz="1200" b="0" dirty="0">
                <a:solidFill>
                  <a:schemeClr val="tx1">
                    <a:lumMod val="85000"/>
                    <a:lumOff val="15000"/>
                  </a:schemeClr>
                </a:solidFill>
                <a:latin typeface="微软雅黑" panose="020B0503020204020204" pitchFamily="34" charset="-122"/>
              </a:rPr>
              <a:t>此处添加说明文字单击此处添加说明文字单击此处添加说明文字单击此处添加说明文字单击此处单击此处添加说明</a:t>
            </a:r>
            <a:r>
              <a:rPr lang="zh-CN" altLang="en-US" sz="1200" b="0" dirty="0" smtClean="0">
                <a:solidFill>
                  <a:schemeClr val="tx1">
                    <a:lumMod val="85000"/>
                    <a:lumOff val="15000"/>
                  </a:schemeClr>
                </a:solidFill>
                <a:latin typeface="微软雅黑" panose="020B0503020204020204" pitchFamily="34" charset="-122"/>
              </a:rPr>
              <a:t>文字。</a:t>
            </a:r>
            <a:endParaRPr lang="zh-CN" altLang="en-US" sz="1200" b="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 name="ISPRING_PRESENTATION_TITLE" val="党建"/>
</p:tagLst>
</file>

<file path=ppt/theme/theme1.xml><?xml version="1.0" encoding="utf-8"?>
<a:theme xmlns:a="http://schemas.openxmlformats.org/drawingml/2006/main" name="www.2ppt.com">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全屏显示(16:9)</PresentationFormat>
  <Paragraphs>507</Paragraphs>
  <Slides>40</Slides>
  <Notes>40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 Unicode MS</vt:lpstr>
      <vt:lpstr>Bebas Neue</vt:lpstr>
      <vt:lpstr>Lato Light</vt:lpstr>
      <vt:lpstr>Malgun Gothic</vt:lpstr>
      <vt:lpstr>阿里巴巴普惠体 H</vt:lpstr>
      <vt:lpstr>方正黑体简体</vt:lpstr>
      <vt:lpstr>方正毡笔黑简体</vt:lpstr>
      <vt:lpstr>华文细黑</vt:lpstr>
      <vt:lpstr>宋体</vt:lpstr>
      <vt:lpstr>微软雅黑</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2010-02-22T07:41:00Z</dcterms:created>
  <dcterms:modified xsi:type="dcterms:W3CDTF">2023-01-10T10:42:47Z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0B0487D18653426D93D8908FF231ABB4</vt:lpwstr>
  </property>
  <property fmtid="{A09F084E-AD41-489F-8076-AA5BE3082BCA}" pid="100">
    <vt:ui4>5</vt:ui4>
  </property>
  <property fmtid="{64440492-4C8B-11D1-8B70-080036B11A03}" pid="11">
    <vt:lpwstr>www.2ppt.com-爱PPT提供资源下载</vt:lpwstr>
  </property>
</Properties>
</file>