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387" r:id="rId2"/>
    <p:sldId id="259" r:id="rId3"/>
    <p:sldId id="323" r:id="rId4"/>
    <p:sldId id="324" r:id="rId5"/>
    <p:sldId id="342" r:id="rId6"/>
    <p:sldId id="388" r:id="rId7"/>
    <p:sldId id="343" r:id="rId8"/>
    <p:sldId id="347" r:id="rId9"/>
    <p:sldId id="349" r:id="rId10"/>
    <p:sldId id="357" r:id="rId11"/>
    <p:sldId id="358" r:id="rId12"/>
    <p:sldId id="289" r:id="rId13"/>
    <p:sldId id="362" r:id="rId14"/>
    <p:sldId id="363" r:id="rId15"/>
    <p:sldId id="371" r:id="rId16"/>
    <p:sldId id="316" r:id="rId17"/>
    <p:sldId id="372" r:id="rId18"/>
    <p:sldId id="374" r:id="rId19"/>
    <p:sldId id="390" r:id="rId20"/>
    <p:sldId id="375" r:id="rId21"/>
    <p:sldId id="376" r:id="rId22"/>
    <p:sldId id="377" r:id="rId23"/>
    <p:sldId id="378" r:id="rId24"/>
    <p:sldId id="379" r:id="rId25"/>
    <p:sldId id="317" r:id="rId26"/>
    <p:sldId id="282" r:id="rId27"/>
    <p:sldId id="283" r:id="rId28"/>
    <p:sldId id="389"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EF5E0F"/>
    <a:srgbClr val="FF99FF"/>
    <a:srgbClr val="EB69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日期占位符 2"/>
          <p:cNvSpPr>
            <a:spLocks noGrp="1"/>
          </p:cNvSpPr>
          <p:nvPr>
            <p:ph type="dt" sz="half" idx="10"/>
          </p:nvPr>
        </p:nvSpPr>
        <p:spPr>
          <a:xfrm>
            <a:off x="628650" y="6356351"/>
            <a:ext cx="2057400" cy="365125"/>
          </a:xfrm>
        </p:spPr>
        <p:txBody>
          <a:bodyPr/>
          <a:lstStyle/>
          <a:p>
            <a:fld id="{13D0CE79-49FB-443D-BEF8-6B709DE8FD0C}" type="datetimeFigureOut">
              <a:rPr lang="zh-CN" altLang="en-US" smtClean="0"/>
              <a:t>2023-01-17</a:t>
            </a:fld>
            <a:endParaRPr lang="zh-CN" altLang="en-US"/>
          </a:p>
        </p:txBody>
      </p:sp>
      <p:sp>
        <p:nvSpPr>
          <p:cNvPr id="7" name="页脚占位符 3"/>
          <p:cNvSpPr>
            <a:spLocks noGrp="1"/>
          </p:cNvSpPr>
          <p:nvPr>
            <p:ph type="ftr" sz="quarter" idx="11"/>
          </p:nvPr>
        </p:nvSpPr>
        <p:spPr>
          <a:xfrm>
            <a:off x="3028950" y="6356351"/>
            <a:ext cx="3086100" cy="365125"/>
          </a:xfrm>
        </p:spPr>
        <p:txBody>
          <a:bodyPr/>
          <a:lstStyle/>
          <a:p>
            <a:endParaRPr lang="zh-CN" altLang="en-US"/>
          </a:p>
        </p:txBody>
      </p:sp>
      <p:sp>
        <p:nvSpPr>
          <p:cNvPr id="8" name="灯片编号占位符 4"/>
          <p:cNvSpPr>
            <a:spLocks noGrp="1"/>
          </p:cNvSpPr>
          <p:nvPr>
            <p:ph type="sldNum" sz="quarter" idx="12"/>
          </p:nvPr>
        </p:nvSpPr>
        <p:spPr>
          <a:xfrm>
            <a:off x="6457950" y="6356351"/>
            <a:ext cx="2057400" cy="365125"/>
          </a:xfrm>
        </p:spPr>
        <p:txBody>
          <a:bodyPr/>
          <a:lstStyle/>
          <a:p>
            <a:fld id="{EF906490-237C-474C-BA2E-D98840BC1F8F}" type="slidenum">
              <a:rPr lang="zh-CN" altLang="en-US" smtClean="0"/>
              <a:t>‹#›</a:t>
            </a:fld>
            <a:endParaRPr lang="zh-CN" altLang="en-US"/>
          </a:p>
        </p:txBody>
      </p:sp>
      <p:sp>
        <p:nvSpPr>
          <p:cNvPr id="9" name="内容占位符 7"/>
          <p:cNvSpPr>
            <a:spLocks noGrp="1"/>
          </p:cNvSpPr>
          <p:nvPr>
            <p:ph sz="quarter" idx="13"/>
          </p:nvPr>
        </p:nvSpPr>
        <p:spPr>
          <a:xfrm>
            <a:off x="628650" y="571502"/>
            <a:ext cx="7886701" cy="5649913"/>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419098" y="258808"/>
            <a:ext cx="7984800" cy="583200"/>
          </a:xfrm>
        </p:spPr>
        <p:txBody>
          <a:bodyPr anchor="t" anchorCtr="0">
            <a:normAutofit/>
          </a:bodyPr>
          <a:lstStyle>
            <a:lvl1pPr algn="ctr">
              <a:defRPr sz="3200" b="1"/>
            </a:lvl1pPr>
          </a:lstStyle>
          <a:p>
            <a:r>
              <a:rPr lang="zh-CN" altLang="en-US" dirty="0" smtClean="0"/>
              <a:t>单击此处编辑母版标题样式</a:t>
            </a:r>
            <a:endParaRPr lang="en-US" dirty="0"/>
          </a:p>
        </p:txBody>
      </p:sp>
      <p:sp>
        <p:nvSpPr>
          <p:cNvPr id="3" name="KSO_BC1"/>
          <p:cNvSpPr>
            <a:spLocks noGrp="1"/>
          </p:cNvSpPr>
          <p:nvPr>
            <p:ph idx="1"/>
          </p:nvPr>
        </p:nvSpPr>
        <p:spPr>
          <a:xfrm>
            <a:off x="419098" y="1428252"/>
            <a:ext cx="7984800" cy="4575506"/>
          </a:xfrm>
        </p:spPr>
        <p:txBody>
          <a:bodyPr>
            <a:normAutofit/>
          </a:bodyPr>
          <a:lstStyle>
            <a:lvl1pPr marL="0" indent="0">
              <a:lnSpc>
                <a:spcPct val="130000"/>
              </a:lnSpc>
              <a:spcBef>
                <a:spcPts val="500"/>
              </a:spcBef>
              <a:buFontTx/>
              <a:buNone/>
              <a:defRPr sz="2400" b="0">
                <a:solidFill>
                  <a:schemeClr val="tx1"/>
                </a:solidFill>
              </a:defRPr>
            </a:lvl1pPr>
            <a:lvl2pPr marL="467995" indent="0">
              <a:lnSpc>
                <a:spcPct val="130000"/>
              </a:lnSpc>
              <a:spcBef>
                <a:spcPts val="500"/>
              </a:spcBef>
              <a:spcAft>
                <a:spcPts val="0"/>
              </a:spcAft>
              <a:buFontTx/>
              <a:buNone/>
              <a:defRPr sz="2000" b="0">
                <a:solidFill>
                  <a:schemeClr val="tx1"/>
                </a:solidFill>
              </a:defRPr>
            </a:lvl2pPr>
            <a:lvl3pPr marL="914400" indent="0">
              <a:lnSpc>
                <a:spcPct val="130000"/>
              </a:lnSpc>
              <a:spcBef>
                <a:spcPts val="500"/>
              </a:spcBef>
              <a:buFontTx/>
              <a:buNone/>
              <a:defRPr sz="1800"/>
            </a:lvl3pPr>
            <a:lvl4pPr marL="1371600" indent="0">
              <a:lnSpc>
                <a:spcPct val="130000"/>
              </a:lnSpc>
              <a:spcBef>
                <a:spcPts val="500"/>
              </a:spcBef>
              <a:buFontTx/>
              <a:buNone/>
              <a:defRPr sz="1800"/>
            </a:lvl4pPr>
            <a:lvl5pPr marL="1828800" indent="0">
              <a:lnSpc>
                <a:spcPct val="130000"/>
              </a:lnSpc>
              <a:spcBef>
                <a:spcPts val="500"/>
              </a:spcBef>
              <a:buFontTx/>
              <a:buNone/>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A94E0F94-BE75-4A84-A1BA-58D694CE9BC4}"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3057A3-7EE1-4D3D-B09A-E0A08EC36836}" type="slidenum">
              <a:rPr lang="zh-CN" altLang="en-US" smtClean="0"/>
              <a:t>‹#›</a:t>
            </a:fld>
            <a:endParaRPr lang="zh-CN" altLang="en-US"/>
          </a:p>
        </p:txBody>
      </p:sp>
    </p:spTree>
  </p:cSld>
  <p:clrMapOvr>
    <a:masterClrMapping/>
  </p:clrMapOvr>
  <p:transition spd="med">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2175584" y="2649621"/>
            <a:ext cx="4989600" cy="482400"/>
          </a:xfrm>
        </p:spPr>
        <p:txBody>
          <a:bodyPr anchor="b">
            <a:normAutofit/>
          </a:bodyPr>
          <a:lstStyle>
            <a:lvl1pPr algn="ctr">
              <a:defRPr sz="2400">
                <a:solidFill>
                  <a:schemeClr val="accent1">
                    <a:lumMod val="50000"/>
                  </a:schemeClr>
                </a:solidFill>
                <a:effectLst/>
              </a:defRPr>
            </a:lvl1pPr>
          </a:lstStyle>
          <a:p>
            <a:r>
              <a:rPr lang="zh-CN" altLang="en-US" dirty="0" smtClean="0"/>
              <a:t>编辑标题</a:t>
            </a:r>
            <a:endParaRPr lang="en-US" dirty="0"/>
          </a:p>
        </p:txBody>
      </p:sp>
      <p:sp>
        <p:nvSpPr>
          <p:cNvPr id="8" name="副标题 2"/>
          <p:cNvSpPr>
            <a:spLocks noGrp="1"/>
          </p:cNvSpPr>
          <p:nvPr>
            <p:ph type="subTitle" idx="1" hasCustomPrompt="1"/>
          </p:nvPr>
        </p:nvSpPr>
        <p:spPr>
          <a:xfrm>
            <a:off x="2708384" y="3289217"/>
            <a:ext cx="3924000" cy="424800"/>
          </a:xfrm>
        </p:spPr>
        <p:txBody>
          <a:bodyPr>
            <a:normAutofit/>
          </a:bodyPr>
          <a:lstStyle>
            <a:lvl1pPr marL="0" indent="0" algn="ctr">
              <a:buNone/>
              <a:defRPr sz="18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编辑副标题</a:t>
            </a:r>
            <a:endParaRPr lang="zh-CN" altLang="en-US" dirty="0"/>
          </a:p>
        </p:txBody>
      </p:sp>
      <p:cxnSp>
        <p:nvCxnSpPr>
          <p:cNvPr id="12" name="直接连接符 11"/>
          <p:cNvCxnSpPr/>
          <p:nvPr/>
        </p:nvCxnSpPr>
        <p:spPr>
          <a:xfrm>
            <a:off x="2165684" y="2598821"/>
            <a:ext cx="5017169"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175584" y="3132021"/>
            <a:ext cx="4989600" cy="0"/>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 name="日期占位符 2"/>
          <p:cNvSpPr>
            <a:spLocks noGrp="1"/>
          </p:cNvSpPr>
          <p:nvPr>
            <p:ph type="dt" sz="half" idx="10"/>
          </p:nvPr>
        </p:nvSpPr>
        <p:spPr/>
        <p:txBody>
          <a:bodyPr/>
          <a:lstStyle/>
          <a:p>
            <a:fld id="{A94E0F94-BE75-4A84-A1BA-58D694CE9BC4}"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23057A3-7EE1-4D3D-B09A-E0A08EC36836}" type="slidenum">
              <a:rPr lang="zh-CN" altLang="en-US" smtClean="0"/>
              <a:t>‹#›</a:t>
            </a:fld>
            <a:endParaRPr lang="zh-CN" altLang="en-US"/>
          </a:p>
        </p:txBody>
      </p:sp>
    </p:spTree>
  </p:cSld>
  <p:clrMapOvr>
    <a:masterClrMapping/>
  </p:clrMapOvr>
  <p:transition spd="med">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072800" y="223200"/>
            <a:ext cx="7002000" cy="583200"/>
          </a:xfrm>
        </p:spPr>
        <p:txBody>
          <a:bodyPr anchor="t" anchorCtr="0"/>
          <a:lstStyle>
            <a:lvl1pPr algn="ctr">
              <a:defRPr sz="3200"/>
            </a:lvl1pPr>
          </a:lstStyle>
          <a:p>
            <a:r>
              <a:rPr lang="zh-CN" altLang="en-US" dirty="0" smtClean="0"/>
              <a:t>单击此处编辑母版标题样式</a:t>
            </a:r>
            <a:endParaRPr lang="en-US" dirty="0"/>
          </a:p>
        </p:txBody>
      </p:sp>
      <p:sp>
        <p:nvSpPr>
          <p:cNvPr id="3" name="KSO_BC1"/>
          <p:cNvSpPr>
            <a:spLocks noGrp="1"/>
          </p:cNvSpPr>
          <p:nvPr>
            <p:ph sz="half" idx="1"/>
          </p:nvPr>
        </p:nvSpPr>
        <p:spPr>
          <a:xfrm>
            <a:off x="1072800" y="1269851"/>
            <a:ext cx="7002000" cy="2406695"/>
          </a:xfrm>
        </p:spPr>
        <p:txBody>
          <a:bodyPr anchor="ctr" anchorCtr="0">
            <a:normAutofit/>
          </a:bodyPr>
          <a:lstStyle>
            <a:lvl1pPr marL="0" indent="0">
              <a:lnSpc>
                <a:spcPct val="150000"/>
              </a:lnSpc>
              <a:buFontTx/>
              <a:buNone/>
              <a:defRPr sz="2400">
                <a:solidFill>
                  <a:schemeClr val="tx1">
                    <a:lumMod val="50000"/>
                  </a:schemeClr>
                </a:solidFill>
              </a:defRPr>
            </a:lvl1pPr>
            <a:lvl2pPr marL="467995" indent="0">
              <a:buFontTx/>
              <a:buNone/>
              <a:defRPr sz="2000">
                <a:solidFill>
                  <a:schemeClr val="tx1">
                    <a:lumMod val="50000"/>
                  </a:schemeClr>
                </a:solidFill>
              </a:defRPr>
            </a:lvl2pPr>
            <a:lvl3pPr marL="914400" indent="0">
              <a:buFontTx/>
              <a:buNone/>
              <a:defRPr sz="1800">
                <a:solidFill>
                  <a:schemeClr val="tx1">
                    <a:lumMod val="50000"/>
                  </a:schemeClr>
                </a:solidFill>
              </a:defRPr>
            </a:lvl3pPr>
            <a:lvl4pPr marL="1371600" indent="0">
              <a:buFontTx/>
              <a:buNone/>
              <a:defRPr sz="1800">
                <a:solidFill>
                  <a:schemeClr val="tx1">
                    <a:lumMod val="50000"/>
                  </a:schemeClr>
                </a:solidFill>
              </a:defRPr>
            </a:lvl4pPr>
            <a:lvl5pPr marL="1828800" indent="0">
              <a:buFontTx/>
              <a:buNone/>
              <a:defRPr sz="1800">
                <a:solidFill>
                  <a:schemeClr val="tx1">
                    <a:lumMod val="50000"/>
                  </a:schemeClr>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KSO_BC2"/>
          <p:cNvSpPr>
            <a:spLocks noGrp="1"/>
          </p:cNvSpPr>
          <p:nvPr>
            <p:ph sz="half" idx="2"/>
          </p:nvPr>
        </p:nvSpPr>
        <p:spPr>
          <a:xfrm>
            <a:off x="1072800" y="3801599"/>
            <a:ext cx="7002000" cy="2406695"/>
          </a:xfrm>
        </p:spPr>
        <p:txBody>
          <a:bodyPr anchor="ctr" anchorCtr="0">
            <a:normAutofit/>
          </a:bodyPr>
          <a:lstStyle>
            <a:lvl1pPr marL="0" indent="0">
              <a:buFontTx/>
              <a:buNone/>
              <a:defRPr sz="2400">
                <a:solidFill>
                  <a:schemeClr val="tx1">
                    <a:lumMod val="50000"/>
                  </a:schemeClr>
                </a:solidFill>
              </a:defRPr>
            </a:lvl1pPr>
            <a:lvl2pPr marL="467995" indent="0">
              <a:buFontTx/>
              <a:buNone/>
              <a:defRPr sz="2000">
                <a:solidFill>
                  <a:schemeClr val="tx1">
                    <a:lumMod val="50000"/>
                  </a:schemeClr>
                </a:solidFill>
              </a:defRPr>
            </a:lvl2pPr>
            <a:lvl3pPr marL="914400" indent="0">
              <a:buFontTx/>
              <a:buNone/>
              <a:defRPr>
                <a:solidFill>
                  <a:schemeClr val="tx1">
                    <a:lumMod val="50000"/>
                  </a:schemeClr>
                </a:solidFill>
              </a:defRPr>
            </a:lvl3pPr>
            <a:lvl4pPr marL="1371600" indent="0">
              <a:buFontTx/>
              <a:buNone/>
              <a:defRPr>
                <a:solidFill>
                  <a:schemeClr val="tx1">
                    <a:lumMod val="50000"/>
                  </a:schemeClr>
                </a:solidFill>
              </a:defRPr>
            </a:lvl4pPr>
            <a:lvl5pPr marL="1828800" indent="0">
              <a:buFontTx/>
              <a:buNone/>
              <a:defRPr>
                <a:solidFill>
                  <a:schemeClr val="tx1">
                    <a:lumMod val="50000"/>
                  </a:schemeClr>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A94E0F94-BE75-4A84-A1BA-58D694CE9BC4}" type="datetimeFigureOut">
              <a:rPr lang="zh-CN" altLang="en-US" smtClean="0"/>
              <a:t>2023-01-17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3057A3-7EE1-4D3D-B09A-E0A08EC36836}" type="slidenum">
              <a:rPr lang="zh-CN" altLang="en-US" smtClean="0"/>
              <a:t>‹#›</a:t>
            </a:fld>
            <a:endParaRPr lang="zh-CN" altLang="en-US"/>
          </a:p>
        </p:txBody>
      </p:sp>
    </p:spTree>
  </p:cSld>
  <p:clrMapOvr>
    <a:masterClrMapping/>
  </p:clrMapOvr>
  <p:transition spd="med">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824576" y="696056"/>
            <a:ext cx="7886699"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6" y="1821534"/>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24576" y="2645446"/>
            <a:ext cx="3868340" cy="3684588"/>
          </a:xfrm>
        </p:spPr>
        <p:txBody>
          <a:bodyPr/>
          <a:lstStyle>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Text Placeholder 4"/>
          <p:cNvSpPr>
            <a:spLocks noGrp="1"/>
          </p:cNvSpPr>
          <p:nvPr>
            <p:ph type="body" sz="quarter" idx="3"/>
          </p:nvPr>
        </p:nvSpPr>
        <p:spPr>
          <a:xfrm>
            <a:off x="4823884" y="1821534"/>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4823884" y="2645446"/>
            <a:ext cx="3887391" cy="3684588"/>
          </a:xfrm>
        </p:spPr>
        <p:txBody>
          <a:bodyPr/>
          <a:lstStyle>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A94E0F94-BE75-4A84-A1BA-58D694CE9BC4}" type="datetimeFigureOut">
              <a:rPr lang="zh-CN" altLang="en-US" smtClean="0"/>
              <a:t>2023-01-17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23057A3-7EE1-4D3D-B09A-E0A08EC36836}" type="slidenum">
              <a:rPr lang="zh-CN" altLang="en-US" smtClean="0"/>
              <a:t>‹#›</a:t>
            </a:fld>
            <a:endParaRPr lang="zh-CN" altLang="en-US"/>
          </a:p>
        </p:txBody>
      </p:sp>
    </p:spTree>
  </p:cSld>
  <p:clrMapOvr>
    <a:masterClrMapping/>
  </p:clrMapOvr>
  <p:transition spd="med">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522307" y="2279374"/>
            <a:ext cx="4099386" cy="1206708"/>
          </a:xfrm>
        </p:spPr>
        <p:txBody>
          <a:bodyPr>
            <a:normAutofit/>
          </a:bodyPr>
          <a:lstStyle>
            <a:lvl1pPr algn="ctr">
              <a:defRPr sz="6000"/>
            </a:lvl1pPr>
          </a:lstStyle>
          <a:p>
            <a:r>
              <a:rPr lang="zh-CN" altLang="en-US" dirty="0" smtClean="0"/>
              <a:t>编辑标题</a:t>
            </a:r>
            <a:endParaRPr lang="zh-CN" altLang="en-US" dirty="0"/>
          </a:p>
        </p:txBody>
      </p:sp>
      <p:sp>
        <p:nvSpPr>
          <p:cNvPr id="3" name="日期占位符 2"/>
          <p:cNvSpPr>
            <a:spLocks noGrp="1"/>
          </p:cNvSpPr>
          <p:nvPr>
            <p:ph type="dt" sz="half" idx="10"/>
          </p:nvPr>
        </p:nvSpPr>
        <p:spPr>
          <a:xfrm>
            <a:off x="628650" y="6356350"/>
            <a:ext cx="2057400" cy="365125"/>
          </a:xfrm>
          <a:prstGeom prst="rect">
            <a:avLst/>
          </a:prstGeom>
        </p:spPr>
        <p:txBody>
          <a:bodyPr/>
          <a:lstStyle/>
          <a:p>
            <a:fld id="{4033F954-C0D0-43FB-951C-62489D659D33}" type="datetimeFigureOut">
              <a:rPr lang="zh-CN" altLang="en-US" smtClean="0"/>
              <a:t>2023-01-17</a:t>
            </a:fld>
            <a:endParaRPr lang="zh-CN" altLang="en-US"/>
          </a:p>
        </p:txBody>
      </p:sp>
      <p:sp>
        <p:nvSpPr>
          <p:cNvPr id="4" name="页脚占位符 3"/>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6356350"/>
            <a:ext cx="2057400" cy="365125"/>
          </a:xfrm>
          <a:prstGeom prst="rect">
            <a:avLst/>
          </a:prstGeom>
        </p:spPr>
        <p:txBody>
          <a:bodyPr/>
          <a:lstStyle/>
          <a:p>
            <a:fld id="{4E59E84D-1104-4AA8-8A67-CA674E778845}" type="slidenum">
              <a:rPr lang="zh-CN" altLang="en-US" smtClean="0"/>
              <a:t>‹#›</a:t>
            </a:fld>
            <a:endParaRPr lang="zh-CN" alt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4E0F94-BE75-4A84-A1BA-58D694CE9BC4}" type="datetimeFigureOut">
              <a:rPr lang="zh-CN" altLang="en-US" smtClean="0"/>
              <a:t>2023-01-17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23057A3-7EE1-4D3D-B09A-E0A08EC36836}" type="slidenum">
              <a:rPr lang="zh-CN" altLang="en-US" smtClean="0"/>
              <a:t>‹#›</a:t>
            </a:fld>
            <a:endParaRPr lang="zh-CN" altLang="en-US"/>
          </a:p>
        </p:txBody>
      </p:sp>
    </p:spTree>
  </p:cSld>
  <p:clrMapOvr>
    <a:masterClrMapping/>
  </p:clrMapOvr>
  <p:transition spd="med">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4229698" y="1019943"/>
            <a:ext cx="4197600" cy="680400"/>
          </a:xfrm>
        </p:spPr>
        <p:txBody>
          <a:bodyPr anchor="t" anchorCtr="0">
            <a:normAutofit/>
          </a:bodyPr>
          <a:lstStyle>
            <a:lvl1pPr>
              <a:defRPr sz="2000"/>
            </a:lvl1pPr>
          </a:lstStyle>
          <a:p>
            <a:r>
              <a:rPr lang="zh-CN" altLang="en-US" dirty="0" smtClean="0"/>
              <a:t>编辑标题</a:t>
            </a:r>
            <a:endParaRPr lang="en-US" dirty="0"/>
          </a:p>
        </p:txBody>
      </p:sp>
      <p:sp>
        <p:nvSpPr>
          <p:cNvPr id="3" name="KSO_BC1"/>
          <p:cNvSpPr>
            <a:spLocks noGrp="1"/>
          </p:cNvSpPr>
          <p:nvPr>
            <p:ph type="pic" idx="1" hasCustomPrompt="1"/>
          </p:nvPr>
        </p:nvSpPr>
        <p:spPr>
          <a:xfrm rot="420000">
            <a:off x="853200" y="1843200"/>
            <a:ext cx="2505600" cy="26352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smtClean="0"/>
              <a:t>添加图片</a:t>
            </a:r>
            <a:endParaRPr lang="en-US" dirty="0"/>
          </a:p>
        </p:txBody>
      </p:sp>
      <p:sp>
        <p:nvSpPr>
          <p:cNvPr id="4" name="KSO_BC2"/>
          <p:cNvSpPr>
            <a:spLocks noGrp="1"/>
          </p:cNvSpPr>
          <p:nvPr>
            <p:ph type="body" sz="half" idx="2" hasCustomPrompt="1"/>
          </p:nvPr>
        </p:nvSpPr>
        <p:spPr>
          <a:xfrm>
            <a:off x="4197298" y="2008480"/>
            <a:ext cx="4230000" cy="3416400"/>
          </a:xfrm>
        </p:spPr>
        <p:txBody>
          <a:bodyPr/>
          <a:lstStyle>
            <a:lvl1pPr marL="0" indent="0">
              <a:buClr>
                <a:schemeClr val="tx1"/>
              </a:buClr>
              <a:buFontTx/>
              <a:buNone/>
              <a:defRPr lang="zh-CN" altLang="en-US" smtClean="0">
                <a:solidFill>
                  <a:srgbClr val="5F5F5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编辑文本</a:t>
            </a:r>
          </a:p>
        </p:txBody>
      </p:sp>
      <p:sp>
        <p:nvSpPr>
          <p:cNvPr id="5" name="日期占位符 4"/>
          <p:cNvSpPr>
            <a:spLocks noGrp="1"/>
          </p:cNvSpPr>
          <p:nvPr>
            <p:ph type="dt" sz="half" idx="10"/>
          </p:nvPr>
        </p:nvSpPr>
        <p:spPr/>
        <p:txBody>
          <a:bodyPr/>
          <a:lstStyle/>
          <a:p>
            <a:fld id="{A94E0F94-BE75-4A84-A1BA-58D694CE9BC4}" type="datetimeFigureOut">
              <a:rPr lang="zh-CN" altLang="en-US" smtClean="0"/>
              <a:t>2023-01-17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3057A3-7EE1-4D3D-B09A-E0A08EC36836}" type="slidenum">
              <a:rPr lang="zh-CN" altLang="en-US" smtClean="0"/>
              <a:t>‹#›</a:t>
            </a:fld>
            <a:endParaRPr lang="zh-CN" altLang="en-US"/>
          </a:p>
        </p:txBody>
      </p:sp>
    </p:spTree>
  </p:cSld>
  <p:clrMapOvr>
    <a:masterClrMapping/>
  </p:clrMapOvr>
  <p:transition spd="med">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1" y="365125"/>
            <a:ext cx="5949952" cy="5811838"/>
          </a:xfrm>
        </p:spPr>
        <p:txBody>
          <a:bodyPr vert="eaVert"/>
          <a:lstStyle>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A94E0F94-BE75-4A84-A1BA-58D694CE9BC4}"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3057A3-7EE1-4D3D-B09A-E0A08EC36836}" type="slidenum">
              <a:rPr lang="zh-CN" altLang="en-US" smtClean="0"/>
              <a:t>‹#›</a:t>
            </a:fld>
            <a:endParaRPr lang="zh-CN" altLang="en-US"/>
          </a:p>
        </p:txBody>
      </p:sp>
    </p:spTree>
  </p:cSld>
  <p:clrMapOvr>
    <a:masterClrMapping/>
  </p:clrMapOvr>
  <p:transition spd="med">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13" cstate="email"/>
          <a:stretch>
            <a:fillRect/>
          </a:stretch>
        </p:blipFill>
        <p:spPr>
          <a:xfrm>
            <a:off x="0" y="0"/>
            <a:ext cx="9144000" cy="6858000"/>
          </a:xfrm>
          <a:prstGeom prst="rect">
            <a:avLst/>
          </a:prstGeom>
        </p:spPr>
      </p:pic>
      <p:sp>
        <p:nvSpPr>
          <p:cNvPr id="7" name="矩形 6"/>
          <p:cNvSpPr/>
          <p:nvPr userDrawn="1"/>
        </p:nvSpPr>
        <p:spPr>
          <a:xfrm>
            <a:off x="0" y="0"/>
            <a:ext cx="9144000" cy="6858000"/>
          </a:xfrm>
          <a:prstGeom prst="rect">
            <a:avLst/>
          </a:prstGeom>
          <a:solidFill>
            <a:srgbClr val="FFFFF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solidFill>
                <a:schemeClr val="accent1">
                  <a:lumMod val="75000"/>
                </a:schemeClr>
              </a:solidFill>
            </a:endParaRPr>
          </a:p>
        </p:txBody>
      </p:sp>
      <p:sp>
        <p:nvSpPr>
          <p:cNvPr id="2" name="KSO_BT1"/>
          <p:cNvSpPr>
            <a:spLocks noGrp="1"/>
          </p:cNvSpPr>
          <p:nvPr>
            <p:ph type="title"/>
          </p:nvPr>
        </p:nvSpPr>
        <p:spPr>
          <a:xfrm>
            <a:off x="419098" y="162557"/>
            <a:ext cx="8292045" cy="699594"/>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KSO_BC1"/>
          <p:cNvSpPr>
            <a:spLocks noGrp="1"/>
          </p:cNvSpPr>
          <p:nvPr>
            <p:ph type="body" idx="1"/>
          </p:nvPr>
        </p:nvSpPr>
        <p:spPr>
          <a:xfrm>
            <a:off x="419098" y="1114697"/>
            <a:ext cx="8292045" cy="5354869"/>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E0F94-BE75-4A84-A1BA-58D694CE9BC4}" type="datetimeFigureOut">
              <a:rPr lang="zh-CN" altLang="en-US" smtClean="0"/>
              <a:t>2023-01-17</a:t>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057A3-7EE1-4D3D-B09A-E0A08EC3683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random/>
  </p:transition>
  <p:timing>
    <p:tnLst>
      <p:par>
        <p:cTn id="1" dur="indefinite" restart="never" nodeType="tmRoot"/>
      </p:par>
    </p:tnLst>
  </p:timing>
  <p:txStyles>
    <p:titleStyle>
      <a:lvl1pPr algn="l" defTabSz="914400" rtl="0" eaLnBrk="1" latinLnBrk="0" hangingPunct="1">
        <a:lnSpc>
          <a:spcPct val="90000"/>
        </a:lnSpc>
        <a:spcBef>
          <a:spcPct val="0"/>
        </a:spcBef>
        <a:buNone/>
        <a:defRPr sz="2800" b="0" i="0" kern="1200" baseline="0">
          <a:solidFill>
            <a:schemeClr val="accent1"/>
          </a:solidFill>
          <a:effectLst/>
          <a:latin typeface="+mj-ea"/>
          <a:ea typeface="+mj-ea"/>
          <a:cs typeface="+mj-cs"/>
        </a:defRPr>
      </a:lvl1pPr>
    </p:titleStyle>
    <p:bodyStyle>
      <a:lvl1pPr marL="357505" indent="-357505" algn="just" defTabSz="914400" rtl="0" eaLnBrk="1" latinLnBrk="0" hangingPunct="1">
        <a:lnSpc>
          <a:spcPct val="110000"/>
        </a:lnSpc>
        <a:spcBef>
          <a:spcPts val="600"/>
        </a:spcBef>
        <a:spcAft>
          <a:spcPts val="0"/>
        </a:spcAft>
        <a:buClr>
          <a:schemeClr val="accent1"/>
        </a:buClr>
        <a:buSzPct val="80000"/>
        <a:buFont typeface="Webdings" panose="05030102010509060703" pitchFamily="18" charset="2"/>
        <a:buChar char=""/>
        <a:defRPr lang="zh-CN" altLang="en-US" sz="2400" kern="1200" baseline="0" dirty="0" smtClean="0">
          <a:solidFill>
            <a:schemeClr val="accent1"/>
          </a:solidFill>
          <a:latin typeface="+mn-ea"/>
          <a:ea typeface="+mn-ea"/>
          <a:cs typeface="+mn-cs"/>
        </a:defRPr>
      </a:lvl1pPr>
      <a:lvl2pPr marL="575945" indent="-230505" algn="just" defTabSz="914400" rtl="0" eaLnBrk="1" latinLnBrk="0" hangingPunct="1">
        <a:lnSpc>
          <a:spcPct val="120000"/>
        </a:lnSpc>
        <a:spcBef>
          <a:spcPts val="500"/>
        </a:spcBef>
        <a:spcAft>
          <a:spcPts val="0"/>
        </a:spcAft>
        <a:buClr>
          <a:schemeClr val="tx1">
            <a:lumMod val="50000"/>
          </a:schemeClr>
        </a:buClr>
        <a:buFont typeface="Arial" panose="020B0604020202020204" pitchFamily="34" charset="0"/>
        <a:buChar char="•"/>
        <a:defRPr sz="2000" kern="1200" baseline="0">
          <a:solidFill>
            <a:schemeClr val="tx1">
              <a:lumMod val="50000"/>
            </a:schemeClr>
          </a:solidFill>
          <a:latin typeface="+mn-ea"/>
          <a:ea typeface="+mn-ea"/>
          <a:cs typeface="+mn-cs"/>
        </a:defRPr>
      </a:lvl2pPr>
      <a:lvl3pPr marL="1143000" indent="-228600" algn="l" defTabSz="914400" rtl="0" eaLnBrk="1" latinLnBrk="0" hangingPunct="1">
        <a:lnSpc>
          <a:spcPct val="90000"/>
        </a:lnSpc>
        <a:spcBef>
          <a:spcPts val="500"/>
        </a:spcBef>
        <a:buClr>
          <a:schemeClr val="tx1">
            <a:lumMod val="50000"/>
          </a:schemeClr>
        </a:buClr>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lumMod val="50000"/>
          </a:schemeClr>
        </a:buClr>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lumMod val="50000"/>
          </a:schemeClr>
        </a:buClr>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u=3976695948,1614080909&amp;fm=206&amp;gp=0[1]"/>
          <p:cNvPicPr>
            <a:picLocks noChangeAspect="1"/>
          </p:cNvPicPr>
          <p:nvPr/>
        </p:nvPicPr>
        <p:blipFill>
          <a:blip r:embed="rId4" cstate="email"/>
          <a:stretch>
            <a:fillRect/>
          </a:stretch>
        </p:blipFill>
        <p:spPr>
          <a:xfrm>
            <a:off x="6477476" y="800756"/>
            <a:ext cx="2649855" cy="1628299"/>
          </a:xfrm>
          <a:prstGeom prst="rect">
            <a:avLst/>
          </a:prstGeom>
        </p:spPr>
      </p:pic>
      <p:sp>
        <p:nvSpPr>
          <p:cNvPr id="6" name="文本框 5"/>
          <p:cNvSpPr txBox="1"/>
          <p:nvPr/>
        </p:nvSpPr>
        <p:spPr>
          <a:xfrm>
            <a:off x="0" y="1473709"/>
            <a:ext cx="9144000" cy="2677656"/>
          </a:xfrm>
          <a:prstGeom prst="rect">
            <a:avLst/>
          </a:prstGeom>
          <a:noFill/>
        </p:spPr>
        <p:txBody>
          <a:bodyPr wrap="square" rtlCol="0">
            <a:spAutoFit/>
          </a:bodyPr>
          <a:lstStyle/>
          <a:p>
            <a:pPr algn="ctr">
              <a:lnSpc>
                <a:spcPct val="150000"/>
              </a:lnSpc>
            </a:pPr>
            <a:r>
              <a:rPr lang="en-US" altLang="zh-CN" sz="4000" b="1" dirty="0">
                <a:solidFill>
                  <a:srgbClr val="C00000"/>
                </a:solidFill>
                <a:uFillTx/>
                <a:latin typeface="Times New Roman" panose="02020603050405020304" pitchFamily="18" charset="0"/>
                <a:cs typeface="Times New Roman" panose="02020603050405020304" pitchFamily="18" charset="0"/>
              </a:rPr>
              <a:t>Unit </a:t>
            </a:r>
            <a:r>
              <a:rPr lang="en-US" altLang="zh-CN" sz="4000" b="1" dirty="0" smtClean="0">
                <a:solidFill>
                  <a:srgbClr val="C00000"/>
                </a:solidFill>
                <a:uFillTx/>
                <a:latin typeface="Times New Roman" panose="02020603050405020304" pitchFamily="18" charset="0"/>
                <a:cs typeface="Times New Roman" panose="02020603050405020304" pitchFamily="18" charset="0"/>
              </a:rPr>
              <a:t>2</a:t>
            </a:r>
          </a:p>
          <a:p>
            <a:pPr algn="ctr">
              <a:lnSpc>
                <a:spcPct val="150000"/>
              </a:lnSpc>
            </a:pPr>
            <a:r>
              <a:rPr lang="zh-CN" altLang="en-US" sz="4000" b="1" dirty="0" smtClean="0">
                <a:solidFill>
                  <a:srgbClr val="C00000"/>
                </a:solidFill>
                <a:uFillTx/>
                <a:latin typeface="Times New Roman" panose="02020603050405020304" pitchFamily="18" charset="0"/>
                <a:cs typeface="Times New Roman" panose="02020603050405020304" pitchFamily="18" charset="0"/>
              </a:rPr>
              <a:t>I </a:t>
            </a:r>
            <a:r>
              <a:rPr lang="zh-CN" altLang="en-US" sz="4000" b="1" dirty="0">
                <a:solidFill>
                  <a:srgbClr val="C00000"/>
                </a:solidFill>
                <a:uFillTx/>
                <a:latin typeface="Times New Roman" panose="02020603050405020304" pitchFamily="18" charset="0"/>
                <a:cs typeface="Times New Roman" panose="02020603050405020304" pitchFamily="18" charset="0"/>
              </a:rPr>
              <a:t>think that mooncakes are delicious!</a:t>
            </a:r>
          </a:p>
          <a:p>
            <a:pPr algn="ctr">
              <a:lnSpc>
                <a:spcPct val="150000"/>
              </a:lnSpc>
            </a:pPr>
            <a:r>
              <a:rPr lang="zh-CN" altLang="en-US" sz="3200" b="1" dirty="0" smtClean="0">
                <a:solidFill>
                  <a:srgbClr val="C00000"/>
                </a:solidFill>
                <a:uFillTx/>
                <a:latin typeface="Times New Roman" panose="02020603050405020304" pitchFamily="18" charset="0"/>
                <a:cs typeface="Times New Roman" panose="02020603050405020304" pitchFamily="18" charset="0"/>
              </a:rPr>
              <a:t>Section B  (第</a:t>
            </a:r>
            <a:r>
              <a:rPr lang="en-US" altLang="zh-CN" sz="3200" b="1" dirty="0" smtClean="0">
                <a:solidFill>
                  <a:srgbClr val="C00000"/>
                </a:solidFill>
                <a:uFillTx/>
                <a:latin typeface="Times New Roman" panose="02020603050405020304" pitchFamily="18" charset="0"/>
                <a:cs typeface="Times New Roman" panose="02020603050405020304" pitchFamily="18" charset="0"/>
              </a:rPr>
              <a:t>1</a:t>
            </a:r>
            <a:r>
              <a:rPr lang="zh-CN" altLang="en-US" sz="3200" b="1" dirty="0" smtClean="0">
                <a:solidFill>
                  <a:srgbClr val="C00000"/>
                </a:solidFill>
                <a:uFillTx/>
                <a:latin typeface="Times New Roman" panose="02020603050405020304" pitchFamily="18" charset="0"/>
                <a:cs typeface="Times New Roman" panose="02020603050405020304" pitchFamily="18" charset="0"/>
              </a:rPr>
              <a:t>课时)</a:t>
            </a:r>
            <a:endParaRPr lang="zh-CN" altLang="en-US" sz="3200" b="1" dirty="0">
              <a:solidFill>
                <a:srgbClr val="C00000"/>
              </a:solidFill>
              <a:uFillTx/>
              <a:latin typeface="Times New Roman" panose="02020603050405020304" pitchFamily="18" charset="0"/>
              <a:cs typeface="Times New Roman" panose="02020603050405020304" pitchFamily="18" charset="0"/>
            </a:endParaRPr>
          </a:p>
        </p:txBody>
      </p:sp>
      <p:sp>
        <p:nvSpPr>
          <p:cNvPr id="5" name="矩形 4"/>
          <p:cNvSpPr/>
          <p:nvPr/>
        </p:nvSpPr>
        <p:spPr>
          <a:xfrm>
            <a:off x="0" y="5785237"/>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charset="-122"/>
                <a:ea typeface="微软雅黑" panose="020B0503020204020204" charset="-122"/>
                <a:sym typeface="+mn-ea"/>
              </a:rPr>
              <a:t>WWW.PPT818.COM</a:t>
            </a:r>
            <a:endParaRPr lang="en-US" altLang="zh-CN" sz="2000" b="1" kern="0" dirty="0">
              <a:solidFill>
                <a:srgbClr val="000000"/>
              </a:solidFill>
              <a:latin typeface="微软雅黑" panose="020B0503020204020204" charset="-122"/>
              <a:ea typeface="微软雅黑" panose="020B0503020204020204" charset="-122"/>
            </a:endParaRPr>
          </a:p>
        </p:txBody>
      </p:sp>
    </p:spTree>
    <p:custDataLst>
      <p:tags r:id="rId1"/>
    </p:custDataLst>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7195" y="796925"/>
            <a:ext cx="7341235" cy="878205"/>
          </a:xfrm>
        </p:spPr>
        <p:txBody>
          <a:bodyPr/>
          <a:lstStyle/>
          <a:p>
            <a:pPr algn="l"/>
            <a:r>
              <a:rPr lang="en-US" altLang="zh-CN" sz="2800">
                <a:solidFill>
                  <a:schemeClr val="tx1">
                    <a:lumMod val="50000"/>
                  </a:schemeClr>
                </a:solidFill>
                <a:latin typeface="Times New Roman" panose="02020603050405020304" pitchFamily="18" charset="0"/>
              </a:rPr>
              <a:t>What do you know about Christmas? Discuss in grounps and create a mind map.</a:t>
            </a:r>
          </a:p>
        </p:txBody>
      </p:sp>
      <p:cxnSp>
        <p:nvCxnSpPr>
          <p:cNvPr id="12" name="直接连接符 11"/>
          <p:cNvCxnSpPr>
            <a:stCxn id="4" idx="1"/>
            <a:endCxn id="4" idx="1"/>
          </p:cNvCxnSpPr>
          <p:nvPr/>
        </p:nvCxnSpPr>
        <p:spPr>
          <a:xfrm>
            <a:off x="320040" y="1502093"/>
            <a:ext cx="0" cy="0"/>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3" name="椭圆 2"/>
          <p:cNvSpPr/>
          <p:nvPr/>
        </p:nvSpPr>
        <p:spPr>
          <a:xfrm>
            <a:off x="3287078" y="3276600"/>
            <a:ext cx="1332548" cy="412909"/>
          </a:xfrm>
          <a:prstGeom prst="ellipse">
            <a:avLst/>
          </a:prstGeom>
          <a:solidFill>
            <a:srgbClr val="33CCCC"/>
          </a:solidFill>
          <a:ln w="15875" cap="flat" cmpd="sng" algn="ctr">
            <a:solidFill>
              <a:srgbClr val="7030A0"/>
            </a:solidFill>
            <a:prstDash val="solid"/>
            <a:round/>
            <a:headEnd type="none" w="med" len="med"/>
            <a:tailEnd type="none" w="med" len="med"/>
          </a:ln>
        </p:spPr>
        <p:txBody>
          <a:bodyPr vert="horz" wrap="square" lIns="68580" tIns="34290" rIns="68580" bIns="34290" numCol="1" anchor="t" anchorCtr="0" compatLnSpc="1"/>
          <a:lstStyle/>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zh-CN" sz="1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p:txBody>
      </p:sp>
      <p:cxnSp>
        <p:nvCxnSpPr>
          <p:cNvPr id="4" name="直接箭头连接符 3"/>
          <p:cNvCxnSpPr/>
          <p:nvPr/>
        </p:nvCxnSpPr>
        <p:spPr>
          <a:xfrm flipH="1" flipV="1">
            <a:off x="3128010" y="3122771"/>
            <a:ext cx="354330" cy="207169"/>
          </a:xfrm>
          <a:prstGeom prst="straightConnector1">
            <a:avLst/>
          </a:prstGeom>
          <a:solidFill>
            <a:schemeClr val="accent1"/>
          </a:solidFill>
          <a:ln w="15875" cap="flat" cmpd="sng" algn="ctr">
            <a:solidFill>
              <a:srgbClr val="7030A0"/>
            </a:solidFill>
            <a:prstDash val="solid"/>
            <a:round/>
            <a:headEnd type="none" w="med" len="med"/>
            <a:tailEnd type="arrow" w="med" len="med"/>
          </a:ln>
        </p:spPr>
      </p:cxnSp>
      <p:cxnSp>
        <p:nvCxnSpPr>
          <p:cNvPr id="10" name="直接箭头连接符 9"/>
          <p:cNvCxnSpPr>
            <a:stCxn id="3" idx="7"/>
          </p:cNvCxnSpPr>
          <p:nvPr/>
        </p:nvCxnSpPr>
        <p:spPr>
          <a:xfrm flipV="1">
            <a:off x="4424998" y="3130868"/>
            <a:ext cx="296228" cy="192881"/>
          </a:xfrm>
          <a:prstGeom prst="straightConnector1">
            <a:avLst/>
          </a:prstGeom>
          <a:solidFill>
            <a:schemeClr val="accent1"/>
          </a:solidFill>
          <a:ln w="15875" cap="flat" cmpd="sng" algn="ctr">
            <a:solidFill>
              <a:srgbClr val="7030A0"/>
            </a:solidFill>
            <a:prstDash val="solid"/>
            <a:round/>
            <a:headEnd type="none" w="med" len="med"/>
            <a:tailEnd type="arrow" w="med" len="med"/>
          </a:ln>
        </p:spPr>
      </p:cxnSp>
      <p:cxnSp>
        <p:nvCxnSpPr>
          <p:cNvPr id="11" name="直接箭头连接符 10"/>
          <p:cNvCxnSpPr/>
          <p:nvPr/>
        </p:nvCxnSpPr>
        <p:spPr>
          <a:xfrm>
            <a:off x="4395788" y="3636169"/>
            <a:ext cx="310515" cy="217646"/>
          </a:xfrm>
          <a:prstGeom prst="straightConnector1">
            <a:avLst/>
          </a:prstGeom>
          <a:solidFill>
            <a:schemeClr val="accent1"/>
          </a:solidFill>
          <a:ln w="15875" cap="flat" cmpd="sng" algn="ctr">
            <a:solidFill>
              <a:srgbClr val="7030A0"/>
            </a:solidFill>
            <a:prstDash val="solid"/>
            <a:round/>
            <a:headEnd type="none" w="med" len="med"/>
            <a:tailEnd type="arrow" w="med" len="med"/>
          </a:ln>
        </p:spPr>
      </p:cxnSp>
      <p:cxnSp>
        <p:nvCxnSpPr>
          <p:cNvPr id="13" name="直接箭头连接符 12"/>
          <p:cNvCxnSpPr>
            <a:stCxn id="3" idx="3"/>
          </p:cNvCxnSpPr>
          <p:nvPr/>
        </p:nvCxnSpPr>
        <p:spPr>
          <a:xfrm flipH="1">
            <a:off x="3193256" y="3615690"/>
            <a:ext cx="289084" cy="239554"/>
          </a:xfrm>
          <a:prstGeom prst="straightConnector1">
            <a:avLst/>
          </a:prstGeom>
          <a:solidFill>
            <a:schemeClr val="accent1"/>
          </a:solidFill>
          <a:ln w="15875" cap="flat" cmpd="sng" algn="ctr">
            <a:solidFill>
              <a:srgbClr val="7030A0"/>
            </a:solidFill>
            <a:prstDash val="solid"/>
            <a:round/>
            <a:headEnd type="none" w="med" len="med"/>
            <a:tailEnd type="arrow" w="med" len="med"/>
          </a:ln>
        </p:spPr>
      </p:cxnSp>
      <p:sp>
        <p:nvSpPr>
          <p:cNvPr id="14" name="椭圆 13"/>
          <p:cNvSpPr/>
          <p:nvPr/>
        </p:nvSpPr>
        <p:spPr>
          <a:xfrm>
            <a:off x="1766411" y="2401729"/>
            <a:ext cx="1643539" cy="816769"/>
          </a:xfrm>
          <a:prstGeom prst="ellipse">
            <a:avLst/>
          </a:prstGeom>
          <a:solidFill>
            <a:srgbClr val="33CCCC"/>
          </a:solidFill>
          <a:ln w="15875" cap="flat" cmpd="sng" algn="ctr">
            <a:solidFill>
              <a:srgbClr val="7030A0"/>
            </a:solidFill>
            <a:prstDash val="solid"/>
            <a:round/>
            <a:headEnd type="none" w="med" len="med"/>
            <a:tailEnd type="none" w="med" len="med"/>
          </a:ln>
        </p:spPr>
        <p:txBody>
          <a:bodyPr vert="horz" wrap="square" lIns="68580" tIns="34290" rIns="68580" bIns="34290" numCol="1" anchor="t" anchorCtr="0" compatLnSpc="1"/>
          <a:lstStyle/>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zh-CN" sz="1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p:txBody>
      </p:sp>
      <p:sp>
        <p:nvSpPr>
          <p:cNvPr id="15" name="椭圆 14"/>
          <p:cNvSpPr/>
          <p:nvPr/>
        </p:nvSpPr>
        <p:spPr>
          <a:xfrm>
            <a:off x="4382929" y="2395538"/>
            <a:ext cx="1643539" cy="816769"/>
          </a:xfrm>
          <a:prstGeom prst="ellipse">
            <a:avLst/>
          </a:prstGeom>
          <a:solidFill>
            <a:srgbClr val="33CCCC"/>
          </a:solidFill>
          <a:ln w="15875" cap="flat" cmpd="sng" algn="ctr">
            <a:solidFill>
              <a:srgbClr val="7030A0"/>
            </a:solidFill>
            <a:prstDash val="solid"/>
            <a:round/>
            <a:headEnd type="none" w="med" len="med"/>
            <a:tailEnd type="none" w="med" len="med"/>
          </a:ln>
        </p:spPr>
        <p:txBody>
          <a:bodyPr vert="horz" wrap="square" lIns="68580" tIns="34290" rIns="68580" bIns="34290" numCol="1" anchor="t" anchorCtr="0" compatLnSpc="1"/>
          <a:lstStyle/>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zh-CN" sz="1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p:txBody>
      </p:sp>
      <p:sp>
        <p:nvSpPr>
          <p:cNvPr id="16" name="椭圆 15"/>
          <p:cNvSpPr/>
          <p:nvPr/>
        </p:nvSpPr>
        <p:spPr>
          <a:xfrm>
            <a:off x="1753076" y="3748088"/>
            <a:ext cx="1643539" cy="816769"/>
          </a:xfrm>
          <a:prstGeom prst="ellipse">
            <a:avLst/>
          </a:prstGeom>
          <a:solidFill>
            <a:srgbClr val="33CCCC"/>
          </a:solidFill>
          <a:ln w="15875" cap="flat" cmpd="sng" algn="ctr">
            <a:solidFill>
              <a:srgbClr val="7030A0"/>
            </a:solidFill>
            <a:prstDash val="solid"/>
            <a:round/>
            <a:headEnd type="none" w="med" len="med"/>
            <a:tailEnd type="none" w="med" len="med"/>
          </a:ln>
        </p:spPr>
        <p:txBody>
          <a:bodyPr vert="horz" wrap="square" lIns="68580" tIns="34290" rIns="68580" bIns="34290" numCol="1" anchor="t" anchorCtr="0" compatLnSpc="1"/>
          <a:lstStyle/>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zh-CN" sz="1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p:txBody>
      </p:sp>
      <p:sp>
        <p:nvSpPr>
          <p:cNvPr id="17" name="椭圆 16"/>
          <p:cNvSpPr/>
          <p:nvPr/>
        </p:nvSpPr>
        <p:spPr>
          <a:xfrm>
            <a:off x="4439603" y="3762851"/>
            <a:ext cx="1643539" cy="816769"/>
          </a:xfrm>
          <a:prstGeom prst="ellipse">
            <a:avLst/>
          </a:prstGeom>
          <a:solidFill>
            <a:srgbClr val="33CCCC"/>
          </a:solidFill>
          <a:ln w="15875" cap="flat" cmpd="sng" algn="ctr">
            <a:solidFill>
              <a:srgbClr val="7030A0"/>
            </a:solidFill>
            <a:prstDash val="solid"/>
            <a:round/>
            <a:headEnd type="none" w="med" len="med"/>
            <a:tailEnd type="none" w="med" len="med"/>
          </a:ln>
        </p:spPr>
        <p:txBody>
          <a:bodyPr vert="horz" wrap="square" lIns="68580" tIns="34290" rIns="68580" bIns="34290" numCol="1" anchor="t" anchorCtr="0" compatLnSpc="1"/>
          <a:lstStyle/>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zh-CN" sz="14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endParaRPr>
          </a:p>
        </p:txBody>
      </p:sp>
      <p:sp>
        <p:nvSpPr>
          <p:cNvPr id="18" name="文本框 17"/>
          <p:cNvSpPr txBox="1"/>
          <p:nvPr/>
        </p:nvSpPr>
        <p:spPr>
          <a:xfrm>
            <a:off x="3347561" y="3278029"/>
            <a:ext cx="1331595" cy="398780"/>
          </a:xfrm>
          <a:prstGeom prst="rect">
            <a:avLst/>
          </a:prstGeom>
          <a:noFill/>
        </p:spPr>
        <p:txBody>
          <a:bodyPr wrap="square" rtlCol="0">
            <a:spAutoFit/>
          </a:bodyPr>
          <a:lstStyle/>
          <a:p>
            <a:r>
              <a:rPr lang="en-US" altLang="zh-CN" sz="2000" b="1">
                <a:solidFill>
                  <a:srgbClr val="FF0000"/>
                </a:solidFill>
                <a:latin typeface="Times New Roman" panose="02020603050405020304" pitchFamily="18" charset="0"/>
              </a:rPr>
              <a:t>Christmas</a:t>
            </a:r>
          </a:p>
        </p:txBody>
      </p:sp>
      <p:sp>
        <p:nvSpPr>
          <p:cNvPr id="23" name="文本框 22"/>
          <p:cNvSpPr txBox="1"/>
          <p:nvPr/>
        </p:nvSpPr>
        <p:spPr>
          <a:xfrm>
            <a:off x="2027396" y="2616518"/>
            <a:ext cx="1136809" cy="460375"/>
          </a:xfrm>
          <a:prstGeom prst="rect">
            <a:avLst/>
          </a:prstGeom>
          <a:noFill/>
        </p:spPr>
        <p:txBody>
          <a:bodyPr wrap="square" rtlCol="0">
            <a:spAutoFit/>
          </a:bodyPr>
          <a:lstStyle/>
          <a:p>
            <a:pPr algn="ctr"/>
            <a:r>
              <a:rPr lang="en-US" altLang="zh-CN" sz="2400" b="1">
                <a:solidFill>
                  <a:srgbClr val="7030A0"/>
                </a:solidFill>
                <a:latin typeface="Times New Roman" panose="02020603050405020304" pitchFamily="18" charset="0"/>
              </a:rPr>
              <a:t>Date</a:t>
            </a:r>
          </a:p>
        </p:txBody>
      </p:sp>
      <p:sp>
        <p:nvSpPr>
          <p:cNvPr id="24" name="文本框 23"/>
          <p:cNvSpPr txBox="1"/>
          <p:nvPr/>
        </p:nvSpPr>
        <p:spPr>
          <a:xfrm>
            <a:off x="4577239" y="2602230"/>
            <a:ext cx="1433513" cy="460375"/>
          </a:xfrm>
          <a:prstGeom prst="rect">
            <a:avLst/>
          </a:prstGeom>
          <a:noFill/>
        </p:spPr>
        <p:txBody>
          <a:bodyPr wrap="square" rtlCol="0">
            <a:spAutoFit/>
          </a:bodyPr>
          <a:lstStyle/>
          <a:p>
            <a:r>
              <a:rPr lang="en-US" altLang="zh-CN" sz="2400" b="1">
                <a:solidFill>
                  <a:srgbClr val="7030A0"/>
                </a:solidFill>
                <a:latin typeface="Times New Roman" panose="02020603050405020304" pitchFamily="18" charset="0"/>
              </a:rPr>
              <a:t>Activities</a:t>
            </a:r>
          </a:p>
        </p:txBody>
      </p:sp>
      <p:sp>
        <p:nvSpPr>
          <p:cNvPr id="25" name="文本框 24"/>
          <p:cNvSpPr txBox="1"/>
          <p:nvPr/>
        </p:nvSpPr>
        <p:spPr>
          <a:xfrm>
            <a:off x="2034540" y="3977640"/>
            <a:ext cx="1440656" cy="460375"/>
          </a:xfrm>
          <a:prstGeom prst="rect">
            <a:avLst/>
          </a:prstGeom>
          <a:noFill/>
        </p:spPr>
        <p:txBody>
          <a:bodyPr wrap="square" rtlCol="0">
            <a:spAutoFit/>
          </a:bodyPr>
          <a:lstStyle/>
          <a:p>
            <a:r>
              <a:rPr lang="en-US" altLang="zh-CN" sz="2400" b="1">
                <a:solidFill>
                  <a:srgbClr val="7030A0"/>
                </a:solidFill>
                <a:latin typeface="Times New Roman" panose="02020603050405020304" pitchFamily="18" charset="0"/>
              </a:rPr>
              <a:t>Symbols</a:t>
            </a:r>
          </a:p>
        </p:txBody>
      </p:sp>
      <p:sp>
        <p:nvSpPr>
          <p:cNvPr id="26" name="文本框 25"/>
          <p:cNvSpPr txBox="1"/>
          <p:nvPr/>
        </p:nvSpPr>
        <p:spPr>
          <a:xfrm>
            <a:off x="4784408" y="3970496"/>
            <a:ext cx="1136809" cy="460375"/>
          </a:xfrm>
          <a:prstGeom prst="rect">
            <a:avLst/>
          </a:prstGeom>
          <a:noFill/>
        </p:spPr>
        <p:txBody>
          <a:bodyPr wrap="square" rtlCol="0">
            <a:spAutoFit/>
          </a:bodyPr>
          <a:lstStyle/>
          <a:p>
            <a:r>
              <a:rPr lang="en-US" altLang="zh-CN" sz="2400" b="1">
                <a:solidFill>
                  <a:srgbClr val="7030A0"/>
                </a:solidFill>
                <a:latin typeface="Times New Roman" panose="02020603050405020304" pitchFamily="18" charset="0"/>
              </a:rPr>
              <a:t>Stories</a:t>
            </a:r>
          </a:p>
        </p:txBody>
      </p:sp>
      <p:sp>
        <p:nvSpPr>
          <p:cNvPr id="227" name=" 227"/>
          <p:cNvSpPr/>
          <p:nvPr/>
        </p:nvSpPr>
        <p:spPr>
          <a:xfrm>
            <a:off x="775970" y="796925"/>
            <a:ext cx="800100" cy="546100"/>
          </a:xfrm>
          <a:prstGeom prst="wedgeEllipseCallout">
            <a:avLst>
              <a:gd name="adj1" fmla="val -25046"/>
              <a:gd name="adj2" fmla="val 6569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dirty="0">
                <a:solidFill>
                  <a:schemeClr val="bg2">
                    <a:lumMod val="10000"/>
                  </a:schemeClr>
                </a:solidFill>
                <a:latin typeface="Times New Roman" panose="02020603050405020304" pitchFamily="18" charset="0"/>
              </a:rPr>
              <a:t>2a</a:t>
            </a:r>
          </a:p>
        </p:txBody>
      </p:sp>
    </p:spTree>
    <p:custDataLst>
      <p:tags r:id="rId1"/>
    </p:custDataLst>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46910" y="698500"/>
            <a:ext cx="6767830" cy="772160"/>
          </a:xfrm>
        </p:spPr>
        <p:txBody>
          <a:bodyPr>
            <a:normAutofit fontScale="90000"/>
          </a:bodyPr>
          <a:lstStyle/>
          <a:p>
            <a:pPr algn="l"/>
            <a:r>
              <a:rPr lang="en-US" altLang="zh-CN">
                <a:solidFill>
                  <a:schemeClr val="tx1">
                    <a:lumMod val="50000"/>
                  </a:schemeClr>
                </a:solidFill>
                <a:latin typeface="Times New Roman" panose="02020603050405020304" pitchFamily="18" charset="0"/>
              </a:rPr>
              <a:t>Read the passage about Christmas and answer the questions. </a:t>
            </a:r>
            <a:br>
              <a:rPr lang="en-US" altLang="zh-CN">
                <a:solidFill>
                  <a:schemeClr val="tx1">
                    <a:lumMod val="50000"/>
                  </a:schemeClr>
                </a:solidFill>
                <a:latin typeface="Times New Roman" panose="02020603050405020304" pitchFamily="18" charset="0"/>
              </a:rPr>
            </a:br>
            <a:r>
              <a:rPr lang="en-US" altLang="zh-CN">
                <a:solidFill>
                  <a:schemeClr val="tx1">
                    <a:lumMod val="50000"/>
                  </a:schemeClr>
                </a:solidFill>
                <a:latin typeface="Times New Roman" panose="02020603050405020304" pitchFamily="18" charset="0"/>
              </a:rPr>
              <a:t> </a:t>
            </a:r>
          </a:p>
        </p:txBody>
      </p:sp>
      <p:cxnSp>
        <p:nvCxnSpPr>
          <p:cNvPr id="12" name="直接连接符 11"/>
          <p:cNvCxnSpPr>
            <a:stCxn id="4" idx="1"/>
            <a:endCxn id="4" idx="1"/>
          </p:cNvCxnSpPr>
          <p:nvPr/>
        </p:nvCxnSpPr>
        <p:spPr>
          <a:xfrm>
            <a:off x="1426845" y="2128838"/>
            <a:ext cx="0" cy="0"/>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19" name="文本框 18"/>
          <p:cNvSpPr txBox="1"/>
          <p:nvPr/>
        </p:nvSpPr>
        <p:spPr>
          <a:xfrm>
            <a:off x="1331436" y="1975326"/>
            <a:ext cx="6479858" cy="1568450"/>
          </a:xfrm>
          <a:prstGeom prst="rect">
            <a:avLst/>
          </a:prstGeom>
          <a:noFill/>
          <a:extLst>
            <a:ext uri="{909E8E84-426E-40DD-AFC4-6F175D3DCCD1}">
              <a14:hiddenFill xmlns:a14="http://schemas.microsoft.com/office/drawing/2010/main">
                <a:solidFill>
                  <a:schemeClr val="accent5">
                    <a:lumMod val="90000"/>
                  </a:schemeClr>
                </a:solidFill>
              </a14:hiddenFill>
            </a:ext>
          </a:ex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400">
                <a:solidFill>
                  <a:schemeClr val="tx1">
                    <a:lumMod val="50000"/>
                  </a:schemeClr>
                </a:solidFill>
                <a:latin typeface="Times New Roman" panose="02020603050405020304" pitchFamily="18" charset="0"/>
              </a:rPr>
              <a:t>1.What are the common things that people think of      </a:t>
            </a:r>
          </a:p>
          <a:p>
            <a:r>
              <a:rPr lang="en-US" altLang="zh-CN" sz="2400">
                <a:solidFill>
                  <a:schemeClr val="tx1">
                    <a:lumMod val="50000"/>
                  </a:schemeClr>
                </a:solidFill>
                <a:latin typeface="Times New Roman" panose="02020603050405020304" pitchFamily="18" charset="0"/>
              </a:rPr>
              <a:t>   for Christmas? </a:t>
            </a:r>
          </a:p>
          <a:p>
            <a:r>
              <a:rPr lang="en-US" altLang="zh-CN" sz="2400">
                <a:solidFill>
                  <a:schemeClr val="tx1">
                    <a:lumMod val="50000"/>
                  </a:schemeClr>
                </a:solidFill>
                <a:latin typeface="Times New Roman" panose="02020603050405020304" pitchFamily="18" charset="0"/>
              </a:rPr>
              <a:t>2.Who wrote </a:t>
            </a:r>
            <a:r>
              <a:rPr lang="en-US" altLang="zh-CN" sz="2400" i="1">
                <a:solidFill>
                  <a:schemeClr val="tx1">
                    <a:lumMod val="50000"/>
                  </a:schemeClr>
                </a:solidFill>
                <a:latin typeface="Times New Roman" panose="02020603050405020304" pitchFamily="18" charset="0"/>
              </a:rPr>
              <a:t>A Christmas Carol</a:t>
            </a:r>
            <a:r>
              <a:rPr lang="en-US" altLang="zh-CN" sz="2400">
                <a:solidFill>
                  <a:schemeClr val="tx1">
                    <a:lumMod val="50000"/>
                  </a:schemeClr>
                </a:solidFill>
                <a:latin typeface="Times New Roman" panose="02020603050405020304" pitchFamily="18" charset="0"/>
              </a:rPr>
              <a:t>? </a:t>
            </a:r>
          </a:p>
          <a:p>
            <a:r>
              <a:rPr lang="en-US" altLang="zh-CN" sz="2400">
                <a:solidFill>
                  <a:schemeClr val="tx1">
                    <a:lumMod val="50000"/>
                  </a:schemeClr>
                </a:solidFill>
                <a:latin typeface="Times New Roman" panose="02020603050405020304" pitchFamily="18" charset="0"/>
              </a:rPr>
              <a:t>3.What is the true meaning or spirit of Christmas?</a:t>
            </a:r>
          </a:p>
        </p:txBody>
      </p:sp>
      <p:sp>
        <p:nvSpPr>
          <p:cNvPr id="227" name=" 227"/>
          <p:cNvSpPr/>
          <p:nvPr/>
        </p:nvSpPr>
        <p:spPr>
          <a:xfrm>
            <a:off x="1146810" y="811530"/>
            <a:ext cx="800100" cy="546100"/>
          </a:xfrm>
          <a:prstGeom prst="wedgeEllipseCallout">
            <a:avLst>
              <a:gd name="adj1" fmla="val -25046"/>
              <a:gd name="adj2" fmla="val 6569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dirty="0">
                <a:solidFill>
                  <a:schemeClr val="bg2">
                    <a:lumMod val="10000"/>
                  </a:schemeClr>
                </a:solidFill>
                <a:latin typeface="Times New Roman" panose="02020603050405020304" pitchFamily="18" charset="0"/>
              </a:rPr>
              <a:t>2b</a:t>
            </a:r>
          </a:p>
        </p:txBody>
      </p:sp>
    </p:spTree>
    <p:custDataLst>
      <p:tags r:id="rId1"/>
    </p:custDataLst>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84530" y="613410"/>
            <a:ext cx="7774305" cy="5631180"/>
          </a:xfrm>
          <a:prstGeom prst="rect">
            <a:avLst/>
          </a:prstGeom>
          <a:noFill/>
        </p:spPr>
        <p:txBody>
          <a:bodyPr wrap="square" rtlCol="0">
            <a:spAutoFit/>
          </a:bodyPr>
          <a:lstStyle/>
          <a:p>
            <a:pPr algn="ctr"/>
            <a:r>
              <a:rPr lang="en-US" altLang="zh-CN" sz="2400" b="1">
                <a:solidFill>
                  <a:schemeClr val="tx1">
                    <a:lumMod val="50000"/>
                  </a:schemeClr>
                </a:solidFill>
                <a:latin typeface="Times New Roman" panose="02020603050405020304" pitchFamily="18" charset="0"/>
              </a:rPr>
              <a:t>The Spirit of</a:t>
            </a:r>
            <a:r>
              <a:rPr lang="en-US" altLang="zh-CN" sz="2400" b="1">
                <a:solidFill>
                  <a:schemeClr val="tx1"/>
                </a:solidFill>
                <a:latin typeface="Times New Roman" panose="02020603050405020304" pitchFamily="18" charset="0"/>
              </a:rPr>
              <a:t> </a:t>
            </a:r>
            <a:r>
              <a:rPr lang="en-US" altLang="zh-CN" sz="2400" b="1">
                <a:solidFill>
                  <a:srgbClr val="FF0000"/>
                </a:solidFill>
                <a:latin typeface="Times New Roman" panose="02020603050405020304" pitchFamily="18" charset="0"/>
              </a:rPr>
              <a:t>Christmas</a:t>
            </a:r>
          </a:p>
          <a:p>
            <a:r>
              <a:rPr lang="en-US" altLang="zh-CN" sz="2400">
                <a:solidFill>
                  <a:schemeClr val="tx1">
                    <a:lumMod val="50000"/>
                  </a:schemeClr>
                </a:solidFill>
                <a:latin typeface="Times New Roman" panose="02020603050405020304" pitchFamily="18" charset="0"/>
              </a:rPr>
              <a:t>Many would agree that when we think of Christmas,we probably think of gifts,Christmas trees and Santa Claus.But behind all these things</a:t>
            </a:r>
            <a:r>
              <a:rPr lang="en-US" altLang="zh-CN" sz="2400">
                <a:solidFill>
                  <a:schemeClr val="tx1"/>
                </a:solidFill>
                <a:latin typeface="Times New Roman" panose="02020603050405020304" pitchFamily="18" charset="0"/>
              </a:rPr>
              <a:t> </a:t>
            </a:r>
            <a:r>
              <a:rPr lang="en-US" altLang="zh-CN" sz="2400">
                <a:solidFill>
                  <a:srgbClr val="FF0000"/>
                </a:solidFill>
                <a:latin typeface="Times New Roman" panose="02020603050405020304" pitchFamily="18" charset="0"/>
              </a:rPr>
              <a:t>lies</a:t>
            </a:r>
            <a:r>
              <a:rPr lang="en-US" altLang="zh-CN" sz="2400">
                <a:solidFill>
                  <a:schemeClr val="tx1"/>
                </a:solidFill>
                <a:latin typeface="Times New Roman" panose="02020603050405020304" pitchFamily="18" charset="0"/>
              </a:rPr>
              <a:t> </a:t>
            </a:r>
            <a:r>
              <a:rPr lang="en-US" altLang="zh-CN" sz="2400">
                <a:solidFill>
                  <a:schemeClr val="tx1">
                    <a:lumMod val="50000"/>
                  </a:schemeClr>
                </a:solidFill>
                <a:latin typeface="Times New Roman" panose="02020603050405020304" pitchFamily="18" charset="0"/>
              </a:rPr>
              <a:t>the true meaning of Christmas: the importance of sharing and giving love and joy to people around us.The story in </a:t>
            </a:r>
            <a:r>
              <a:rPr lang="en-US" altLang="zh-CN" sz="2400" i="1">
                <a:solidFill>
                  <a:schemeClr val="tx1">
                    <a:lumMod val="50000"/>
                  </a:schemeClr>
                </a:solidFill>
                <a:latin typeface="Times New Roman" panose="02020603050405020304" pitchFamily="18" charset="0"/>
              </a:rPr>
              <a:t>A Christmas Carol</a:t>
            </a:r>
            <a:r>
              <a:rPr lang="en-US" altLang="zh-CN" sz="2400">
                <a:solidFill>
                  <a:schemeClr val="tx1">
                    <a:lumMod val="50000"/>
                  </a:schemeClr>
                </a:solidFill>
                <a:latin typeface="Times New Roman" panose="02020603050405020304" pitchFamily="18" charset="0"/>
              </a:rPr>
              <a:t> is perhaps the best example of this.</a:t>
            </a:r>
          </a:p>
          <a:p>
            <a:r>
              <a:rPr lang="en-US" altLang="zh-CN" sz="2400">
                <a:solidFill>
                  <a:schemeClr val="tx1">
                    <a:lumMod val="50000"/>
                  </a:schemeClr>
                </a:solidFill>
                <a:latin typeface="Times New Roman" panose="02020603050405020304" pitchFamily="18" charset="0"/>
              </a:rPr>
              <a:t> </a:t>
            </a:r>
          </a:p>
          <a:p>
            <a:r>
              <a:rPr lang="en-US" altLang="zh-CN" sz="2400" i="1">
                <a:solidFill>
                  <a:schemeClr val="tx1">
                    <a:lumMod val="50000"/>
                  </a:schemeClr>
                </a:solidFill>
                <a:latin typeface="Times New Roman" panose="02020603050405020304" pitchFamily="18" charset="0"/>
              </a:rPr>
              <a:t>A Christmas Carol</a:t>
            </a:r>
            <a:r>
              <a:rPr lang="en-US" altLang="zh-CN" sz="2400">
                <a:solidFill>
                  <a:schemeClr val="tx1">
                    <a:lumMod val="50000"/>
                  </a:schemeClr>
                </a:solidFill>
                <a:latin typeface="Times New Roman" panose="02020603050405020304" pitchFamily="18" charset="0"/>
              </a:rPr>
              <a:t> is a famous short</a:t>
            </a:r>
            <a:r>
              <a:rPr lang="en-US" altLang="zh-CN" sz="2400">
                <a:solidFill>
                  <a:schemeClr val="tx1"/>
                </a:solidFill>
                <a:latin typeface="Times New Roman" panose="02020603050405020304" pitchFamily="18" charset="0"/>
              </a:rPr>
              <a:t> </a:t>
            </a:r>
            <a:r>
              <a:rPr lang="en-US" altLang="zh-CN" sz="2400">
                <a:solidFill>
                  <a:srgbClr val="FF0000"/>
                </a:solidFill>
                <a:latin typeface="Times New Roman" panose="02020603050405020304" pitchFamily="18" charset="0"/>
              </a:rPr>
              <a:t>novel</a:t>
            </a:r>
            <a:r>
              <a:rPr lang="en-US" altLang="zh-CN" sz="2400">
                <a:solidFill>
                  <a:schemeClr val="tx1"/>
                </a:solidFill>
                <a:latin typeface="Times New Roman" panose="02020603050405020304" pitchFamily="18" charset="0"/>
              </a:rPr>
              <a:t> </a:t>
            </a:r>
            <a:r>
              <a:rPr lang="en-US" altLang="zh-CN" sz="2400">
                <a:solidFill>
                  <a:schemeClr val="tx1">
                    <a:lumMod val="50000"/>
                  </a:schemeClr>
                </a:solidFill>
                <a:latin typeface="Times New Roman" panose="02020603050405020304" pitchFamily="18" charset="0"/>
              </a:rPr>
              <a:t>written by Charles Dickens. It is about an old man named Scrooge who never laughs or smiles. He is mean and only thinks about </a:t>
            </a:r>
            <a:r>
              <a:rPr lang="en-US" altLang="zh-CN" sz="2400">
                <a:solidFill>
                  <a:schemeClr val="tx1">
                    <a:lumMod val="50000"/>
                  </a:schemeClr>
                </a:solidFill>
                <a:latin typeface="Times New Roman" panose="02020603050405020304" pitchFamily="18" charset="0"/>
                <a:sym typeface="+mn-ea"/>
              </a:rPr>
              <a:t>himself.He doesn’t treat others nicely. </a:t>
            </a:r>
            <a:r>
              <a:rPr lang="en-US" altLang="zh-CN" sz="2400">
                <a:solidFill>
                  <a:schemeClr val="tx1">
                    <a:lumMod val="50000"/>
                  </a:schemeClr>
                </a:solidFill>
                <a:latin typeface="Times New Roman" panose="02020603050405020304" pitchFamily="18" charset="0"/>
              </a:rPr>
              <a:t> </a:t>
            </a:r>
            <a:r>
              <a:rPr lang="en-US" altLang="zh-CN" sz="2400">
                <a:solidFill>
                  <a:schemeClr val="tx1">
                    <a:lumMod val="50000"/>
                  </a:schemeClr>
                </a:solidFill>
                <a:latin typeface="Times New Roman" panose="02020603050405020304" pitchFamily="18" charset="0"/>
                <a:sym typeface="+mn-ea"/>
              </a:rPr>
              <a:t>He just cares about whether he can make more money and he hates Christmas. One Christmas Eve,Scrooge sees the ghost of Jacob Marley,his</a:t>
            </a:r>
            <a:r>
              <a:rPr lang="en-US" altLang="zh-CN" sz="2400">
                <a:latin typeface="Times New Roman" panose="02020603050405020304" pitchFamily="18" charset="0"/>
                <a:sym typeface="+mn-ea"/>
              </a:rPr>
              <a:t> </a:t>
            </a:r>
            <a:r>
              <a:rPr lang="en-US" altLang="zh-CN" sz="2400">
                <a:solidFill>
                  <a:srgbClr val="FF0000"/>
                </a:solidFill>
                <a:latin typeface="Times New Roman" panose="02020603050405020304" pitchFamily="18" charset="0"/>
                <a:sym typeface="+mn-ea"/>
              </a:rPr>
              <a:t>dead</a:t>
            </a:r>
            <a:r>
              <a:rPr lang="en-US" altLang="zh-CN" sz="2400">
                <a:latin typeface="Times New Roman" panose="02020603050405020304" pitchFamily="18" charset="0"/>
                <a:sym typeface="+mn-ea"/>
              </a:rPr>
              <a:t> </a:t>
            </a:r>
            <a:r>
              <a:rPr lang="en-US" altLang="zh-CN" sz="2400">
                <a:solidFill>
                  <a:srgbClr val="FF0000"/>
                </a:solidFill>
                <a:latin typeface="Times New Roman" panose="02020603050405020304" pitchFamily="18" charset="0"/>
                <a:sym typeface="+mn-ea"/>
              </a:rPr>
              <a:t>business</a:t>
            </a:r>
            <a:r>
              <a:rPr lang="en-US" altLang="zh-CN" sz="2400">
                <a:latin typeface="Times New Roman" panose="02020603050405020304" pitchFamily="18" charset="0"/>
                <a:sym typeface="+mn-ea"/>
              </a:rPr>
              <a:t> </a:t>
            </a:r>
            <a:r>
              <a:rPr lang="en-US" altLang="zh-CN" sz="2400">
                <a:solidFill>
                  <a:schemeClr val="tx1">
                    <a:lumMod val="50000"/>
                  </a:schemeClr>
                </a:solidFill>
                <a:latin typeface="Times New Roman" panose="02020603050405020304" pitchFamily="18" charset="0"/>
                <a:sym typeface="+mn-ea"/>
              </a:rPr>
              <a:t>partner.</a:t>
            </a:r>
          </a:p>
        </p:txBody>
      </p:sp>
    </p:spTree>
    <p:custDataLst>
      <p:tags r:id="rId1"/>
    </p:custDataLst>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11409" y="797719"/>
            <a:ext cx="6921341" cy="5262245"/>
          </a:xfrm>
          <a:prstGeom prst="rect">
            <a:avLst/>
          </a:prstGeom>
          <a:noFill/>
        </p:spPr>
        <p:txBody>
          <a:bodyPr wrap="square" rtlCol="0">
            <a:spAutoFit/>
          </a:bodyPr>
          <a:lstStyle/>
          <a:p>
            <a:r>
              <a:rPr lang="en-US" altLang="zh-CN" sz="2400">
                <a:solidFill>
                  <a:schemeClr val="tx1">
                    <a:lumMod val="50000"/>
                  </a:schemeClr>
                </a:solidFill>
                <a:latin typeface="Times New Roman" panose="02020603050405020304" pitchFamily="18" charset="0"/>
                <a:sym typeface="+mn-ea"/>
              </a:rPr>
              <a:t>Marley used to be just like Scrooge,so he was</a:t>
            </a:r>
            <a:r>
              <a:rPr lang="en-US" altLang="zh-CN" sz="2400">
                <a:latin typeface="Times New Roman" panose="02020603050405020304" pitchFamily="18" charset="0"/>
                <a:sym typeface="+mn-ea"/>
              </a:rPr>
              <a:t> </a:t>
            </a:r>
            <a:r>
              <a:rPr lang="en-US" altLang="zh-CN" sz="2400">
                <a:solidFill>
                  <a:srgbClr val="FF0000"/>
                </a:solidFill>
                <a:latin typeface="Times New Roman" panose="02020603050405020304" pitchFamily="18" charset="0"/>
                <a:sym typeface="+mn-ea"/>
              </a:rPr>
              <a:t>punished</a:t>
            </a:r>
            <a:r>
              <a:rPr lang="en-US" altLang="zh-CN" sz="2400">
                <a:latin typeface="Times New Roman" panose="02020603050405020304" pitchFamily="18" charset="0"/>
                <a:sym typeface="+mn-ea"/>
              </a:rPr>
              <a:t> </a:t>
            </a:r>
            <a:r>
              <a:rPr lang="en-US" altLang="zh-CN" sz="2400">
                <a:solidFill>
                  <a:schemeClr val="tx1">
                    <a:lumMod val="50000"/>
                  </a:schemeClr>
                </a:solidFill>
                <a:latin typeface="Times New Roman" panose="02020603050405020304" pitchFamily="18" charset="0"/>
                <a:sym typeface="+mn-ea"/>
              </a:rPr>
              <a:t>after he died.He</a:t>
            </a:r>
            <a:r>
              <a:rPr lang="en-US" altLang="zh-CN" sz="2400">
                <a:latin typeface="Times New Roman" panose="02020603050405020304" pitchFamily="18" charset="0"/>
                <a:sym typeface="+mn-ea"/>
              </a:rPr>
              <a:t> </a:t>
            </a:r>
            <a:r>
              <a:rPr lang="en-US" altLang="zh-CN" sz="2400">
                <a:solidFill>
                  <a:srgbClr val="FF0000"/>
                </a:solidFill>
                <a:latin typeface="Times New Roman" panose="02020603050405020304" pitchFamily="18" charset="0"/>
                <a:sym typeface="+mn-ea"/>
              </a:rPr>
              <a:t>warns</a:t>
            </a:r>
            <a:r>
              <a:rPr lang="en-US" altLang="zh-CN" sz="2400">
                <a:latin typeface="Times New Roman" panose="02020603050405020304" pitchFamily="18" charset="0"/>
                <a:sym typeface="+mn-ea"/>
              </a:rPr>
              <a:t> </a:t>
            </a:r>
            <a:r>
              <a:rPr lang="en-US" altLang="zh-CN" sz="2400">
                <a:solidFill>
                  <a:schemeClr val="tx1">
                    <a:lumMod val="50000"/>
                  </a:schemeClr>
                </a:solidFill>
                <a:latin typeface="Times New Roman" panose="02020603050405020304" pitchFamily="18" charset="0"/>
                <a:sym typeface="+mn-ea"/>
              </a:rPr>
              <a:t>Scrooge to change his ways if he doesn’t want to end up like him.He also tells Scrooge to expect three spirits to visit him. </a:t>
            </a:r>
          </a:p>
          <a:p>
            <a:r>
              <a:rPr lang="en-US" altLang="zh-CN" sz="2400">
                <a:solidFill>
                  <a:schemeClr val="tx1">
                    <a:lumMod val="50000"/>
                  </a:schemeClr>
                </a:solidFill>
                <a:latin typeface="Times New Roman" panose="02020603050405020304" pitchFamily="18" charset="0"/>
                <a:sym typeface="+mn-ea"/>
              </a:rPr>
              <a:t> </a:t>
            </a:r>
            <a:r>
              <a:rPr lang="en-US" altLang="zh-CN" sz="2400">
                <a:solidFill>
                  <a:schemeClr val="tx1">
                    <a:lumMod val="50000"/>
                  </a:schemeClr>
                </a:solidFill>
                <a:latin typeface="Times New Roman" panose="02020603050405020304" pitchFamily="18" charset="0"/>
              </a:rPr>
              <a:t>                                                                                                                                                                                                                                                                                                                                                                                                                                                                                                                                                                                                                                                                                                                                                                                                                                                                                                                                                                                                                                                                                                                                                                                                                                                                                                                                                                                                                                                                                                                                                                                                                                                                                                                                                                                                                                                                                                                                                                                                                        That night,three ghosts visit Scrooge.First,the Ghost of Christmas Past takes him back to his childhood and reminds Scrooge of his happier days as a child.Then the second spirit,the Ghost of Christmas</a:t>
            </a:r>
            <a:r>
              <a:rPr lang="en-US" altLang="zh-CN" sz="2400">
                <a:solidFill>
                  <a:schemeClr val="tx1"/>
                </a:solidFill>
                <a:latin typeface="Times New Roman" panose="02020603050405020304" pitchFamily="18" charset="0"/>
              </a:rPr>
              <a:t> </a:t>
            </a:r>
            <a:r>
              <a:rPr lang="en-US" altLang="zh-CN" sz="2400">
                <a:solidFill>
                  <a:srgbClr val="FF0000"/>
                </a:solidFill>
                <a:latin typeface="Times New Roman" panose="02020603050405020304" pitchFamily="18" charset="0"/>
              </a:rPr>
              <a:t>Present</a:t>
            </a:r>
            <a:r>
              <a:rPr lang="en-US" altLang="zh-CN" sz="2400">
                <a:solidFill>
                  <a:schemeClr val="tx1">
                    <a:lumMod val="50000"/>
                  </a:schemeClr>
                </a:solidFill>
                <a:latin typeface="Times New Roman" panose="02020603050405020304" pitchFamily="18" charset="0"/>
              </a:rPr>
              <a:t>,takes him to see how others are spending Christmas this year.Everyone is happy,even poor people.The last one,the Ghost of Christmas Yet to Come,takes him to the future. Scrooge sees that he is dead,but nobody cares.</a:t>
            </a:r>
          </a:p>
        </p:txBody>
      </p:sp>
    </p:spTree>
    <p:custDataLst>
      <p:tags r:id="rId1"/>
    </p:custDataLst>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27464" y="3209449"/>
            <a:ext cx="1693069" cy="2056924"/>
          </a:xfrm>
          <a:prstGeom prst="rect">
            <a:avLst/>
          </a:prstGeom>
        </p:spPr>
      </p:pic>
      <p:sp>
        <p:nvSpPr>
          <p:cNvPr id="4" name="文本框 3"/>
          <p:cNvSpPr txBox="1"/>
          <p:nvPr/>
        </p:nvSpPr>
        <p:spPr>
          <a:xfrm>
            <a:off x="1720374" y="1420019"/>
            <a:ext cx="6921341" cy="3415030"/>
          </a:xfrm>
          <a:prstGeom prst="rect">
            <a:avLst/>
          </a:prstGeom>
          <a:noFill/>
        </p:spPr>
        <p:txBody>
          <a:bodyPr wrap="square" rtlCol="0">
            <a:spAutoFit/>
          </a:bodyPr>
          <a:lstStyle/>
          <a:p>
            <a:pPr algn="l"/>
            <a:r>
              <a:rPr lang="en-US" altLang="zh-CN" sz="2400">
                <a:solidFill>
                  <a:schemeClr val="tx1">
                    <a:lumMod val="50000"/>
                  </a:schemeClr>
                </a:solidFill>
                <a:latin typeface="Times New Roman" panose="02020603050405020304" pitchFamily="18" charset="0"/>
              </a:rPr>
              <a:t>He is so scared that he wakes up in his bed and finds out it is only the next morning—Christmas Day! </a:t>
            </a:r>
          </a:p>
          <a:p>
            <a:pPr algn="l"/>
            <a:endParaRPr lang="en-US" altLang="zh-CN" sz="2400">
              <a:solidFill>
                <a:schemeClr val="tx1">
                  <a:lumMod val="50000"/>
                </a:schemeClr>
              </a:solidFill>
              <a:latin typeface="Times New Roman" panose="02020603050405020304" pitchFamily="18" charset="0"/>
            </a:endParaRPr>
          </a:p>
          <a:p>
            <a:pPr algn="l"/>
            <a:r>
              <a:rPr lang="en-US" altLang="zh-CN" sz="2400">
                <a:solidFill>
                  <a:schemeClr val="tx1">
                    <a:lumMod val="50000"/>
                  </a:schemeClr>
                </a:solidFill>
                <a:latin typeface="Times New Roman" panose="02020603050405020304" pitchFamily="18" charset="0"/>
              </a:rPr>
              <a:t>He decides to change his life and promises to be a </a:t>
            </a:r>
          </a:p>
          <a:p>
            <a:pPr algn="l"/>
            <a:r>
              <a:rPr lang="en-US" altLang="zh-CN" sz="2400">
                <a:solidFill>
                  <a:schemeClr val="tx1">
                    <a:lumMod val="50000"/>
                  </a:schemeClr>
                </a:solidFill>
                <a:latin typeface="Times New Roman" panose="02020603050405020304" pitchFamily="18" charset="0"/>
              </a:rPr>
              <a:t>better person.He happily celebrates Christmas with his relatives. He also gives gifts to people in need.He now treats everyone with kindness and</a:t>
            </a:r>
            <a:r>
              <a:rPr lang="en-US" altLang="zh-CN" sz="2400">
                <a:solidFill>
                  <a:schemeClr val="tx1"/>
                </a:solidFill>
                <a:latin typeface="Times New Roman" panose="02020603050405020304" pitchFamily="18" charset="0"/>
              </a:rPr>
              <a:t> </a:t>
            </a:r>
            <a:r>
              <a:rPr lang="en-US" altLang="zh-CN" sz="2400">
                <a:solidFill>
                  <a:srgbClr val="FF0000"/>
                </a:solidFill>
                <a:latin typeface="Times New Roman" panose="02020603050405020304" pitchFamily="18" charset="0"/>
              </a:rPr>
              <a:t>warmth</a:t>
            </a:r>
            <a:r>
              <a:rPr lang="en-US" altLang="zh-CN" sz="2400">
                <a:solidFill>
                  <a:schemeClr val="tx1">
                    <a:lumMod val="50000"/>
                  </a:schemeClr>
                </a:solidFill>
                <a:latin typeface="Times New Roman" panose="02020603050405020304" pitchFamily="18" charset="0"/>
              </a:rPr>
              <a:t>,</a:t>
            </a:r>
            <a:r>
              <a:rPr lang="en-US" altLang="zh-CN" sz="2400">
                <a:solidFill>
                  <a:srgbClr val="FF0000"/>
                </a:solidFill>
                <a:latin typeface="Times New Roman" panose="02020603050405020304" pitchFamily="18" charset="0"/>
              </a:rPr>
              <a:t>spreading</a:t>
            </a:r>
            <a:r>
              <a:rPr lang="en-US" altLang="zh-CN" sz="2400">
                <a:solidFill>
                  <a:schemeClr val="tx1"/>
                </a:solidFill>
                <a:latin typeface="Times New Roman" panose="02020603050405020304" pitchFamily="18" charset="0"/>
              </a:rPr>
              <a:t> </a:t>
            </a:r>
            <a:r>
              <a:rPr lang="en-US" altLang="zh-CN" sz="2400">
                <a:solidFill>
                  <a:schemeClr val="tx1">
                    <a:lumMod val="50000"/>
                  </a:schemeClr>
                </a:solidFill>
                <a:latin typeface="Times New Roman" panose="02020603050405020304" pitchFamily="18" charset="0"/>
              </a:rPr>
              <a:t>love and joy everywhere he goes. And that is the true spirit of Christmas! </a:t>
            </a:r>
            <a:r>
              <a:rPr lang="en-US" altLang="zh-CN" sz="2400">
                <a:solidFill>
                  <a:schemeClr val="tx1"/>
                </a:solidFill>
                <a:latin typeface="Times New Roman" panose="02020603050405020304" pitchFamily="18" charset="0"/>
              </a:rPr>
              <a:t> </a:t>
            </a:r>
          </a:p>
        </p:txBody>
      </p:sp>
    </p:spTree>
    <p:custDataLst>
      <p:tags r:id="rId1"/>
    </p:custDataLst>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a:stCxn id="4" idx="1"/>
            <a:endCxn id="4" idx="1"/>
          </p:cNvCxnSpPr>
          <p:nvPr/>
        </p:nvCxnSpPr>
        <p:spPr>
          <a:xfrm>
            <a:off x="1701641" y="3465195"/>
            <a:ext cx="0" cy="0"/>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19" name="文本框 18"/>
          <p:cNvSpPr txBox="1"/>
          <p:nvPr/>
        </p:nvSpPr>
        <p:spPr>
          <a:xfrm>
            <a:off x="1488758" y="1781175"/>
            <a:ext cx="6479858" cy="3553460"/>
          </a:xfrm>
          <a:prstGeom prst="rect">
            <a:avLst/>
          </a:prstGeom>
          <a:noFill/>
          <a:extLst>
            <a:ext uri="{909E8E84-426E-40DD-AFC4-6F175D3DCCD1}">
              <a14:hiddenFill xmlns:a14="http://schemas.microsoft.com/office/drawing/2010/main">
                <a:solidFill>
                  <a:schemeClr val="accent5">
                    <a:lumMod val="90000"/>
                  </a:schemeClr>
                </a:solidFill>
              </a14:hiddenFill>
            </a:ext>
          </a:ex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400">
                <a:solidFill>
                  <a:schemeClr val="tx1">
                    <a:lumMod val="50000"/>
                  </a:schemeClr>
                </a:solidFill>
                <a:latin typeface="Times New Roman" panose="02020603050405020304" pitchFamily="18" charset="0"/>
              </a:rPr>
              <a:t>1.What are the common things that people think of      </a:t>
            </a:r>
          </a:p>
          <a:p>
            <a:r>
              <a:rPr lang="en-US" altLang="zh-CN" sz="2400">
                <a:solidFill>
                  <a:schemeClr val="tx1">
                    <a:lumMod val="50000"/>
                  </a:schemeClr>
                </a:solidFill>
                <a:latin typeface="Times New Roman" panose="02020603050405020304" pitchFamily="18" charset="0"/>
              </a:rPr>
              <a:t>   for Christmas? </a:t>
            </a:r>
          </a:p>
          <a:p>
            <a:endParaRPr lang="en-US" altLang="zh-CN" sz="2400">
              <a:solidFill>
                <a:schemeClr val="tx1">
                  <a:lumMod val="50000"/>
                </a:schemeClr>
              </a:solidFill>
              <a:latin typeface="Times New Roman" panose="02020603050405020304" pitchFamily="18" charset="0"/>
            </a:endParaRPr>
          </a:p>
          <a:p>
            <a:r>
              <a:rPr lang="en-US" altLang="zh-CN" sz="2400">
                <a:solidFill>
                  <a:schemeClr val="tx1">
                    <a:lumMod val="50000"/>
                  </a:schemeClr>
                </a:solidFill>
                <a:latin typeface="Times New Roman" panose="02020603050405020304" pitchFamily="18" charset="0"/>
              </a:rPr>
              <a:t>2.Who wrote </a:t>
            </a:r>
            <a:r>
              <a:rPr lang="en-US" altLang="zh-CN" sz="2400" i="1">
                <a:solidFill>
                  <a:schemeClr val="tx1">
                    <a:lumMod val="50000"/>
                  </a:schemeClr>
                </a:solidFill>
                <a:latin typeface="Times New Roman" panose="02020603050405020304" pitchFamily="18" charset="0"/>
              </a:rPr>
              <a:t>A Christmas Carol</a:t>
            </a:r>
            <a:r>
              <a:rPr lang="en-US" altLang="zh-CN" sz="2400">
                <a:solidFill>
                  <a:schemeClr val="tx1">
                    <a:lumMod val="50000"/>
                  </a:schemeClr>
                </a:solidFill>
                <a:latin typeface="Times New Roman" panose="02020603050405020304" pitchFamily="18" charset="0"/>
              </a:rPr>
              <a:t>?</a:t>
            </a:r>
          </a:p>
          <a:p>
            <a:r>
              <a:rPr lang="en-US" altLang="zh-CN" sz="2400">
                <a:solidFill>
                  <a:schemeClr val="tx1">
                    <a:lumMod val="50000"/>
                  </a:schemeClr>
                </a:solidFill>
                <a:latin typeface="Times New Roman" panose="02020603050405020304" pitchFamily="18" charset="0"/>
              </a:rPr>
              <a:t> </a:t>
            </a:r>
          </a:p>
          <a:p>
            <a:r>
              <a:rPr lang="en-US" altLang="zh-CN" sz="2400">
                <a:solidFill>
                  <a:schemeClr val="tx1">
                    <a:lumMod val="50000"/>
                  </a:schemeClr>
                </a:solidFill>
                <a:latin typeface="Times New Roman" panose="02020603050405020304" pitchFamily="18" charset="0"/>
              </a:rPr>
              <a:t>3.What is the true meaning or spirit of Christmas?</a:t>
            </a:r>
          </a:p>
          <a:p>
            <a:endParaRPr lang="en-US" altLang="zh-CN" sz="2400">
              <a:solidFill>
                <a:schemeClr val="tx1">
                  <a:lumMod val="50000"/>
                </a:schemeClr>
              </a:solidFill>
              <a:latin typeface="Times New Roman" panose="02020603050405020304" pitchFamily="18" charset="0"/>
            </a:endParaRPr>
          </a:p>
          <a:p>
            <a:endParaRPr lang="en-US" altLang="zh-CN" sz="2400">
              <a:solidFill>
                <a:schemeClr val="tx1">
                  <a:lumMod val="50000"/>
                </a:schemeClr>
              </a:solidFill>
              <a:latin typeface="Times New Roman" panose="02020603050405020304" pitchFamily="18" charset="0"/>
            </a:endParaRPr>
          </a:p>
          <a:p>
            <a:endParaRPr lang="en-US" altLang="zh-CN" sz="2400">
              <a:solidFill>
                <a:schemeClr val="tx1">
                  <a:lumMod val="50000"/>
                </a:schemeClr>
              </a:solidFill>
              <a:latin typeface="Times New Roman" panose="02020603050405020304" pitchFamily="18" charset="0"/>
            </a:endParaRPr>
          </a:p>
        </p:txBody>
      </p:sp>
      <p:sp>
        <p:nvSpPr>
          <p:cNvPr id="3" name="文本框 2"/>
          <p:cNvSpPr txBox="1"/>
          <p:nvPr/>
        </p:nvSpPr>
        <p:spPr>
          <a:xfrm>
            <a:off x="1693069" y="2532221"/>
            <a:ext cx="6052661" cy="460375"/>
          </a:xfrm>
          <a:prstGeom prst="rect">
            <a:avLst/>
          </a:prstGeom>
          <a:noFill/>
        </p:spPr>
        <p:txBody>
          <a:bodyPr wrap="square" rtlCol="0">
            <a:spAutoFit/>
          </a:bodyPr>
          <a:lstStyle/>
          <a:p>
            <a:r>
              <a:rPr lang="en-US" altLang="zh-CN" sz="2400">
                <a:solidFill>
                  <a:srgbClr val="FF0000"/>
                </a:solidFill>
                <a:latin typeface="Times New Roman" panose="02020603050405020304" pitchFamily="18" charset="0"/>
              </a:rPr>
              <a:t>Gifts,Christmas trees and Santa Claus.</a:t>
            </a:r>
          </a:p>
        </p:txBody>
      </p:sp>
      <p:sp>
        <p:nvSpPr>
          <p:cNvPr id="4" name="文本框 3"/>
          <p:cNvSpPr txBox="1"/>
          <p:nvPr/>
        </p:nvSpPr>
        <p:spPr>
          <a:xfrm>
            <a:off x="1701641" y="3234690"/>
            <a:ext cx="4228148" cy="460375"/>
          </a:xfrm>
          <a:prstGeom prst="rect">
            <a:avLst/>
          </a:prstGeom>
          <a:noFill/>
        </p:spPr>
        <p:txBody>
          <a:bodyPr wrap="square" rtlCol="0">
            <a:spAutoFit/>
          </a:bodyPr>
          <a:lstStyle/>
          <a:p>
            <a:r>
              <a:rPr lang="en-US" altLang="zh-CN" sz="2400">
                <a:solidFill>
                  <a:srgbClr val="FF0000"/>
                </a:solidFill>
                <a:latin typeface="Times New Roman" panose="02020603050405020304" pitchFamily="18" charset="0"/>
              </a:rPr>
              <a:t>Charles Dickens.</a:t>
            </a:r>
          </a:p>
        </p:txBody>
      </p:sp>
      <p:sp>
        <p:nvSpPr>
          <p:cNvPr id="8" name="文本框 7"/>
          <p:cNvSpPr txBox="1"/>
          <p:nvPr/>
        </p:nvSpPr>
        <p:spPr>
          <a:xfrm>
            <a:off x="1591151" y="3959066"/>
            <a:ext cx="6479381" cy="829945"/>
          </a:xfrm>
          <a:prstGeom prst="rect">
            <a:avLst/>
          </a:prstGeom>
          <a:noFill/>
        </p:spPr>
        <p:txBody>
          <a:bodyPr wrap="square" rtlCol="0">
            <a:spAutoFit/>
          </a:bodyPr>
          <a:lstStyle/>
          <a:p>
            <a:r>
              <a:rPr lang="en-US" altLang="zh-CN" sz="2400">
                <a:solidFill>
                  <a:srgbClr val="FF0000"/>
                </a:solidFill>
                <a:latin typeface="Times New Roman" panose="02020603050405020304" pitchFamily="18" charset="0"/>
              </a:rPr>
              <a:t>The importance of sharing and giving love and joy to people around us.</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5"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3" grpId="3"/>
      <p:bldP spid="3" grpId="4"/>
      <p:bldP spid="3" grpId="5"/>
      <p:bldP spid="3" grpId="6"/>
      <p:bldP spid="3" grpId="7"/>
      <p:bldP spid="3" grpId="8"/>
      <p:bldP spid="3" grpId="9"/>
      <p:bldP spid="3" grpId="10"/>
      <p:bldP spid="3" grpId="11"/>
      <p:bldP spid="3" grpId="12"/>
      <p:bldP spid="3" grpId="13"/>
      <p:bldP spid="3" grpId="14"/>
      <p:bldP spid="3" grpId="15"/>
      <p:bldP spid="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65104" y="769144"/>
            <a:ext cx="7658100" cy="483394"/>
          </a:xfrm>
        </p:spPr>
        <p:txBody>
          <a:bodyPr>
            <a:normAutofit fontScale="90000"/>
          </a:bodyPr>
          <a:lstStyle/>
          <a:p>
            <a:pPr algn="l"/>
            <a:r>
              <a:rPr lang="en-US" altLang="zh-CN">
                <a:solidFill>
                  <a:schemeClr val="tx1">
                    <a:lumMod val="50000"/>
                  </a:schemeClr>
                </a:solidFill>
                <a:latin typeface="Times New Roman" panose="02020603050405020304" pitchFamily="18" charset="0"/>
                <a:sym typeface="+mn-ea"/>
              </a:rPr>
              <a:t>Read the passage again and complete the chart. </a:t>
            </a:r>
          </a:p>
        </p:txBody>
      </p:sp>
      <p:sp>
        <p:nvSpPr>
          <p:cNvPr id="12" name="文本框 11"/>
          <p:cNvSpPr txBox="1"/>
          <p:nvPr/>
        </p:nvSpPr>
        <p:spPr>
          <a:xfrm>
            <a:off x="862806" y="1885156"/>
            <a:ext cx="7536656" cy="2861310"/>
          </a:xfrm>
          <a:prstGeom prst="rect">
            <a:avLst/>
          </a:prstGeom>
          <a:solidFill>
            <a:schemeClr val="accent2">
              <a:lumMod val="40000"/>
              <a:lumOff val="60000"/>
            </a:schemeClr>
          </a:solidFill>
        </p:spPr>
        <p:txBody>
          <a:bodyPr wrap="square" rtlCol="0">
            <a:spAutoFit/>
          </a:bodyPr>
          <a:lstStyle/>
          <a:p>
            <a:pPr algn="ctr"/>
            <a:r>
              <a:rPr lang="en-US" altLang="zh-CN" sz="2400" b="1">
                <a:solidFill>
                  <a:srgbClr val="7030A0"/>
                </a:solidFill>
                <a:latin typeface="Times New Roman" panose="02020603050405020304" pitchFamily="18" charset="0"/>
              </a:rPr>
              <a:t>What does Scrooge see when he's with...</a:t>
            </a:r>
          </a:p>
          <a:p>
            <a:pPr algn="ctr"/>
            <a:endParaRPr lang="en-US" altLang="zh-CN" sz="2800" b="1">
              <a:solidFill>
                <a:srgbClr val="7030A0"/>
              </a:solidFill>
              <a:latin typeface="Times New Roman" panose="02020603050405020304" pitchFamily="18" charset="0"/>
            </a:endParaRPr>
          </a:p>
          <a:p>
            <a:pPr algn="l"/>
            <a:r>
              <a:rPr lang="en-US" altLang="zh-CN" sz="2000">
                <a:solidFill>
                  <a:srgbClr val="7030A0"/>
                </a:solidFill>
                <a:latin typeface="Times New Roman" panose="02020603050405020304" pitchFamily="18" charset="0"/>
              </a:rPr>
              <a:t>the Ghost of Christmas Past?                                            </a:t>
            </a:r>
          </a:p>
          <a:p>
            <a:pPr algn="l"/>
            <a:endParaRPr lang="en-US" altLang="zh-CN" sz="2400">
              <a:solidFill>
                <a:srgbClr val="7030A0"/>
              </a:solidFill>
              <a:latin typeface="Times New Roman" panose="02020603050405020304" pitchFamily="18" charset="0"/>
            </a:endParaRPr>
          </a:p>
          <a:p>
            <a:pPr algn="l"/>
            <a:r>
              <a:rPr lang="en-US" altLang="zh-CN" sz="2000">
                <a:solidFill>
                  <a:srgbClr val="7030A0"/>
                </a:solidFill>
                <a:latin typeface="Times New Roman" panose="02020603050405020304" pitchFamily="18" charset="0"/>
              </a:rPr>
              <a:t>the Ghost of Christmas Present?                                     </a:t>
            </a:r>
          </a:p>
          <a:p>
            <a:pPr algn="l"/>
            <a:endParaRPr lang="en-US" altLang="zh-CN" sz="2400">
              <a:solidFill>
                <a:srgbClr val="7030A0"/>
              </a:solidFill>
              <a:latin typeface="Times New Roman" panose="02020603050405020304" pitchFamily="18" charset="0"/>
            </a:endParaRPr>
          </a:p>
          <a:p>
            <a:pPr algn="l"/>
            <a:r>
              <a:rPr lang="en-US" altLang="zh-CN" sz="2000">
                <a:solidFill>
                  <a:srgbClr val="7030A0"/>
                </a:solidFill>
                <a:latin typeface="Times New Roman" panose="02020603050405020304" pitchFamily="18" charset="0"/>
              </a:rPr>
              <a:t>the Ghost of Christmas Yet to Come?                              </a:t>
            </a:r>
          </a:p>
          <a:p>
            <a:pPr algn="l"/>
            <a:endParaRPr lang="en-US" altLang="zh-CN" sz="2000">
              <a:solidFill>
                <a:srgbClr val="7030A0"/>
              </a:solidFill>
              <a:latin typeface="Times New Roman" panose="02020603050405020304" pitchFamily="18" charset="0"/>
            </a:endParaRPr>
          </a:p>
        </p:txBody>
      </p:sp>
      <p:cxnSp>
        <p:nvCxnSpPr>
          <p:cNvPr id="13" name="直接连接符 12"/>
          <p:cNvCxnSpPr/>
          <p:nvPr/>
        </p:nvCxnSpPr>
        <p:spPr>
          <a:xfrm>
            <a:off x="875348" y="2366963"/>
            <a:ext cx="7523798" cy="19050"/>
          </a:xfrm>
          <a:prstGeom prst="line">
            <a:avLst/>
          </a:prstGeom>
          <a:solidFill>
            <a:schemeClr val="accent1"/>
          </a:solidFill>
          <a:ln w="15875" cap="flat" cmpd="sng" algn="ctr">
            <a:solidFill>
              <a:srgbClr val="7030A0"/>
            </a:solidFill>
            <a:prstDash val="solid"/>
            <a:round/>
            <a:headEnd type="none" w="med" len="med"/>
            <a:tailEnd type="none" w="med" len="med"/>
          </a:ln>
        </p:spPr>
      </p:cxnSp>
      <p:cxnSp>
        <p:nvCxnSpPr>
          <p:cNvPr id="14" name="直接连接符 13"/>
          <p:cNvCxnSpPr/>
          <p:nvPr/>
        </p:nvCxnSpPr>
        <p:spPr>
          <a:xfrm>
            <a:off x="863441" y="3002756"/>
            <a:ext cx="7536656" cy="0"/>
          </a:xfrm>
          <a:prstGeom prst="line">
            <a:avLst/>
          </a:prstGeom>
          <a:solidFill>
            <a:schemeClr val="accent1"/>
          </a:solidFill>
          <a:ln w="15875" cap="flat" cmpd="sng" algn="ctr">
            <a:solidFill>
              <a:srgbClr val="7030A0"/>
            </a:solidFill>
            <a:prstDash val="solid"/>
            <a:round/>
            <a:headEnd type="none" w="med" len="med"/>
            <a:tailEnd type="none" w="med" len="med"/>
          </a:ln>
        </p:spPr>
      </p:cxnSp>
      <p:cxnSp>
        <p:nvCxnSpPr>
          <p:cNvPr id="15" name="直接连接符 14"/>
          <p:cNvCxnSpPr/>
          <p:nvPr/>
        </p:nvCxnSpPr>
        <p:spPr>
          <a:xfrm>
            <a:off x="875506" y="3962241"/>
            <a:ext cx="7536656" cy="0"/>
          </a:xfrm>
          <a:prstGeom prst="line">
            <a:avLst/>
          </a:prstGeom>
          <a:solidFill>
            <a:schemeClr val="accent1"/>
          </a:solidFill>
          <a:ln w="15875" cap="flat" cmpd="sng" algn="ctr">
            <a:solidFill>
              <a:srgbClr val="7030A0"/>
            </a:solidFill>
            <a:prstDash val="solid"/>
            <a:round/>
            <a:headEnd type="none" w="med" len="med"/>
            <a:tailEnd type="none" w="med" len="med"/>
          </a:ln>
        </p:spPr>
      </p:cxnSp>
      <p:cxnSp>
        <p:nvCxnSpPr>
          <p:cNvPr id="16" name="直接连接符 15"/>
          <p:cNvCxnSpPr/>
          <p:nvPr/>
        </p:nvCxnSpPr>
        <p:spPr>
          <a:xfrm>
            <a:off x="5443220" y="2367280"/>
            <a:ext cx="17780" cy="2369820"/>
          </a:xfrm>
          <a:prstGeom prst="line">
            <a:avLst/>
          </a:prstGeom>
          <a:solidFill>
            <a:schemeClr val="accent1"/>
          </a:solidFill>
          <a:ln w="15875" cap="flat" cmpd="sng" algn="ctr">
            <a:solidFill>
              <a:srgbClr val="7030A0"/>
            </a:solidFill>
            <a:prstDash val="solid"/>
            <a:round/>
            <a:headEnd type="none" w="med" len="med"/>
            <a:tailEnd type="none" w="med" len="med"/>
          </a:ln>
        </p:spPr>
      </p:cxnSp>
      <p:sp>
        <p:nvSpPr>
          <p:cNvPr id="227" name=" 227"/>
          <p:cNvSpPr/>
          <p:nvPr/>
        </p:nvSpPr>
        <p:spPr>
          <a:xfrm>
            <a:off x="664845" y="768985"/>
            <a:ext cx="800100" cy="546100"/>
          </a:xfrm>
          <a:prstGeom prst="wedgeEllipseCallout">
            <a:avLst>
              <a:gd name="adj1" fmla="val -25046"/>
              <a:gd name="adj2" fmla="val 6569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dirty="0">
                <a:solidFill>
                  <a:schemeClr val="bg2">
                    <a:lumMod val="10000"/>
                  </a:schemeClr>
                </a:solidFill>
                <a:latin typeface="Times New Roman" panose="02020603050405020304" pitchFamily="18" charset="0"/>
              </a:rPr>
              <a:t>2c</a:t>
            </a:r>
          </a:p>
        </p:txBody>
      </p:sp>
      <p:sp>
        <p:nvSpPr>
          <p:cNvPr id="8" name="文本框 7"/>
          <p:cNvSpPr txBox="1"/>
          <p:nvPr/>
        </p:nvSpPr>
        <p:spPr>
          <a:xfrm>
            <a:off x="5600065" y="2451100"/>
            <a:ext cx="1977390" cy="570865"/>
          </a:xfrm>
          <a:prstGeom prst="rect">
            <a:avLst/>
          </a:prstGeom>
          <a:noFill/>
        </p:spPr>
        <p:txBody>
          <a:bodyPr wrap="none" rtlCol="0">
            <a:spAutoFit/>
          </a:bodyPr>
          <a:lstStyle/>
          <a:p>
            <a:pPr algn="l">
              <a:lnSpc>
                <a:spcPct val="130000"/>
              </a:lnSpc>
            </a:pPr>
            <a:r>
              <a:rPr lang="en-US" altLang="zh-CN" sz="2400">
                <a:solidFill>
                  <a:srgbClr val="FF0000"/>
                </a:solidFill>
                <a:latin typeface="Times New Roman" panose="02020603050405020304" pitchFamily="18" charset="0"/>
                <a:sym typeface="+mn-ea"/>
              </a:rPr>
              <a:t>His childhood.</a:t>
            </a:r>
            <a:endParaRPr lang="zh-CN" altLang="en-US" sz="1400" dirty="0" smtClean="0">
              <a:latin typeface="Arial" panose="020B0604020202020204" pitchFamily="34" charset="0"/>
              <a:ea typeface="微软雅黑" panose="020B0503020204020204" charset="-122"/>
            </a:endParaRPr>
          </a:p>
        </p:txBody>
      </p:sp>
      <p:sp>
        <p:nvSpPr>
          <p:cNvPr id="9" name="文本框 8"/>
          <p:cNvSpPr txBox="1"/>
          <p:nvPr/>
        </p:nvSpPr>
        <p:spPr>
          <a:xfrm>
            <a:off x="5496560" y="3070860"/>
            <a:ext cx="2780030" cy="891540"/>
          </a:xfrm>
          <a:prstGeom prst="rect">
            <a:avLst/>
          </a:prstGeom>
          <a:noFill/>
        </p:spPr>
        <p:txBody>
          <a:bodyPr wrap="none" rtlCol="0">
            <a:spAutoFit/>
          </a:bodyPr>
          <a:lstStyle/>
          <a:p>
            <a:pPr algn="l">
              <a:lnSpc>
                <a:spcPct val="130000"/>
              </a:lnSpc>
            </a:pPr>
            <a:r>
              <a:rPr lang="en-US" altLang="zh-CN" sz="2000">
                <a:solidFill>
                  <a:srgbClr val="FF0000"/>
                </a:solidFill>
                <a:latin typeface="Times New Roman" panose="02020603050405020304" pitchFamily="18" charset="0"/>
                <a:sym typeface="+mn-ea"/>
              </a:rPr>
              <a:t>How others are spending </a:t>
            </a:r>
          </a:p>
          <a:p>
            <a:pPr algn="l">
              <a:lnSpc>
                <a:spcPct val="130000"/>
              </a:lnSpc>
            </a:pPr>
            <a:r>
              <a:rPr lang="en-US" altLang="zh-CN" sz="2000">
                <a:solidFill>
                  <a:srgbClr val="FF0000"/>
                </a:solidFill>
                <a:latin typeface="Times New Roman" panose="02020603050405020304" pitchFamily="18" charset="0"/>
                <a:sym typeface="+mn-ea"/>
              </a:rPr>
              <a:t>Christmas this year.</a:t>
            </a:r>
            <a:endParaRPr lang="en-US" altLang="zh-CN" sz="2000" dirty="0" smtClean="0">
              <a:solidFill>
                <a:srgbClr val="FF0000"/>
              </a:solidFill>
              <a:latin typeface="Times New Roman" panose="02020603050405020304" pitchFamily="18" charset="0"/>
              <a:ea typeface="微软雅黑" panose="020B0503020204020204" charset="-122"/>
              <a:sym typeface="+mn-ea"/>
            </a:endParaRPr>
          </a:p>
        </p:txBody>
      </p:sp>
      <p:sp>
        <p:nvSpPr>
          <p:cNvPr id="10" name="文本框 9"/>
          <p:cNvSpPr txBox="1"/>
          <p:nvPr/>
        </p:nvSpPr>
        <p:spPr>
          <a:xfrm>
            <a:off x="5549900" y="3935730"/>
            <a:ext cx="2660015" cy="891540"/>
          </a:xfrm>
          <a:prstGeom prst="rect">
            <a:avLst/>
          </a:prstGeom>
          <a:noFill/>
        </p:spPr>
        <p:txBody>
          <a:bodyPr wrap="none" rtlCol="0">
            <a:spAutoFit/>
          </a:bodyPr>
          <a:lstStyle/>
          <a:p>
            <a:pPr algn="l">
              <a:lnSpc>
                <a:spcPct val="130000"/>
              </a:lnSpc>
            </a:pPr>
            <a:r>
              <a:rPr lang="en-US" altLang="zh-CN" sz="2000">
                <a:solidFill>
                  <a:srgbClr val="FF0000"/>
                </a:solidFill>
                <a:latin typeface="Times New Roman" panose="02020603050405020304" pitchFamily="18" charset="0"/>
                <a:sym typeface="+mn-ea"/>
              </a:rPr>
              <a:t>He is dead,but nnobody </a:t>
            </a:r>
          </a:p>
          <a:p>
            <a:pPr algn="l">
              <a:lnSpc>
                <a:spcPct val="130000"/>
              </a:lnSpc>
            </a:pPr>
            <a:r>
              <a:rPr lang="en-US" altLang="zh-CN" sz="2000">
                <a:solidFill>
                  <a:srgbClr val="FF0000"/>
                </a:solidFill>
                <a:latin typeface="Times New Roman" panose="02020603050405020304" pitchFamily="18" charset="0"/>
                <a:sym typeface="+mn-ea"/>
              </a:rPr>
              <a:t>cares.</a:t>
            </a:r>
            <a:endParaRPr lang="en-US" altLang="zh-CN" sz="2000" dirty="0" smtClean="0">
              <a:solidFill>
                <a:srgbClr val="FF0000"/>
              </a:solidFill>
              <a:latin typeface="Times New Roman" panose="02020603050405020304" pitchFamily="18" charset="0"/>
              <a:ea typeface="微软雅黑" panose="020B0503020204020204" charset="-122"/>
              <a:sym typeface="+mn-ea"/>
            </a:endParaRP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66900" y="768985"/>
            <a:ext cx="6767830" cy="770890"/>
          </a:xfrm>
        </p:spPr>
        <p:txBody>
          <a:bodyPr>
            <a:normAutofit fontScale="90000"/>
          </a:bodyPr>
          <a:lstStyle/>
          <a:p>
            <a:pPr algn="l"/>
            <a:r>
              <a:rPr lang="en-US" altLang="zh-CN" dirty="0">
                <a:solidFill>
                  <a:schemeClr val="tx1">
                    <a:lumMod val="50000"/>
                  </a:schemeClr>
                </a:solidFill>
                <a:latin typeface="Times New Roman" panose="02020603050405020304" pitchFamily="18" charset="0"/>
              </a:rPr>
              <a:t>Answer the questions. Some answers need to be inferred.</a:t>
            </a:r>
            <a:br>
              <a:rPr lang="en-US" altLang="zh-CN" dirty="0">
                <a:solidFill>
                  <a:schemeClr val="tx1">
                    <a:lumMod val="50000"/>
                  </a:schemeClr>
                </a:solidFill>
                <a:latin typeface="Times New Roman" panose="02020603050405020304" pitchFamily="18" charset="0"/>
              </a:rPr>
            </a:br>
            <a:endParaRPr lang="en-US" altLang="zh-CN" dirty="0">
              <a:solidFill>
                <a:schemeClr val="tx1">
                  <a:lumMod val="50000"/>
                </a:schemeClr>
              </a:solidFill>
              <a:latin typeface="Times New Roman" panose="02020603050405020304" pitchFamily="18" charset="0"/>
            </a:endParaRPr>
          </a:p>
        </p:txBody>
      </p:sp>
      <p:cxnSp>
        <p:nvCxnSpPr>
          <p:cNvPr id="12" name="直接连接符 11"/>
          <p:cNvCxnSpPr>
            <a:stCxn id="4" idx="1"/>
            <a:endCxn id="4" idx="1"/>
          </p:cNvCxnSpPr>
          <p:nvPr/>
        </p:nvCxnSpPr>
        <p:spPr>
          <a:xfrm>
            <a:off x="1426845" y="2128838"/>
            <a:ext cx="0" cy="0"/>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19" name="文本框 18"/>
          <p:cNvSpPr txBox="1"/>
          <p:nvPr/>
        </p:nvSpPr>
        <p:spPr>
          <a:xfrm>
            <a:off x="1510189" y="1904365"/>
            <a:ext cx="6479858" cy="2999740"/>
          </a:xfrm>
          <a:prstGeom prst="rect">
            <a:avLst/>
          </a:prstGeom>
          <a:noFill/>
          <a:extLst>
            <a:ext uri="{909E8E84-426E-40DD-AFC4-6F175D3DCCD1}">
              <a14:hiddenFill xmlns:a14="http://schemas.microsoft.com/office/drawing/2010/main">
                <a:solidFill>
                  <a:schemeClr val="accent5">
                    <a:lumMod val="90000"/>
                  </a:schemeClr>
                </a:solidFill>
              </a14:hiddenFill>
            </a:ext>
          </a:ex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100" dirty="0">
                <a:solidFill>
                  <a:schemeClr val="tx1">
                    <a:lumMod val="50000"/>
                  </a:schemeClr>
                </a:solidFill>
                <a:latin typeface="Times New Roman" panose="02020603050405020304" pitchFamily="18" charset="0"/>
              </a:rPr>
              <a:t>1.Why does Scrooge hate Christmas? </a:t>
            </a:r>
          </a:p>
          <a:p>
            <a:r>
              <a:rPr lang="en-US" altLang="zh-CN" sz="2100" dirty="0">
                <a:solidFill>
                  <a:schemeClr val="tx1">
                    <a:lumMod val="50000"/>
                  </a:schemeClr>
                </a:solidFill>
                <a:latin typeface="Times New Roman" panose="02020603050405020304" pitchFamily="18" charset="0"/>
              </a:rPr>
              <a:t>2.Does Scrooge have a lot of friends? Why or why </a:t>
            </a:r>
          </a:p>
          <a:p>
            <a:r>
              <a:rPr lang="en-US" altLang="zh-CN" sz="2100" dirty="0">
                <a:solidFill>
                  <a:schemeClr val="tx1">
                    <a:lumMod val="50000"/>
                  </a:schemeClr>
                </a:solidFill>
                <a:latin typeface="Times New Roman" panose="02020603050405020304" pitchFamily="18" charset="0"/>
              </a:rPr>
              <a:t>   not? </a:t>
            </a:r>
          </a:p>
          <a:p>
            <a:r>
              <a:rPr lang="en-US" altLang="zh-CN" sz="2100" dirty="0">
                <a:solidFill>
                  <a:schemeClr val="tx1">
                    <a:lumMod val="50000"/>
                  </a:schemeClr>
                </a:solidFill>
                <a:latin typeface="Times New Roman" panose="02020603050405020304" pitchFamily="18" charset="0"/>
              </a:rPr>
              <a:t>3.Why was Jacob Marley punished after he died? </a:t>
            </a:r>
          </a:p>
          <a:p>
            <a:r>
              <a:rPr lang="en-US" altLang="zh-CN" sz="2100" dirty="0">
                <a:solidFill>
                  <a:schemeClr val="tx1">
                    <a:lumMod val="50000"/>
                  </a:schemeClr>
                </a:solidFill>
                <a:latin typeface="Times New Roman" panose="02020603050405020304" pitchFamily="18" charset="0"/>
              </a:rPr>
              <a:t>4.Does Jacob Marley want to help Scrooge? How do </a:t>
            </a:r>
          </a:p>
          <a:p>
            <a:r>
              <a:rPr lang="en-US" altLang="zh-CN" sz="2100" dirty="0">
                <a:solidFill>
                  <a:schemeClr val="tx1">
                    <a:lumMod val="50000"/>
                  </a:schemeClr>
                </a:solidFill>
                <a:latin typeface="Times New Roman" panose="02020603050405020304" pitchFamily="18" charset="0"/>
              </a:rPr>
              <a:t>   you know? </a:t>
            </a:r>
          </a:p>
          <a:p>
            <a:r>
              <a:rPr lang="en-US" altLang="zh-CN" sz="2100" dirty="0">
                <a:solidFill>
                  <a:schemeClr val="tx1">
                    <a:lumMod val="50000"/>
                  </a:schemeClr>
                </a:solidFill>
                <a:latin typeface="Times New Roman" panose="02020603050405020304" pitchFamily="18" charset="0"/>
              </a:rPr>
              <a:t>5.How does Scrooge feel when he wakes up on     </a:t>
            </a:r>
          </a:p>
          <a:p>
            <a:r>
              <a:rPr lang="en-US" altLang="zh-CN" sz="2100" dirty="0">
                <a:solidFill>
                  <a:schemeClr val="tx1">
                    <a:lumMod val="50000"/>
                  </a:schemeClr>
                </a:solidFill>
                <a:latin typeface="Times New Roman" panose="02020603050405020304" pitchFamily="18" charset="0"/>
              </a:rPr>
              <a:t>  Christmas Day?</a:t>
            </a:r>
          </a:p>
          <a:p>
            <a:r>
              <a:rPr lang="en-US" altLang="zh-CN" sz="2100" dirty="0">
                <a:solidFill>
                  <a:schemeClr val="tx1">
                    <a:lumMod val="50000"/>
                  </a:schemeClr>
                </a:solidFill>
                <a:latin typeface="Times New Roman" panose="02020603050405020304" pitchFamily="18" charset="0"/>
              </a:rPr>
              <a:t>6.What does Scrooge do after seeing the three spirits? </a:t>
            </a:r>
          </a:p>
        </p:txBody>
      </p:sp>
      <p:sp>
        <p:nvSpPr>
          <p:cNvPr id="227" name=" 227"/>
          <p:cNvSpPr/>
          <p:nvPr/>
        </p:nvSpPr>
        <p:spPr>
          <a:xfrm>
            <a:off x="1066800" y="768985"/>
            <a:ext cx="800100" cy="546100"/>
          </a:xfrm>
          <a:prstGeom prst="wedgeEllipseCallout">
            <a:avLst>
              <a:gd name="adj1" fmla="val -25046"/>
              <a:gd name="adj2" fmla="val 6569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dirty="0">
                <a:solidFill>
                  <a:schemeClr val="bg2">
                    <a:lumMod val="10000"/>
                  </a:schemeClr>
                </a:solidFill>
                <a:latin typeface="Times New Roman" panose="02020603050405020304" pitchFamily="18" charset="0"/>
              </a:rPr>
              <a:t>2d</a:t>
            </a:r>
          </a:p>
        </p:txBody>
      </p:sp>
    </p:spTree>
    <p:custDataLst>
      <p:tags r:id="rId1"/>
    </p:custDataLst>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a:stCxn id="4" idx="1"/>
            <a:endCxn id="4" idx="1"/>
          </p:cNvCxnSpPr>
          <p:nvPr/>
        </p:nvCxnSpPr>
        <p:spPr>
          <a:xfrm>
            <a:off x="1426845" y="2128838"/>
            <a:ext cx="0" cy="0"/>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19" name="文本框 18"/>
          <p:cNvSpPr txBox="1"/>
          <p:nvPr/>
        </p:nvSpPr>
        <p:spPr>
          <a:xfrm>
            <a:off x="1123315" y="1137920"/>
            <a:ext cx="7332980" cy="3415030"/>
          </a:xfrm>
          <a:prstGeom prst="rect">
            <a:avLst/>
          </a:prstGeom>
          <a:noFill/>
          <a:extLst>
            <a:ext uri="{909E8E84-426E-40DD-AFC4-6F175D3DCCD1}">
              <a14:hiddenFill xmlns:a14="http://schemas.microsoft.com/office/drawing/2010/main">
                <a:solidFill>
                  <a:schemeClr val="accent5">
                    <a:lumMod val="90000"/>
                  </a:schemeClr>
                </a:solidFill>
              </a14:hiddenFill>
            </a:ext>
          </a:ex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400" dirty="0">
                <a:solidFill>
                  <a:srgbClr val="FF0000"/>
                </a:solidFill>
                <a:latin typeface="Times New Roman" panose="02020603050405020304" pitchFamily="18" charset="0"/>
              </a:rPr>
              <a:t>Answers:</a:t>
            </a:r>
          </a:p>
          <a:p>
            <a:r>
              <a:rPr lang="en-US" altLang="zh-CN" sz="2400" dirty="0">
                <a:solidFill>
                  <a:srgbClr val="FF0000"/>
                </a:solidFill>
                <a:latin typeface="Times New Roman" panose="02020603050405020304" pitchFamily="18" charset="0"/>
              </a:rPr>
              <a:t>1.Because is mean and only thinks about himself.</a:t>
            </a:r>
          </a:p>
          <a:p>
            <a:r>
              <a:rPr lang="en-US" altLang="zh-CN" sz="2400" dirty="0">
                <a:solidFill>
                  <a:srgbClr val="FF0000"/>
                </a:solidFill>
                <a:latin typeface="Times New Roman" panose="02020603050405020304" pitchFamily="18" charset="0"/>
              </a:rPr>
              <a:t>2.No,he </a:t>
            </a:r>
            <a:r>
              <a:rPr lang="en-US" altLang="zh-CN" sz="2400" dirty="0" err="1">
                <a:solidFill>
                  <a:srgbClr val="FF0000"/>
                </a:solidFill>
                <a:latin typeface="Times New Roman" panose="02020603050405020304" pitchFamily="18" charset="0"/>
              </a:rPr>
              <a:t>doesn't.Because</a:t>
            </a:r>
            <a:r>
              <a:rPr lang="en-US" altLang="zh-CN" sz="2400" dirty="0">
                <a:solidFill>
                  <a:srgbClr val="FF0000"/>
                </a:solidFill>
                <a:latin typeface="Times New Roman" panose="02020603050405020304" pitchFamily="18" charset="0"/>
              </a:rPr>
              <a:t> he doesn't treat others nicely.</a:t>
            </a:r>
          </a:p>
          <a:p>
            <a:r>
              <a:rPr lang="en-US" altLang="zh-CN" sz="2400" dirty="0">
                <a:solidFill>
                  <a:srgbClr val="FF0000"/>
                </a:solidFill>
                <a:latin typeface="Times New Roman" panose="02020603050405020304" pitchFamily="18" charset="0"/>
              </a:rPr>
              <a:t>3.Because he used to be just like Scrooge. </a:t>
            </a:r>
          </a:p>
          <a:p>
            <a:r>
              <a:rPr lang="en-US" altLang="zh-CN" sz="2400" dirty="0">
                <a:solidFill>
                  <a:srgbClr val="FF0000"/>
                </a:solidFill>
                <a:latin typeface="Times New Roman" panose="02020603050405020304" pitchFamily="18" charset="0"/>
              </a:rPr>
              <a:t>4.Yes,he  </a:t>
            </a:r>
            <a:r>
              <a:rPr lang="en-US" altLang="zh-CN" sz="2400" dirty="0" err="1">
                <a:solidFill>
                  <a:srgbClr val="FF0000"/>
                </a:solidFill>
                <a:latin typeface="Times New Roman" panose="02020603050405020304" pitchFamily="18" charset="0"/>
              </a:rPr>
              <a:t>does.Because</a:t>
            </a:r>
            <a:r>
              <a:rPr lang="en-US" altLang="zh-CN" sz="2400" dirty="0">
                <a:solidFill>
                  <a:srgbClr val="FF0000"/>
                </a:solidFill>
                <a:latin typeface="Times New Roman" panose="02020603050405020304" pitchFamily="18" charset="0"/>
              </a:rPr>
              <a:t> he warns Scrooge to change his </a:t>
            </a:r>
          </a:p>
          <a:p>
            <a:r>
              <a:rPr lang="en-US" altLang="zh-CN" sz="2400" dirty="0">
                <a:solidFill>
                  <a:srgbClr val="FF0000"/>
                </a:solidFill>
                <a:latin typeface="Times New Roman" panose="02020603050405020304" pitchFamily="18" charset="0"/>
              </a:rPr>
              <a:t>   ways if he doesn't want to end up like him.</a:t>
            </a:r>
          </a:p>
          <a:p>
            <a:r>
              <a:rPr lang="en-US" altLang="zh-CN" sz="2400" dirty="0">
                <a:solidFill>
                  <a:srgbClr val="FF0000"/>
                </a:solidFill>
                <a:latin typeface="Times New Roman" panose="02020603050405020304" pitchFamily="18" charset="0"/>
              </a:rPr>
              <a:t>5.He feels scared.</a:t>
            </a:r>
          </a:p>
          <a:p>
            <a:r>
              <a:rPr lang="en-US" altLang="zh-CN" sz="2400" dirty="0">
                <a:solidFill>
                  <a:srgbClr val="FF0000"/>
                </a:solidFill>
                <a:latin typeface="Times New Roman" panose="02020603050405020304" pitchFamily="18" charset="0"/>
              </a:rPr>
              <a:t>6.He happily celebrates Christmas with his </a:t>
            </a:r>
            <a:r>
              <a:rPr lang="en-US" altLang="zh-CN" sz="2400" dirty="0" err="1">
                <a:solidFill>
                  <a:srgbClr val="FF0000"/>
                </a:solidFill>
                <a:latin typeface="Times New Roman" panose="02020603050405020304" pitchFamily="18" charset="0"/>
              </a:rPr>
              <a:t>relatives.He</a:t>
            </a:r>
            <a:r>
              <a:rPr lang="en-US" altLang="zh-CN" sz="2400" dirty="0">
                <a:solidFill>
                  <a:srgbClr val="FF0000"/>
                </a:solidFill>
                <a:latin typeface="Times New Roman" panose="02020603050405020304" pitchFamily="18" charset="0"/>
              </a:rPr>
              <a:t> </a:t>
            </a:r>
          </a:p>
          <a:p>
            <a:r>
              <a:rPr lang="en-US" altLang="zh-CN" sz="2400" dirty="0">
                <a:solidFill>
                  <a:srgbClr val="FF0000"/>
                </a:solidFill>
                <a:latin typeface="Times New Roman" panose="02020603050405020304" pitchFamily="18" charset="0"/>
              </a:rPr>
              <a:t>   also gives gifts to people in need.</a:t>
            </a:r>
          </a:p>
        </p:txBody>
      </p:sp>
    </p:spTree>
    <p:custDataLst>
      <p:tags r:id="rId1"/>
    </p:custDataLst>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1280160" y="1769745"/>
            <a:ext cx="6767830" cy="1731010"/>
          </a:xfrm>
          <a:prstGeom prst="rect">
            <a:avLst/>
          </a:prstGeom>
        </p:spPr>
        <p:txBody>
          <a:bodyPr vert="horz" lIns="91440" tIns="45720" rIns="91440" bIns="45720" rtlCol="0" anchor="t" anchorCtr="0"/>
          <a:lstStyle>
            <a:lvl1pPr algn="ctr" defTabSz="9144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algn="l"/>
            <a:r>
              <a:rPr lang="en-US" altLang="zh-CN" sz="2400">
                <a:solidFill>
                  <a:schemeClr val="tx1">
                    <a:lumMod val="50000"/>
                  </a:schemeClr>
                </a:solidFill>
                <a:latin typeface="Times New Roman" panose="02020603050405020304" pitchFamily="18" charset="0"/>
              </a:rPr>
              <a:t>What do you think the three ghosts say to Scrooge when they visit him? In groups of four, make a conversation between the three ghosts and Scrooge. Role-play the conversation in front of the class.</a:t>
            </a:r>
          </a:p>
        </p:txBody>
      </p:sp>
      <p:sp>
        <p:nvSpPr>
          <p:cNvPr id="227" name=" 227"/>
          <p:cNvSpPr/>
          <p:nvPr/>
        </p:nvSpPr>
        <p:spPr>
          <a:xfrm>
            <a:off x="1186815" y="1116965"/>
            <a:ext cx="800100" cy="546100"/>
          </a:xfrm>
          <a:prstGeom prst="wedgeEllipseCallout">
            <a:avLst>
              <a:gd name="adj1" fmla="val -25046"/>
              <a:gd name="adj2" fmla="val 6569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dirty="0">
                <a:solidFill>
                  <a:schemeClr val="bg2">
                    <a:lumMod val="10000"/>
                  </a:schemeClr>
                </a:solidFill>
                <a:latin typeface="Times New Roman" panose="02020603050405020304" pitchFamily="18" charset="0"/>
              </a:rPr>
              <a:t>2e</a:t>
            </a:r>
          </a:p>
        </p:txBody>
      </p:sp>
    </p:spTree>
    <p:custDataLst>
      <p:tags r:id="rId1"/>
    </p:custData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9173" y="1145381"/>
            <a:ext cx="6767989" cy="483394"/>
          </a:xfrm>
        </p:spPr>
        <p:txBody>
          <a:bodyPr>
            <a:normAutofit fontScale="90000"/>
          </a:bodyPr>
          <a:lstStyle/>
          <a:p>
            <a:r>
              <a:rPr lang="en-US" altLang="zh-CN" dirty="0">
                <a:latin typeface="Times New Roman" panose="02020603050405020304" pitchFamily="18" charset="0"/>
              </a:rPr>
              <a:t>Warming up</a:t>
            </a:r>
          </a:p>
        </p:txBody>
      </p:sp>
      <p:sp>
        <p:nvSpPr>
          <p:cNvPr id="7" name="文本框 6"/>
          <p:cNvSpPr txBox="1"/>
          <p:nvPr/>
        </p:nvSpPr>
        <p:spPr>
          <a:xfrm>
            <a:off x="1787843" y="2922746"/>
            <a:ext cx="6602730" cy="506730"/>
          </a:xfrm>
          <a:prstGeom prst="rect">
            <a:avLst/>
          </a:prstGeom>
          <a:noFill/>
        </p:spPr>
        <p:txBody>
          <a:bodyPr wrap="square" rtlCol="0">
            <a:spAutoFit/>
          </a:bodyPr>
          <a:lstStyle/>
          <a:p>
            <a:r>
              <a:rPr lang="en-US" sz="2700" dirty="0">
                <a:solidFill>
                  <a:schemeClr val="tx1">
                    <a:lumMod val="50000"/>
                  </a:schemeClr>
                </a:solidFill>
                <a:latin typeface="Times New Roman" panose="02020603050405020304" pitchFamily="18" charset="0"/>
              </a:rPr>
              <a:t>Do you know something about Halloween?</a:t>
            </a:r>
          </a:p>
        </p:txBody>
      </p:sp>
      <p:pic>
        <p:nvPicPr>
          <p:cNvPr id="3" name="图片 2" descr="960a304e251f95ca12d2549bcb177f3e670952fc[1]"/>
          <p:cNvPicPr>
            <a:picLocks noChangeAspect="1"/>
          </p:cNvPicPr>
          <p:nvPr/>
        </p:nvPicPr>
        <p:blipFill>
          <a:blip r:embed="rId3" cstate="email"/>
          <a:stretch>
            <a:fillRect/>
          </a:stretch>
        </p:blipFill>
        <p:spPr>
          <a:xfrm>
            <a:off x="139541" y="2631758"/>
            <a:ext cx="1440656" cy="1081088"/>
          </a:xfrm>
          <a:prstGeom prst="rect">
            <a:avLst/>
          </a:prstGeom>
        </p:spPr>
      </p:pic>
    </p:spTree>
    <p:custDataLst>
      <p:tags r:id="rId1"/>
    </p:custData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79659" y="2080736"/>
            <a:ext cx="7521416" cy="3322955"/>
          </a:xfrm>
          <a:prstGeom prst="rect">
            <a:avLst/>
          </a:prstGeom>
          <a:noFill/>
        </p:spPr>
        <p:txBody>
          <a:bodyPr wrap="square" rtlCol="0">
            <a:spAutoFit/>
          </a:bodyPr>
          <a:lstStyle/>
          <a:p>
            <a:r>
              <a:rPr lang="en-US" altLang="zh-CN" sz="2100" dirty="0">
                <a:solidFill>
                  <a:schemeClr val="tx1">
                    <a:lumMod val="50000"/>
                  </a:schemeClr>
                </a:solidFill>
                <a:latin typeface="Times New Roman" panose="02020603050405020304" pitchFamily="18" charset="0"/>
              </a:rPr>
              <a:t>1.What does Wu Yu think of this festival?</a:t>
            </a:r>
            <a:r>
              <a:rPr lang="zh-CN" altLang="en-US" sz="2100" dirty="0">
                <a:solidFill>
                  <a:schemeClr val="tx1">
                    <a:lumMod val="50000"/>
                  </a:schemeClr>
                </a:solidFill>
                <a:latin typeface="Times New Roman" panose="02020603050405020304" pitchFamily="18" charset="0"/>
              </a:rPr>
              <a:t>吴雨认为这个节目怎</a:t>
            </a:r>
          </a:p>
          <a:p>
            <a:r>
              <a:rPr lang="zh-CN" altLang="en-US" sz="2100" dirty="0">
                <a:solidFill>
                  <a:schemeClr val="tx1">
                    <a:lumMod val="50000"/>
                  </a:schemeClr>
                </a:solidFill>
                <a:latin typeface="Times New Roman" panose="02020603050405020304" pitchFamily="18" charset="0"/>
              </a:rPr>
              <a:t>   么样？（教材第13页）</a:t>
            </a:r>
          </a:p>
          <a:p>
            <a:r>
              <a:rPr lang="zh-CN" altLang="en-US" sz="2100" dirty="0">
                <a:solidFill>
                  <a:schemeClr val="tx1">
                    <a:lumMod val="50000"/>
                  </a:schemeClr>
                </a:solidFill>
                <a:latin typeface="Times New Roman" panose="02020603050405020304" pitchFamily="18" charset="0"/>
              </a:rPr>
              <a:t>  </a:t>
            </a:r>
            <a:r>
              <a:rPr lang="en-US" altLang="zh-CN" sz="2100" dirty="0">
                <a:solidFill>
                  <a:schemeClr val="tx1">
                    <a:lumMod val="50000"/>
                  </a:schemeClr>
                </a:solidFill>
                <a:latin typeface="Times New Roman" panose="02020603050405020304" pitchFamily="18" charset="0"/>
              </a:rPr>
              <a:t>(1)What ...think of...?</a:t>
            </a:r>
            <a:r>
              <a:rPr lang="zh-CN" altLang="en-US" sz="2100" dirty="0">
                <a:solidFill>
                  <a:schemeClr val="tx1">
                    <a:lumMod val="50000"/>
                  </a:schemeClr>
                </a:solidFill>
                <a:latin typeface="Times New Roman" panose="02020603050405020304" pitchFamily="18" charset="0"/>
              </a:rPr>
              <a:t>意为</a:t>
            </a:r>
            <a:r>
              <a:rPr lang="en-US" altLang="zh-CN" sz="2100" dirty="0">
                <a:solidFill>
                  <a:schemeClr val="tx1">
                    <a:lumMod val="50000"/>
                  </a:schemeClr>
                </a:solidFill>
                <a:latin typeface="Times New Roman" panose="02020603050405020304" pitchFamily="18" charset="0"/>
              </a:rPr>
              <a:t>“……</a:t>
            </a:r>
            <a:r>
              <a:rPr lang="zh-CN" altLang="en-US" sz="2100" dirty="0">
                <a:solidFill>
                  <a:schemeClr val="tx1">
                    <a:lumMod val="50000"/>
                  </a:schemeClr>
                </a:solidFill>
                <a:latin typeface="Times New Roman" panose="02020603050405020304" pitchFamily="18" charset="0"/>
              </a:rPr>
              <a:t>认为</a:t>
            </a:r>
            <a:r>
              <a:rPr lang="en-US" altLang="zh-CN" sz="2100" dirty="0">
                <a:solidFill>
                  <a:schemeClr val="tx1">
                    <a:lumMod val="50000"/>
                  </a:schemeClr>
                </a:solidFill>
                <a:latin typeface="Times New Roman" panose="02020603050405020304" pitchFamily="18" charset="0"/>
              </a:rPr>
              <a:t>……</a:t>
            </a:r>
            <a:r>
              <a:rPr lang="zh-CN" altLang="en-US" sz="2100" dirty="0">
                <a:solidFill>
                  <a:schemeClr val="tx1">
                    <a:lumMod val="50000"/>
                  </a:schemeClr>
                </a:solidFill>
                <a:latin typeface="Times New Roman" panose="02020603050405020304" pitchFamily="18" charset="0"/>
              </a:rPr>
              <a:t>怎么样？</a:t>
            </a:r>
            <a:r>
              <a:rPr lang="en-US" altLang="zh-CN" sz="2100" dirty="0">
                <a:solidFill>
                  <a:schemeClr val="tx1">
                    <a:lumMod val="50000"/>
                  </a:schemeClr>
                </a:solidFill>
                <a:latin typeface="Times New Roman" panose="02020603050405020304" pitchFamily="18" charset="0"/>
              </a:rPr>
              <a:t>”</a:t>
            </a:r>
            <a:r>
              <a:rPr lang="zh-CN" altLang="en-US" sz="2100" dirty="0">
                <a:solidFill>
                  <a:schemeClr val="tx1">
                    <a:lumMod val="50000"/>
                  </a:schemeClr>
                </a:solidFill>
                <a:latin typeface="Times New Roman" panose="02020603050405020304" pitchFamily="18" charset="0"/>
              </a:rPr>
              <a:t>相当于   </a:t>
            </a:r>
          </a:p>
          <a:p>
            <a:r>
              <a:rPr lang="zh-CN" altLang="en-US" sz="2100" dirty="0">
                <a:solidFill>
                  <a:schemeClr val="tx1">
                    <a:lumMod val="50000"/>
                  </a:schemeClr>
                </a:solidFill>
                <a:latin typeface="Times New Roman" panose="02020603050405020304" pitchFamily="18" charset="0"/>
              </a:rPr>
              <a:t>  </a:t>
            </a:r>
            <a:r>
              <a:rPr lang="en-US" altLang="zh-CN" sz="2100" dirty="0">
                <a:solidFill>
                  <a:schemeClr val="tx1">
                    <a:lumMod val="50000"/>
                  </a:schemeClr>
                </a:solidFill>
                <a:latin typeface="Times New Roman" panose="02020603050405020304" pitchFamily="18" charset="0"/>
              </a:rPr>
              <a:t>How...like...?</a:t>
            </a:r>
            <a:r>
              <a:rPr lang="zh-CN" altLang="en-US" sz="2100" dirty="0">
                <a:solidFill>
                  <a:schemeClr val="tx1">
                    <a:lumMod val="50000"/>
                  </a:schemeClr>
                </a:solidFill>
                <a:latin typeface="Times New Roman" panose="02020603050405020304" pitchFamily="18" charset="0"/>
              </a:rPr>
              <a:t>这是询问人对某事</a:t>
            </a:r>
            <a:r>
              <a:rPr lang="en-US" altLang="zh-CN" sz="2100" dirty="0">
                <a:solidFill>
                  <a:schemeClr val="tx1">
                    <a:lumMod val="50000"/>
                  </a:schemeClr>
                </a:solidFill>
                <a:latin typeface="Times New Roman" panose="02020603050405020304" pitchFamily="18" charset="0"/>
              </a:rPr>
              <a:t>(</a:t>
            </a:r>
            <a:r>
              <a:rPr lang="zh-CN" altLang="en-US" sz="2100" dirty="0">
                <a:solidFill>
                  <a:schemeClr val="tx1">
                    <a:lumMod val="50000"/>
                  </a:schemeClr>
                </a:solidFill>
                <a:latin typeface="Times New Roman" panose="02020603050405020304" pitchFamily="18" charset="0"/>
              </a:rPr>
              <a:t>物</a:t>
            </a:r>
            <a:r>
              <a:rPr lang="en-US" altLang="zh-CN" sz="2100" dirty="0">
                <a:solidFill>
                  <a:schemeClr val="tx1">
                    <a:lumMod val="50000"/>
                  </a:schemeClr>
                </a:solidFill>
                <a:latin typeface="Times New Roman" panose="02020603050405020304" pitchFamily="18" charset="0"/>
              </a:rPr>
              <a:t>)</a:t>
            </a:r>
            <a:r>
              <a:rPr lang="zh-CN" altLang="en-US" sz="2100" dirty="0">
                <a:solidFill>
                  <a:schemeClr val="tx1">
                    <a:lumMod val="50000"/>
                  </a:schemeClr>
                </a:solidFill>
                <a:latin typeface="Times New Roman" panose="02020603050405020304" pitchFamily="18" charset="0"/>
              </a:rPr>
              <a:t>或某人看法的常用句型。</a:t>
            </a:r>
          </a:p>
          <a:p>
            <a:r>
              <a:rPr lang="zh-CN" altLang="en-US" sz="2100" dirty="0">
                <a:solidFill>
                  <a:schemeClr val="tx1">
                    <a:lumMod val="50000"/>
                  </a:schemeClr>
                </a:solidFill>
                <a:latin typeface="Times New Roman" panose="02020603050405020304" pitchFamily="18" charset="0"/>
              </a:rPr>
              <a:t>  </a:t>
            </a:r>
            <a:r>
              <a:rPr lang="en-US" altLang="zh-CN" sz="2100" dirty="0" err="1">
                <a:solidFill>
                  <a:schemeClr val="tx1">
                    <a:lumMod val="50000"/>
                  </a:schemeClr>
                </a:solidFill>
                <a:latin typeface="Times New Roman" panose="02020603050405020304" pitchFamily="18" charset="0"/>
              </a:rPr>
              <a:t>e.g.:What</a:t>
            </a:r>
            <a:r>
              <a:rPr lang="en-US" altLang="zh-CN" sz="2100" dirty="0">
                <a:solidFill>
                  <a:schemeClr val="tx1">
                    <a:lumMod val="50000"/>
                  </a:schemeClr>
                </a:solidFill>
                <a:latin typeface="Times New Roman" panose="02020603050405020304" pitchFamily="18" charset="0"/>
              </a:rPr>
              <a:t> do you think of soap operas?=How do you like soap </a:t>
            </a:r>
          </a:p>
          <a:p>
            <a:r>
              <a:rPr lang="en-US" altLang="zh-CN" sz="2100" dirty="0">
                <a:solidFill>
                  <a:schemeClr val="tx1">
                    <a:lumMod val="50000"/>
                  </a:schemeClr>
                </a:solidFill>
                <a:latin typeface="Times New Roman" panose="02020603050405020304" pitchFamily="18" charset="0"/>
              </a:rPr>
              <a:t>  operas?</a:t>
            </a:r>
          </a:p>
          <a:p>
            <a:r>
              <a:rPr lang="en-US" altLang="zh-CN" sz="2100" dirty="0">
                <a:solidFill>
                  <a:schemeClr val="tx1">
                    <a:lumMod val="50000"/>
                  </a:schemeClr>
                </a:solidFill>
                <a:latin typeface="Times New Roman" panose="02020603050405020304" pitchFamily="18" charset="0"/>
              </a:rPr>
              <a:t>  (2)think of</a:t>
            </a:r>
            <a:r>
              <a:rPr lang="zh-CN" altLang="en-US" sz="2100" dirty="0">
                <a:solidFill>
                  <a:schemeClr val="tx1">
                    <a:lumMod val="50000"/>
                  </a:schemeClr>
                </a:solidFill>
                <a:latin typeface="Times New Roman" panose="02020603050405020304" pitchFamily="18" charset="0"/>
              </a:rPr>
              <a:t>意为</a:t>
            </a:r>
            <a:r>
              <a:rPr lang="en-US" altLang="zh-CN" sz="2100" dirty="0">
                <a:solidFill>
                  <a:schemeClr val="tx1">
                    <a:lumMod val="50000"/>
                  </a:schemeClr>
                </a:solidFill>
                <a:latin typeface="Times New Roman" panose="02020603050405020304" pitchFamily="18" charset="0"/>
              </a:rPr>
              <a:t>“</a:t>
            </a:r>
            <a:r>
              <a:rPr lang="zh-CN" altLang="en-US" sz="2100" dirty="0">
                <a:solidFill>
                  <a:schemeClr val="tx1">
                    <a:lumMod val="50000"/>
                  </a:schemeClr>
                </a:solidFill>
                <a:latin typeface="Times New Roman" panose="02020603050405020304" pitchFamily="18" charset="0"/>
              </a:rPr>
              <a:t>想起；认为；思考</a:t>
            </a:r>
            <a:r>
              <a:rPr lang="en-US" altLang="zh-CN" sz="2100" dirty="0">
                <a:solidFill>
                  <a:schemeClr val="tx1">
                    <a:lumMod val="50000"/>
                  </a:schemeClr>
                </a:solidFill>
                <a:latin typeface="Times New Roman" panose="02020603050405020304" pitchFamily="18" charset="0"/>
              </a:rPr>
              <a:t>”</a:t>
            </a:r>
            <a:r>
              <a:rPr lang="zh-CN" altLang="en-US" sz="2100" dirty="0">
                <a:solidFill>
                  <a:schemeClr val="tx1">
                    <a:lumMod val="50000"/>
                  </a:schemeClr>
                </a:solidFill>
                <a:latin typeface="Times New Roman" panose="02020603050405020304" pitchFamily="18" charset="0"/>
              </a:rPr>
              <a:t>。</a:t>
            </a:r>
            <a:r>
              <a:rPr lang="en-US" altLang="zh-CN" sz="2100" dirty="0">
                <a:solidFill>
                  <a:schemeClr val="tx1">
                    <a:lumMod val="50000"/>
                  </a:schemeClr>
                </a:solidFill>
                <a:latin typeface="Times New Roman" panose="02020603050405020304" pitchFamily="18" charset="0"/>
              </a:rPr>
              <a:t>of</a:t>
            </a:r>
            <a:r>
              <a:rPr lang="zh-CN" altLang="en-US" sz="2100" dirty="0">
                <a:solidFill>
                  <a:schemeClr val="tx1">
                    <a:lumMod val="50000"/>
                  </a:schemeClr>
                </a:solidFill>
                <a:latin typeface="Times New Roman" panose="02020603050405020304" pitchFamily="18" charset="0"/>
              </a:rPr>
              <a:t>作为介词，其后可接名词、代词或动词</a:t>
            </a:r>
            <a:r>
              <a:rPr lang="en-US" altLang="zh-CN" sz="2100" dirty="0">
                <a:solidFill>
                  <a:schemeClr val="tx1">
                    <a:lumMod val="50000"/>
                  </a:schemeClr>
                </a:solidFill>
                <a:latin typeface="Times New Roman" panose="02020603050405020304" pitchFamily="18" charset="0"/>
              </a:rPr>
              <a:t>-</a:t>
            </a:r>
            <a:r>
              <a:rPr lang="en-US" altLang="zh-CN" sz="2100" dirty="0" err="1">
                <a:solidFill>
                  <a:schemeClr val="tx1">
                    <a:lumMod val="50000"/>
                  </a:schemeClr>
                </a:solidFill>
                <a:latin typeface="Times New Roman" panose="02020603050405020304" pitchFamily="18" charset="0"/>
              </a:rPr>
              <a:t>ing</a:t>
            </a:r>
            <a:r>
              <a:rPr lang="zh-CN" altLang="en-US" sz="2100" dirty="0">
                <a:solidFill>
                  <a:schemeClr val="tx1">
                    <a:lumMod val="50000"/>
                  </a:schemeClr>
                </a:solidFill>
                <a:latin typeface="Times New Roman" panose="02020603050405020304" pitchFamily="18" charset="0"/>
              </a:rPr>
              <a:t>形式作宾语。</a:t>
            </a:r>
          </a:p>
          <a:p>
            <a:r>
              <a:rPr lang="zh-CN" altLang="en-US" sz="2100" dirty="0">
                <a:solidFill>
                  <a:schemeClr val="tx1">
                    <a:lumMod val="50000"/>
                  </a:schemeClr>
                </a:solidFill>
                <a:latin typeface="Times New Roman" panose="02020603050405020304" pitchFamily="18" charset="0"/>
              </a:rPr>
              <a:t>  </a:t>
            </a:r>
            <a:r>
              <a:rPr lang="zh-CN" altLang="en-US" sz="2100" dirty="0">
                <a:solidFill>
                  <a:schemeClr val="tx1">
                    <a:lumMod val="50000"/>
                  </a:schemeClr>
                </a:solidFill>
                <a:latin typeface="Times New Roman" panose="02020603050405020304" pitchFamily="18" charset="0"/>
                <a:sym typeface="+mn-ea"/>
              </a:rPr>
              <a:t> </a:t>
            </a:r>
            <a:r>
              <a:rPr lang="en-US" altLang="zh-CN" sz="2100" dirty="0" err="1">
                <a:solidFill>
                  <a:schemeClr val="tx1">
                    <a:lumMod val="50000"/>
                  </a:schemeClr>
                </a:solidFill>
                <a:latin typeface="Times New Roman" panose="02020603050405020304" pitchFamily="18" charset="0"/>
                <a:sym typeface="+mn-ea"/>
              </a:rPr>
              <a:t>e.g.:</a:t>
            </a:r>
            <a:r>
              <a:rPr lang="en-US" altLang="zh-CN" sz="2100" dirty="0" err="1">
                <a:solidFill>
                  <a:schemeClr val="tx1">
                    <a:lumMod val="50000"/>
                  </a:schemeClr>
                </a:solidFill>
                <a:latin typeface="Times New Roman" panose="02020603050405020304" pitchFamily="18" charset="0"/>
              </a:rPr>
              <a:t>I</a:t>
            </a:r>
            <a:r>
              <a:rPr lang="en-US" altLang="zh-CN" sz="2100" dirty="0">
                <a:solidFill>
                  <a:schemeClr val="tx1">
                    <a:lumMod val="50000"/>
                  </a:schemeClr>
                </a:solidFill>
                <a:latin typeface="Times New Roman" panose="02020603050405020304" pitchFamily="18" charset="0"/>
              </a:rPr>
              <a:t> can't think of his name.</a:t>
            </a:r>
          </a:p>
          <a:p>
            <a:r>
              <a:rPr lang="zh-CN" altLang="en-US" sz="2100" dirty="0">
                <a:solidFill>
                  <a:schemeClr val="tx1">
                    <a:lumMod val="50000"/>
                  </a:schemeClr>
                </a:solidFill>
                <a:latin typeface="Times New Roman" panose="02020603050405020304" pitchFamily="18" charset="0"/>
              </a:rPr>
              <a:t>  </a:t>
            </a:r>
            <a:r>
              <a:rPr lang="en-US" altLang="zh-CN" sz="2100" dirty="0">
                <a:solidFill>
                  <a:schemeClr val="tx1">
                    <a:lumMod val="50000"/>
                  </a:schemeClr>
                </a:solidFill>
                <a:latin typeface="Times New Roman" panose="02020603050405020304" pitchFamily="18" charset="0"/>
              </a:rPr>
              <a:t>They're thinking of buying a new car.</a:t>
            </a:r>
          </a:p>
        </p:txBody>
      </p:sp>
      <p:sp>
        <p:nvSpPr>
          <p:cNvPr id="7" name="矩形 6"/>
          <p:cNvSpPr/>
          <p:nvPr/>
        </p:nvSpPr>
        <p:spPr>
          <a:xfrm>
            <a:off x="1867218" y="894715"/>
            <a:ext cx="5622925" cy="1014730"/>
          </a:xfrm>
          <a:prstGeom prst="rect">
            <a:avLst/>
          </a:prstGeom>
          <a:noFill/>
          <a:ln>
            <a:noFill/>
          </a:ln>
        </p:spPr>
        <p:txBody>
          <a:bodyPr wrap="none" rtlCol="0" anchor="t">
            <a:spAutoFit/>
            <a:scene3d>
              <a:camera prst="obliqueBottomLeft"/>
              <a:lightRig rig="threePt" dir="t"/>
            </a:scene3d>
            <a:sp3d extrusionH="285750">
              <a:extrusionClr>
                <a:srgbClr val="A0D0F2"/>
              </a:extrusionClr>
            </a:sp3d>
          </a:bodyPr>
          <a:lstStyle/>
          <a:p>
            <a:pPr algn="ctr"/>
            <a:r>
              <a:rPr lang="en-US" altLang="zh-CN" sz="6000" b="1" dirty="0">
                <a:blipFill>
                  <a:blip r:embed="rId3"/>
                  <a:tile tx="0" ty="0" sx="100000" sy="100000" flip="none" algn="b"/>
                </a:blipFill>
                <a:effectLst>
                  <a:outerShdw blurRad="38100" dist="25400" dir="5400000" algn="ctr" rotWithShape="0">
                    <a:srgbClr val="6E747A">
                      <a:alpha val="43000"/>
                    </a:srgbClr>
                  </a:outerShdw>
                </a:effectLst>
                <a:latin typeface="Times New Roman" panose="02020603050405020304" pitchFamily="18" charset="0"/>
              </a:rPr>
              <a:t>Language Points</a:t>
            </a:r>
          </a:p>
        </p:txBody>
      </p:sp>
    </p:spTree>
    <p:custDataLst>
      <p:tags r:id="rId1"/>
    </p:custDataLst>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8974" y="906621"/>
            <a:ext cx="7521416" cy="4154170"/>
          </a:xfrm>
          <a:prstGeom prst="rect">
            <a:avLst/>
          </a:prstGeom>
          <a:noFill/>
        </p:spPr>
        <p:txBody>
          <a:bodyPr wrap="square" rtlCol="0">
            <a:spAutoFit/>
          </a:bodyPr>
          <a:lstStyle/>
          <a:p>
            <a:r>
              <a:rPr lang="en-US" altLang="zh-CN" sz="2400" dirty="0">
                <a:solidFill>
                  <a:schemeClr val="tx1">
                    <a:lumMod val="50000"/>
                  </a:schemeClr>
                </a:solidFill>
                <a:latin typeface="Times New Roman" panose="02020603050405020304" pitchFamily="18" charset="0"/>
              </a:rPr>
              <a:t>2.Many people make </a:t>
            </a:r>
            <a:r>
              <a:rPr lang="en-US" altLang="zh-CN" sz="2400" dirty="0" err="1">
                <a:solidFill>
                  <a:schemeClr val="tx1">
                    <a:lumMod val="50000"/>
                  </a:schemeClr>
                </a:solidFill>
                <a:latin typeface="Times New Roman" panose="02020603050405020304" pitchFamily="18" charset="0"/>
              </a:rPr>
              <a:t>their____look</a:t>
            </a:r>
            <a:r>
              <a:rPr lang="en-US" altLang="zh-CN" sz="2400" dirty="0">
                <a:solidFill>
                  <a:schemeClr val="tx1">
                    <a:lumMod val="50000"/>
                  </a:schemeClr>
                </a:solidFill>
                <a:latin typeface="Times New Roman" panose="02020603050405020304" pitchFamily="18" charset="0"/>
              </a:rPr>
              <a:t> scary.</a:t>
            </a:r>
            <a:r>
              <a:rPr lang="zh-CN" altLang="en-US" sz="2400" dirty="0">
                <a:solidFill>
                  <a:schemeClr val="tx1">
                    <a:lumMod val="50000"/>
                  </a:schemeClr>
                </a:solidFill>
                <a:latin typeface="Times New Roman" panose="02020603050405020304" pitchFamily="18" charset="0"/>
              </a:rPr>
              <a:t>很多人让他们的</a:t>
            </a:r>
            <a:r>
              <a:rPr lang="en-US" altLang="zh-CN" sz="2400" dirty="0">
                <a:solidFill>
                  <a:schemeClr val="tx1">
                    <a:lumMod val="50000"/>
                  </a:schemeClr>
                </a:solidFill>
                <a:latin typeface="Times New Roman" panose="02020603050405020304" pitchFamily="18" charset="0"/>
              </a:rPr>
              <a:t>____ </a:t>
            </a:r>
            <a:r>
              <a:rPr lang="zh-CN" altLang="en-US" sz="2400" dirty="0">
                <a:solidFill>
                  <a:schemeClr val="tx1">
                    <a:lumMod val="50000"/>
                  </a:schemeClr>
                </a:solidFill>
                <a:latin typeface="Times New Roman" panose="02020603050405020304" pitchFamily="18" charset="0"/>
              </a:rPr>
              <a:t>看起来很吓人。（教材第13页）</a:t>
            </a:r>
          </a:p>
          <a:p>
            <a:r>
              <a:rPr lang="zh-CN" altLang="en-US" sz="2400" dirty="0">
                <a:solidFill>
                  <a:schemeClr val="tx1">
                    <a:lumMod val="50000"/>
                  </a:schemeClr>
                </a:solidFill>
                <a:latin typeface="Times New Roman" panose="02020603050405020304" pitchFamily="18" charset="0"/>
              </a:rPr>
              <a:t>   </a:t>
            </a:r>
            <a:r>
              <a:rPr lang="en-US" altLang="zh-CN" sz="2400" dirty="0">
                <a:solidFill>
                  <a:schemeClr val="tx1">
                    <a:lumMod val="50000"/>
                  </a:schemeClr>
                </a:solidFill>
                <a:latin typeface="Times New Roman" panose="02020603050405020304" pitchFamily="18" charset="0"/>
              </a:rPr>
              <a:t>(1)make</a:t>
            </a:r>
            <a:r>
              <a:rPr lang="zh-CN" altLang="en-US" sz="2400" dirty="0">
                <a:solidFill>
                  <a:schemeClr val="tx1">
                    <a:lumMod val="50000"/>
                  </a:schemeClr>
                </a:solidFill>
                <a:latin typeface="Times New Roman" panose="02020603050405020304" pitchFamily="18" charset="0"/>
              </a:rPr>
              <a:t>此处用作使役动词，意为</a:t>
            </a:r>
            <a:r>
              <a:rPr lang="en-US" altLang="zh-CN" sz="2400" dirty="0">
                <a:solidFill>
                  <a:schemeClr val="tx1">
                    <a:lumMod val="50000"/>
                  </a:schemeClr>
                </a:solidFill>
                <a:latin typeface="Times New Roman" panose="02020603050405020304" pitchFamily="18" charset="0"/>
              </a:rPr>
              <a:t>“</a:t>
            </a:r>
            <a:r>
              <a:rPr lang="zh-CN" altLang="en-US" sz="2400" dirty="0">
                <a:solidFill>
                  <a:schemeClr val="tx1">
                    <a:lumMod val="50000"/>
                  </a:schemeClr>
                </a:solidFill>
                <a:latin typeface="Times New Roman" panose="02020603050405020304" pitchFamily="18" charset="0"/>
              </a:rPr>
              <a:t>使，叫，让</a:t>
            </a:r>
            <a:r>
              <a:rPr lang="en-US" altLang="zh-CN" sz="2400" dirty="0">
                <a:solidFill>
                  <a:schemeClr val="tx1">
                    <a:lumMod val="50000"/>
                  </a:schemeClr>
                </a:solidFill>
                <a:latin typeface="Times New Roman" panose="02020603050405020304" pitchFamily="18" charset="0"/>
              </a:rPr>
              <a:t>”</a:t>
            </a:r>
            <a:r>
              <a:rPr lang="zh-CN" altLang="en-US" sz="2400" dirty="0">
                <a:solidFill>
                  <a:schemeClr val="tx1">
                    <a:lumMod val="50000"/>
                  </a:schemeClr>
                </a:solidFill>
                <a:latin typeface="Times New Roman" panose="02020603050405020304" pitchFamily="18" charset="0"/>
              </a:rPr>
              <a:t>。常见的使役动词还有</a:t>
            </a:r>
            <a:r>
              <a:rPr lang="en-US" altLang="zh-CN" sz="2400" dirty="0" err="1">
                <a:solidFill>
                  <a:schemeClr val="tx1">
                    <a:lumMod val="50000"/>
                  </a:schemeClr>
                </a:solidFill>
                <a:latin typeface="Times New Roman" panose="02020603050405020304" pitchFamily="18" charset="0"/>
              </a:rPr>
              <a:t>have,let</a:t>
            </a:r>
            <a:r>
              <a:rPr lang="zh-CN" altLang="en-US" sz="2400" dirty="0">
                <a:solidFill>
                  <a:schemeClr val="tx1">
                    <a:lumMod val="50000"/>
                  </a:schemeClr>
                </a:solidFill>
                <a:latin typeface="Times New Roman" panose="02020603050405020304" pitchFamily="18" charset="0"/>
              </a:rPr>
              <a:t>等。</a:t>
            </a:r>
            <a:r>
              <a:rPr lang="en-US" altLang="zh-CN" sz="2400" dirty="0">
                <a:solidFill>
                  <a:schemeClr val="tx1">
                    <a:lumMod val="50000"/>
                  </a:schemeClr>
                </a:solidFill>
                <a:latin typeface="Times New Roman" panose="02020603050405020304" pitchFamily="18" charset="0"/>
              </a:rPr>
              <a:t>make</a:t>
            </a:r>
            <a:r>
              <a:rPr lang="zh-CN" altLang="en-US" sz="2400" dirty="0">
                <a:solidFill>
                  <a:schemeClr val="tx1">
                    <a:lumMod val="50000"/>
                  </a:schemeClr>
                </a:solidFill>
                <a:latin typeface="Times New Roman" panose="02020603050405020304" pitchFamily="18" charset="0"/>
              </a:rPr>
              <a:t>的常见用法是：</a:t>
            </a:r>
          </a:p>
          <a:p>
            <a:r>
              <a:rPr lang="zh-CN" altLang="en-US" sz="2400" dirty="0">
                <a:solidFill>
                  <a:schemeClr val="tx1">
                    <a:lumMod val="50000"/>
                  </a:schemeClr>
                </a:solidFill>
                <a:latin typeface="Times New Roman" panose="02020603050405020304" pitchFamily="18" charset="0"/>
              </a:rPr>
              <a:t>   ①</a:t>
            </a:r>
            <a:r>
              <a:rPr lang="en-US" altLang="zh-CN" sz="2400" dirty="0">
                <a:solidFill>
                  <a:schemeClr val="tx1">
                    <a:lumMod val="50000"/>
                  </a:schemeClr>
                </a:solidFill>
                <a:latin typeface="Times New Roman" panose="02020603050405020304" pitchFamily="18" charset="0"/>
              </a:rPr>
              <a:t>make+</a:t>
            </a:r>
            <a:r>
              <a:rPr lang="zh-CN" altLang="en-US" sz="2400" dirty="0">
                <a:solidFill>
                  <a:schemeClr val="tx1">
                    <a:lumMod val="50000"/>
                  </a:schemeClr>
                </a:solidFill>
                <a:latin typeface="Times New Roman" panose="02020603050405020304" pitchFamily="18" charset="0"/>
              </a:rPr>
              <a:t>人</a:t>
            </a:r>
            <a:r>
              <a:rPr lang="en-US" altLang="zh-CN" sz="2400" dirty="0">
                <a:solidFill>
                  <a:schemeClr val="tx1">
                    <a:lumMod val="50000"/>
                  </a:schemeClr>
                </a:solidFill>
                <a:latin typeface="Times New Roman" panose="02020603050405020304" pitchFamily="18" charset="0"/>
              </a:rPr>
              <a:t>(</a:t>
            </a:r>
            <a:r>
              <a:rPr lang="zh-CN" altLang="en-US" sz="2400" dirty="0">
                <a:solidFill>
                  <a:schemeClr val="tx1">
                    <a:lumMod val="50000"/>
                  </a:schemeClr>
                </a:solidFill>
                <a:latin typeface="Times New Roman" panose="02020603050405020304" pitchFamily="18" charset="0"/>
              </a:rPr>
              <a:t>宾语</a:t>
            </a:r>
            <a:r>
              <a:rPr lang="en-US" altLang="zh-CN" sz="2400" dirty="0">
                <a:solidFill>
                  <a:schemeClr val="tx1">
                    <a:lumMod val="50000"/>
                  </a:schemeClr>
                </a:solidFill>
                <a:latin typeface="Times New Roman" panose="02020603050405020304" pitchFamily="18" charset="0"/>
              </a:rPr>
              <a:t>)+</a:t>
            </a:r>
            <a:r>
              <a:rPr lang="zh-CN" altLang="en-US" sz="2400" dirty="0">
                <a:solidFill>
                  <a:schemeClr val="tx1">
                    <a:lumMod val="50000"/>
                  </a:schemeClr>
                </a:solidFill>
                <a:latin typeface="Times New Roman" panose="02020603050405020304" pitchFamily="18" charset="0"/>
              </a:rPr>
              <a:t>动词原形</a:t>
            </a:r>
            <a:r>
              <a:rPr lang="en-US" altLang="zh-CN" sz="2400" dirty="0">
                <a:solidFill>
                  <a:schemeClr val="tx1">
                    <a:lumMod val="50000"/>
                  </a:schemeClr>
                </a:solidFill>
                <a:latin typeface="Times New Roman" panose="02020603050405020304" pitchFamily="18" charset="0"/>
              </a:rPr>
              <a:t>(</a:t>
            </a:r>
            <a:r>
              <a:rPr lang="zh-CN" altLang="en-US" sz="2400" dirty="0">
                <a:solidFill>
                  <a:schemeClr val="tx1">
                    <a:lumMod val="50000"/>
                  </a:schemeClr>
                </a:solidFill>
                <a:latin typeface="Times New Roman" panose="02020603050405020304" pitchFamily="18" charset="0"/>
              </a:rPr>
              <a:t>宾语补足语</a:t>
            </a:r>
            <a:r>
              <a:rPr lang="en-US" altLang="zh-CN" sz="2400" dirty="0">
                <a:solidFill>
                  <a:schemeClr val="tx1">
                    <a:lumMod val="50000"/>
                  </a:schemeClr>
                </a:solidFill>
                <a:latin typeface="Times New Roman" panose="02020603050405020304" pitchFamily="18" charset="0"/>
              </a:rPr>
              <a:t>)</a:t>
            </a:r>
            <a:r>
              <a:rPr lang="zh-CN" altLang="en-US" sz="2400" dirty="0">
                <a:solidFill>
                  <a:schemeClr val="tx1">
                    <a:lumMod val="50000"/>
                  </a:schemeClr>
                </a:solidFill>
                <a:latin typeface="Times New Roman" panose="02020603050405020304" pitchFamily="18" charset="0"/>
              </a:rPr>
              <a:t>，即</a:t>
            </a:r>
            <a:r>
              <a:rPr lang="en-US" altLang="zh-CN" sz="2400" dirty="0">
                <a:solidFill>
                  <a:schemeClr val="tx1">
                    <a:lumMod val="50000"/>
                  </a:schemeClr>
                </a:solidFill>
                <a:latin typeface="Times New Roman" panose="02020603050405020304" pitchFamily="18" charset="0"/>
              </a:rPr>
              <a:t>make sb.do </a:t>
            </a:r>
            <a:r>
              <a:rPr lang="en-US" altLang="zh-CN" sz="2400" dirty="0" err="1">
                <a:solidFill>
                  <a:schemeClr val="tx1">
                    <a:lumMod val="50000"/>
                  </a:schemeClr>
                </a:solidFill>
                <a:latin typeface="Times New Roman" panose="02020603050405020304" pitchFamily="18" charset="0"/>
              </a:rPr>
              <a:t>sth</a:t>
            </a:r>
            <a:r>
              <a:rPr lang="en-US" altLang="zh-CN" sz="2400" dirty="0">
                <a:solidFill>
                  <a:schemeClr val="tx1">
                    <a:lumMod val="50000"/>
                  </a:schemeClr>
                </a:solidFill>
                <a:latin typeface="Times New Roman" panose="02020603050405020304" pitchFamily="18" charset="0"/>
              </a:rPr>
              <a:t>.,</a:t>
            </a:r>
            <a:r>
              <a:rPr lang="zh-CN" altLang="en-US" sz="2400" dirty="0">
                <a:solidFill>
                  <a:schemeClr val="tx1">
                    <a:lumMod val="50000"/>
                  </a:schemeClr>
                </a:solidFill>
                <a:latin typeface="Times New Roman" panose="02020603050405020304" pitchFamily="18" charset="0"/>
              </a:rPr>
              <a:t>意为</a:t>
            </a:r>
            <a:r>
              <a:rPr lang="en-US" altLang="zh-CN" sz="2400" dirty="0">
                <a:solidFill>
                  <a:schemeClr val="tx1">
                    <a:lumMod val="50000"/>
                  </a:schemeClr>
                </a:solidFill>
                <a:latin typeface="Times New Roman" panose="02020603050405020304" pitchFamily="18" charset="0"/>
              </a:rPr>
              <a:t>“</a:t>
            </a:r>
            <a:r>
              <a:rPr lang="zh-CN" altLang="en-US" sz="2400" dirty="0">
                <a:solidFill>
                  <a:schemeClr val="tx1">
                    <a:lumMod val="50000"/>
                  </a:schemeClr>
                </a:solidFill>
                <a:latin typeface="Times New Roman" panose="02020603050405020304" pitchFamily="18" charset="0"/>
              </a:rPr>
              <a:t>让某人做某事</a:t>
            </a:r>
            <a:r>
              <a:rPr lang="en-US" altLang="zh-CN" sz="2400" dirty="0">
                <a:solidFill>
                  <a:schemeClr val="tx1">
                    <a:lumMod val="50000"/>
                  </a:schemeClr>
                </a:solidFill>
                <a:latin typeface="Times New Roman" panose="02020603050405020304" pitchFamily="18" charset="0"/>
              </a:rPr>
              <a:t>”</a:t>
            </a:r>
            <a:r>
              <a:rPr lang="zh-CN" altLang="en-US" sz="2400" dirty="0">
                <a:solidFill>
                  <a:schemeClr val="tx1">
                    <a:lumMod val="50000"/>
                  </a:schemeClr>
                </a:solidFill>
                <a:latin typeface="Times New Roman" panose="02020603050405020304" pitchFamily="18" charset="0"/>
              </a:rPr>
              <a:t>。</a:t>
            </a:r>
          </a:p>
          <a:p>
            <a:r>
              <a:rPr lang="en-US" altLang="zh-CN" sz="2400" dirty="0">
                <a:solidFill>
                  <a:schemeClr val="tx1">
                    <a:lumMod val="50000"/>
                  </a:schemeClr>
                </a:solidFill>
                <a:latin typeface="Times New Roman" panose="02020603050405020304" pitchFamily="18" charset="0"/>
              </a:rPr>
              <a:t>   </a:t>
            </a:r>
            <a:r>
              <a:rPr lang="zh-CN" altLang="en-US" sz="2400" dirty="0">
                <a:solidFill>
                  <a:schemeClr val="tx1">
                    <a:lumMod val="50000"/>
                  </a:schemeClr>
                </a:solidFill>
                <a:latin typeface="Times New Roman" panose="02020603050405020304" pitchFamily="18" charset="0"/>
                <a:sym typeface="+mn-ea"/>
              </a:rPr>
              <a:t> </a:t>
            </a:r>
            <a:r>
              <a:rPr lang="en-US" altLang="zh-CN" sz="2400" dirty="0" err="1">
                <a:solidFill>
                  <a:schemeClr val="tx1">
                    <a:lumMod val="50000"/>
                  </a:schemeClr>
                </a:solidFill>
                <a:latin typeface="Times New Roman" panose="02020603050405020304" pitchFamily="18" charset="0"/>
                <a:sym typeface="+mn-ea"/>
              </a:rPr>
              <a:t>e.g.:</a:t>
            </a:r>
            <a:r>
              <a:rPr lang="en-US" altLang="zh-CN" sz="2400" dirty="0" err="1">
                <a:solidFill>
                  <a:schemeClr val="tx1">
                    <a:lumMod val="50000"/>
                  </a:schemeClr>
                </a:solidFill>
                <a:latin typeface="Times New Roman" panose="02020603050405020304" pitchFamily="18" charset="0"/>
              </a:rPr>
              <a:t>Don't</a:t>
            </a:r>
            <a:r>
              <a:rPr lang="en-US" altLang="zh-CN" sz="2400" dirty="0">
                <a:solidFill>
                  <a:schemeClr val="tx1">
                    <a:lumMod val="50000"/>
                  </a:schemeClr>
                </a:solidFill>
                <a:latin typeface="Times New Roman" panose="02020603050405020304" pitchFamily="18" charset="0"/>
              </a:rPr>
              <a:t> make her work at night.</a:t>
            </a:r>
          </a:p>
          <a:p>
            <a:r>
              <a:rPr lang="zh-CN" altLang="en-US" sz="2400" dirty="0">
                <a:solidFill>
                  <a:schemeClr val="tx1">
                    <a:lumMod val="50000"/>
                  </a:schemeClr>
                </a:solidFill>
                <a:latin typeface="Times New Roman" panose="02020603050405020304" pitchFamily="18" charset="0"/>
              </a:rPr>
              <a:t>   ②</a:t>
            </a:r>
            <a:r>
              <a:rPr lang="en-US" altLang="zh-CN" sz="2400" dirty="0">
                <a:solidFill>
                  <a:schemeClr val="tx1">
                    <a:lumMod val="50000"/>
                  </a:schemeClr>
                </a:solidFill>
                <a:latin typeface="Times New Roman" panose="02020603050405020304" pitchFamily="18" charset="0"/>
              </a:rPr>
              <a:t>make+</a:t>
            </a:r>
            <a:r>
              <a:rPr lang="zh-CN" altLang="en-US" sz="2400" dirty="0">
                <a:solidFill>
                  <a:schemeClr val="tx1">
                    <a:lumMod val="50000"/>
                  </a:schemeClr>
                </a:solidFill>
                <a:latin typeface="Times New Roman" panose="02020603050405020304" pitchFamily="18" charset="0"/>
              </a:rPr>
              <a:t>宾语</a:t>
            </a:r>
            <a:r>
              <a:rPr lang="en-US" altLang="zh-CN" sz="2400" dirty="0">
                <a:solidFill>
                  <a:schemeClr val="tx1">
                    <a:lumMod val="50000"/>
                  </a:schemeClr>
                </a:solidFill>
                <a:latin typeface="Times New Roman" panose="02020603050405020304" pitchFamily="18" charset="0"/>
              </a:rPr>
              <a:t>+</a:t>
            </a:r>
            <a:r>
              <a:rPr lang="zh-CN" altLang="en-US" sz="2400" dirty="0">
                <a:solidFill>
                  <a:schemeClr val="tx1">
                    <a:lumMod val="50000"/>
                  </a:schemeClr>
                </a:solidFill>
                <a:latin typeface="Times New Roman" panose="02020603050405020304" pitchFamily="18" charset="0"/>
              </a:rPr>
              <a:t>形容词</a:t>
            </a:r>
            <a:r>
              <a:rPr lang="en-US" altLang="zh-CN" sz="2400" dirty="0">
                <a:solidFill>
                  <a:schemeClr val="tx1">
                    <a:lumMod val="50000"/>
                  </a:schemeClr>
                </a:solidFill>
                <a:latin typeface="Times New Roman" panose="02020603050405020304" pitchFamily="18" charset="0"/>
              </a:rPr>
              <a:t>(</a:t>
            </a:r>
            <a:r>
              <a:rPr lang="zh-CN" altLang="en-US" sz="2400" dirty="0">
                <a:solidFill>
                  <a:schemeClr val="tx1">
                    <a:lumMod val="50000"/>
                  </a:schemeClr>
                </a:solidFill>
                <a:latin typeface="Times New Roman" panose="02020603050405020304" pitchFamily="18" charset="0"/>
              </a:rPr>
              <a:t>宾语补足语</a:t>
            </a:r>
            <a:r>
              <a:rPr lang="en-US" altLang="zh-CN" sz="2400" dirty="0">
                <a:solidFill>
                  <a:schemeClr val="tx1">
                    <a:lumMod val="50000"/>
                  </a:schemeClr>
                </a:solidFill>
                <a:latin typeface="Times New Roman" panose="02020603050405020304" pitchFamily="18" charset="0"/>
              </a:rPr>
              <a:t>)</a:t>
            </a:r>
            <a:r>
              <a:rPr lang="zh-CN" altLang="en-US" sz="2400" dirty="0">
                <a:solidFill>
                  <a:schemeClr val="tx1">
                    <a:lumMod val="50000"/>
                  </a:schemeClr>
                </a:solidFill>
                <a:latin typeface="Times New Roman" panose="02020603050405020304" pitchFamily="18" charset="0"/>
              </a:rPr>
              <a:t>，意为</a:t>
            </a:r>
            <a:r>
              <a:rPr lang="en-US" altLang="zh-CN" sz="2400" dirty="0">
                <a:solidFill>
                  <a:schemeClr val="tx1">
                    <a:lumMod val="50000"/>
                  </a:schemeClr>
                </a:solidFill>
                <a:latin typeface="Times New Roman" panose="02020603050405020304" pitchFamily="18" charset="0"/>
              </a:rPr>
              <a:t>“</a:t>
            </a:r>
            <a:r>
              <a:rPr lang="zh-CN" altLang="en-US" sz="2400" dirty="0">
                <a:solidFill>
                  <a:schemeClr val="tx1">
                    <a:lumMod val="50000"/>
                  </a:schemeClr>
                </a:solidFill>
                <a:latin typeface="Times New Roman" panose="02020603050405020304" pitchFamily="18" charset="0"/>
              </a:rPr>
              <a:t>使某人</a:t>
            </a:r>
            <a:r>
              <a:rPr lang="en-US" altLang="zh-CN" sz="2400" dirty="0">
                <a:solidFill>
                  <a:schemeClr val="tx1">
                    <a:lumMod val="50000"/>
                  </a:schemeClr>
                </a:solidFill>
                <a:latin typeface="Times New Roman" panose="02020603050405020304" pitchFamily="18" charset="0"/>
              </a:rPr>
              <a:t>(</a:t>
            </a:r>
            <a:r>
              <a:rPr lang="zh-CN" altLang="en-US" sz="2400" dirty="0">
                <a:solidFill>
                  <a:schemeClr val="tx1">
                    <a:lumMod val="50000"/>
                  </a:schemeClr>
                </a:solidFill>
                <a:latin typeface="Times New Roman" panose="02020603050405020304" pitchFamily="18" charset="0"/>
              </a:rPr>
              <a:t>物</a:t>
            </a:r>
            <a:r>
              <a:rPr lang="en-US" altLang="zh-CN" sz="2400" dirty="0">
                <a:solidFill>
                  <a:schemeClr val="tx1">
                    <a:lumMod val="50000"/>
                  </a:schemeClr>
                </a:solidFill>
                <a:latin typeface="Times New Roman" panose="02020603050405020304" pitchFamily="18" charset="0"/>
              </a:rPr>
              <a:t>)……”</a:t>
            </a:r>
            <a:r>
              <a:rPr lang="zh-CN" altLang="en-US" sz="2400" dirty="0">
                <a:solidFill>
                  <a:schemeClr val="tx1">
                    <a:lumMod val="50000"/>
                  </a:schemeClr>
                </a:solidFill>
                <a:latin typeface="Times New Roman" panose="02020603050405020304" pitchFamily="18" charset="0"/>
              </a:rPr>
              <a:t>。</a:t>
            </a:r>
          </a:p>
          <a:p>
            <a:r>
              <a:rPr lang="zh-CN" altLang="en-US" sz="2400" dirty="0">
                <a:solidFill>
                  <a:schemeClr val="tx1">
                    <a:lumMod val="50000"/>
                  </a:schemeClr>
                </a:solidFill>
                <a:latin typeface="Times New Roman" panose="02020603050405020304" pitchFamily="18" charset="0"/>
              </a:rPr>
              <a:t>  </a:t>
            </a:r>
            <a:r>
              <a:rPr lang="en-US" altLang="zh-CN" sz="2400" dirty="0" err="1">
                <a:solidFill>
                  <a:schemeClr val="tx1">
                    <a:lumMod val="50000"/>
                  </a:schemeClr>
                </a:solidFill>
                <a:latin typeface="Times New Roman" panose="02020603050405020304" pitchFamily="18" charset="0"/>
                <a:sym typeface="+mn-ea"/>
              </a:rPr>
              <a:t>e.g.:</a:t>
            </a:r>
            <a:r>
              <a:rPr lang="en-US" altLang="zh-CN" sz="2400" dirty="0" err="1">
                <a:solidFill>
                  <a:schemeClr val="tx1">
                    <a:lumMod val="50000"/>
                  </a:schemeClr>
                </a:solidFill>
                <a:latin typeface="Times New Roman" panose="02020603050405020304" pitchFamily="18" charset="0"/>
              </a:rPr>
              <a:t>He</a:t>
            </a:r>
            <a:r>
              <a:rPr lang="en-US" altLang="zh-CN" sz="2400" dirty="0">
                <a:solidFill>
                  <a:schemeClr val="tx1">
                    <a:lumMod val="50000"/>
                  </a:schemeClr>
                </a:solidFill>
                <a:latin typeface="Times New Roman" panose="02020603050405020304" pitchFamily="18" charset="0"/>
              </a:rPr>
              <a:t> often makes me bored.</a:t>
            </a:r>
          </a:p>
          <a:p>
            <a:r>
              <a:rPr lang="zh-CN" altLang="en-US" sz="2400" dirty="0">
                <a:solidFill>
                  <a:schemeClr val="tx1">
                    <a:lumMod val="50000"/>
                  </a:schemeClr>
                </a:solidFill>
                <a:latin typeface="Times New Roman" panose="02020603050405020304" pitchFamily="18" charset="0"/>
              </a:rPr>
              <a:t>   </a:t>
            </a:r>
            <a:r>
              <a:rPr lang="en-US" altLang="zh-CN" sz="2400" dirty="0">
                <a:solidFill>
                  <a:schemeClr val="tx1">
                    <a:lumMod val="50000"/>
                  </a:schemeClr>
                </a:solidFill>
                <a:latin typeface="Times New Roman" panose="02020603050405020304" pitchFamily="18" charset="0"/>
              </a:rPr>
              <a:t>Please make the door open.</a:t>
            </a:r>
          </a:p>
        </p:txBody>
      </p:sp>
    </p:spTree>
    <p:custDataLst>
      <p:tags r:id="rId1"/>
    </p:custDataLst>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98964" y="986631"/>
            <a:ext cx="7521416" cy="3784600"/>
          </a:xfrm>
          <a:prstGeom prst="rect">
            <a:avLst/>
          </a:prstGeom>
          <a:noFill/>
        </p:spPr>
        <p:txBody>
          <a:bodyPr wrap="square" rtlCol="0">
            <a:spAutoFit/>
          </a:bodyPr>
          <a:lstStyle/>
          <a:p>
            <a:r>
              <a:rPr lang="en-US" altLang="zh-CN" sz="2400" dirty="0">
                <a:solidFill>
                  <a:schemeClr val="tx1">
                    <a:lumMod val="50000"/>
                  </a:schemeClr>
                </a:solidFill>
                <a:latin typeface="Times New Roman" panose="02020603050405020304" pitchFamily="18" charset="0"/>
              </a:rPr>
              <a:t>(2) look scary</a:t>
            </a:r>
            <a:r>
              <a:rPr lang="zh-CN" altLang="en-US" sz="2400" dirty="0">
                <a:solidFill>
                  <a:schemeClr val="tx1">
                    <a:lumMod val="50000"/>
                  </a:schemeClr>
                </a:solidFill>
                <a:latin typeface="Times New Roman" panose="02020603050405020304" pitchFamily="18" charset="0"/>
              </a:rPr>
              <a:t>意为</a:t>
            </a:r>
            <a:r>
              <a:rPr lang="en-US" altLang="zh-CN" sz="2400" dirty="0">
                <a:solidFill>
                  <a:schemeClr val="tx1">
                    <a:lumMod val="50000"/>
                  </a:schemeClr>
                </a:solidFill>
                <a:latin typeface="Times New Roman" panose="02020603050405020304" pitchFamily="18" charset="0"/>
              </a:rPr>
              <a:t>“</a:t>
            </a:r>
            <a:r>
              <a:rPr lang="zh-CN" altLang="en-US" sz="2400" dirty="0">
                <a:solidFill>
                  <a:schemeClr val="tx1">
                    <a:lumMod val="50000"/>
                  </a:schemeClr>
                </a:solidFill>
                <a:latin typeface="Times New Roman" panose="02020603050405020304" pitchFamily="18" charset="0"/>
              </a:rPr>
              <a:t>看起来很吓人</a:t>
            </a:r>
            <a:r>
              <a:rPr lang="en-US" altLang="zh-CN" sz="2400" dirty="0">
                <a:solidFill>
                  <a:schemeClr val="tx1">
                    <a:lumMod val="50000"/>
                  </a:schemeClr>
                </a:solidFill>
                <a:latin typeface="Times New Roman" panose="02020603050405020304" pitchFamily="18" charset="0"/>
              </a:rPr>
              <a:t>”</a:t>
            </a:r>
            <a:r>
              <a:rPr lang="zh-CN" altLang="en-US" sz="2400" dirty="0">
                <a:solidFill>
                  <a:schemeClr val="tx1">
                    <a:lumMod val="50000"/>
                  </a:schemeClr>
                </a:solidFill>
                <a:latin typeface="Times New Roman" panose="02020603050405020304" pitchFamily="18" charset="0"/>
              </a:rPr>
              <a:t>。此处</a:t>
            </a:r>
            <a:r>
              <a:rPr lang="en-US" altLang="zh-CN" sz="2400" dirty="0">
                <a:solidFill>
                  <a:schemeClr val="tx1">
                    <a:lumMod val="50000"/>
                  </a:schemeClr>
                </a:solidFill>
                <a:latin typeface="Times New Roman" panose="02020603050405020304" pitchFamily="18" charset="0"/>
              </a:rPr>
              <a:t>look</a:t>
            </a:r>
            <a:r>
              <a:rPr lang="zh-CN" altLang="en-US" sz="2400" dirty="0">
                <a:solidFill>
                  <a:schemeClr val="tx1">
                    <a:lumMod val="50000"/>
                  </a:schemeClr>
                </a:solidFill>
                <a:latin typeface="Times New Roman" panose="02020603050405020304" pitchFamily="18" charset="0"/>
              </a:rPr>
              <a:t>用作连系动词，后接形容词作表语。</a:t>
            </a:r>
          </a:p>
          <a:p>
            <a:r>
              <a:rPr lang="en-US" altLang="zh-CN" sz="2400" dirty="0" err="1">
                <a:solidFill>
                  <a:schemeClr val="tx1">
                    <a:lumMod val="50000"/>
                  </a:schemeClr>
                </a:solidFill>
                <a:latin typeface="Times New Roman" panose="02020603050405020304" pitchFamily="18" charset="0"/>
                <a:sym typeface="+mn-ea"/>
              </a:rPr>
              <a:t>e.g.:</a:t>
            </a:r>
            <a:r>
              <a:rPr lang="en-US" altLang="zh-CN" sz="2400" dirty="0" err="1">
                <a:solidFill>
                  <a:schemeClr val="tx1">
                    <a:lumMod val="50000"/>
                  </a:schemeClr>
                </a:solidFill>
                <a:latin typeface="Times New Roman" panose="02020603050405020304" pitchFamily="18" charset="0"/>
              </a:rPr>
              <a:t>The</a:t>
            </a:r>
            <a:r>
              <a:rPr lang="en-US" altLang="zh-CN" sz="2400" dirty="0">
                <a:solidFill>
                  <a:schemeClr val="tx1">
                    <a:lumMod val="50000"/>
                  </a:schemeClr>
                </a:solidFill>
                <a:latin typeface="Times New Roman" panose="02020603050405020304" pitchFamily="18" charset="0"/>
              </a:rPr>
              <a:t> flower looks beautiful.</a:t>
            </a:r>
          </a:p>
          <a:p>
            <a:r>
              <a:rPr lang="en-US" altLang="zh-CN" sz="2400" dirty="0">
                <a:solidFill>
                  <a:schemeClr val="tx1">
                    <a:lumMod val="50000"/>
                  </a:schemeClr>
                </a:solidFill>
                <a:latin typeface="Times New Roman" panose="02020603050405020304" pitchFamily="18" charset="0"/>
              </a:rPr>
              <a:t>3.Parents take their children around the neighborhood to ask </a:t>
            </a:r>
            <a:r>
              <a:rPr lang="en-US" altLang="zh-CN" sz="2400" dirty="0" err="1">
                <a:solidFill>
                  <a:schemeClr val="tx1">
                    <a:lumMod val="50000"/>
                  </a:schemeClr>
                </a:solidFill>
                <a:latin typeface="Times New Roman" panose="02020603050405020304" pitchFamily="18" charset="0"/>
              </a:rPr>
              <a:t>for____and</a:t>
            </a:r>
            <a:r>
              <a:rPr lang="en-US" altLang="zh-CN" sz="2400" dirty="0">
                <a:solidFill>
                  <a:schemeClr val="tx1">
                    <a:lumMod val="50000"/>
                  </a:schemeClr>
                </a:solidFill>
                <a:latin typeface="Times New Roman" panose="02020603050405020304" pitchFamily="18" charset="0"/>
              </a:rPr>
              <a:t> treats.</a:t>
            </a:r>
            <a:r>
              <a:rPr lang="en-US" altLang="zh-CN" sz="2400" dirty="0" err="1">
                <a:solidFill>
                  <a:schemeClr val="tx1">
                    <a:lumMod val="50000"/>
                  </a:schemeClr>
                </a:solidFill>
                <a:latin typeface="Times New Roman" panose="02020603050405020304" pitchFamily="18" charset="0"/>
              </a:rPr>
              <a:t>父母带着他们的孩子到附近街坊去要</a:t>
            </a:r>
            <a:r>
              <a:rPr lang="en-US" altLang="zh-CN" sz="2400" dirty="0">
                <a:solidFill>
                  <a:schemeClr val="tx1">
                    <a:lumMod val="50000"/>
                  </a:schemeClr>
                </a:solidFill>
                <a:latin typeface="Times New Roman" panose="02020603050405020304" pitchFamily="18" charset="0"/>
              </a:rPr>
              <a:t>_______</a:t>
            </a:r>
            <a:r>
              <a:rPr lang="en-US" altLang="zh-CN" sz="2400" dirty="0" err="1">
                <a:solidFill>
                  <a:schemeClr val="tx1">
                    <a:lumMod val="50000"/>
                  </a:schemeClr>
                </a:solidFill>
                <a:latin typeface="Times New Roman" panose="02020603050405020304" pitchFamily="18" charset="0"/>
              </a:rPr>
              <a:t>和要求请客</a:t>
            </a:r>
            <a:r>
              <a:rPr lang="en-US" altLang="zh-CN" sz="2400" dirty="0">
                <a:solidFill>
                  <a:schemeClr val="tx1">
                    <a:lumMod val="50000"/>
                  </a:schemeClr>
                </a:solidFill>
                <a:latin typeface="Times New Roman" panose="02020603050405020304" pitchFamily="18" charset="0"/>
              </a:rPr>
              <a:t>。（教材第13页）</a:t>
            </a:r>
          </a:p>
          <a:p>
            <a:r>
              <a:rPr lang="en-US" altLang="zh-CN" sz="2400" dirty="0">
                <a:solidFill>
                  <a:schemeClr val="tx1">
                    <a:lumMod val="50000"/>
                  </a:schemeClr>
                </a:solidFill>
                <a:latin typeface="Times New Roman" panose="02020603050405020304" pitchFamily="18" charset="0"/>
              </a:rPr>
              <a:t>(1)ask for</a:t>
            </a:r>
            <a:r>
              <a:rPr lang="zh-CN" altLang="en-US" sz="2400" dirty="0">
                <a:solidFill>
                  <a:schemeClr val="tx1">
                    <a:lumMod val="50000"/>
                  </a:schemeClr>
                </a:solidFill>
                <a:latin typeface="Times New Roman" panose="02020603050405020304" pitchFamily="18" charset="0"/>
              </a:rPr>
              <a:t>意为</a:t>
            </a:r>
            <a:r>
              <a:rPr lang="en-US" altLang="zh-CN" sz="2400" dirty="0">
                <a:solidFill>
                  <a:schemeClr val="tx1">
                    <a:lumMod val="50000"/>
                  </a:schemeClr>
                </a:solidFill>
                <a:latin typeface="Times New Roman" panose="02020603050405020304" pitchFamily="18" charset="0"/>
              </a:rPr>
              <a:t>“</a:t>
            </a:r>
            <a:r>
              <a:rPr lang="zh-CN" altLang="en-US" sz="2400" dirty="0">
                <a:solidFill>
                  <a:schemeClr val="tx1">
                    <a:lumMod val="50000"/>
                  </a:schemeClr>
                </a:solidFill>
                <a:latin typeface="Times New Roman" panose="02020603050405020304" pitchFamily="18" charset="0"/>
              </a:rPr>
              <a:t>要；寻求；请求</a:t>
            </a:r>
            <a:r>
              <a:rPr lang="en-US" altLang="zh-CN" sz="2400" dirty="0">
                <a:solidFill>
                  <a:schemeClr val="tx1">
                    <a:lumMod val="50000"/>
                  </a:schemeClr>
                </a:solidFill>
                <a:latin typeface="Times New Roman" panose="02020603050405020304" pitchFamily="18" charset="0"/>
              </a:rPr>
              <a:t>”</a:t>
            </a:r>
            <a:r>
              <a:rPr lang="zh-CN" altLang="en-US" sz="2400" dirty="0">
                <a:solidFill>
                  <a:schemeClr val="tx1">
                    <a:lumMod val="50000"/>
                  </a:schemeClr>
                </a:solidFill>
                <a:latin typeface="Times New Roman" panose="02020603050405020304" pitchFamily="18" charset="0"/>
              </a:rPr>
              <a:t>，其宾语是物；</a:t>
            </a:r>
            <a:r>
              <a:rPr lang="en-US" altLang="zh-CN" sz="2400" dirty="0">
                <a:solidFill>
                  <a:schemeClr val="tx1">
                    <a:lumMod val="50000"/>
                  </a:schemeClr>
                </a:solidFill>
                <a:latin typeface="Times New Roman" panose="02020603050405020304" pitchFamily="18" charset="0"/>
              </a:rPr>
              <a:t>ask sb. for </a:t>
            </a:r>
            <a:r>
              <a:rPr lang="en-US" altLang="zh-CN" sz="2400" dirty="0" err="1">
                <a:solidFill>
                  <a:schemeClr val="tx1">
                    <a:lumMod val="50000"/>
                  </a:schemeClr>
                </a:solidFill>
                <a:latin typeface="Times New Roman" panose="02020603050405020304" pitchFamily="18" charset="0"/>
              </a:rPr>
              <a:t>sth</a:t>
            </a:r>
            <a:r>
              <a:rPr lang="en-US" altLang="zh-CN" sz="2400" dirty="0">
                <a:solidFill>
                  <a:schemeClr val="tx1">
                    <a:lumMod val="50000"/>
                  </a:schemeClr>
                </a:solidFill>
                <a:latin typeface="Times New Roman" panose="02020603050405020304" pitchFamily="18" charset="0"/>
              </a:rPr>
              <a:t>.</a:t>
            </a:r>
            <a:r>
              <a:rPr lang="zh-CN" altLang="en-US" sz="2400" dirty="0">
                <a:solidFill>
                  <a:schemeClr val="tx1">
                    <a:lumMod val="50000"/>
                  </a:schemeClr>
                </a:solidFill>
                <a:latin typeface="Times New Roman" panose="02020603050405020304" pitchFamily="18" charset="0"/>
              </a:rPr>
              <a:t>表示</a:t>
            </a:r>
            <a:r>
              <a:rPr lang="en-US" altLang="zh-CN" sz="2400" dirty="0">
                <a:solidFill>
                  <a:schemeClr val="tx1">
                    <a:lumMod val="50000"/>
                  </a:schemeClr>
                </a:solidFill>
                <a:latin typeface="Times New Roman" panose="02020603050405020304" pitchFamily="18" charset="0"/>
              </a:rPr>
              <a:t>“</a:t>
            </a:r>
            <a:r>
              <a:rPr lang="zh-CN" altLang="en-US" sz="2400" dirty="0">
                <a:solidFill>
                  <a:schemeClr val="tx1">
                    <a:lumMod val="50000"/>
                  </a:schemeClr>
                </a:solidFill>
                <a:latin typeface="Times New Roman" panose="02020603050405020304" pitchFamily="18" charset="0"/>
              </a:rPr>
              <a:t>向某人要某物</a:t>
            </a:r>
            <a:r>
              <a:rPr lang="en-US" altLang="zh-CN" sz="2400" dirty="0">
                <a:solidFill>
                  <a:schemeClr val="tx1">
                    <a:lumMod val="50000"/>
                  </a:schemeClr>
                </a:solidFill>
                <a:latin typeface="Times New Roman" panose="02020603050405020304" pitchFamily="18" charset="0"/>
              </a:rPr>
              <a:t>”</a:t>
            </a:r>
            <a:r>
              <a:rPr lang="zh-CN" altLang="en-US" sz="2400" dirty="0">
                <a:solidFill>
                  <a:schemeClr val="tx1">
                    <a:lumMod val="50000"/>
                  </a:schemeClr>
                </a:solidFill>
                <a:latin typeface="Times New Roman" panose="02020603050405020304" pitchFamily="18" charset="0"/>
              </a:rPr>
              <a:t>。</a:t>
            </a:r>
          </a:p>
          <a:p>
            <a:r>
              <a:rPr lang="en-US" altLang="zh-CN" sz="2400" dirty="0" err="1">
                <a:solidFill>
                  <a:schemeClr val="tx1">
                    <a:lumMod val="50000"/>
                  </a:schemeClr>
                </a:solidFill>
                <a:latin typeface="Times New Roman" panose="02020603050405020304" pitchFamily="18" charset="0"/>
                <a:sym typeface="+mn-ea"/>
              </a:rPr>
              <a:t>e.g.:</a:t>
            </a:r>
            <a:r>
              <a:rPr lang="en-US" altLang="zh-CN" sz="2400" dirty="0" err="1">
                <a:solidFill>
                  <a:schemeClr val="tx1">
                    <a:lumMod val="50000"/>
                  </a:schemeClr>
                </a:solidFill>
                <a:latin typeface="Times New Roman" panose="02020603050405020304" pitchFamily="18" charset="0"/>
              </a:rPr>
              <a:t>You</a:t>
            </a:r>
            <a:r>
              <a:rPr lang="en-US" altLang="zh-CN" sz="2400" dirty="0">
                <a:solidFill>
                  <a:schemeClr val="tx1">
                    <a:lumMod val="50000"/>
                  </a:schemeClr>
                </a:solidFill>
                <a:latin typeface="Times New Roman" panose="02020603050405020304" pitchFamily="18" charset="0"/>
              </a:rPr>
              <a:t> can ask for help from the adults.</a:t>
            </a:r>
          </a:p>
          <a:p>
            <a:r>
              <a:rPr lang="en-US" altLang="zh-CN" sz="2400" dirty="0">
                <a:solidFill>
                  <a:schemeClr val="tx1">
                    <a:lumMod val="50000"/>
                  </a:schemeClr>
                </a:solidFill>
                <a:latin typeface="Times New Roman" panose="02020603050405020304" pitchFamily="18" charset="0"/>
              </a:rPr>
              <a:t>He asked his mother for some money.</a:t>
            </a:r>
          </a:p>
        </p:txBody>
      </p:sp>
    </p:spTree>
    <p:custDataLst>
      <p:tags r:id="rId1"/>
    </p:custDataLst>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66274" y="1226661"/>
            <a:ext cx="7521416" cy="3415030"/>
          </a:xfrm>
          <a:prstGeom prst="rect">
            <a:avLst/>
          </a:prstGeom>
          <a:noFill/>
        </p:spPr>
        <p:txBody>
          <a:bodyPr wrap="square" rtlCol="0">
            <a:spAutoFit/>
          </a:bodyPr>
          <a:lstStyle/>
          <a:p>
            <a:r>
              <a:rPr lang="en-US" altLang="zh-CN" sz="2400">
                <a:solidFill>
                  <a:schemeClr val="tx1">
                    <a:lumMod val="50000"/>
                  </a:schemeClr>
                </a:solidFill>
                <a:latin typeface="Times New Roman" panose="02020603050405020304" pitchFamily="18" charset="0"/>
              </a:rPr>
              <a:t>  (2)treat </a:t>
            </a:r>
            <a:r>
              <a:rPr lang="zh-CN" altLang="en-US" sz="2400">
                <a:solidFill>
                  <a:schemeClr val="tx1">
                    <a:lumMod val="50000"/>
                  </a:schemeClr>
                </a:solidFill>
                <a:latin typeface="Times New Roman" panose="02020603050405020304" pitchFamily="18" charset="0"/>
              </a:rPr>
              <a:t>此处用作可数名词，意为</a:t>
            </a:r>
            <a:r>
              <a:rPr lang="en-US" altLang="zh-CN" sz="2400">
                <a:solidFill>
                  <a:schemeClr val="tx1">
                    <a:lumMod val="50000"/>
                  </a:schemeClr>
                </a:solidFill>
                <a:latin typeface="Times New Roman" panose="02020603050405020304" pitchFamily="18" charset="0"/>
              </a:rPr>
              <a:t>“</a:t>
            </a:r>
            <a:r>
              <a:rPr lang="zh-CN" altLang="en-US" sz="2400">
                <a:solidFill>
                  <a:schemeClr val="tx1">
                    <a:lumMod val="50000"/>
                  </a:schemeClr>
                </a:solidFill>
                <a:latin typeface="Times New Roman" panose="02020603050405020304" pitchFamily="18" charset="0"/>
              </a:rPr>
              <a:t>请客；款待</a:t>
            </a:r>
            <a:r>
              <a:rPr lang="en-US" altLang="zh-CN" sz="2400">
                <a:solidFill>
                  <a:schemeClr val="tx1">
                    <a:lumMod val="50000"/>
                  </a:schemeClr>
                </a:solidFill>
                <a:latin typeface="Times New Roman" panose="02020603050405020304" pitchFamily="18" charset="0"/>
              </a:rPr>
              <a:t>”</a:t>
            </a:r>
            <a:r>
              <a:rPr lang="zh-CN" altLang="en-US" sz="2400">
                <a:solidFill>
                  <a:schemeClr val="tx1">
                    <a:lumMod val="50000"/>
                  </a:schemeClr>
                </a:solidFill>
                <a:latin typeface="Times New Roman" panose="02020603050405020304" pitchFamily="18" charset="0"/>
              </a:rPr>
              <a:t>。</a:t>
            </a:r>
          </a:p>
          <a:p>
            <a:r>
              <a:rPr lang="zh-CN" altLang="en-US" sz="2400">
                <a:solidFill>
                  <a:schemeClr val="tx1">
                    <a:lumMod val="50000"/>
                  </a:schemeClr>
                </a:solidFill>
                <a:latin typeface="Times New Roman" panose="02020603050405020304" pitchFamily="18" charset="0"/>
              </a:rPr>
              <a:t>  </a:t>
            </a:r>
            <a:r>
              <a:rPr lang="zh-CN" altLang="en-US" sz="2400">
                <a:solidFill>
                  <a:schemeClr val="tx1">
                    <a:lumMod val="50000"/>
                  </a:schemeClr>
                </a:solidFill>
                <a:latin typeface="Times New Roman" panose="02020603050405020304" pitchFamily="18" charset="0"/>
                <a:sym typeface="+mn-ea"/>
              </a:rPr>
              <a:t> </a:t>
            </a:r>
            <a:r>
              <a:rPr lang="en-US" altLang="zh-CN" sz="2400">
                <a:solidFill>
                  <a:schemeClr val="tx1">
                    <a:lumMod val="50000"/>
                  </a:schemeClr>
                </a:solidFill>
                <a:latin typeface="Times New Roman" panose="02020603050405020304" pitchFamily="18" charset="0"/>
                <a:sym typeface="+mn-ea"/>
              </a:rPr>
              <a:t>e.g.:</a:t>
            </a:r>
            <a:r>
              <a:rPr lang="en-US" altLang="zh-CN" sz="2400">
                <a:solidFill>
                  <a:schemeClr val="tx1">
                    <a:lumMod val="50000"/>
                  </a:schemeClr>
                </a:solidFill>
                <a:latin typeface="Times New Roman" panose="02020603050405020304" pitchFamily="18" charset="0"/>
              </a:rPr>
              <a:t>This is my treat.</a:t>
            </a:r>
          </a:p>
          <a:p>
            <a:r>
              <a:rPr lang="zh-CN" altLang="en-US" sz="2400">
                <a:solidFill>
                  <a:schemeClr val="tx1">
                    <a:lumMod val="50000"/>
                  </a:schemeClr>
                </a:solidFill>
                <a:latin typeface="Times New Roman" panose="02020603050405020304" pitchFamily="18" charset="0"/>
              </a:rPr>
              <a:t>【拓展】</a:t>
            </a:r>
            <a:r>
              <a:rPr lang="en-US" altLang="zh-CN" sz="2400">
                <a:solidFill>
                  <a:schemeClr val="tx1">
                    <a:lumMod val="50000"/>
                  </a:schemeClr>
                </a:solidFill>
                <a:latin typeface="Times New Roman" panose="02020603050405020304" pitchFamily="18" charset="0"/>
              </a:rPr>
              <a:t>treat</a:t>
            </a:r>
            <a:r>
              <a:rPr lang="zh-CN" altLang="en-US" sz="2400">
                <a:solidFill>
                  <a:schemeClr val="tx1">
                    <a:lumMod val="50000"/>
                  </a:schemeClr>
                </a:solidFill>
                <a:latin typeface="Times New Roman" panose="02020603050405020304" pitchFamily="18" charset="0"/>
              </a:rPr>
              <a:t>用作及物动词，其意义和用法为：</a:t>
            </a:r>
          </a:p>
          <a:p>
            <a:r>
              <a:rPr lang="en-US" altLang="zh-CN" sz="2400">
                <a:solidFill>
                  <a:schemeClr val="tx1">
                    <a:lumMod val="50000"/>
                  </a:schemeClr>
                </a:solidFill>
                <a:latin typeface="Times New Roman" panose="02020603050405020304" pitchFamily="18" charset="0"/>
              </a:rPr>
              <a:t>  ①</a:t>
            </a:r>
            <a:r>
              <a:rPr lang="zh-CN" altLang="en-US" sz="2400">
                <a:solidFill>
                  <a:schemeClr val="tx1">
                    <a:lumMod val="50000"/>
                  </a:schemeClr>
                </a:solidFill>
                <a:latin typeface="Times New Roman" panose="02020603050405020304" pitchFamily="18" charset="0"/>
              </a:rPr>
              <a:t>意为</a:t>
            </a:r>
            <a:r>
              <a:rPr lang="en-US" altLang="zh-CN" sz="2400">
                <a:solidFill>
                  <a:schemeClr val="tx1">
                    <a:lumMod val="50000"/>
                  </a:schemeClr>
                </a:solidFill>
                <a:latin typeface="Times New Roman" panose="02020603050405020304" pitchFamily="18" charset="0"/>
              </a:rPr>
              <a:t>“</a:t>
            </a:r>
            <a:r>
              <a:rPr lang="zh-CN" altLang="en-US" sz="2400">
                <a:solidFill>
                  <a:schemeClr val="tx1">
                    <a:lumMod val="50000"/>
                  </a:schemeClr>
                </a:solidFill>
                <a:latin typeface="Times New Roman" panose="02020603050405020304" pitchFamily="18" charset="0"/>
              </a:rPr>
              <a:t>款待；请客</a:t>
            </a:r>
            <a:r>
              <a:rPr lang="en-US" altLang="zh-CN" sz="2400">
                <a:solidFill>
                  <a:schemeClr val="tx1">
                    <a:lumMod val="50000"/>
                  </a:schemeClr>
                </a:solidFill>
                <a:latin typeface="Times New Roman" panose="02020603050405020304" pitchFamily="18" charset="0"/>
              </a:rPr>
              <a:t>”</a:t>
            </a:r>
            <a:r>
              <a:rPr lang="zh-CN" altLang="en-US" sz="2400">
                <a:solidFill>
                  <a:schemeClr val="tx1">
                    <a:lumMod val="50000"/>
                  </a:schemeClr>
                </a:solidFill>
                <a:latin typeface="Times New Roman" panose="02020603050405020304" pitchFamily="18" charset="0"/>
              </a:rPr>
              <a:t>。常构成短语</a:t>
            </a:r>
            <a:r>
              <a:rPr lang="en-US" altLang="zh-CN" sz="2400">
                <a:solidFill>
                  <a:schemeClr val="tx1">
                    <a:lumMod val="50000"/>
                  </a:schemeClr>
                </a:solidFill>
                <a:latin typeface="Times New Roman" panose="02020603050405020304" pitchFamily="18" charset="0"/>
              </a:rPr>
              <a:t>treat sb. to sth.,</a:t>
            </a:r>
            <a:r>
              <a:rPr lang="zh-CN" altLang="en-US" sz="2400">
                <a:solidFill>
                  <a:schemeClr val="tx1">
                    <a:lumMod val="50000"/>
                  </a:schemeClr>
                </a:solidFill>
                <a:latin typeface="Times New Roman" panose="02020603050405020304" pitchFamily="18" charset="0"/>
              </a:rPr>
              <a:t>意为</a:t>
            </a:r>
            <a:r>
              <a:rPr lang="en-US" altLang="zh-CN" sz="2400">
                <a:solidFill>
                  <a:schemeClr val="tx1">
                    <a:lumMod val="50000"/>
                  </a:schemeClr>
                </a:solidFill>
                <a:latin typeface="Times New Roman" panose="02020603050405020304" pitchFamily="18" charset="0"/>
              </a:rPr>
              <a:t>“</a:t>
            </a:r>
            <a:r>
              <a:rPr lang="zh-CN" altLang="en-US" sz="2400">
                <a:solidFill>
                  <a:schemeClr val="tx1">
                    <a:lumMod val="50000"/>
                  </a:schemeClr>
                </a:solidFill>
                <a:latin typeface="Times New Roman" panose="02020603050405020304" pitchFamily="18" charset="0"/>
              </a:rPr>
              <a:t>请某人吃</a:t>
            </a:r>
            <a:r>
              <a:rPr lang="en-US" altLang="zh-CN" sz="2400">
                <a:solidFill>
                  <a:schemeClr val="tx1">
                    <a:lumMod val="50000"/>
                  </a:schemeClr>
                </a:solidFill>
                <a:latin typeface="Times New Roman" panose="02020603050405020304" pitchFamily="18" charset="0"/>
              </a:rPr>
              <a:t>……”</a:t>
            </a:r>
            <a:r>
              <a:rPr lang="zh-CN" altLang="en-US" sz="2400">
                <a:solidFill>
                  <a:schemeClr val="tx1">
                    <a:lumMod val="50000"/>
                  </a:schemeClr>
                </a:solidFill>
                <a:latin typeface="Times New Roman" panose="02020603050405020304" pitchFamily="18" charset="0"/>
              </a:rPr>
              <a:t>。</a:t>
            </a:r>
          </a:p>
          <a:p>
            <a:r>
              <a:rPr lang="zh-CN" altLang="en-US" sz="2400">
                <a:solidFill>
                  <a:schemeClr val="tx1">
                    <a:lumMod val="50000"/>
                  </a:schemeClr>
                </a:solidFill>
                <a:latin typeface="Times New Roman" panose="02020603050405020304" pitchFamily="18" charset="0"/>
              </a:rPr>
              <a:t>  </a:t>
            </a:r>
            <a:r>
              <a:rPr lang="zh-CN" altLang="en-US" sz="2400">
                <a:solidFill>
                  <a:schemeClr val="tx1">
                    <a:lumMod val="50000"/>
                  </a:schemeClr>
                </a:solidFill>
                <a:latin typeface="Times New Roman" panose="02020603050405020304" pitchFamily="18" charset="0"/>
                <a:sym typeface="+mn-ea"/>
              </a:rPr>
              <a:t> </a:t>
            </a:r>
            <a:r>
              <a:rPr lang="en-US" altLang="zh-CN" sz="2400">
                <a:solidFill>
                  <a:schemeClr val="tx1">
                    <a:lumMod val="50000"/>
                  </a:schemeClr>
                </a:solidFill>
                <a:latin typeface="Times New Roman" panose="02020603050405020304" pitchFamily="18" charset="0"/>
                <a:sym typeface="+mn-ea"/>
              </a:rPr>
              <a:t>e.g.:</a:t>
            </a:r>
            <a:r>
              <a:rPr lang="en-US" altLang="zh-CN" sz="2400">
                <a:solidFill>
                  <a:schemeClr val="tx1">
                    <a:lumMod val="50000"/>
                  </a:schemeClr>
                </a:solidFill>
                <a:latin typeface="Times New Roman" panose="02020603050405020304" pitchFamily="18" charset="0"/>
              </a:rPr>
              <a:t>She treated us to some delicious chicken.</a:t>
            </a:r>
          </a:p>
          <a:p>
            <a:r>
              <a:rPr lang="zh-CN" altLang="en-US" sz="2400">
                <a:solidFill>
                  <a:schemeClr val="tx1">
                    <a:lumMod val="50000"/>
                  </a:schemeClr>
                </a:solidFill>
                <a:latin typeface="Times New Roman" panose="02020603050405020304" pitchFamily="18" charset="0"/>
              </a:rPr>
              <a:t>  ②意为</a:t>
            </a:r>
            <a:r>
              <a:rPr lang="en-US" altLang="zh-CN" sz="2400">
                <a:solidFill>
                  <a:schemeClr val="tx1">
                    <a:lumMod val="50000"/>
                  </a:schemeClr>
                </a:solidFill>
                <a:latin typeface="Times New Roman" panose="02020603050405020304" pitchFamily="18" charset="0"/>
              </a:rPr>
              <a:t>“</a:t>
            </a:r>
            <a:r>
              <a:rPr lang="zh-CN" altLang="en-US" sz="2400">
                <a:solidFill>
                  <a:schemeClr val="tx1">
                    <a:lumMod val="50000"/>
                  </a:schemeClr>
                </a:solidFill>
                <a:latin typeface="Times New Roman" panose="02020603050405020304" pitchFamily="18" charset="0"/>
              </a:rPr>
              <a:t>看待；当作</a:t>
            </a:r>
            <a:r>
              <a:rPr lang="en-US" altLang="zh-CN" sz="2400">
                <a:solidFill>
                  <a:schemeClr val="tx1">
                    <a:lumMod val="50000"/>
                  </a:schemeClr>
                </a:solidFill>
                <a:latin typeface="Times New Roman" panose="02020603050405020304" pitchFamily="18" charset="0"/>
              </a:rPr>
              <a:t>”</a:t>
            </a:r>
            <a:r>
              <a:rPr lang="zh-CN" altLang="en-US" sz="2400">
                <a:solidFill>
                  <a:schemeClr val="tx1">
                    <a:lumMod val="50000"/>
                  </a:schemeClr>
                </a:solidFill>
                <a:latin typeface="Times New Roman" panose="02020603050405020304" pitchFamily="18" charset="0"/>
              </a:rPr>
              <a:t>，与</a:t>
            </a:r>
            <a:r>
              <a:rPr lang="en-US" altLang="zh-CN" sz="2400">
                <a:solidFill>
                  <a:schemeClr val="tx1">
                    <a:lumMod val="50000"/>
                  </a:schemeClr>
                </a:solidFill>
                <a:latin typeface="Times New Roman" panose="02020603050405020304" pitchFamily="18" charset="0"/>
              </a:rPr>
              <a:t>as</a:t>
            </a:r>
            <a:r>
              <a:rPr lang="zh-CN" altLang="en-US" sz="2400">
                <a:solidFill>
                  <a:schemeClr val="tx1">
                    <a:lumMod val="50000"/>
                  </a:schemeClr>
                </a:solidFill>
                <a:latin typeface="Times New Roman" panose="02020603050405020304" pitchFamily="18" charset="0"/>
              </a:rPr>
              <a:t>连用构成</a:t>
            </a:r>
            <a:r>
              <a:rPr lang="en-US" altLang="zh-CN" sz="2400">
                <a:solidFill>
                  <a:schemeClr val="tx1">
                    <a:lumMod val="50000"/>
                  </a:schemeClr>
                </a:solidFill>
                <a:latin typeface="Times New Roman" panose="02020603050405020304" pitchFamily="18" charset="0"/>
              </a:rPr>
              <a:t>treat...as...</a:t>
            </a:r>
            <a:r>
              <a:rPr lang="zh-CN" altLang="en-US" sz="2400">
                <a:solidFill>
                  <a:schemeClr val="tx1">
                    <a:lumMod val="50000"/>
                  </a:schemeClr>
                </a:solidFill>
                <a:latin typeface="Times New Roman" panose="02020603050405020304" pitchFamily="18" charset="0"/>
              </a:rPr>
              <a:t>短语，意为</a:t>
            </a:r>
            <a:r>
              <a:rPr lang="en-US" altLang="zh-CN" sz="2400">
                <a:solidFill>
                  <a:schemeClr val="tx1">
                    <a:lumMod val="50000"/>
                  </a:schemeClr>
                </a:solidFill>
                <a:latin typeface="Times New Roman" panose="02020603050405020304" pitchFamily="18" charset="0"/>
              </a:rPr>
              <a:t>“</a:t>
            </a:r>
            <a:r>
              <a:rPr lang="zh-CN" altLang="en-US" sz="2400">
                <a:solidFill>
                  <a:schemeClr val="tx1">
                    <a:lumMod val="50000"/>
                  </a:schemeClr>
                </a:solidFill>
                <a:latin typeface="Times New Roman" panose="02020603050405020304" pitchFamily="18" charset="0"/>
              </a:rPr>
              <a:t>把</a:t>
            </a:r>
            <a:r>
              <a:rPr lang="en-US" altLang="zh-CN" sz="2400">
                <a:solidFill>
                  <a:schemeClr val="tx1">
                    <a:lumMod val="50000"/>
                  </a:schemeClr>
                </a:solidFill>
                <a:latin typeface="Times New Roman" panose="02020603050405020304" pitchFamily="18" charset="0"/>
              </a:rPr>
              <a:t>……</a:t>
            </a:r>
            <a:r>
              <a:rPr lang="zh-CN" altLang="en-US" sz="2400">
                <a:solidFill>
                  <a:schemeClr val="tx1">
                    <a:lumMod val="50000"/>
                  </a:schemeClr>
                </a:solidFill>
                <a:latin typeface="Times New Roman" panose="02020603050405020304" pitchFamily="18" charset="0"/>
              </a:rPr>
              <a:t>当作</a:t>
            </a:r>
            <a:r>
              <a:rPr lang="en-US" altLang="zh-CN" sz="2400">
                <a:solidFill>
                  <a:schemeClr val="tx1">
                    <a:lumMod val="50000"/>
                  </a:schemeClr>
                </a:solidFill>
                <a:latin typeface="Times New Roman" panose="02020603050405020304" pitchFamily="18" charset="0"/>
              </a:rPr>
              <a:t>……”</a:t>
            </a:r>
            <a:r>
              <a:rPr lang="zh-CN" altLang="en-US" sz="2400">
                <a:solidFill>
                  <a:schemeClr val="tx1">
                    <a:lumMod val="50000"/>
                  </a:schemeClr>
                </a:solidFill>
                <a:latin typeface="Times New Roman" panose="02020603050405020304" pitchFamily="18" charset="0"/>
              </a:rPr>
              <a:t>。</a:t>
            </a:r>
          </a:p>
          <a:p>
            <a:r>
              <a:rPr lang="zh-CN" altLang="en-US" sz="2400">
                <a:solidFill>
                  <a:schemeClr val="tx1">
                    <a:lumMod val="50000"/>
                  </a:schemeClr>
                </a:solidFill>
                <a:latin typeface="Times New Roman" panose="02020603050405020304" pitchFamily="18" charset="0"/>
              </a:rPr>
              <a:t>  </a:t>
            </a:r>
            <a:r>
              <a:rPr lang="zh-CN" altLang="en-US" sz="2400">
                <a:solidFill>
                  <a:schemeClr val="tx1">
                    <a:lumMod val="50000"/>
                  </a:schemeClr>
                </a:solidFill>
                <a:latin typeface="Times New Roman" panose="02020603050405020304" pitchFamily="18" charset="0"/>
                <a:sym typeface="+mn-ea"/>
              </a:rPr>
              <a:t> </a:t>
            </a:r>
            <a:r>
              <a:rPr lang="en-US" altLang="zh-CN" sz="2400">
                <a:solidFill>
                  <a:schemeClr val="tx1">
                    <a:lumMod val="50000"/>
                  </a:schemeClr>
                </a:solidFill>
                <a:latin typeface="Times New Roman" panose="02020603050405020304" pitchFamily="18" charset="0"/>
                <a:sym typeface="+mn-ea"/>
              </a:rPr>
              <a:t>e.g.:</a:t>
            </a:r>
            <a:r>
              <a:rPr lang="en-US" altLang="zh-CN" sz="2400">
                <a:solidFill>
                  <a:schemeClr val="tx1">
                    <a:lumMod val="50000"/>
                  </a:schemeClr>
                </a:solidFill>
                <a:latin typeface="Times New Roman" panose="02020603050405020304" pitchFamily="18" charset="0"/>
              </a:rPr>
              <a:t>Don't treat me as a child.</a:t>
            </a:r>
          </a:p>
        </p:txBody>
      </p:sp>
    </p:spTree>
    <p:custDataLst>
      <p:tags r:id="rId1"/>
    </p:custDataLst>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26269" y="1352074"/>
            <a:ext cx="7521416" cy="3415030"/>
          </a:xfrm>
          <a:prstGeom prst="rect">
            <a:avLst/>
          </a:prstGeom>
          <a:noFill/>
        </p:spPr>
        <p:txBody>
          <a:bodyPr wrap="square" rtlCol="0">
            <a:spAutoFit/>
          </a:bodyPr>
          <a:lstStyle/>
          <a:p>
            <a:r>
              <a:rPr lang="en-US" altLang="zh-CN" sz="2400">
                <a:solidFill>
                  <a:schemeClr val="tx1">
                    <a:lumMod val="50000"/>
                  </a:schemeClr>
                </a:solidFill>
                <a:latin typeface="Times New Roman" panose="02020603050405020304" pitchFamily="18" charset="0"/>
              </a:rPr>
              <a:t>③</a:t>
            </a:r>
            <a:r>
              <a:rPr lang="zh-CN" altLang="en-US" sz="2400">
                <a:solidFill>
                  <a:schemeClr val="tx1">
                    <a:lumMod val="50000"/>
                  </a:schemeClr>
                </a:solidFill>
                <a:latin typeface="Times New Roman" panose="02020603050405020304" pitchFamily="18" charset="0"/>
              </a:rPr>
              <a:t>意为</a:t>
            </a:r>
            <a:r>
              <a:rPr lang="en-US" altLang="zh-CN" sz="2400">
                <a:solidFill>
                  <a:schemeClr val="tx1">
                    <a:lumMod val="50000"/>
                  </a:schemeClr>
                </a:solidFill>
                <a:latin typeface="Times New Roman" panose="02020603050405020304" pitchFamily="18" charset="0"/>
              </a:rPr>
              <a:t>“</a:t>
            </a:r>
            <a:r>
              <a:rPr lang="zh-CN" altLang="en-US" sz="2400">
                <a:solidFill>
                  <a:schemeClr val="tx1">
                    <a:lumMod val="50000"/>
                  </a:schemeClr>
                </a:solidFill>
                <a:latin typeface="Times New Roman" panose="02020603050405020304" pitchFamily="18" charset="0"/>
              </a:rPr>
              <a:t>治疗</a:t>
            </a:r>
            <a:r>
              <a:rPr lang="en-US" altLang="zh-CN" sz="2400">
                <a:solidFill>
                  <a:schemeClr val="tx1">
                    <a:lumMod val="50000"/>
                  </a:schemeClr>
                </a:solidFill>
                <a:latin typeface="Times New Roman" panose="02020603050405020304" pitchFamily="18" charset="0"/>
              </a:rPr>
              <a:t>”</a:t>
            </a:r>
          </a:p>
          <a:p>
            <a:r>
              <a:rPr lang="en-US" altLang="zh-CN" sz="2400">
                <a:solidFill>
                  <a:schemeClr val="tx1">
                    <a:lumMod val="50000"/>
                  </a:schemeClr>
                </a:solidFill>
                <a:latin typeface="Times New Roman" panose="02020603050405020304" pitchFamily="18" charset="0"/>
                <a:sym typeface="+mn-ea"/>
              </a:rPr>
              <a:t>e.g.:</a:t>
            </a:r>
            <a:r>
              <a:rPr lang="en-US" altLang="zh-CN" sz="2400">
                <a:solidFill>
                  <a:schemeClr val="tx1">
                    <a:lumMod val="50000"/>
                  </a:schemeClr>
                </a:solidFill>
                <a:latin typeface="Times New Roman" panose="02020603050405020304" pitchFamily="18" charset="0"/>
              </a:rPr>
              <a:t> Which doctors are treating him for his illness?</a:t>
            </a:r>
          </a:p>
          <a:p>
            <a:r>
              <a:rPr lang="en-US" altLang="zh-CN" sz="2400">
                <a:solidFill>
                  <a:schemeClr val="tx1">
                    <a:lumMod val="50000"/>
                  </a:schemeClr>
                </a:solidFill>
                <a:latin typeface="Times New Roman" panose="02020603050405020304" pitchFamily="18" charset="0"/>
              </a:rPr>
              <a:t>4.I think it's fun to dress up as cartoon characters!</a:t>
            </a:r>
            <a:r>
              <a:rPr lang="zh-CN" altLang="en-US" sz="2400">
                <a:solidFill>
                  <a:schemeClr val="tx1">
                    <a:lumMod val="50000"/>
                  </a:schemeClr>
                </a:solidFill>
                <a:latin typeface="Times New Roman" panose="02020603050405020304" pitchFamily="18" charset="0"/>
              </a:rPr>
              <a:t>我认为装扮成卡通人物很好玩！（教材第13页）</a:t>
            </a:r>
          </a:p>
          <a:p>
            <a:r>
              <a:rPr lang="en-US" altLang="zh-CN" sz="2400">
                <a:solidFill>
                  <a:schemeClr val="tx1">
                    <a:lumMod val="50000"/>
                  </a:schemeClr>
                </a:solidFill>
                <a:latin typeface="Times New Roman" panose="02020603050405020304" pitchFamily="18" charset="0"/>
              </a:rPr>
              <a:t>dress up</a:t>
            </a:r>
            <a:r>
              <a:rPr lang="zh-CN" altLang="en-US" sz="2400">
                <a:solidFill>
                  <a:schemeClr val="tx1">
                    <a:lumMod val="50000"/>
                  </a:schemeClr>
                </a:solidFill>
                <a:latin typeface="Times New Roman" panose="02020603050405020304" pitchFamily="18" charset="0"/>
              </a:rPr>
              <a:t>意为</a:t>
            </a:r>
            <a:r>
              <a:rPr lang="en-US" altLang="zh-CN" sz="2400">
                <a:solidFill>
                  <a:schemeClr val="tx1">
                    <a:lumMod val="50000"/>
                  </a:schemeClr>
                </a:solidFill>
                <a:latin typeface="Times New Roman" panose="02020603050405020304" pitchFamily="18" charset="0"/>
              </a:rPr>
              <a:t>“</a:t>
            </a:r>
            <a:r>
              <a:rPr lang="zh-CN" altLang="en-US" sz="2400">
                <a:solidFill>
                  <a:schemeClr val="tx1">
                    <a:lumMod val="50000"/>
                  </a:schemeClr>
                </a:solidFill>
                <a:latin typeface="Times New Roman" panose="02020603050405020304" pitchFamily="18" charset="0"/>
              </a:rPr>
              <a:t>装扮，穿上盛装</a:t>
            </a:r>
            <a:r>
              <a:rPr lang="en-US" altLang="zh-CN" sz="2400">
                <a:solidFill>
                  <a:schemeClr val="tx1">
                    <a:lumMod val="50000"/>
                  </a:schemeClr>
                </a:solidFill>
                <a:latin typeface="Times New Roman" panose="02020603050405020304" pitchFamily="18" charset="0"/>
              </a:rPr>
              <a:t>”</a:t>
            </a:r>
            <a:r>
              <a:rPr lang="zh-CN" altLang="en-US" sz="2400">
                <a:solidFill>
                  <a:schemeClr val="tx1">
                    <a:lumMod val="50000"/>
                  </a:schemeClr>
                </a:solidFill>
                <a:latin typeface="Times New Roman" panose="02020603050405020304" pitchFamily="18" charset="0"/>
              </a:rPr>
              <a:t>，</a:t>
            </a:r>
            <a:r>
              <a:rPr lang="en-US" altLang="zh-CN" sz="2400">
                <a:solidFill>
                  <a:schemeClr val="tx1">
                    <a:lumMod val="50000"/>
                  </a:schemeClr>
                </a:solidFill>
                <a:latin typeface="Times New Roman" panose="02020603050405020304" pitchFamily="18" charset="0"/>
              </a:rPr>
              <a:t>dress up as...</a:t>
            </a:r>
            <a:r>
              <a:rPr lang="zh-CN" altLang="en-US" sz="2400">
                <a:solidFill>
                  <a:schemeClr val="tx1">
                    <a:lumMod val="50000"/>
                  </a:schemeClr>
                </a:solidFill>
                <a:latin typeface="Times New Roman" panose="02020603050405020304" pitchFamily="18" charset="0"/>
              </a:rPr>
              <a:t>意为</a:t>
            </a:r>
            <a:r>
              <a:rPr lang="en-US" altLang="zh-CN" sz="2400">
                <a:solidFill>
                  <a:schemeClr val="tx1">
                    <a:lumMod val="50000"/>
                  </a:schemeClr>
                </a:solidFill>
                <a:latin typeface="Times New Roman" panose="02020603050405020304" pitchFamily="18" charset="0"/>
              </a:rPr>
              <a:t>“</a:t>
            </a:r>
            <a:r>
              <a:rPr lang="zh-CN" altLang="en-US" sz="2400">
                <a:solidFill>
                  <a:schemeClr val="tx1">
                    <a:lumMod val="50000"/>
                  </a:schemeClr>
                </a:solidFill>
                <a:latin typeface="Times New Roman" panose="02020603050405020304" pitchFamily="18" charset="0"/>
              </a:rPr>
              <a:t>装扮 </a:t>
            </a:r>
          </a:p>
          <a:p>
            <a:r>
              <a:rPr lang="zh-CN" altLang="en-US" sz="2400">
                <a:solidFill>
                  <a:schemeClr val="tx1">
                    <a:lumMod val="50000"/>
                  </a:schemeClr>
                </a:solidFill>
                <a:latin typeface="Times New Roman" panose="02020603050405020304" pitchFamily="18" charset="0"/>
              </a:rPr>
              <a:t>成</a:t>
            </a:r>
            <a:r>
              <a:rPr lang="en-US" altLang="zh-CN" sz="2400">
                <a:solidFill>
                  <a:schemeClr val="tx1">
                    <a:lumMod val="50000"/>
                  </a:schemeClr>
                </a:solidFill>
                <a:latin typeface="Times New Roman" panose="02020603050405020304" pitchFamily="18" charset="0"/>
              </a:rPr>
              <a:t>……</a:t>
            </a:r>
            <a:r>
              <a:rPr lang="zh-CN" altLang="en-US" sz="2400">
                <a:solidFill>
                  <a:schemeClr val="tx1">
                    <a:lumMod val="50000"/>
                  </a:schemeClr>
                </a:solidFill>
                <a:latin typeface="Times New Roman" panose="02020603050405020304" pitchFamily="18" charset="0"/>
              </a:rPr>
              <a:t>；打扮成</a:t>
            </a:r>
            <a:r>
              <a:rPr lang="en-US" altLang="zh-CN" sz="2400">
                <a:solidFill>
                  <a:schemeClr val="tx1">
                    <a:lumMod val="50000"/>
                  </a:schemeClr>
                </a:solidFill>
                <a:latin typeface="Times New Roman" panose="02020603050405020304" pitchFamily="18" charset="0"/>
              </a:rPr>
              <a:t>……”</a:t>
            </a:r>
            <a:r>
              <a:rPr lang="zh-CN" altLang="en-US" sz="2400">
                <a:solidFill>
                  <a:schemeClr val="tx1">
                    <a:lumMod val="50000"/>
                  </a:schemeClr>
                </a:solidFill>
                <a:latin typeface="Times New Roman" panose="02020603050405020304" pitchFamily="18" charset="0"/>
              </a:rPr>
              <a:t>，</a:t>
            </a:r>
            <a:r>
              <a:rPr lang="en-US" altLang="zh-CN" sz="2400">
                <a:solidFill>
                  <a:schemeClr val="tx1">
                    <a:lumMod val="50000"/>
                  </a:schemeClr>
                </a:solidFill>
                <a:latin typeface="Times New Roman" panose="02020603050405020304" pitchFamily="18" charset="0"/>
              </a:rPr>
              <a:t>as</a:t>
            </a:r>
            <a:r>
              <a:rPr lang="zh-CN" altLang="en-US" sz="2400">
                <a:solidFill>
                  <a:schemeClr val="tx1">
                    <a:lumMod val="50000"/>
                  </a:schemeClr>
                </a:solidFill>
                <a:latin typeface="Times New Roman" panose="02020603050405020304" pitchFamily="18" charset="0"/>
              </a:rPr>
              <a:t>后面接表示角色、职业等的名词。</a:t>
            </a:r>
          </a:p>
          <a:p>
            <a:r>
              <a:rPr lang="en-US" altLang="zh-CN" sz="2400">
                <a:solidFill>
                  <a:schemeClr val="tx1">
                    <a:lumMod val="50000"/>
                  </a:schemeClr>
                </a:solidFill>
                <a:latin typeface="Times New Roman" panose="02020603050405020304" pitchFamily="18" charset="0"/>
                <a:sym typeface="+mn-ea"/>
              </a:rPr>
              <a:t>e.g.:</a:t>
            </a:r>
            <a:r>
              <a:rPr lang="en-US" altLang="zh-CN" sz="2400">
                <a:solidFill>
                  <a:schemeClr val="tx1">
                    <a:lumMod val="50000"/>
                  </a:schemeClr>
                </a:solidFill>
                <a:latin typeface="Times New Roman" panose="02020603050405020304" pitchFamily="18" charset="0"/>
              </a:rPr>
              <a:t>Children like dressing up.</a:t>
            </a:r>
          </a:p>
          <a:p>
            <a:r>
              <a:rPr lang="en-US" altLang="zh-CN" sz="2400">
                <a:solidFill>
                  <a:schemeClr val="tx1">
                    <a:lumMod val="50000"/>
                  </a:schemeClr>
                </a:solidFill>
                <a:latin typeface="Times New Roman" panose="02020603050405020304" pitchFamily="18" charset="0"/>
              </a:rPr>
              <a:t>He often dresses up as a farmer.</a:t>
            </a:r>
          </a:p>
        </p:txBody>
      </p:sp>
    </p:spTree>
    <p:custDataLst>
      <p:tags r:id="rId1"/>
    </p:custDataLst>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58716" y="2201704"/>
            <a:ext cx="7521416" cy="2738120"/>
          </a:xfrm>
          <a:prstGeom prst="rect">
            <a:avLst/>
          </a:prstGeom>
          <a:noFill/>
        </p:spPr>
        <p:txBody>
          <a:bodyPr wrap="square" rtlCol="0">
            <a:spAutoFit/>
          </a:bodyPr>
          <a:lstStyle/>
          <a:p>
            <a:r>
              <a:rPr lang="zh-CN" altLang="en-US" sz="2400" dirty="0">
                <a:solidFill>
                  <a:schemeClr val="tx1">
                    <a:lumMod val="50000"/>
                  </a:schemeClr>
                </a:solidFill>
                <a:latin typeface="Times New Roman" panose="02020603050405020304" pitchFamily="18" charset="0"/>
              </a:rPr>
              <a:t>一、根据汉语提示填空。</a:t>
            </a:r>
          </a:p>
          <a:p>
            <a:r>
              <a:rPr lang="en-US" altLang="zh-CN" sz="2400" dirty="0">
                <a:solidFill>
                  <a:schemeClr val="tx1">
                    <a:lumMod val="50000"/>
                  </a:schemeClr>
                </a:solidFill>
                <a:latin typeface="Times New Roman" panose="02020603050405020304" pitchFamily="18" charset="0"/>
              </a:rPr>
              <a:t>1.The teacher will____________(</a:t>
            </a:r>
            <a:r>
              <a:rPr lang="zh-CN" altLang="en-US" sz="2400" dirty="0">
                <a:solidFill>
                  <a:schemeClr val="tx1">
                    <a:lumMod val="50000"/>
                  </a:schemeClr>
                </a:solidFill>
                <a:latin typeface="Times New Roman" panose="02020603050405020304" pitchFamily="18" charset="0"/>
              </a:rPr>
              <a:t>处罚</a:t>
            </a:r>
            <a:r>
              <a:rPr lang="en-US" altLang="zh-CN" sz="2400" dirty="0">
                <a:solidFill>
                  <a:schemeClr val="tx1">
                    <a:lumMod val="50000"/>
                  </a:schemeClr>
                </a:solidFill>
                <a:latin typeface="Times New Roman" panose="02020603050405020304" pitchFamily="18" charset="0"/>
              </a:rPr>
              <a:t>)you if you don't say   </a:t>
            </a:r>
          </a:p>
          <a:p>
            <a:r>
              <a:rPr lang="en-US" altLang="zh-CN" sz="2400" dirty="0">
                <a:solidFill>
                  <a:schemeClr val="tx1">
                    <a:lumMod val="50000"/>
                  </a:schemeClr>
                </a:solidFill>
                <a:latin typeface="Times New Roman" panose="02020603050405020304" pitchFamily="18" charset="0"/>
              </a:rPr>
              <a:t>sorry to me.</a:t>
            </a:r>
          </a:p>
          <a:p>
            <a:r>
              <a:rPr lang="en-US" altLang="zh-CN" sz="2400" dirty="0">
                <a:solidFill>
                  <a:schemeClr val="tx1">
                    <a:lumMod val="50000"/>
                  </a:schemeClr>
                </a:solidFill>
                <a:latin typeface="Times New Roman" panose="02020603050405020304" pitchFamily="18" charset="0"/>
              </a:rPr>
              <a:t>2.The illness has___________(</a:t>
            </a:r>
            <a:r>
              <a:rPr lang="zh-CN" altLang="en-US" sz="2400" dirty="0">
                <a:solidFill>
                  <a:schemeClr val="tx1">
                    <a:lumMod val="50000"/>
                  </a:schemeClr>
                </a:solidFill>
                <a:latin typeface="Times New Roman" panose="02020603050405020304" pitchFamily="18" charset="0"/>
              </a:rPr>
              <a:t>传播</a:t>
            </a:r>
            <a:r>
              <a:rPr lang="en-US" altLang="zh-CN" sz="2400" dirty="0">
                <a:solidFill>
                  <a:schemeClr val="tx1">
                    <a:lumMod val="50000"/>
                  </a:schemeClr>
                </a:solidFill>
                <a:latin typeface="Times New Roman" panose="02020603050405020304" pitchFamily="18" charset="0"/>
              </a:rPr>
              <a:t>)to the country from the city.</a:t>
            </a:r>
          </a:p>
          <a:p>
            <a:r>
              <a:rPr lang="en-US" altLang="zh-CN" sz="2400" dirty="0">
                <a:solidFill>
                  <a:schemeClr val="tx1">
                    <a:lumMod val="50000"/>
                  </a:schemeClr>
                </a:solidFill>
                <a:latin typeface="Times New Roman" panose="02020603050405020304" pitchFamily="18" charset="0"/>
              </a:rPr>
              <a:t>3.Europeans like celebrating____________(</a:t>
            </a:r>
            <a:r>
              <a:rPr lang="zh-CN" altLang="en-US" sz="2400" dirty="0">
                <a:solidFill>
                  <a:schemeClr val="tx1">
                    <a:lumMod val="50000"/>
                  </a:schemeClr>
                </a:solidFill>
                <a:latin typeface="Times New Roman" panose="02020603050405020304" pitchFamily="18" charset="0"/>
              </a:rPr>
              <a:t>圣诞节</a:t>
            </a:r>
            <a:r>
              <a:rPr lang="en-US" altLang="zh-CN" sz="2400" dirty="0">
                <a:solidFill>
                  <a:schemeClr val="tx1">
                    <a:lumMod val="50000"/>
                  </a:schemeClr>
                </a:solidFill>
                <a:latin typeface="Times New Roman" panose="02020603050405020304" pitchFamily="18" charset="0"/>
              </a:rPr>
              <a:t>).</a:t>
            </a:r>
          </a:p>
          <a:p>
            <a:r>
              <a:rPr lang="en-US" altLang="zh-CN" sz="2400" dirty="0">
                <a:solidFill>
                  <a:schemeClr val="tx1">
                    <a:lumMod val="50000"/>
                  </a:schemeClr>
                </a:solidFill>
                <a:latin typeface="Times New Roman" panose="02020603050405020304" pitchFamily="18" charset="0"/>
              </a:rPr>
              <a:t>4.English is used in____________(</a:t>
            </a:r>
            <a:r>
              <a:rPr lang="zh-CN" altLang="en-US" sz="2400" dirty="0">
                <a:solidFill>
                  <a:schemeClr val="tx1">
                    <a:lumMod val="50000"/>
                  </a:schemeClr>
                </a:solidFill>
                <a:latin typeface="Times New Roman" panose="02020603050405020304" pitchFamily="18" charset="0"/>
              </a:rPr>
              <a:t>商业</a:t>
            </a:r>
            <a:r>
              <a:rPr lang="en-US" altLang="zh-CN" sz="2800" dirty="0">
                <a:solidFill>
                  <a:schemeClr val="tx1">
                    <a:lumMod val="50000"/>
                  </a:schemeClr>
                </a:solidFill>
                <a:latin typeface="Times New Roman" panose="02020603050405020304" pitchFamily="18" charset="0"/>
              </a:rPr>
              <a:t>).</a:t>
            </a:r>
          </a:p>
        </p:txBody>
      </p:sp>
      <p:sp>
        <p:nvSpPr>
          <p:cNvPr id="8" name="文本框 7"/>
          <p:cNvSpPr txBox="1"/>
          <p:nvPr/>
        </p:nvSpPr>
        <p:spPr>
          <a:xfrm>
            <a:off x="3710305" y="2519998"/>
            <a:ext cx="1723073" cy="460375"/>
          </a:xfrm>
          <a:prstGeom prst="rect">
            <a:avLst/>
          </a:prstGeom>
          <a:noFill/>
        </p:spPr>
        <p:txBody>
          <a:bodyPr wrap="square" rtlCol="0">
            <a:spAutoFit/>
          </a:bodyPr>
          <a:lstStyle/>
          <a:p>
            <a:r>
              <a:rPr lang="en-US" altLang="zh-CN" sz="2400">
                <a:solidFill>
                  <a:srgbClr val="FF0000"/>
                </a:solidFill>
                <a:latin typeface="Times New Roman" panose="02020603050405020304" pitchFamily="18" charset="0"/>
              </a:rPr>
              <a:t>  punish</a:t>
            </a:r>
          </a:p>
        </p:txBody>
      </p:sp>
      <p:sp>
        <p:nvSpPr>
          <p:cNvPr id="9" name="文本框 8"/>
          <p:cNvSpPr txBox="1"/>
          <p:nvPr/>
        </p:nvSpPr>
        <p:spPr>
          <a:xfrm>
            <a:off x="3836988" y="4447064"/>
            <a:ext cx="1469708" cy="460375"/>
          </a:xfrm>
          <a:prstGeom prst="rect">
            <a:avLst/>
          </a:prstGeom>
          <a:noFill/>
        </p:spPr>
        <p:txBody>
          <a:bodyPr wrap="square" rtlCol="0">
            <a:spAutoFit/>
          </a:bodyPr>
          <a:lstStyle/>
          <a:p>
            <a:r>
              <a:rPr lang="en-US" altLang="zh-CN" sz="2400">
                <a:solidFill>
                  <a:srgbClr val="FF0000"/>
                </a:solidFill>
                <a:latin typeface="Times New Roman" panose="02020603050405020304" pitchFamily="18" charset="0"/>
              </a:rPr>
              <a:t>business</a:t>
            </a:r>
          </a:p>
        </p:txBody>
      </p:sp>
      <p:sp>
        <p:nvSpPr>
          <p:cNvPr id="3" name="文本框 2"/>
          <p:cNvSpPr txBox="1"/>
          <p:nvPr/>
        </p:nvSpPr>
        <p:spPr>
          <a:xfrm>
            <a:off x="3572193" y="3251676"/>
            <a:ext cx="1368266" cy="460375"/>
          </a:xfrm>
          <a:prstGeom prst="rect">
            <a:avLst/>
          </a:prstGeom>
          <a:noFill/>
        </p:spPr>
        <p:txBody>
          <a:bodyPr wrap="square" rtlCol="0">
            <a:spAutoFit/>
          </a:bodyPr>
          <a:lstStyle/>
          <a:p>
            <a:r>
              <a:rPr lang="en-US" altLang="zh-CN" sz="2400">
                <a:solidFill>
                  <a:srgbClr val="FF0000"/>
                </a:solidFill>
                <a:latin typeface="Times New Roman" panose="02020603050405020304" pitchFamily="18" charset="0"/>
              </a:rPr>
              <a:t>spread</a:t>
            </a:r>
          </a:p>
        </p:txBody>
      </p:sp>
      <p:sp>
        <p:nvSpPr>
          <p:cNvPr id="6" name="文本框 5"/>
          <p:cNvSpPr txBox="1"/>
          <p:nvPr/>
        </p:nvSpPr>
        <p:spPr>
          <a:xfrm>
            <a:off x="4962049" y="4034631"/>
            <a:ext cx="1477328" cy="460375"/>
          </a:xfrm>
          <a:prstGeom prst="rect">
            <a:avLst/>
          </a:prstGeom>
          <a:noFill/>
        </p:spPr>
        <p:txBody>
          <a:bodyPr wrap="square" rtlCol="0">
            <a:spAutoFit/>
          </a:bodyPr>
          <a:lstStyle/>
          <a:p>
            <a:r>
              <a:rPr lang="en-US" altLang="zh-CN" sz="2400">
                <a:solidFill>
                  <a:srgbClr val="FF0000"/>
                </a:solidFill>
                <a:latin typeface="Times New Roman" panose="02020603050405020304" pitchFamily="18" charset="0"/>
              </a:rPr>
              <a:t>Christmas</a:t>
            </a:r>
          </a:p>
        </p:txBody>
      </p:sp>
      <p:sp>
        <p:nvSpPr>
          <p:cNvPr id="13" name="矩形 12"/>
          <p:cNvSpPr/>
          <p:nvPr/>
        </p:nvSpPr>
        <p:spPr>
          <a:xfrm>
            <a:off x="2839403" y="401320"/>
            <a:ext cx="3465195" cy="1198880"/>
          </a:xfrm>
          <a:prstGeom prst="rect">
            <a:avLst/>
          </a:prstGeom>
          <a:noFill/>
          <a:ln>
            <a:noFill/>
          </a:ln>
        </p:spPr>
        <p:txBody>
          <a:bodyPr wrap="none" rtlCol="0" anchor="t">
            <a:spAutoFit/>
          </a:bodyPr>
          <a:lstStyle/>
          <a:p>
            <a:pPr algn="ctr"/>
            <a:r>
              <a:rPr lang="en-US" altLang="zh-CN" sz="7200" b="1" dirty="0">
                <a:ln w="25400" cmpd="sng">
                  <a:solidFill>
                    <a:srgbClr val="FAFCB7">
                      <a:alpha val="98000"/>
                    </a:srgbClr>
                  </a:solidFill>
                  <a:prstDash val="solid"/>
                </a:ln>
                <a:blipFill>
                  <a:blip r:embed="rId3">
                    <a:alphaModFix amt="63000"/>
                  </a:blip>
                  <a:tile ty="-38100" sx="7000" flip="xy" algn="tl"/>
                </a:blipFill>
                <a:effectLst>
                  <a:innerShdw dist="38100" dir="18900000">
                    <a:srgbClr val="F89D26">
                      <a:alpha val="100000"/>
                    </a:srgbClr>
                  </a:innerShdw>
                  <a:reflection blurRad="6350" stA="50000" endA="300" endPos="50000" dist="12700" dir="5400000" sy="-100000" algn="bl" rotWithShape="0"/>
                </a:effectLst>
                <a:latin typeface="Times New Roman" panose="02020603050405020304" pitchFamily="18" charset="0"/>
              </a:rPr>
              <a:t>Exercise</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85361" y="1426369"/>
            <a:ext cx="7521416" cy="3415030"/>
          </a:xfrm>
          <a:prstGeom prst="rect">
            <a:avLst/>
          </a:prstGeom>
          <a:noFill/>
        </p:spPr>
        <p:txBody>
          <a:bodyPr wrap="square" rtlCol="0">
            <a:spAutoFit/>
          </a:bodyPr>
          <a:lstStyle/>
          <a:p>
            <a:r>
              <a:rPr lang="zh-CN" altLang="en-US" sz="2400" dirty="0">
                <a:solidFill>
                  <a:schemeClr val="tx1">
                    <a:lumMod val="50000"/>
                  </a:schemeClr>
                </a:solidFill>
                <a:latin typeface="Times New Roman" panose="02020603050405020304" pitchFamily="18" charset="0"/>
              </a:rPr>
              <a:t>二、选择方框中的单词并用其正确形式填空。</a:t>
            </a:r>
          </a:p>
          <a:p>
            <a:endParaRPr lang="zh-CN" altLang="en-US" sz="2400" dirty="0">
              <a:solidFill>
                <a:schemeClr val="tx1">
                  <a:lumMod val="50000"/>
                </a:schemeClr>
              </a:solidFill>
              <a:latin typeface="Times New Roman" panose="02020603050405020304" pitchFamily="18" charset="0"/>
            </a:endParaRPr>
          </a:p>
          <a:p>
            <a:endParaRPr lang="zh-CN" altLang="en-US" sz="2400" dirty="0">
              <a:solidFill>
                <a:schemeClr val="tx1">
                  <a:lumMod val="50000"/>
                </a:schemeClr>
              </a:solidFill>
              <a:latin typeface="Times New Roman" panose="02020603050405020304" pitchFamily="18" charset="0"/>
            </a:endParaRPr>
          </a:p>
          <a:p>
            <a:r>
              <a:rPr lang="en-US" altLang="zh-CN" sz="2400" dirty="0">
                <a:solidFill>
                  <a:schemeClr val="tx1">
                    <a:lumMod val="50000"/>
                  </a:schemeClr>
                </a:solidFill>
                <a:latin typeface="Times New Roman" panose="02020603050405020304" pitchFamily="18" charset="0"/>
              </a:rPr>
              <a:t> </a:t>
            </a:r>
          </a:p>
          <a:p>
            <a:r>
              <a:rPr lang="en-US" altLang="zh-CN" sz="2400" dirty="0">
                <a:solidFill>
                  <a:schemeClr val="tx1">
                    <a:lumMod val="50000"/>
                  </a:schemeClr>
                </a:solidFill>
                <a:latin typeface="Times New Roman" panose="02020603050405020304" pitchFamily="18" charset="0"/>
              </a:rPr>
              <a:t>1.The dog </a:t>
            </a:r>
            <a:r>
              <a:rPr lang="en-US" altLang="zh-CN" sz="2400" dirty="0" err="1">
                <a:solidFill>
                  <a:schemeClr val="tx1">
                    <a:lumMod val="50000"/>
                  </a:schemeClr>
                </a:solidFill>
                <a:latin typeface="Times New Roman" panose="02020603050405020304" pitchFamily="18" charset="0"/>
              </a:rPr>
              <a:t>is________.You</a:t>
            </a:r>
            <a:r>
              <a:rPr lang="en-US" altLang="zh-CN" sz="2400" dirty="0">
                <a:solidFill>
                  <a:schemeClr val="tx1">
                    <a:lumMod val="50000"/>
                  </a:schemeClr>
                </a:solidFill>
                <a:latin typeface="Times New Roman" panose="02020603050405020304" pitchFamily="18" charset="0"/>
              </a:rPr>
              <a:t> should save it.</a:t>
            </a:r>
          </a:p>
          <a:p>
            <a:r>
              <a:rPr lang="en-US" altLang="zh-CN" sz="2400" dirty="0">
                <a:solidFill>
                  <a:schemeClr val="tx1">
                    <a:lumMod val="50000"/>
                  </a:schemeClr>
                </a:solidFill>
                <a:latin typeface="Times New Roman" panose="02020603050405020304" pitchFamily="18" charset="0"/>
              </a:rPr>
              <a:t> 2.</a:t>
            </a:r>
            <a:r>
              <a:rPr lang="en-US" altLang="zh-CN" sz="2400" i="1" dirty="0">
                <a:solidFill>
                  <a:schemeClr val="tx1">
                    <a:lumMod val="50000"/>
                  </a:schemeClr>
                </a:solidFill>
                <a:latin typeface="Times New Roman" panose="02020603050405020304" pitchFamily="18" charset="0"/>
              </a:rPr>
              <a:t>Red Sorghum</a:t>
            </a:r>
            <a:r>
              <a:rPr lang="en-US" altLang="zh-CN" sz="2400" dirty="0">
                <a:solidFill>
                  <a:schemeClr val="tx1">
                    <a:lumMod val="50000"/>
                  </a:schemeClr>
                </a:solidFill>
                <a:latin typeface="Times New Roman" panose="02020603050405020304" pitchFamily="18" charset="0"/>
              </a:rPr>
              <a:t>(</a:t>
            </a:r>
            <a:r>
              <a:rPr lang="zh-CN" altLang="en-US" sz="2400" dirty="0">
                <a:solidFill>
                  <a:schemeClr val="tx1">
                    <a:lumMod val="50000"/>
                  </a:schemeClr>
                </a:solidFill>
                <a:latin typeface="Times New Roman" panose="02020603050405020304" pitchFamily="18" charset="0"/>
              </a:rPr>
              <a:t>《红高粱》</a:t>
            </a:r>
            <a:r>
              <a:rPr lang="en-US" altLang="zh-CN" sz="2400" dirty="0">
                <a:solidFill>
                  <a:schemeClr val="tx1">
                    <a:lumMod val="50000"/>
                  </a:schemeClr>
                </a:solidFill>
                <a:latin typeface="Times New Roman" panose="02020603050405020304" pitchFamily="18" charset="0"/>
              </a:rPr>
              <a:t>) </a:t>
            </a:r>
            <a:r>
              <a:rPr lang="en-US" altLang="zh-CN" sz="2400" dirty="0" err="1">
                <a:solidFill>
                  <a:schemeClr val="tx1">
                    <a:lumMod val="50000"/>
                  </a:schemeClr>
                </a:solidFill>
                <a:latin typeface="Times New Roman" panose="02020603050405020304" pitchFamily="18" charset="0"/>
              </a:rPr>
              <a:t>was________by</a:t>
            </a:r>
            <a:r>
              <a:rPr lang="en-US" altLang="zh-CN" sz="2400" dirty="0">
                <a:solidFill>
                  <a:schemeClr val="tx1">
                    <a:lumMod val="50000"/>
                  </a:schemeClr>
                </a:solidFill>
                <a:latin typeface="Times New Roman" panose="02020603050405020304" pitchFamily="18" charset="0"/>
              </a:rPr>
              <a:t> Mo Yan. </a:t>
            </a:r>
          </a:p>
          <a:p>
            <a:r>
              <a:rPr lang="en-US" altLang="zh-CN" sz="2400" dirty="0">
                <a:solidFill>
                  <a:schemeClr val="tx1">
                    <a:lumMod val="50000"/>
                  </a:schemeClr>
                </a:solidFill>
                <a:latin typeface="Times New Roman" panose="02020603050405020304" pitchFamily="18" charset="0"/>
              </a:rPr>
              <a:t> 3.Mother gives me love and________.</a:t>
            </a:r>
          </a:p>
          <a:p>
            <a:r>
              <a:rPr lang="en-US" altLang="zh-CN" sz="2400" dirty="0">
                <a:solidFill>
                  <a:schemeClr val="tx1">
                    <a:lumMod val="50000"/>
                  </a:schemeClr>
                </a:solidFill>
                <a:latin typeface="Times New Roman" panose="02020603050405020304" pitchFamily="18" charset="0"/>
              </a:rPr>
              <a:t> 4.The teacher warns me not ________late.</a:t>
            </a:r>
          </a:p>
          <a:p>
            <a:r>
              <a:rPr lang="en-US" altLang="zh-CN" sz="2400" dirty="0">
                <a:solidFill>
                  <a:schemeClr val="tx1">
                    <a:lumMod val="50000"/>
                  </a:schemeClr>
                </a:solidFill>
                <a:latin typeface="Times New Roman" panose="02020603050405020304" pitchFamily="18" charset="0"/>
              </a:rPr>
              <a:t> 5.He_______to be late all the </a:t>
            </a:r>
            <a:r>
              <a:rPr lang="en-US" altLang="zh-CN" sz="2400" dirty="0" err="1">
                <a:solidFill>
                  <a:schemeClr val="tx1">
                    <a:lumMod val="50000"/>
                  </a:schemeClr>
                </a:solidFill>
                <a:latin typeface="Times New Roman" panose="02020603050405020304" pitchFamily="18" charset="0"/>
              </a:rPr>
              <a:t>time.The</a:t>
            </a:r>
            <a:r>
              <a:rPr lang="en-US" altLang="zh-CN" sz="2400" dirty="0">
                <a:solidFill>
                  <a:schemeClr val="tx1">
                    <a:lumMod val="50000"/>
                  </a:schemeClr>
                </a:solidFill>
                <a:latin typeface="Times New Roman" panose="02020603050405020304" pitchFamily="18" charset="0"/>
              </a:rPr>
              <a:t> teacher was angry.                                 </a:t>
            </a:r>
          </a:p>
        </p:txBody>
      </p:sp>
      <p:sp>
        <p:nvSpPr>
          <p:cNvPr id="3" name="文本框 2"/>
          <p:cNvSpPr txBox="1"/>
          <p:nvPr/>
        </p:nvSpPr>
        <p:spPr>
          <a:xfrm>
            <a:off x="2689225" y="2844165"/>
            <a:ext cx="1123950" cy="460375"/>
          </a:xfrm>
          <a:prstGeom prst="rect">
            <a:avLst/>
          </a:prstGeom>
          <a:noFill/>
        </p:spPr>
        <p:txBody>
          <a:bodyPr wrap="square" rtlCol="0">
            <a:spAutoFit/>
          </a:bodyPr>
          <a:lstStyle/>
          <a:p>
            <a:r>
              <a:rPr lang="en-US" altLang="zh-CN" sz="2400">
                <a:solidFill>
                  <a:srgbClr val="FF0000"/>
                </a:solidFill>
                <a:latin typeface="Times New Roman" panose="02020603050405020304" pitchFamily="18" charset="0"/>
              </a:rPr>
              <a:t>dying </a:t>
            </a:r>
          </a:p>
        </p:txBody>
      </p:sp>
      <p:sp>
        <p:nvSpPr>
          <p:cNvPr id="6" name="文本框 5"/>
          <p:cNvSpPr txBox="1"/>
          <p:nvPr/>
        </p:nvSpPr>
        <p:spPr>
          <a:xfrm>
            <a:off x="5360035" y="3264535"/>
            <a:ext cx="1159510" cy="460375"/>
          </a:xfrm>
          <a:prstGeom prst="rect">
            <a:avLst/>
          </a:prstGeom>
          <a:noFill/>
        </p:spPr>
        <p:txBody>
          <a:bodyPr wrap="square" rtlCol="0">
            <a:spAutoFit/>
          </a:bodyPr>
          <a:lstStyle/>
          <a:p>
            <a:r>
              <a:rPr lang="en-US" altLang="zh-CN" sz="2400">
                <a:solidFill>
                  <a:srgbClr val="FF0000"/>
                </a:solidFill>
                <a:latin typeface="Times New Roman" panose="02020603050405020304" pitchFamily="18" charset="0"/>
              </a:rPr>
              <a:t>written</a:t>
            </a:r>
          </a:p>
        </p:txBody>
      </p:sp>
      <p:sp>
        <p:nvSpPr>
          <p:cNvPr id="7" name="文本框 6"/>
          <p:cNvSpPr txBox="1"/>
          <p:nvPr/>
        </p:nvSpPr>
        <p:spPr>
          <a:xfrm>
            <a:off x="4623435" y="3628390"/>
            <a:ext cx="1430655" cy="460375"/>
          </a:xfrm>
          <a:prstGeom prst="rect">
            <a:avLst/>
          </a:prstGeom>
          <a:noFill/>
        </p:spPr>
        <p:txBody>
          <a:bodyPr wrap="square" rtlCol="0">
            <a:spAutoFit/>
          </a:bodyPr>
          <a:lstStyle/>
          <a:p>
            <a:r>
              <a:rPr lang="en-US" altLang="zh-CN" sz="2400">
                <a:solidFill>
                  <a:srgbClr val="FF0000"/>
                </a:solidFill>
                <a:latin typeface="Times New Roman" panose="02020603050405020304" pitchFamily="18" charset="0"/>
              </a:rPr>
              <a:t>warmth</a:t>
            </a:r>
          </a:p>
        </p:txBody>
      </p:sp>
      <p:sp>
        <p:nvSpPr>
          <p:cNvPr id="9" name="文本框 8"/>
          <p:cNvSpPr txBox="1"/>
          <p:nvPr/>
        </p:nvSpPr>
        <p:spPr>
          <a:xfrm>
            <a:off x="2377440" y="1960721"/>
            <a:ext cx="3969068" cy="829945"/>
          </a:xfrm>
          <a:prstGeom prst="rect">
            <a:avLst/>
          </a:prstGeom>
          <a:noFill/>
          <a:ln w="19050" cmpd="sng">
            <a:solidFill>
              <a:schemeClr val="accent4"/>
            </a:solidFill>
            <a:prstDash val="solid"/>
          </a:ln>
        </p:spPr>
        <p:txBody>
          <a:bodyPr wrap="square" rtlCol="0">
            <a:spAutoFit/>
          </a:bodyPr>
          <a:lstStyle/>
          <a:p>
            <a:pPr algn="ctr"/>
            <a:r>
              <a:rPr lang="en-US" altLang="zh-CN" sz="2400">
                <a:solidFill>
                  <a:schemeClr val="tx1">
                    <a:lumMod val="50000"/>
                  </a:schemeClr>
                </a:solidFill>
                <a:latin typeface="Times New Roman" panose="02020603050405020304" pitchFamily="18" charset="0"/>
              </a:rPr>
              <a:t>warm     be     write     die    use</a:t>
            </a:r>
          </a:p>
        </p:txBody>
      </p:sp>
      <p:sp>
        <p:nvSpPr>
          <p:cNvPr id="10" name="文本框 9"/>
          <p:cNvSpPr txBox="1"/>
          <p:nvPr/>
        </p:nvSpPr>
        <p:spPr>
          <a:xfrm>
            <a:off x="4780280" y="4000500"/>
            <a:ext cx="1010920" cy="460375"/>
          </a:xfrm>
          <a:prstGeom prst="rect">
            <a:avLst/>
          </a:prstGeom>
          <a:noFill/>
        </p:spPr>
        <p:txBody>
          <a:bodyPr wrap="square" rtlCol="0">
            <a:spAutoFit/>
          </a:bodyPr>
          <a:lstStyle/>
          <a:p>
            <a:r>
              <a:rPr lang="en-US" altLang="zh-CN" sz="2400">
                <a:solidFill>
                  <a:srgbClr val="FF0000"/>
                </a:solidFill>
                <a:latin typeface="Times New Roman" panose="02020603050405020304" pitchFamily="18" charset="0"/>
              </a:rPr>
              <a:t>to be</a:t>
            </a:r>
          </a:p>
        </p:txBody>
      </p:sp>
      <p:sp>
        <p:nvSpPr>
          <p:cNvPr id="11" name="文本框 10"/>
          <p:cNvSpPr txBox="1"/>
          <p:nvPr/>
        </p:nvSpPr>
        <p:spPr>
          <a:xfrm>
            <a:off x="1836420" y="4367371"/>
            <a:ext cx="759619" cy="460375"/>
          </a:xfrm>
          <a:prstGeom prst="rect">
            <a:avLst/>
          </a:prstGeom>
          <a:noFill/>
        </p:spPr>
        <p:txBody>
          <a:bodyPr wrap="square" rtlCol="0">
            <a:spAutoFit/>
          </a:bodyPr>
          <a:lstStyle/>
          <a:p>
            <a:r>
              <a:rPr lang="en-US" altLang="zh-CN" sz="2400">
                <a:solidFill>
                  <a:srgbClr val="FF0000"/>
                </a:solidFill>
                <a:latin typeface="Times New Roman" panose="02020603050405020304" pitchFamily="18" charset="0"/>
              </a:rPr>
              <a:t>used</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down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strips(downLef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strips(downLeft)">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strips(downLeft)">
                                      <p:cBhvr>
                                        <p:cTn id="2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116806" y="2668429"/>
            <a:ext cx="7167563" cy="953135"/>
          </a:xfrm>
          <a:prstGeom prst="rect">
            <a:avLst/>
          </a:prstGeom>
          <a:noFill/>
        </p:spPr>
        <p:txBody>
          <a:bodyPr wrap="square" rtlCol="0">
            <a:spAutoFit/>
          </a:bodyPr>
          <a:lstStyle/>
          <a:p>
            <a:r>
              <a:rPr lang="en-US" altLang="zh-CN" sz="2800" b="1" dirty="0">
                <a:solidFill>
                  <a:srgbClr val="FF0000"/>
                </a:solidFill>
                <a:latin typeface="Times New Roman" panose="02020603050405020304" pitchFamily="18" charset="0"/>
              </a:rPr>
              <a:t>1.Finish 2e on Page 15.</a:t>
            </a:r>
          </a:p>
          <a:p>
            <a:r>
              <a:rPr lang="en-US" altLang="zh-CN" sz="2800" b="1" dirty="0">
                <a:solidFill>
                  <a:srgbClr val="FF0000"/>
                </a:solidFill>
                <a:latin typeface="Times New Roman" panose="02020603050405020304" pitchFamily="18" charset="0"/>
              </a:rPr>
              <a:t>2.Remember the new words and expressions.</a:t>
            </a:r>
          </a:p>
        </p:txBody>
      </p:sp>
      <p:sp>
        <p:nvSpPr>
          <p:cNvPr id="6" name="矩形 5"/>
          <p:cNvSpPr/>
          <p:nvPr/>
        </p:nvSpPr>
        <p:spPr>
          <a:xfrm>
            <a:off x="2343626" y="1309529"/>
            <a:ext cx="4187190" cy="1106805"/>
          </a:xfrm>
          <a:prstGeom prst="rect">
            <a:avLst/>
          </a:prstGeom>
          <a:noFill/>
          <a:ln>
            <a:noFill/>
          </a:ln>
        </p:spPr>
        <p:txBody>
          <a:bodyPr wrap="none" rtlCol="0" anchor="t">
            <a:spAutoFit/>
          </a:bodyPr>
          <a:lstStyle/>
          <a:p>
            <a:pPr algn="ctr"/>
            <a:r>
              <a:rPr lang="en-US" altLang="zh-CN" sz="6600" b="1" dirty="0">
                <a:ln w="22225">
                  <a:solidFill>
                    <a:schemeClr val="accent2"/>
                  </a:solidFill>
                  <a:prstDash val="solid"/>
                </a:ln>
                <a:solidFill>
                  <a:schemeClr val="accent2">
                    <a:lumMod val="40000"/>
                    <a:lumOff val="60000"/>
                  </a:schemeClr>
                </a:solidFill>
                <a:effectLst/>
                <a:latin typeface="Times New Roman" panose="02020603050405020304" pitchFamily="18" charset="0"/>
              </a:rPr>
              <a:t>Homework</a:t>
            </a:r>
          </a:p>
        </p:txBody>
      </p:sp>
    </p:spTree>
    <p:custDataLst>
      <p:tags r:id="rId1"/>
    </p:custDataLst>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621155" y="2443480"/>
            <a:ext cx="6877050" cy="1442085"/>
          </a:xfrm>
          <a:prstGeom prst="rect">
            <a:avLst/>
          </a:prstGeom>
          <a:noFill/>
          <a:effectLst>
            <a:glow rad="190500">
              <a:srgbClr val="FF99FF"/>
            </a:glow>
          </a:effectLst>
        </p:spPr>
        <p:txBody>
          <a:bodyPr wrap="square" rtlCol="0">
            <a:spAutoFit/>
          </a:bodyPr>
          <a:lstStyle/>
          <a:p>
            <a:r>
              <a:rPr lang="en-US" altLang="zh-CN" sz="8775" b="1">
                <a:ln w="12700">
                  <a:noFill/>
                  <a:prstDash val="solid"/>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a:glow rad="63500">
                    <a:schemeClr val="accent1">
                      <a:satMod val="175000"/>
                      <a:alpha val="40000"/>
                    </a:schemeClr>
                  </a:glow>
                  <a:outerShdw blurRad="50800" dist="38100" dir="8100000" algn="tr" rotWithShape="0">
                    <a:prstClr val="black">
                      <a:alpha val="40000"/>
                    </a:prstClr>
                  </a:outerShdw>
                </a:effectLst>
                <a:latin typeface="Times New Roman" panose="02020603050405020304" pitchFamily="18" charset="0"/>
                <a:ea typeface="宋体" panose="02010600030101010101" pitchFamily="2" charset="-122"/>
              </a:rPr>
              <a:t>Thank</a:t>
            </a:r>
            <a:r>
              <a:rPr lang="en-US" altLang="zh-CN" sz="8775" b="1">
                <a:ln w="12700">
                  <a:solidFill>
                    <a:schemeClr val="tx2">
                      <a:lumMod val="75000"/>
                    </a:schemeClr>
                  </a:solidFill>
                  <a:prstDash val="solid"/>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a:glow rad="63500">
                    <a:schemeClr val="accent1">
                      <a:satMod val="175000"/>
                      <a:alpha val="40000"/>
                    </a:schemeClr>
                  </a:glow>
                  <a:outerShdw blurRad="50800" dist="38100" dir="8100000" algn="tr" rotWithShape="0">
                    <a:prstClr val="black">
                      <a:alpha val="40000"/>
                    </a:prstClr>
                  </a:outerShdw>
                </a:effectLst>
                <a:latin typeface="Times New Roman" panose="02020603050405020304" pitchFamily="18" charset="0"/>
                <a:ea typeface="宋体" panose="02010600030101010101" pitchFamily="2" charset="-122"/>
              </a:rPr>
              <a:t> </a:t>
            </a:r>
            <a:r>
              <a:rPr lang="en-US" altLang="zh-CN" sz="8775" b="1">
                <a:ln w="12700">
                  <a:noFill/>
                  <a:prstDash val="solid"/>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a:glow rad="63500">
                    <a:schemeClr val="accent1">
                      <a:satMod val="175000"/>
                      <a:alpha val="40000"/>
                    </a:schemeClr>
                  </a:glow>
                  <a:outerShdw blurRad="50800" dist="38100" dir="8100000" algn="tr" rotWithShape="0">
                    <a:prstClr val="black">
                      <a:alpha val="40000"/>
                    </a:prstClr>
                  </a:outerShdw>
                </a:effectLst>
                <a:latin typeface="Times New Roman" panose="02020603050405020304" pitchFamily="18" charset="0"/>
                <a:ea typeface="宋体" panose="02010600030101010101" pitchFamily="2" charset="-122"/>
              </a:rPr>
              <a:t>you!</a:t>
            </a:r>
            <a:endParaRPr lang="en-US" altLang="zh-CN" sz="8775" b="1">
              <a:ln w="12700">
                <a:solidFill>
                  <a:schemeClr val="tx2">
                    <a:lumMod val="75000"/>
                  </a:schemeClr>
                </a:solidFill>
                <a:prstDash val="solid"/>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a:glow rad="63500">
                  <a:schemeClr val="accent1">
                    <a:satMod val="175000"/>
                    <a:alpha val="40000"/>
                  </a:schemeClr>
                </a:glow>
                <a:outerShdw blurRad="50800" dist="38100" dir="8100000" algn="tr" rotWithShape="0">
                  <a:prstClr val="black">
                    <a:alpha val="40000"/>
                  </a:prstClr>
                </a:outerShdw>
              </a:effectLst>
              <a:latin typeface="Times New Roman" panose="02020603050405020304" pitchFamily="18" charset="0"/>
              <a:ea typeface="宋体" panose="02010600030101010101" pitchFamily="2" charset="-122"/>
            </a:endParaRPr>
          </a:p>
        </p:txBody>
      </p:sp>
    </p:spTree>
    <p:custDataLst>
      <p:tags r:id="rId1"/>
    </p:custDataLst>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1568768" y="2076926"/>
            <a:ext cx="5994559" cy="3208973"/>
          </a:xfrm>
          <a:prstGeom prst="rect">
            <a:avLst/>
          </a:prstGeom>
        </p:spPr>
      </p:pic>
    </p:spTree>
    <p:custDataLst>
      <p:tags r:id="rId1"/>
    </p:custData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1624965" y="1948339"/>
            <a:ext cx="6072664" cy="3368516"/>
          </a:xfrm>
          <a:prstGeom prst="rect">
            <a:avLst/>
          </a:prstGeom>
        </p:spPr>
      </p:pic>
    </p:spTree>
    <p:custDataLst>
      <p:tags r:id="rId1"/>
    </p:custData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a:off x="1658779" y="2005489"/>
            <a:ext cx="5756910" cy="3347085"/>
          </a:xfrm>
          <a:prstGeom prst="rect">
            <a:avLst/>
          </a:prstGeom>
        </p:spPr>
      </p:pic>
    </p:spTree>
    <p:custDataLst>
      <p:tags r:id="rId1"/>
    </p:custData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 227"/>
          <p:cNvSpPr/>
          <p:nvPr/>
        </p:nvSpPr>
        <p:spPr>
          <a:xfrm>
            <a:off x="515620" y="971550"/>
            <a:ext cx="800100" cy="520700"/>
          </a:xfrm>
          <a:prstGeom prst="wedgeEllipseCallout">
            <a:avLst>
              <a:gd name="adj1" fmla="val -25046"/>
              <a:gd name="adj2" fmla="val 6569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dirty="0">
                <a:solidFill>
                  <a:schemeClr val="bg2">
                    <a:lumMod val="10000"/>
                  </a:schemeClr>
                </a:solidFill>
                <a:latin typeface="Times New Roman" panose="02020603050405020304" pitchFamily="18" charset="0"/>
              </a:rPr>
              <a:t>1a</a:t>
            </a:r>
          </a:p>
        </p:txBody>
      </p:sp>
      <p:sp>
        <p:nvSpPr>
          <p:cNvPr id="4" name="文本框 3"/>
          <p:cNvSpPr txBox="1"/>
          <p:nvPr/>
        </p:nvSpPr>
        <p:spPr>
          <a:xfrm>
            <a:off x="1463040" y="706755"/>
            <a:ext cx="7147560" cy="1050290"/>
          </a:xfrm>
          <a:prstGeom prst="rect">
            <a:avLst/>
          </a:prstGeom>
          <a:noFill/>
        </p:spPr>
        <p:txBody>
          <a:bodyPr wrap="none" rtlCol="0">
            <a:spAutoFit/>
          </a:bodyPr>
          <a:lstStyle/>
          <a:p>
            <a:pPr>
              <a:lnSpc>
                <a:spcPct val="130000"/>
              </a:lnSpc>
            </a:pPr>
            <a:r>
              <a:rPr lang="en-US" altLang="zh-CN" sz="2400" b="1" dirty="0" smtClean="0">
                <a:solidFill>
                  <a:schemeClr val="tx1">
                    <a:lumMod val="50000"/>
                  </a:schemeClr>
                </a:solidFill>
                <a:latin typeface="Times New Roman" panose="02020603050405020304" pitchFamily="18" charset="0"/>
                <a:ea typeface="微软雅黑" panose="020B0503020204020204" charset="-122"/>
              </a:rPr>
              <a:t>Look at the pictures and words related to Halloween. </a:t>
            </a:r>
          </a:p>
          <a:p>
            <a:pPr>
              <a:lnSpc>
                <a:spcPct val="130000"/>
              </a:lnSpc>
            </a:pPr>
            <a:r>
              <a:rPr lang="en-US" altLang="zh-CN" sz="2400" b="1" dirty="0" smtClean="0">
                <a:solidFill>
                  <a:schemeClr val="tx1">
                    <a:lumMod val="50000"/>
                  </a:schemeClr>
                </a:solidFill>
                <a:latin typeface="Times New Roman" panose="02020603050405020304" pitchFamily="18" charset="0"/>
                <a:ea typeface="微软雅黑" panose="020B0503020204020204" charset="-122"/>
              </a:rPr>
              <a:t>What do you think this festival is about?</a:t>
            </a:r>
          </a:p>
        </p:txBody>
      </p:sp>
      <p:sp>
        <p:nvSpPr>
          <p:cNvPr id="5" name="文本框 4"/>
          <p:cNvSpPr txBox="1"/>
          <p:nvPr/>
        </p:nvSpPr>
        <p:spPr>
          <a:xfrm>
            <a:off x="1315720" y="1800225"/>
            <a:ext cx="5871845" cy="891540"/>
          </a:xfrm>
          <a:prstGeom prst="rect">
            <a:avLst/>
          </a:prstGeom>
          <a:noFill/>
          <a:ln>
            <a:solidFill>
              <a:schemeClr val="accent1">
                <a:lumMod val="60000"/>
                <a:lumOff val="40000"/>
              </a:schemeClr>
            </a:solidFill>
          </a:ln>
        </p:spPr>
        <p:txBody>
          <a:bodyPr wrap="none" rtlCol="0">
            <a:spAutoFit/>
          </a:bodyPr>
          <a:lstStyle/>
          <a:p>
            <a:pPr>
              <a:lnSpc>
                <a:spcPct val="130000"/>
              </a:lnSpc>
            </a:pPr>
            <a:r>
              <a:rPr lang="en-US" altLang="zh-CN" sz="2000" dirty="0" smtClean="0">
                <a:solidFill>
                  <a:schemeClr val="tx1">
                    <a:lumMod val="50000"/>
                  </a:schemeClr>
                </a:solidFill>
                <a:latin typeface="Times New Roman" panose="02020603050405020304" pitchFamily="18" charset="0"/>
                <a:ea typeface="微软雅黑" panose="020B0503020204020204" charset="-122"/>
              </a:rPr>
              <a:t>scary     dress up          haunted house   black cat   candy</a:t>
            </a:r>
          </a:p>
          <a:p>
            <a:pPr>
              <a:lnSpc>
                <a:spcPct val="130000"/>
              </a:lnSpc>
            </a:pPr>
            <a:r>
              <a:rPr lang="en-US" altLang="zh-CN" sz="2000" dirty="0" smtClean="0">
                <a:solidFill>
                  <a:schemeClr val="tx1">
                    <a:lumMod val="50000"/>
                  </a:schemeClr>
                </a:solidFill>
                <a:latin typeface="Times New Roman" panose="02020603050405020304" pitchFamily="18" charset="0"/>
                <a:ea typeface="微软雅黑" panose="020B0503020204020204" charset="-122"/>
              </a:rPr>
              <a:t>ghost     trick or treat   October              spider</a:t>
            </a:r>
          </a:p>
        </p:txBody>
      </p:sp>
      <p:pic>
        <p:nvPicPr>
          <p:cNvPr id="6" name="图片 5"/>
          <p:cNvPicPr>
            <a:picLocks noChangeAspect="1"/>
          </p:cNvPicPr>
          <p:nvPr/>
        </p:nvPicPr>
        <p:blipFill>
          <a:blip r:embed="rId3"/>
          <a:stretch>
            <a:fillRect/>
          </a:stretch>
        </p:blipFill>
        <p:spPr>
          <a:xfrm>
            <a:off x="1463040" y="3009900"/>
            <a:ext cx="5579110" cy="2345055"/>
          </a:xfrm>
          <a:prstGeom prst="rect">
            <a:avLst/>
          </a:prstGeom>
        </p:spPr>
      </p:pic>
    </p:spTree>
    <p:custDataLst>
      <p:tags r:id="rId1"/>
    </p:custData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01750" y="808355"/>
            <a:ext cx="6767830" cy="506730"/>
          </a:xfrm>
        </p:spPr>
        <p:txBody>
          <a:bodyPr>
            <a:normAutofit fontScale="90000"/>
          </a:bodyPr>
          <a:lstStyle/>
          <a:p>
            <a:r>
              <a:rPr lang="en-US" altLang="zh-CN" dirty="0">
                <a:solidFill>
                  <a:schemeClr val="tx1">
                    <a:lumMod val="50000"/>
                  </a:schemeClr>
                </a:solidFill>
                <a:latin typeface="Times New Roman" panose="02020603050405020304" pitchFamily="18" charset="0"/>
              </a:rPr>
              <a:t>Listen and answer the questions. </a:t>
            </a:r>
          </a:p>
        </p:txBody>
      </p:sp>
      <p:cxnSp>
        <p:nvCxnSpPr>
          <p:cNvPr id="12" name="直接连接符 11"/>
          <p:cNvCxnSpPr>
            <a:stCxn id="4" idx="1"/>
            <a:endCxn id="4" idx="1"/>
          </p:cNvCxnSpPr>
          <p:nvPr/>
        </p:nvCxnSpPr>
        <p:spPr>
          <a:xfrm>
            <a:off x="1466850" y="2009775"/>
            <a:ext cx="635" cy="635"/>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19" name="文本框 18"/>
          <p:cNvSpPr txBox="1"/>
          <p:nvPr/>
        </p:nvSpPr>
        <p:spPr>
          <a:xfrm>
            <a:off x="466090" y="2623185"/>
            <a:ext cx="7946390" cy="273812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800" dirty="0">
                <a:solidFill>
                  <a:schemeClr val="tx1">
                    <a:lumMod val="50000"/>
                  </a:schemeClr>
                </a:solidFill>
                <a:latin typeface="Times New Roman" panose="02020603050405020304" pitchFamily="18" charset="0"/>
              </a:rPr>
              <a:t>1.Where is Halloween popular?</a:t>
            </a:r>
          </a:p>
          <a:p>
            <a:r>
              <a:rPr lang="en-US" altLang="zh-CN" sz="2800" dirty="0">
                <a:solidFill>
                  <a:schemeClr val="tx1">
                    <a:lumMod val="50000"/>
                  </a:schemeClr>
                </a:solidFill>
                <a:latin typeface="Times New Roman" panose="02020603050405020304" pitchFamily="18" charset="0"/>
              </a:rPr>
              <a:t>   </a:t>
            </a:r>
          </a:p>
          <a:p>
            <a:r>
              <a:rPr lang="en-US" altLang="zh-CN" sz="2800" dirty="0">
                <a:solidFill>
                  <a:schemeClr val="tx1">
                    <a:lumMod val="50000"/>
                  </a:schemeClr>
                </a:solidFill>
                <a:latin typeface="Times New Roman" panose="02020603050405020304" pitchFamily="18" charset="0"/>
              </a:rPr>
              <a:t>2.When do people celebrate Halloween?</a:t>
            </a:r>
          </a:p>
          <a:p>
            <a:endParaRPr lang="en-US" altLang="zh-CN" sz="2800" dirty="0">
              <a:solidFill>
                <a:schemeClr val="tx1">
                  <a:lumMod val="50000"/>
                </a:schemeClr>
              </a:solidFill>
              <a:latin typeface="Times New Roman" panose="02020603050405020304" pitchFamily="18" charset="0"/>
            </a:endParaRPr>
          </a:p>
          <a:p>
            <a:r>
              <a:rPr lang="en-US" altLang="zh-CN" sz="2800" dirty="0">
                <a:solidFill>
                  <a:schemeClr val="tx1">
                    <a:lumMod val="50000"/>
                  </a:schemeClr>
                </a:solidFill>
                <a:latin typeface="Times New Roman" panose="02020603050405020304" pitchFamily="18" charset="0"/>
              </a:rPr>
              <a:t>3.What does Wu Yu think of this festival?</a:t>
            </a:r>
          </a:p>
          <a:p>
            <a:endParaRPr lang="en-US" altLang="zh-CN" sz="2800" dirty="0">
              <a:solidFill>
                <a:schemeClr val="tx1">
                  <a:lumMod val="50000"/>
                </a:schemeClr>
              </a:solidFill>
              <a:latin typeface="Times New Roman" panose="02020603050405020304" pitchFamily="18" charset="0"/>
            </a:endParaRPr>
          </a:p>
        </p:txBody>
      </p:sp>
      <p:sp>
        <p:nvSpPr>
          <p:cNvPr id="20" name="文本框 19"/>
          <p:cNvSpPr txBox="1"/>
          <p:nvPr/>
        </p:nvSpPr>
        <p:spPr>
          <a:xfrm>
            <a:off x="661829" y="3047841"/>
            <a:ext cx="5719763" cy="52197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rPr>
              <a:t>It's popular in North America.</a:t>
            </a:r>
          </a:p>
        </p:txBody>
      </p:sp>
      <p:sp>
        <p:nvSpPr>
          <p:cNvPr id="21" name="文本框 20"/>
          <p:cNvSpPr txBox="1"/>
          <p:nvPr/>
        </p:nvSpPr>
        <p:spPr>
          <a:xfrm>
            <a:off x="580390" y="3928110"/>
            <a:ext cx="7489825" cy="52197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rPr>
              <a:t>They celebrate Halloween on October 31st.</a:t>
            </a:r>
          </a:p>
        </p:txBody>
      </p:sp>
      <p:sp>
        <p:nvSpPr>
          <p:cNvPr id="22" name="文本框 21"/>
          <p:cNvSpPr txBox="1"/>
          <p:nvPr/>
        </p:nvSpPr>
        <p:spPr>
          <a:xfrm>
            <a:off x="580390" y="4814570"/>
            <a:ext cx="7831455" cy="521970"/>
          </a:xfrm>
          <a:prstGeom prst="rect">
            <a:avLst/>
          </a:prstGeom>
          <a:noFill/>
        </p:spPr>
        <p:txBody>
          <a:bodyPr wrap="square" rtlCol="0">
            <a:spAutoFit/>
          </a:bodyPr>
          <a:lstStyle/>
          <a:p>
            <a:r>
              <a:rPr lang="en-US" altLang="zh-CN" sz="2800" dirty="0">
                <a:solidFill>
                  <a:srgbClr val="FF0000"/>
                </a:solidFill>
                <a:latin typeface="Times New Roman" panose="02020603050405020304" pitchFamily="18" charset="0"/>
              </a:rPr>
              <a:t>Wu Yu thinks it is quite a scary but really fun festival.</a:t>
            </a:r>
          </a:p>
        </p:txBody>
      </p:sp>
      <p:sp>
        <p:nvSpPr>
          <p:cNvPr id="227" name=" 227"/>
          <p:cNvSpPr/>
          <p:nvPr/>
        </p:nvSpPr>
        <p:spPr>
          <a:xfrm>
            <a:off x="1066800" y="768985"/>
            <a:ext cx="800100" cy="546100"/>
          </a:xfrm>
          <a:prstGeom prst="wedgeEllipseCallout">
            <a:avLst>
              <a:gd name="adj1" fmla="val -25046"/>
              <a:gd name="adj2" fmla="val 6569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dirty="0">
                <a:solidFill>
                  <a:schemeClr val="bg2">
                    <a:lumMod val="10000"/>
                  </a:schemeClr>
                </a:solidFill>
                <a:latin typeface="Times New Roman" panose="02020603050405020304" pitchFamily="18" charset="0"/>
              </a:rPr>
              <a:t>1b</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6"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0" grpId="2"/>
      <p:bldP spid="20" grpId="3"/>
      <p:bldP spid="20" grpId="4"/>
      <p:bldP spid="20" grpId="5"/>
      <p:bldP spid="20" grpId="6"/>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13744" y="799783"/>
            <a:ext cx="6767989" cy="483394"/>
          </a:xfrm>
        </p:spPr>
        <p:txBody>
          <a:bodyPr>
            <a:normAutofit fontScale="90000"/>
          </a:bodyPr>
          <a:lstStyle/>
          <a:p>
            <a:pPr algn="l"/>
            <a:r>
              <a:rPr lang="en-US" altLang="zh-CN">
                <a:solidFill>
                  <a:schemeClr val="tx1">
                    <a:lumMod val="50000"/>
                  </a:schemeClr>
                </a:solidFill>
                <a:latin typeface="Times New Roman" panose="02020603050405020304" pitchFamily="18" charset="0"/>
              </a:rPr>
              <a:t>Listen again and fill in the blanks. </a:t>
            </a:r>
          </a:p>
        </p:txBody>
      </p:sp>
      <p:cxnSp>
        <p:nvCxnSpPr>
          <p:cNvPr id="12" name="直接连接符 11"/>
          <p:cNvCxnSpPr>
            <a:stCxn id="4" idx="1"/>
            <a:endCxn id="4" idx="1"/>
          </p:cNvCxnSpPr>
          <p:nvPr/>
        </p:nvCxnSpPr>
        <p:spPr>
          <a:xfrm>
            <a:off x="1342549" y="3783330"/>
            <a:ext cx="0" cy="0"/>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4" name="文本框 3"/>
          <p:cNvSpPr txBox="1"/>
          <p:nvPr/>
        </p:nvSpPr>
        <p:spPr>
          <a:xfrm>
            <a:off x="1342549" y="1960245"/>
            <a:ext cx="6950393" cy="3646170"/>
          </a:xfrm>
          <a:prstGeom prst="rect">
            <a:avLst/>
          </a:prstGeom>
          <a:solidFill>
            <a:schemeClr val="accent2">
              <a:lumMod val="20000"/>
              <a:lumOff val="80000"/>
            </a:schemeClr>
          </a:solidFill>
          <a:ln>
            <a:solidFill>
              <a:schemeClr val="accent5"/>
            </a:solidFill>
          </a:ln>
        </p:spPr>
        <p:txBody>
          <a:bodyPr wrap="square" rtlCol="0">
            <a:spAutoFit/>
          </a:bodyPr>
          <a:lstStyle/>
          <a:p>
            <a:r>
              <a:rPr lang="zh-CN" altLang="en-US" sz="2100">
                <a:solidFill>
                  <a:schemeClr val="tx1">
                    <a:lumMod val="50000"/>
                  </a:schemeClr>
                </a:solidFill>
                <a:latin typeface="Times New Roman" panose="02020603050405020304" pitchFamily="18" charset="0"/>
              </a:rPr>
              <a:t>1</a:t>
            </a:r>
            <a:r>
              <a:rPr lang="en-US" altLang="zh-CN" sz="2100">
                <a:solidFill>
                  <a:schemeClr val="tx1">
                    <a:lumMod val="50000"/>
                  </a:schemeClr>
                </a:solidFill>
                <a:latin typeface="Times New Roman" panose="02020603050405020304" pitchFamily="18" charset="0"/>
              </a:rPr>
              <a:t>.</a:t>
            </a:r>
            <a:r>
              <a:rPr lang="zh-CN" altLang="en-US" sz="2100">
                <a:solidFill>
                  <a:schemeClr val="tx1">
                    <a:lumMod val="50000"/>
                  </a:schemeClr>
                </a:solidFill>
                <a:latin typeface="Times New Roman" panose="02020603050405020304" pitchFamily="18" charset="0"/>
              </a:rPr>
              <a:t>Many people make their</a:t>
            </a:r>
            <a:r>
              <a:rPr lang="en-US" altLang="zh-CN" sz="2100">
                <a:solidFill>
                  <a:schemeClr val="tx1">
                    <a:lumMod val="50000"/>
                  </a:schemeClr>
                </a:solidFill>
                <a:latin typeface="Times New Roman" panose="02020603050405020304" pitchFamily="18" charset="0"/>
              </a:rPr>
              <a:t>___________</a:t>
            </a:r>
            <a:r>
              <a:rPr lang="zh-CN" altLang="en-US" sz="2100">
                <a:solidFill>
                  <a:schemeClr val="tx1">
                    <a:lumMod val="50000"/>
                  </a:schemeClr>
                </a:solidFill>
                <a:latin typeface="Times New Roman" panose="02020603050405020304" pitchFamily="18" charset="0"/>
              </a:rPr>
              <a:t>look scary. They </a:t>
            </a:r>
          </a:p>
          <a:p>
            <a:r>
              <a:rPr lang="zh-CN" altLang="en-US" sz="2100">
                <a:solidFill>
                  <a:schemeClr val="tx1">
                    <a:lumMod val="50000"/>
                  </a:schemeClr>
                </a:solidFill>
                <a:latin typeface="Times New Roman" panose="02020603050405020304" pitchFamily="18" charset="0"/>
              </a:rPr>
              <a:t>   may </a:t>
            </a:r>
            <a:r>
              <a:rPr lang="en-US" altLang="zh-CN" sz="2100">
                <a:solidFill>
                  <a:schemeClr val="tx1">
                    <a:lumMod val="50000"/>
                  </a:schemeClr>
                </a:solidFill>
                <a:latin typeface="Times New Roman" panose="02020603050405020304" pitchFamily="18" charset="0"/>
              </a:rPr>
              <a:t>____________</a:t>
            </a:r>
            <a:r>
              <a:rPr lang="zh-CN" altLang="en-US" sz="2100">
                <a:solidFill>
                  <a:schemeClr val="tx1">
                    <a:lumMod val="50000"/>
                  </a:schemeClr>
                </a:solidFill>
                <a:latin typeface="Times New Roman" panose="02020603050405020304" pitchFamily="18" charset="0"/>
              </a:rPr>
              <a:t>the lights and light candles.The</a:t>
            </a:r>
            <a:r>
              <a:rPr lang="en-US" altLang="zh-CN" sz="2100">
                <a:solidFill>
                  <a:schemeClr val="tx1">
                    <a:lumMod val="50000"/>
                  </a:schemeClr>
                </a:solidFill>
                <a:latin typeface="Times New Roman" panose="02020603050405020304" pitchFamily="18" charset="0"/>
              </a:rPr>
              <a:t>y </a:t>
            </a:r>
          </a:p>
          <a:p>
            <a:r>
              <a:rPr lang="en-US" altLang="zh-CN" sz="2100">
                <a:solidFill>
                  <a:schemeClr val="tx1">
                    <a:lumMod val="50000"/>
                  </a:schemeClr>
                </a:solidFill>
                <a:latin typeface="Times New Roman" panose="02020603050405020304" pitchFamily="18" charset="0"/>
              </a:rPr>
              <a:t>   sometime </a:t>
            </a:r>
            <a:r>
              <a:rPr lang="zh-CN" altLang="en-US" sz="2100">
                <a:solidFill>
                  <a:schemeClr val="tx1">
                    <a:lumMod val="50000"/>
                  </a:schemeClr>
                </a:solidFill>
                <a:latin typeface="Times New Roman" panose="02020603050405020304" pitchFamily="18" charset="0"/>
              </a:rPr>
              <a:t>also put things like spiders and ghosts </a:t>
            </a:r>
          </a:p>
          <a:p>
            <a:r>
              <a:rPr lang="zh-CN" altLang="en-US" sz="2100">
                <a:solidFill>
                  <a:schemeClr val="tx1">
                    <a:lumMod val="50000"/>
                  </a:schemeClr>
                </a:solidFill>
                <a:latin typeface="Times New Roman" panose="02020603050405020304" pitchFamily="18" charset="0"/>
              </a:rPr>
              <a:t>   around the doors and</a:t>
            </a:r>
            <a:r>
              <a:rPr lang="en-US" altLang="zh-CN" sz="2100">
                <a:solidFill>
                  <a:schemeClr val="tx1">
                    <a:lumMod val="50000"/>
                  </a:schemeClr>
                </a:solidFill>
                <a:latin typeface="Times New Roman" panose="02020603050405020304" pitchFamily="18" charset="0"/>
              </a:rPr>
              <a:t>____________.</a:t>
            </a:r>
          </a:p>
          <a:p>
            <a:r>
              <a:rPr lang="zh-CN" altLang="en-US" sz="2100">
                <a:solidFill>
                  <a:schemeClr val="tx1">
                    <a:lumMod val="50000"/>
                  </a:schemeClr>
                </a:solidFill>
                <a:latin typeface="Times New Roman" panose="02020603050405020304" pitchFamily="18" charset="0"/>
              </a:rPr>
              <a:t>2.Little kids and even parents</a:t>
            </a:r>
            <a:r>
              <a:rPr lang="en-US" altLang="zh-CN" sz="2100">
                <a:solidFill>
                  <a:schemeClr val="tx1">
                    <a:lumMod val="50000"/>
                  </a:schemeClr>
                </a:solidFill>
                <a:latin typeface="Times New Roman" panose="02020603050405020304" pitchFamily="18" charset="0"/>
              </a:rPr>
              <a:t>___________</a:t>
            </a:r>
            <a:r>
              <a:rPr lang="zh-CN" altLang="en-US" sz="2100">
                <a:solidFill>
                  <a:schemeClr val="tx1">
                    <a:lumMod val="50000"/>
                  </a:schemeClr>
                </a:solidFill>
                <a:latin typeface="Times New Roman" panose="02020603050405020304" pitchFamily="18" charset="0"/>
              </a:rPr>
              <a:t>as ghosts or </a:t>
            </a:r>
          </a:p>
          <a:p>
            <a:r>
              <a:rPr lang="zh-CN" altLang="en-US" sz="2100">
                <a:solidFill>
                  <a:schemeClr val="tx1">
                    <a:lumMod val="50000"/>
                  </a:schemeClr>
                </a:solidFill>
                <a:latin typeface="Times New Roman" panose="02020603050405020304" pitchFamily="18" charset="0"/>
              </a:rPr>
              <a:t>   black cats. They can also </a:t>
            </a:r>
            <a:r>
              <a:rPr lang="en-US" altLang="zh-CN" sz="2100">
                <a:solidFill>
                  <a:schemeClr val="tx1">
                    <a:lumMod val="50000"/>
                  </a:schemeClr>
                </a:solidFill>
                <a:latin typeface="Times New Roman" panose="02020603050405020304" pitchFamily="18" charset="0"/>
              </a:rPr>
              <a:t>dress up </a:t>
            </a:r>
            <a:r>
              <a:rPr lang="zh-CN" altLang="en-US" sz="2100">
                <a:solidFill>
                  <a:schemeClr val="tx1">
                    <a:lumMod val="50000"/>
                  </a:schemeClr>
                </a:solidFill>
                <a:latin typeface="Times New Roman" panose="02020603050405020304" pitchFamily="18" charset="0"/>
              </a:rPr>
              <a:t>as fun things    </a:t>
            </a:r>
          </a:p>
          <a:p>
            <a:r>
              <a:rPr lang="zh-CN" altLang="en-US" sz="2100">
                <a:solidFill>
                  <a:schemeClr val="tx1">
                    <a:lumMod val="50000"/>
                  </a:schemeClr>
                </a:solidFill>
                <a:latin typeface="Times New Roman" panose="02020603050405020304" pitchFamily="18" charset="0"/>
              </a:rPr>
              <a:t>   like</a:t>
            </a:r>
            <a:r>
              <a:rPr lang="en-US" altLang="zh-CN" sz="2100">
                <a:solidFill>
                  <a:schemeClr val="tx1">
                    <a:lumMod val="50000"/>
                  </a:schemeClr>
                </a:solidFill>
                <a:latin typeface="Times New Roman" panose="02020603050405020304" pitchFamily="18" charset="0"/>
              </a:rPr>
              <a:t>___________</a:t>
            </a:r>
            <a:r>
              <a:rPr lang="zh-CN" altLang="en-US" sz="2100">
                <a:solidFill>
                  <a:schemeClr val="tx1">
                    <a:lumMod val="50000"/>
                  </a:schemeClr>
                </a:solidFill>
                <a:latin typeface="Times New Roman" panose="02020603050405020304" pitchFamily="18" charset="0"/>
              </a:rPr>
              <a:t>characters.</a:t>
            </a:r>
          </a:p>
          <a:p>
            <a:r>
              <a:rPr lang="zh-CN" altLang="en-US" sz="2100">
                <a:solidFill>
                  <a:schemeClr val="tx1">
                    <a:lumMod val="50000"/>
                  </a:schemeClr>
                </a:solidFill>
                <a:latin typeface="Times New Roman" panose="02020603050405020304" pitchFamily="18" charset="0"/>
              </a:rPr>
              <a:t>3.Parents take their children </a:t>
            </a:r>
            <a:r>
              <a:rPr lang="en-US" altLang="zh-CN" sz="2100">
                <a:solidFill>
                  <a:schemeClr val="tx1">
                    <a:lumMod val="50000"/>
                  </a:schemeClr>
                </a:solidFill>
                <a:latin typeface="Times New Roman" panose="02020603050405020304" pitchFamily="18" charset="0"/>
              </a:rPr>
              <a:t>around </a:t>
            </a:r>
            <a:r>
              <a:rPr lang="zh-CN" altLang="en-US" sz="2100">
                <a:solidFill>
                  <a:schemeClr val="tx1">
                    <a:lumMod val="50000"/>
                  </a:schemeClr>
                </a:solidFill>
                <a:latin typeface="Times New Roman" panose="02020603050405020304" pitchFamily="18" charset="0"/>
              </a:rPr>
              <a:t>the neighborhood to ask for</a:t>
            </a:r>
            <a:r>
              <a:rPr lang="en-US" altLang="zh-CN" sz="2100">
                <a:solidFill>
                  <a:schemeClr val="tx1">
                    <a:lumMod val="50000"/>
                  </a:schemeClr>
                </a:solidFill>
                <a:latin typeface="Times New Roman" panose="02020603050405020304" pitchFamily="18" charset="0"/>
              </a:rPr>
              <a:t>___________</a:t>
            </a:r>
            <a:r>
              <a:rPr lang="zh-CN" altLang="en-US" sz="2100">
                <a:solidFill>
                  <a:schemeClr val="tx1">
                    <a:lumMod val="50000"/>
                  </a:schemeClr>
                </a:solidFill>
                <a:latin typeface="Times New Roman" panose="02020603050405020304" pitchFamily="18" charset="0"/>
              </a:rPr>
              <a:t>and treats.</a:t>
            </a:r>
          </a:p>
          <a:p>
            <a:r>
              <a:rPr lang="zh-CN" altLang="en-US" sz="2100">
                <a:solidFill>
                  <a:schemeClr val="tx1">
                    <a:lumMod val="50000"/>
                  </a:schemeClr>
                </a:solidFill>
                <a:latin typeface="Times New Roman" panose="02020603050405020304" pitchFamily="18" charset="0"/>
              </a:rPr>
              <a:t>4</a:t>
            </a:r>
            <a:r>
              <a:rPr lang="en-US" altLang="zh-CN" sz="2100">
                <a:solidFill>
                  <a:schemeClr val="tx1">
                    <a:lumMod val="50000"/>
                  </a:schemeClr>
                </a:solidFill>
                <a:latin typeface="Times New Roman" panose="02020603050405020304" pitchFamily="18" charset="0"/>
              </a:rPr>
              <a:t>."</a:t>
            </a:r>
            <a:r>
              <a:rPr lang="zh-CN" altLang="en-US" sz="2100">
                <a:solidFill>
                  <a:schemeClr val="tx1">
                    <a:lumMod val="50000"/>
                  </a:schemeClr>
                </a:solidFill>
                <a:latin typeface="Times New Roman" panose="02020603050405020304" pitchFamily="18" charset="0"/>
              </a:rPr>
              <a:t>Trick or treat</a:t>
            </a:r>
            <a:r>
              <a:rPr lang="en-US" altLang="zh-CN" sz="2100">
                <a:solidFill>
                  <a:schemeClr val="tx1">
                    <a:lumMod val="50000"/>
                  </a:schemeClr>
                </a:solidFill>
                <a:latin typeface="Times New Roman" panose="02020603050405020304" pitchFamily="18" charset="0"/>
              </a:rPr>
              <a:t>"</a:t>
            </a:r>
            <a:r>
              <a:rPr lang="zh-CN" altLang="en-US" sz="2100">
                <a:solidFill>
                  <a:schemeClr val="tx1">
                    <a:lumMod val="50000"/>
                  </a:schemeClr>
                </a:solidFill>
                <a:latin typeface="Times New Roman" panose="02020603050405020304" pitchFamily="18" charset="0"/>
              </a:rPr>
              <a:t> means kids will</a:t>
            </a:r>
            <a:r>
              <a:rPr lang="en-US" altLang="zh-CN" sz="2100">
                <a:solidFill>
                  <a:schemeClr val="tx1">
                    <a:lumMod val="50000"/>
                  </a:schemeClr>
                </a:solidFill>
                <a:latin typeface="Times New Roman" panose="02020603050405020304" pitchFamily="18" charset="0"/>
              </a:rPr>
              <a:t>___________a trick on you if you </a:t>
            </a:r>
            <a:r>
              <a:rPr lang="zh-CN" altLang="en-US" sz="2100">
                <a:solidFill>
                  <a:schemeClr val="tx1">
                    <a:lumMod val="50000"/>
                  </a:schemeClr>
                </a:solidFill>
                <a:latin typeface="Times New Roman" panose="02020603050405020304" pitchFamily="18" charset="0"/>
              </a:rPr>
              <a:t>don</a:t>
            </a:r>
            <a:r>
              <a:rPr lang="en-US" altLang="zh-CN" sz="2100">
                <a:solidFill>
                  <a:schemeClr val="tx1">
                    <a:lumMod val="50000"/>
                  </a:schemeClr>
                </a:solidFill>
                <a:latin typeface="Times New Roman" panose="02020603050405020304" pitchFamily="18" charset="0"/>
              </a:rPr>
              <a:t>'</a:t>
            </a:r>
            <a:r>
              <a:rPr lang="zh-CN" altLang="en-US" sz="2100">
                <a:solidFill>
                  <a:schemeClr val="tx1">
                    <a:lumMod val="50000"/>
                  </a:schemeClr>
                </a:solidFill>
                <a:latin typeface="Times New Roman" panose="02020603050405020304" pitchFamily="18" charset="0"/>
              </a:rPr>
              <a:t>t</a:t>
            </a:r>
            <a:r>
              <a:rPr lang="en-US" altLang="zh-CN" sz="2100">
                <a:solidFill>
                  <a:schemeClr val="tx1">
                    <a:lumMod val="50000"/>
                  </a:schemeClr>
                </a:solidFill>
                <a:latin typeface="Times New Roman" panose="02020603050405020304" pitchFamily="18" charset="0"/>
              </a:rPr>
              <a:t>___________</a:t>
            </a:r>
            <a:r>
              <a:rPr lang="zh-CN" altLang="en-US" sz="2100">
                <a:solidFill>
                  <a:schemeClr val="tx1">
                    <a:lumMod val="50000"/>
                  </a:schemeClr>
                </a:solidFill>
                <a:latin typeface="Times New Roman" panose="02020603050405020304" pitchFamily="18" charset="0"/>
              </a:rPr>
              <a:t>them a treat.</a:t>
            </a:r>
          </a:p>
        </p:txBody>
      </p:sp>
      <p:sp>
        <p:nvSpPr>
          <p:cNvPr id="8" name="文本框 7"/>
          <p:cNvSpPr txBox="1"/>
          <p:nvPr/>
        </p:nvSpPr>
        <p:spPr>
          <a:xfrm>
            <a:off x="4548664" y="1933575"/>
            <a:ext cx="1440656" cy="414020"/>
          </a:xfrm>
          <a:prstGeom prst="rect">
            <a:avLst/>
          </a:prstGeom>
          <a:noFill/>
        </p:spPr>
        <p:txBody>
          <a:bodyPr wrap="square" rtlCol="0">
            <a:spAutoFit/>
          </a:bodyPr>
          <a:lstStyle/>
          <a:p>
            <a:r>
              <a:rPr lang="en-US" altLang="zh-CN" sz="2100">
                <a:solidFill>
                  <a:srgbClr val="FF0000"/>
                </a:solidFill>
                <a:latin typeface="Times New Roman" panose="02020603050405020304" pitchFamily="18" charset="0"/>
              </a:rPr>
              <a:t>houses</a:t>
            </a:r>
          </a:p>
        </p:txBody>
      </p:sp>
      <p:sp>
        <p:nvSpPr>
          <p:cNvPr id="9" name="文本框 8"/>
          <p:cNvSpPr txBox="1"/>
          <p:nvPr/>
        </p:nvSpPr>
        <p:spPr>
          <a:xfrm>
            <a:off x="2481739" y="2258854"/>
            <a:ext cx="1440656" cy="414020"/>
          </a:xfrm>
          <a:prstGeom prst="rect">
            <a:avLst/>
          </a:prstGeom>
          <a:noFill/>
        </p:spPr>
        <p:txBody>
          <a:bodyPr wrap="square" rtlCol="0">
            <a:spAutoFit/>
          </a:bodyPr>
          <a:lstStyle/>
          <a:p>
            <a:r>
              <a:rPr lang="en-US" altLang="zh-CN" sz="2100">
                <a:solidFill>
                  <a:srgbClr val="FF0000"/>
                </a:solidFill>
                <a:latin typeface="Times New Roman" panose="02020603050405020304" pitchFamily="18" charset="0"/>
              </a:rPr>
              <a:t>turn off</a:t>
            </a:r>
          </a:p>
        </p:txBody>
      </p:sp>
      <p:sp>
        <p:nvSpPr>
          <p:cNvPr id="10" name="文本框 9"/>
          <p:cNvSpPr txBox="1"/>
          <p:nvPr/>
        </p:nvSpPr>
        <p:spPr>
          <a:xfrm>
            <a:off x="4157663" y="2883694"/>
            <a:ext cx="1440656" cy="414020"/>
          </a:xfrm>
          <a:prstGeom prst="rect">
            <a:avLst/>
          </a:prstGeom>
          <a:noFill/>
        </p:spPr>
        <p:txBody>
          <a:bodyPr wrap="square" rtlCol="0">
            <a:spAutoFit/>
          </a:bodyPr>
          <a:lstStyle/>
          <a:p>
            <a:r>
              <a:rPr lang="en-US" altLang="zh-CN" sz="2100">
                <a:solidFill>
                  <a:srgbClr val="FF0000"/>
                </a:solidFill>
                <a:latin typeface="Times New Roman" panose="02020603050405020304" pitchFamily="18" charset="0"/>
              </a:rPr>
              <a:t>windows                 </a:t>
            </a:r>
          </a:p>
        </p:txBody>
      </p:sp>
      <p:sp>
        <p:nvSpPr>
          <p:cNvPr id="11" name="文本框 10"/>
          <p:cNvSpPr txBox="1"/>
          <p:nvPr/>
        </p:nvSpPr>
        <p:spPr>
          <a:xfrm>
            <a:off x="4782820" y="3221673"/>
            <a:ext cx="1440656" cy="414020"/>
          </a:xfrm>
          <a:prstGeom prst="rect">
            <a:avLst/>
          </a:prstGeom>
          <a:noFill/>
        </p:spPr>
        <p:txBody>
          <a:bodyPr wrap="square" rtlCol="0">
            <a:spAutoFit/>
          </a:bodyPr>
          <a:lstStyle/>
          <a:p>
            <a:r>
              <a:rPr lang="en-US" altLang="zh-CN" sz="2100">
                <a:solidFill>
                  <a:srgbClr val="FF0000"/>
                </a:solidFill>
                <a:latin typeface="Times New Roman" panose="02020603050405020304" pitchFamily="18" charset="0"/>
              </a:rPr>
              <a:t>dress up</a:t>
            </a:r>
          </a:p>
        </p:txBody>
      </p:sp>
      <p:sp>
        <p:nvSpPr>
          <p:cNvPr id="13" name="文本框 12"/>
          <p:cNvSpPr txBox="1"/>
          <p:nvPr/>
        </p:nvSpPr>
        <p:spPr>
          <a:xfrm>
            <a:off x="2279333" y="3836353"/>
            <a:ext cx="1440656" cy="414020"/>
          </a:xfrm>
          <a:prstGeom prst="rect">
            <a:avLst/>
          </a:prstGeom>
          <a:noFill/>
        </p:spPr>
        <p:txBody>
          <a:bodyPr wrap="square" rtlCol="0">
            <a:spAutoFit/>
          </a:bodyPr>
          <a:lstStyle/>
          <a:p>
            <a:r>
              <a:rPr lang="en-US" altLang="zh-CN" sz="2100">
                <a:solidFill>
                  <a:srgbClr val="FF0000"/>
                </a:solidFill>
                <a:latin typeface="Times New Roman" panose="02020603050405020304" pitchFamily="18" charset="0"/>
              </a:rPr>
              <a:t>cartoon</a:t>
            </a:r>
          </a:p>
        </p:txBody>
      </p:sp>
      <p:sp>
        <p:nvSpPr>
          <p:cNvPr id="14" name="文本框 13"/>
          <p:cNvSpPr txBox="1"/>
          <p:nvPr/>
        </p:nvSpPr>
        <p:spPr>
          <a:xfrm>
            <a:off x="1999933" y="4506278"/>
            <a:ext cx="1440656" cy="414020"/>
          </a:xfrm>
          <a:prstGeom prst="rect">
            <a:avLst/>
          </a:prstGeom>
          <a:noFill/>
        </p:spPr>
        <p:txBody>
          <a:bodyPr wrap="square" rtlCol="0">
            <a:spAutoFit/>
          </a:bodyPr>
          <a:lstStyle/>
          <a:p>
            <a:r>
              <a:rPr lang="en-US" altLang="zh-CN" sz="2100">
                <a:solidFill>
                  <a:srgbClr val="FF0000"/>
                </a:solidFill>
                <a:latin typeface="Times New Roman" panose="02020603050405020304" pitchFamily="18" charset="0"/>
              </a:rPr>
              <a:t>candies</a:t>
            </a:r>
          </a:p>
        </p:txBody>
      </p:sp>
      <p:sp>
        <p:nvSpPr>
          <p:cNvPr id="15" name="文本框 14"/>
          <p:cNvSpPr txBox="1"/>
          <p:nvPr/>
        </p:nvSpPr>
        <p:spPr>
          <a:xfrm>
            <a:off x="5294630" y="4809490"/>
            <a:ext cx="1155700" cy="414020"/>
          </a:xfrm>
          <a:prstGeom prst="rect">
            <a:avLst/>
          </a:prstGeom>
          <a:noFill/>
        </p:spPr>
        <p:txBody>
          <a:bodyPr wrap="square" rtlCol="0">
            <a:spAutoFit/>
          </a:bodyPr>
          <a:lstStyle/>
          <a:p>
            <a:r>
              <a:rPr lang="en-US" altLang="zh-CN" sz="2100">
                <a:solidFill>
                  <a:srgbClr val="FF0000"/>
                </a:solidFill>
                <a:latin typeface="Times New Roman" panose="02020603050405020304" pitchFamily="18" charset="0"/>
              </a:rPr>
              <a:t>play</a:t>
            </a:r>
          </a:p>
        </p:txBody>
      </p:sp>
      <p:sp>
        <p:nvSpPr>
          <p:cNvPr id="16" name="文本框 15"/>
          <p:cNvSpPr txBox="1"/>
          <p:nvPr/>
        </p:nvSpPr>
        <p:spPr>
          <a:xfrm>
            <a:off x="2773045" y="5152390"/>
            <a:ext cx="946785" cy="414020"/>
          </a:xfrm>
          <a:prstGeom prst="rect">
            <a:avLst/>
          </a:prstGeom>
          <a:noFill/>
        </p:spPr>
        <p:txBody>
          <a:bodyPr wrap="square" rtlCol="0">
            <a:spAutoFit/>
          </a:bodyPr>
          <a:lstStyle/>
          <a:p>
            <a:r>
              <a:rPr lang="en-US" altLang="zh-CN" sz="2100">
                <a:solidFill>
                  <a:srgbClr val="FF0000"/>
                </a:solidFill>
                <a:latin typeface="Times New Roman" panose="02020603050405020304" pitchFamily="18" charset="0"/>
              </a:rPr>
              <a:t>give</a:t>
            </a:r>
          </a:p>
        </p:txBody>
      </p:sp>
      <p:sp>
        <p:nvSpPr>
          <p:cNvPr id="227" name=" 227"/>
          <p:cNvSpPr/>
          <p:nvPr/>
        </p:nvSpPr>
        <p:spPr>
          <a:xfrm>
            <a:off x="1066800" y="768985"/>
            <a:ext cx="800100" cy="546100"/>
          </a:xfrm>
          <a:prstGeom prst="wedgeEllipseCallout">
            <a:avLst>
              <a:gd name="adj1" fmla="val -25046"/>
              <a:gd name="adj2" fmla="val 6569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dirty="0">
                <a:solidFill>
                  <a:schemeClr val="bg2">
                    <a:lumMod val="10000"/>
                  </a:schemeClr>
                </a:solidFill>
                <a:latin typeface="Times New Roman" panose="02020603050405020304" pitchFamily="18" charset="0"/>
              </a:rPr>
              <a:t>1c</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50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8"/>
                                        </p:tgtEl>
                                        <p:attrNameLst>
                                          <p:attrName>fillcolor</p:attrName>
                                        </p:attrNameLst>
                                      </p:cBhvr>
                                      <p:tavLst>
                                        <p:tav tm="0">
                                          <p:val>
                                            <p:clrVal>
                                              <a:schemeClr val="accent2"/>
                                            </p:clrVal>
                                          </p:val>
                                        </p:tav>
                                        <p:tav tm="50000">
                                          <p:val>
                                            <p:clrVal>
                                              <a:schemeClr val="hlink"/>
                                            </p:clrVal>
                                          </p:val>
                                        </p:tav>
                                      </p:tavLst>
                                    </p:anim>
                                    <p:set>
                                      <p:cBhvr>
                                        <p:cTn id="9" dur="50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50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9"/>
                                        </p:tgtEl>
                                        <p:attrNameLst>
                                          <p:attrName>fillcolor</p:attrName>
                                        </p:attrNameLst>
                                      </p:cBhvr>
                                      <p:tavLst>
                                        <p:tav tm="0">
                                          <p:val>
                                            <p:clrVal>
                                              <a:schemeClr val="accent2"/>
                                            </p:clrVal>
                                          </p:val>
                                        </p:tav>
                                        <p:tav tm="50000">
                                          <p:val>
                                            <p:clrVal>
                                              <a:schemeClr val="hlink"/>
                                            </p:clrVal>
                                          </p:val>
                                        </p:tav>
                                      </p:tavLst>
                                    </p:anim>
                                    <p:set>
                                      <p:cBhvr>
                                        <p:cTn id="16" dur="500"/>
                                        <p:tgtEl>
                                          <p:spTgt spid="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
                                        </p:tgtEl>
                                        <p:attrNameLst>
                                          <p:attrName>style.visibility</p:attrName>
                                        </p:attrNameLst>
                                      </p:cBhvr>
                                      <p:to>
                                        <p:strVal val="visible"/>
                                      </p:to>
                                    </p:set>
                                    <p:anim calcmode="discrete" valueType="clr">
                                      <p:cBhvr override="childStyle">
                                        <p:cTn id="21" dur="50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10"/>
                                        </p:tgtEl>
                                        <p:attrNameLst>
                                          <p:attrName>fillcolor</p:attrName>
                                        </p:attrNameLst>
                                      </p:cBhvr>
                                      <p:tavLst>
                                        <p:tav tm="0">
                                          <p:val>
                                            <p:clrVal>
                                              <a:schemeClr val="accent2"/>
                                            </p:clrVal>
                                          </p:val>
                                        </p:tav>
                                        <p:tav tm="50000">
                                          <p:val>
                                            <p:clrVal>
                                              <a:schemeClr val="hlink"/>
                                            </p:clrVal>
                                          </p:val>
                                        </p:tav>
                                      </p:tavLst>
                                    </p:anim>
                                    <p:set>
                                      <p:cBhvr>
                                        <p:cTn id="23" dur="500"/>
                                        <p:tgtEl>
                                          <p:spTgt spid="10"/>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50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500"/>
                                        <p:tgtEl>
                                          <p:spTgt spid="11"/>
                                        </p:tgtEl>
                                        <p:attrNameLst>
                                          <p:attrName>fillcolor</p:attrName>
                                        </p:attrNameLst>
                                      </p:cBhvr>
                                      <p:tavLst>
                                        <p:tav tm="0">
                                          <p:val>
                                            <p:clrVal>
                                              <a:schemeClr val="accent2"/>
                                            </p:clrVal>
                                          </p:val>
                                        </p:tav>
                                        <p:tav tm="50000">
                                          <p:val>
                                            <p:clrVal>
                                              <a:schemeClr val="hlink"/>
                                            </p:clrVal>
                                          </p:val>
                                        </p:tav>
                                      </p:tavLst>
                                    </p:anim>
                                    <p:set>
                                      <p:cBhvr>
                                        <p:cTn id="30" dur="500"/>
                                        <p:tgtEl>
                                          <p:spTgt spid="11"/>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3"/>
                                        </p:tgtEl>
                                        <p:attrNameLst>
                                          <p:attrName>style.visibility</p:attrName>
                                        </p:attrNameLst>
                                      </p:cBhvr>
                                      <p:to>
                                        <p:strVal val="visible"/>
                                      </p:to>
                                    </p:set>
                                    <p:anim calcmode="discrete" valueType="clr">
                                      <p:cBhvr override="childStyle">
                                        <p:cTn id="35" dur="50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36" dur="500"/>
                                        <p:tgtEl>
                                          <p:spTgt spid="13"/>
                                        </p:tgtEl>
                                        <p:attrNameLst>
                                          <p:attrName>fillcolor</p:attrName>
                                        </p:attrNameLst>
                                      </p:cBhvr>
                                      <p:tavLst>
                                        <p:tav tm="0">
                                          <p:val>
                                            <p:clrVal>
                                              <a:schemeClr val="accent2"/>
                                            </p:clrVal>
                                          </p:val>
                                        </p:tav>
                                        <p:tav tm="50000">
                                          <p:val>
                                            <p:clrVal>
                                              <a:schemeClr val="hlink"/>
                                            </p:clrVal>
                                          </p:val>
                                        </p:tav>
                                      </p:tavLst>
                                    </p:anim>
                                    <p:set>
                                      <p:cBhvr>
                                        <p:cTn id="37" dur="500"/>
                                        <p:tgtEl>
                                          <p:spTgt spid="13"/>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4"/>
                                        </p:tgtEl>
                                        <p:attrNameLst>
                                          <p:attrName>style.visibility</p:attrName>
                                        </p:attrNameLst>
                                      </p:cBhvr>
                                      <p:to>
                                        <p:strVal val="visible"/>
                                      </p:to>
                                    </p:set>
                                    <p:anim calcmode="discrete" valueType="clr">
                                      <p:cBhvr override="childStyle">
                                        <p:cTn id="42" dur="50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43" dur="500"/>
                                        <p:tgtEl>
                                          <p:spTgt spid="14"/>
                                        </p:tgtEl>
                                        <p:attrNameLst>
                                          <p:attrName>fillcolor</p:attrName>
                                        </p:attrNameLst>
                                      </p:cBhvr>
                                      <p:tavLst>
                                        <p:tav tm="0">
                                          <p:val>
                                            <p:clrVal>
                                              <a:schemeClr val="accent2"/>
                                            </p:clrVal>
                                          </p:val>
                                        </p:tav>
                                        <p:tav tm="50000">
                                          <p:val>
                                            <p:clrVal>
                                              <a:schemeClr val="hlink"/>
                                            </p:clrVal>
                                          </p:val>
                                        </p:tav>
                                      </p:tavLst>
                                    </p:anim>
                                    <p:set>
                                      <p:cBhvr>
                                        <p:cTn id="44" dur="500"/>
                                        <p:tgtEl>
                                          <p:spTgt spid="14"/>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5"/>
                                        </p:tgtEl>
                                        <p:attrNameLst>
                                          <p:attrName>style.visibility</p:attrName>
                                        </p:attrNameLst>
                                      </p:cBhvr>
                                      <p:to>
                                        <p:strVal val="visible"/>
                                      </p:to>
                                    </p:set>
                                    <p:anim calcmode="discrete" valueType="clr">
                                      <p:cBhvr override="childStyle">
                                        <p:cTn id="49" dur="50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50" dur="500"/>
                                        <p:tgtEl>
                                          <p:spTgt spid="15"/>
                                        </p:tgtEl>
                                        <p:attrNameLst>
                                          <p:attrName>fillcolor</p:attrName>
                                        </p:attrNameLst>
                                      </p:cBhvr>
                                      <p:tavLst>
                                        <p:tav tm="0">
                                          <p:val>
                                            <p:clrVal>
                                              <a:schemeClr val="accent2"/>
                                            </p:clrVal>
                                          </p:val>
                                        </p:tav>
                                        <p:tav tm="50000">
                                          <p:val>
                                            <p:clrVal>
                                              <a:schemeClr val="hlink"/>
                                            </p:clrVal>
                                          </p:val>
                                        </p:tav>
                                      </p:tavLst>
                                    </p:anim>
                                    <p:set>
                                      <p:cBhvr>
                                        <p:cTn id="51" dur="500"/>
                                        <p:tgtEl>
                                          <p:spTgt spid="15"/>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6"/>
                                        </p:tgtEl>
                                        <p:attrNameLst>
                                          <p:attrName>style.visibility</p:attrName>
                                        </p:attrNameLst>
                                      </p:cBhvr>
                                      <p:to>
                                        <p:strVal val="visible"/>
                                      </p:to>
                                    </p:set>
                                    <p:anim calcmode="discrete" valueType="clr">
                                      <p:cBhvr override="childStyle">
                                        <p:cTn id="56" dur="50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57" dur="500"/>
                                        <p:tgtEl>
                                          <p:spTgt spid="16"/>
                                        </p:tgtEl>
                                        <p:attrNameLst>
                                          <p:attrName>fillcolor</p:attrName>
                                        </p:attrNameLst>
                                      </p:cBhvr>
                                      <p:tavLst>
                                        <p:tav tm="0">
                                          <p:val>
                                            <p:clrVal>
                                              <a:schemeClr val="accent2"/>
                                            </p:clrVal>
                                          </p:val>
                                        </p:tav>
                                        <p:tav tm="50000">
                                          <p:val>
                                            <p:clrVal>
                                              <a:schemeClr val="hlink"/>
                                            </p:clrVal>
                                          </p:val>
                                        </p:tav>
                                      </p:tavLst>
                                    </p:anim>
                                    <p:set>
                                      <p:cBhvr>
                                        <p:cTn id="58" dur="50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66900" y="676910"/>
            <a:ext cx="6767830" cy="1243330"/>
          </a:xfrm>
        </p:spPr>
        <p:txBody>
          <a:bodyPr>
            <a:noAutofit/>
          </a:bodyPr>
          <a:lstStyle/>
          <a:p>
            <a:pPr algn="l"/>
            <a:r>
              <a:rPr lang="en-US" altLang="zh-CN" sz="2400" dirty="0">
                <a:solidFill>
                  <a:schemeClr val="tx1">
                    <a:lumMod val="50000"/>
                  </a:schemeClr>
                </a:solidFill>
                <a:latin typeface="Times New Roman" panose="02020603050405020304" pitchFamily="18" charset="0"/>
              </a:rPr>
              <a:t>Think about the Halloween activities that interest you most. Discuss what you have learned with a partner. </a:t>
            </a:r>
          </a:p>
        </p:txBody>
      </p:sp>
      <p:cxnSp>
        <p:nvCxnSpPr>
          <p:cNvPr id="12" name="直接连接符 11"/>
          <p:cNvCxnSpPr>
            <a:stCxn id="4" idx="1"/>
            <a:endCxn id="4" idx="1"/>
          </p:cNvCxnSpPr>
          <p:nvPr/>
        </p:nvCxnSpPr>
        <p:spPr>
          <a:xfrm>
            <a:off x="1426845" y="2128838"/>
            <a:ext cx="0" cy="0"/>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19" name="文本框 18"/>
          <p:cNvSpPr txBox="1"/>
          <p:nvPr/>
        </p:nvSpPr>
        <p:spPr>
          <a:xfrm>
            <a:off x="1331436" y="2002949"/>
            <a:ext cx="6479858" cy="1938020"/>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400">
                <a:solidFill>
                  <a:srgbClr val="FF0000"/>
                </a:solidFill>
                <a:latin typeface="Times New Roman" panose="02020603050405020304" pitchFamily="18" charset="0"/>
              </a:rPr>
              <a:t>A:What have you learned about Halloween?</a:t>
            </a:r>
          </a:p>
          <a:p>
            <a:r>
              <a:rPr lang="en-US" altLang="zh-CN" sz="2400">
                <a:solidFill>
                  <a:srgbClr val="FF0000"/>
                </a:solidFill>
                <a:latin typeface="Times New Roman" panose="02020603050405020304" pitchFamily="18" charset="0"/>
              </a:rPr>
              <a:t>B:Oh,I know it's a popular festival in the North America and it's on October 31st.</a:t>
            </a:r>
          </a:p>
          <a:p>
            <a:r>
              <a:rPr lang="en-US" altLang="zh-CN" sz="2400">
                <a:solidFill>
                  <a:srgbClr val="FF0000"/>
                </a:solidFill>
                <a:latin typeface="Times New Roman" panose="02020603050405020304" pitchFamily="18" charset="0"/>
              </a:rPr>
              <a:t>A:What do you like most about this festival?</a:t>
            </a:r>
          </a:p>
          <a:p>
            <a:r>
              <a:rPr lang="en-US" altLang="zh-CN" sz="2400">
                <a:solidFill>
                  <a:srgbClr val="FF0000"/>
                </a:solidFill>
                <a:latin typeface="Times New Roman" panose="02020603050405020304" pitchFamily="18" charset="0"/>
              </a:rPr>
              <a:t>B:I think it's fun to dress up as cartoon characters!</a:t>
            </a:r>
          </a:p>
        </p:txBody>
      </p:sp>
      <p:sp>
        <p:nvSpPr>
          <p:cNvPr id="227" name=" 227"/>
          <p:cNvSpPr/>
          <p:nvPr/>
        </p:nvSpPr>
        <p:spPr>
          <a:xfrm>
            <a:off x="1066800" y="768985"/>
            <a:ext cx="800100" cy="546100"/>
          </a:xfrm>
          <a:prstGeom prst="wedgeEllipseCallout">
            <a:avLst>
              <a:gd name="adj1" fmla="val -25046"/>
              <a:gd name="adj2" fmla="val 6569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dirty="0">
                <a:solidFill>
                  <a:schemeClr val="bg2">
                    <a:lumMod val="10000"/>
                  </a:schemeClr>
                </a:solidFill>
                <a:latin typeface="Times New Roman" panose="02020603050405020304" pitchFamily="18" charset="0"/>
              </a:rPr>
              <a:t>1d</a:t>
            </a:r>
          </a:p>
        </p:txBody>
      </p:sp>
    </p:spTree>
    <p:custDataLst>
      <p:tags r:id="rId1"/>
    </p:custDataLst>
  </p:cSld>
  <p:clrMapOvr>
    <a:masterClrMapping/>
  </p:clrMapOvr>
  <p:transition spd="med">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0"/>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0"/>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0"/>
</p:tagLst>
</file>

<file path=ppt/theme/theme1.xml><?xml version="1.0" encoding="utf-8"?>
<a:theme xmlns:a="http://schemas.openxmlformats.org/drawingml/2006/main" name="WWW.2PPT.COM">
  <a:themeElements>
    <a:clrScheme name="自定义 396">
      <a:dk1>
        <a:srgbClr val="5F5F5F"/>
      </a:dk1>
      <a:lt1>
        <a:srgbClr val="FFFFFF"/>
      </a:lt1>
      <a:dk2>
        <a:srgbClr val="5F5F5F"/>
      </a:dk2>
      <a:lt2>
        <a:srgbClr val="FFFFFF"/>
      </a:lt2>
      <a:accent1>
        <a:srgbClr val="E37621"/>
      </a:accent1>
      <a:accent2>
        <a:srgbClr val="9FBE3C"/>
      </a:accent2>
      <a:accent3>
        <a:srgbClr val="DCAB48"/>
      </a:accent3>
      <a:accent4>
        <a:srgbClr val="8F2578"/>
      </a:accent4>
      <a:accent5>
        <a:srgbClr val="82653D"/>
      </a:accent5>
      <a:accent6>
        <a:srgbClr val="A15547"/>
      </a:accent6>
      <a:hlink>
        <a:srgbClr val="00B0F0"/>
      </a:hlink>
      <a:folHlink>
        <a:srgbClr val="AFB2B4"/>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1686</Words>
  <Application>Microsoft Office PowerPoint</Application>
  <PresentationFormat>全屏显示(4:3)</PresentationFormat>
  <Paragraphs>182</Paragraphs>
  <Slides>28</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28</vt:i4>
      </vt:variant>
    </vt:vector>
  </HeadingPairs>
  <TitlesOfParts>
    <vt:vector size="36" baseType="lpstr">
      <vt:lpstr>黑体</vt:lpstr>
      <vt:lpstr>宋体</vt:lpstr>
      <vt:lpstr>微软雅黑</vt:lpstr>
      <vt:lpstr>Arial</vt:lpstr>
      <vt:lpstr>Calibri</vt:lpstr>
      <vt:lpstr>Times New Roman</vt:lpstr>
      <vt:lpstr>Webdings</vt:lpstr>
      <vt:lpstr>WWW.2PPT.COM</vt:lpstr>
      <vt:lpstr>PowerPoint 演示文稿</vt:lpstr>
      <vt:lpstr>Warming up</vt:lpstr>
      <vt:lpstr>PowerPoint 演示文稿</vt:lpstr>
      <vt:lpstr>PowerPoint 演示文稿</vt:lpstr>
      <vt:lpstr>PowerPoint 演示文稿</vt:lpstr>
      <vt:lpstr>PowerPoint 演示文稿</vt:lpstr>
      <vt:lpstr>Listen and answer the questions. </vt:lpstr>
      <vt:lpstr>Listen again and fill in the blanks. </vt:lpstr>
      <vt:lpstr>Think about the Halloween activities that interest you most. Discuss what you have learned with a partner. </vt:lpstr>
      <vt:lpstr>What do you know about Christmas? Discuss in grounps and create a mind map.</vt:lpstr>
      <vt:lpstr>Read the passage about Christmas and answer the questions.   </vt:lpstr>
      <vt:lpstr>PowerPoint 演示文稿</vt:lpstr>
      <vt:lpstr>PowerPoint 演示文稿</vt:lpstr>
      <vt:lpstr>PowerPoint 演示文稿</vt:lpstr>
      <vt:lpstr>PowerPoint 演示文稿</vt:lpstr>
      <vt:lpstr>Read the passage again and complete the chart. </vt:lpstr>
      <vt:lpstr>Answer the questions. Some answers need to be inferred.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2016-02-19T08:14:00Z</dcterms:created>
  <dcterms:modified xsi:type="dcterms:W3CDTF">2023-01-16T17:05:20Z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372A2D7F3F4945ADBA55CBFA1B390E29</vt:lpwstr>
  </property>
  <property fmtid="{A09F084E-AD41-489F-8076-AA5BE3082BCA}" pid="100">
    <vt:ui4>5</vt:ui4>
  </property>
  <property fmtid="{64440492-4C8B-11D1-8B70-080036B11A03}" pid="11">
    <vt:lpwstr>www.2ppt.com-爱PPT提供资源下载</vt:lpwstr>
  </property>
</Properties>
</file>