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9" r:id="rId3"/>
    <p:sldId id="352" r:id="rId4"/>
    <p:sldId id="295" r:id="rId5"/>
    <p:sldId id="271" r:id="rId6"/>
    <p:sldId id="343" r:id="rId7"/>
    <p:sldId id="361" r:id="rId8"/>
    <p:sldId id="277" r:id="rId9"/>
    <p:sldId id="303" r:id="rId10"/>
    <p:sldId id="344" r:id="rId11"/>
    <p:sldId id="306" r:id="rId12"/>
    <p:sldId id="359" r:id="rId13"/>
    <p:sldId id="340" r:id="rId14"/>
    <p:sldId id="341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9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02683" y="1635295"/>
            <a:ext cx="9708805" cy="3248706"/>
            <a:chOff x="3775" y="1541"/>
            <a:chExt cx="11298" cy="4726"/>
          </a:xfrm>
        </p:grpSpPr>
        <p:sp>
          <p:nvSpPr>
            <p:cNvPr id="3" name="Rectangle 5"/>
            <p:cNvSpPr/>
            <p:nvPr/>
          </p:nvSpPr>
          <p:spPr>
            <a:xfrm>
              <a:off x="3956" y="4700"/>
              <a:ext cx="11117" cy="15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Integrated skills &amp; Study skills</a:t>
              </a:r>
            </a:p>
            <a:p>
              <a:pPr marL="0" indent="0" algn="ctr">
                <a:spcBef>
                  <a:spcPct val="0"/>
                </a:spcBef>
                <a:buNone/>
              </a:pPr>
              <a:endParaRPr lang="zh-CN" altLang="en-US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75" y="1541"/>
              <a:ext cx="11101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4</a:t>
              </a:r>
              <a:r>
                <a:rPr lang="zh-CN" altLang="en-US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My day</a:t>
              </a:r>
              <a:endParaRPr lang="zh-CN" altLang="en-US" sz="72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22939" y="1616552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1147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719206" y="1431009"/>
            <a:ext cx="1121433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lucky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的形容词形式，意为“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，其反义词为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unlucky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luckily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的副词形式，意为“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，其反义词为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unluckily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was very lucky to get the book.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我能买到这本书是很幸运的。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Luckily, I am a good swimmer.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幸好我是个游泳好手。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061302" y="1596089"/>
            <a:ext cx="16922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幸运的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82145" y="2269856"/>
            <a:ext cx="15639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幸运地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9389" y="1471336"/>
            <a:ext cx="11030352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．祝你英语考试好运。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you good ______ _______your English exam.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05853" y="2357936"/>
            <a:ext cx="12833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Wish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45831" y="2381999"/>
            <a:ext cx="23662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luck         with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0455" y="1780920"/>
            <a:ext cx="1111045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—How often do you visit a museum?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你多久参观一次博物馆？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—About twice a month.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大概一个月两次。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22813" y="3433719"/>
            <a:ext cx="1044301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 often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 “多长时间一次或每隔多久一次”，是对做某事的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进行提问。针对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的回答一般是“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Twice a year.”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times a week.”“Every day.”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641936" y="4260482"/>
            <a:ext cx="11119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频率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022051"/>
            <a:ext cx="1112993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 long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意为“多久，多长”，对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或长度提问；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soon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意为“多久以后”，对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的一段时间提问；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far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意为“多远”，对距离提问；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意为“多少”，对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名词的数量提问；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意为“多少，多少钱”，对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名词的数量或价格提问；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old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意为“多大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提问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584821" y="1244087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一段时间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293431" y="1909833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将来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55157" y="3273413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可数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90989" y="3995307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不可数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07030" y="4669075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年龄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8556" y="1568008"/>
            <a:ext cx="1075550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齐齐哈尔改编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—Books are our friends. ________ do you read books?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read books every day.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soon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 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far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8295704" y="1761113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03722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希望，祝愿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wɪʃ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博物馆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mju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ziːəm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两次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twaɪs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．一次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wʌns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077396" y="2135845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wish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289967" y="2938638"/>
            <a:ext cx="12971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museum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141667" y="3665216"/>
            <a:ext cx="8675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twice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7099289" y="4472021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once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306666"/>
          <a:ext cx="10590738" cy="3749675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good luck____________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在中午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去野餐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在上班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754777" y="1775874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好运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426173" y="2606236"/>
            <a:ext cx="11689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noon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378758" y="3331868"/>
            <a:ext cx="4075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on picnics/go on a picnic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549543" y="4177329"/>
            <a:ext cx="12025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work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663440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1.________ our team good luck!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祝我们队好运！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—________ ________ do you visit 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museum?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你多久参观一次博物馆？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—About ________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大概一个月两次。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582731" y="1899796"/>
            <a:ext cx="14972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Wish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195994" y="3391615"/>
            <a:ext cx="40603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    often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761714" y="4936847"/>
            <a:ext cx="47939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twice             a                  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34222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 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希望，祝愿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2184" y="3013737"/>
            <a:ext cx="10206502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our team good luck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！祝我们队好运！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06536" y="3658178"/>
            <a:ext cx="1020650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作动词时，常用搭配为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，意为“希望做某事”。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wish to give my warmest welcome to you.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我愿向您表示最热烈的欢迎。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7316526" y="3828068"/>
            <a:ext cx="16510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wish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还可以作名词，意为“祝愿”，为可数名词，复数为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wishes for you.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给你最美好的祝愿。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35443" y="2170539"/>
            <a:ext cx="1387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wishes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6261" y="976456"/>
            <a:ext cx="10755507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hope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相同点：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后都可以跟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Jenny hopes/wishes to get a good gift at the party.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珍妮希望在聚会上收到一份好礼物。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不同点：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通常指可以实现的愿望，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通常指不能或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实现的愿望；可以说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后不可以接这两种结构，但可以跟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引导的从句。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wish you to be happy.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我希望你幸福。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392454" y="1833656"/>
            <a:ext cx="19494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动词不定式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66475" y="4608939"/>
            <a:ext cx="9291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难以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4619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8081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2209" y="1421681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are you going to be when you grow up?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—A doctor, but my father________ an engineer.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hopes me to be      B. hope I can be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wishes me to be     D. wishes I can be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18103" y="2317983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68968" y="4165852"/>
            <a:ext cx="11454530" cy="29993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hope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wish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的用法。“希望某人做某事”有下列表达：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wish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sb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to do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或“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hope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that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引导的从句”。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wish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后接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that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从句时，从句多用虚拟语气。主语“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my father”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为第三人称单数形式，故谓语动词用单数形式。故选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50000"/>
              </a:lnSpc>
            </a:pPr>
            <a:endParaRPr lang="zh-CN" altLang="en-US" sz="2600" b="1" dirty="0" smtClean="0"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47129" y="1544821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luck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好运，幸运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96934" y="2137625"/>
            <a:ext cx="1101172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 our team good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！祝我们队好运！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luck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you, Jim!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吉姆，祝你好运！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34721" y="3520873"/>
            <a:ext cx="1121433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luck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常用于以下结构：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luck with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祝某人在某方面好运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luck ________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祝某人好运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184503" y="4403457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851</Words>
  <Application>Microsoft Office PowerPoint</Application>
  <PresentationFormat>宽屏</PresentationFormat>
  <Paragraphs>116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978029F0B9EC4499B61E18AFBE5C11EE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