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notesSlides/notesSlide1.xml" ContentType="application/vnd.openxmlformats-officedocument.presentationml.notesSlide+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notesSlides/notesSlide2.xml" ContentType="application/vnd.openxmlformats-officedocument.presentationml.notesSlide+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tags/tag106.xml" ContentType="application/vnd.openxmlformats-officedocument.presentationml.tags+xml"/>
  <Override PartName="/ppt/tags/tag107.xml" ContentType="application/vnd.openxmlformats-officedocument.presentationml.tags+xml"/>
  <Override PartName="/ppt/tags/tag108.xml" ContentType="application/vnd.openxmlformats-officedocument.presentationml.tags+xml"/>
  <Override PartName="/ppt/tags/tag109.xml" ContentType="application/vnd.openxmlformats-officedocument.presentationml.tags+xml"/>
  <Override PartName="/ppt/tags/tag110.xml" ContentType="application/vnd.openxmlformats-officedocument.presentationml.tags+xml"/>
  <Override PartName="/ppt/tags/tag111.xml" ContentType="application/vnd.openxmlformats-officedocument.presentationml.tags+xml"/>
  <Override PartName="/ppt/tags/tag112.xml" ContentType="application/vnd.openxmlformats-officedocument.presentationml.tags+xml"/>
  <Override PartName="/ppt/tags/tag113.xml" ContentType="application/vnd.openxmlformats-officedocument.presentationml.tags+xml"/>
  <Override PartName="/ppt/tags/tag114.xml" ContentType="application/vnd.openxmlformats-officedocument.presentationml.tags+xml"/>
  <Override PartName="/ppt/tags/tag115.xml" ContentType="application/vnd.openxmlformats-officedocument.presentationml.tags+xml"/>
  <Override PartName="/ppt/tags/tag116.xml" ContentType="application/vnd.openxmlformats-officedocument.presentationml.tags+xml"/>
  <Override PartName="/ppt/tags/tag117.xml" ContentType="application/vnd.openxmlformats-officedocument.presentationml.tags+xml"/>
  <Override PartName="/ppt/tags/tag118.xml" ContentType="application/vnd.openxmlformats-officedocument.presentationml.tags+xml"/>
  <Override PartName="/ppt/tags/tag119.xml" ContentType="application/vnd.openxmlformats-officedocument.presentationml.tags+xml"/>
  <Override PartName="/ppt/tags/tag120.xml" ContentType="application/vnd.openxmlformats-officedocument.presentationml.tags+xml"/>
  <Override PartName="/ppt/tags/tag121.xml" ContentType="application/vnd.openxmlformats-officedocument.presentationml.tags+xml"/>
  <Override PartName="/ppt/tags/tag122.xml" ContentType="application/vnd.openxmlformats-officedocument.presentationml.tags+xml"/>
  <Override PartName="/ppt/tags/tag123.xml" ContentType="application/vnd.openxmlformats-officedocument.presentationml.tags+xml"/>
  <Override PartName="/ppt/tags/tag124.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p:sldMasterIdLst>
    <p:sldMasterId id="2147483648" r:id="rId1"/>
    <p:sldMasterId id="2147483655" r:id="rId2"/>
  </p:sldMasterIdLst>
  <p:notesMasterIdLst>
    <p:notesMasterId r:id="rId23"/>
  </p:notesMasterIdLst>
  <p:handoutMasterIdLst>
    <p:handoutMasterId r:id="rId24"/>
  </p:handoutMasterIdLst>
  <p:sldIdLst>
    <p:sldId id="256" r:id="rId3"/>
    <p:sldId id="257" r:id="rId4"/>
    <p:sldId id="258" r:id="rId5"/>
    <p:sldId id="259" r:id="rId6"/>
    <p:sldId id="260" r:id="rId7"/>
    <p:sldId id="262" r:id="rId8"/>
    <p:sldId id="266" r:id="rId9"/>
    <p:sldId id="267" r:id="rId10"/>
    <p:sldId id="264" r:id="rId11"/>
    <p:sldId id="265" r:id="rId12"/>
    <p:sldId id="269" r:id="rId13"/>
    <p:sldId id="268" r:id="rId14"/>
    <p:sldId id="270" r:id="rId15"/>
    <p:sldId id="271" r:id="rId16"/>
    <p:sldId id="275" r:id="rId17"/>
    <p:sldId id="276" r:id="rId18"/>
    <p:sldId id="277" r:id="rId19"/>
    <p:sldId id="278" r:id="rId20"/>
    <p:sldId id="279" r:id="rId21"/>
    <p:sldId id="274" r:id="rId22"/>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81">
          <p15:clr>
            <a:srgbClr val="A4A3A4"/>
          </p15:clr>
        </p15:guide>
        <p15:guide id="2" pos="3806">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C2150"/>
    <a:srgbClr val="E8B86E"/>
    <a:srgbClr val="FAD180"/>
    <a:srgbClr val="CFB682"/>
    <a:srgbClr val="13295C"/>
    <a:srgbClr val="DEC185"/>
    <a:srgbClr val="E1AA4D"/>
    <a:srgbClr val="1C3E83"/>
    <a:srgbClr val="18346E"/>
    <a:srgbClr val="162F6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3778" autoAdjust="0"/>
    <p:restoredTop sz="94660"/>
  </p:normalViewPr>
  <p:slideViewPr>
    <p:cSldViewPr snapToGrid="0">
      <p:cViewPr>
        <p:scale>
          <a:sx n="75" d="100"/>
          <a:sy n="75" d="100"/>
        </p:scale>
        <p:origin x="-2022" y="-942"/>
      </p:cViewPr>
      <p:guideLst>
        <p:guide orient="horz" pos="2181"/>
        <p:guide pos="3806"/>
      </p:guideLst>
    </p:cSldViewPr>
  </p:slideViewPr>
  <p:notesTextViewPr>
    <p:cViewPr>
      <p:scale>
        <a:sx n="3" d="2"/>
        <a:sy n="3" d="2"/>
      </p:scale>
      <p:origin x="0" y="0"/>
    </p:cViewPr>
  </p:notesTextViewPr>
  <p:notesViewPr>
    <p:cSldViewPr snapToGrid="0">
      <p:cViewPr varScale="1">
        <p:scale>
          <a:sx n="84" d="100"/>
          <a:sy n="84" d="100"/>
        </p:scale>
        <p:origin x="1146" y="9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viewProps" Target="viewProps.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handoutMaster" Target="handoutMasters/handoutMaster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notesMaster" Target="notesMasters/notesMaster1.xml"/><Relationship Id="rId28"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latin typeface="微软雅黑" panose="020B0503020204020204" charset="-122"/>
              <a:ea typeface="微软雅黑" panose="020B0503020204020204" charset="-122"/>
            </a:endParaRPr>
          </a:p>
        </p:txBody>
      </p:sp>
      <p:sp>
        <p:nvSpPr>
          <p:cNvPr id="3" name="日期占位符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F9B84EA-7D68-4D60-9CB1-D50884785D1C}" type="datetimeFigureOut">
              <a:rPr lang="zh-CN" altLang="en-US" smtClean="0">
                <a:latin typeface="微软雅黑" panose="020B0503020204020204" charset="-122"/>
                <a:ea typeface="微软雅黑" panose="020B0503020204020204" charset="-122"/>
              </a:rPr>
              <a:t>2023-01-10</a:t>
            </a:fld>
            <a:endParaRPr lang="zh-CN" altLang="en-US">
              <a:latin typeface="微软雅黑" panose="020B0503020204020204" charset="-122"/>
              <a:ea typeface="微软雅黑" panose="020B0503020204020204" charset="-122"/>
            </a:endParaRPr>
          </a:p>
        </p:txBody>
      </p:sp>
      <p:sp>
        <p:nvSpPr>
          <p:cNvPr id="4" name="页脚占位符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latin typeface="微软雅黑" panose="020B0503020204020204" charset="-122"/>
              <a:ea typeface="微软雅黑" panose="020B0503020204020204" charset="-122"/>
            </a:endParaRPr>
          </a:p>
        </p:txBody>
      </p:sp>
      <p:sp>
        <p:nvSpPr>
          <p:cNvPr id="5" name="灯片编号占位符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D4E0FC9-F1F8-4FAE-9988-3BA365CFD46F}" type="slidenum">
              <a:rPr lang="zh-CN" altLang="en-US" smtClean="0">
                <a:latin typeface="微软雅黑" panose="020B0503020204020204" charset="-122"/>
                <a:ea typeface="微软雅黑" panose="020B0503020204020204" charset="-122"/>
              </a:rPr>
              <a:t>‹#›</a:t>
            </a:fld>
            <a:endParaRPr lang="zh-CN" altLang="en-US">
              <a:latin typeface="微软雅黑" panose="020B0503020204020204" charset="-122"/>
              <a:ea typeface="微软雅黑" panose="020B0503020204020204" charset="-122"/>
            </a:endParaRPr>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atin typeface="微软雅黑" panose="020B0503020204020204" charset="-122"/>
                <a:ea typeface="微软雅黑" panose="020B0503020204020204" charset="-122"/>
              </a:defRPr>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atin typeface="微软雅黑" panose="020B0503020204020204" charset="-122"/>
                <a:ea typeface="微软雅黑" panose="020B0503020204020204" charset="-122"/>
              </a:defRPr>
            </a:lvl1pPr>
          </a:lstStyle>
          <a:p>
            <a:fld id="{1AC49D05-6128-4D0D-A32A-06A5E73B386C}" type="datetimeFigureOut">
              <a:rPr lang="zh-CN" altLang="en-US" smtClean="0"/>
              <a:t>2023-01-10</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atin typeface="微软雅黑" panose="020B0503020204020204" charset="-122"/>
                <a:ea typeface="微软雅黑" panose="020B0503020204020204" charset="-122"/>
              </a:defRPr>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atin typeface="微软雅黑" panose="020B0503020204020204" charset="-122"/>
                <a:ea typeface="微软雅黑" panose="020B0503020204020204" charset="-122"/>
              </a:defRPr>
            </a:lvl1pPr>
          </a:lstStyle>
          <a:p>
            <a:fld id="{5849F42C-2DAE-424C-A4B8-3140182C3E9F}" type="slidenum">
              <a:rPr lang="zh-CN" altLang="en-US" smtClean="0"/>
              <a:t>‹#›</a:t>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600" kern="1200">
        <a:solidFill>
          <a:schemeClr val="tx1"/>
        </a:solidFill>
        <a:latin typeface="微软雅黑" panose="020B0503020204020204" charset="-122"/>
        <a:ea typeface="微软雅黑" panose="020B0503020204020204" charset="-122"/>
        <a:cs typeface="+mn-cs"/>
      </a:defRPr>
    </a:lvl1pPr>
    <a:lvl2pPr marL="457200" algn="l" defTabSz="914400" rtl="0" eaLnBrk="1" latinLnBrk="0" hangingPunct="1">
      <a:defRPr sz="1200" kern="1200">
        <a:solidFill>
          <a:schemeClr val="tx1"/>
        </a:solidFill>
        <a:latin typeface="微软雅黑" panose="020B0503020204020204" charset="-122"/>
        <a:ea typeface="微软雅黑" panose="020B0503020204020204" charset="-122"/>
        <a:cs typeface="+mn-cs"/>
      </a:defRPr>
    </a:lvl2pPr>
    <a:lvl3pPr marL="914400" algn="l" defTabSz="914400" rtl="0" eaLnBrk="1" latinLnBrk="0" hangingPunct="1">
      <a:defRPr sz="1200" kern="1200">
        <a:solidFill>
          <a:schemeClr val="tx1"/>
        </a:solidFill>
        <a:latin typeface="微软雅黑" panose="020B0503020204020204" charset="-122"/>
        <a:ea typeface="微软雅黑" panose="020B0503020204020204" charset="-122"/>
        <a:cs typeface="+mn-cs"/>
      </a:defRPr>
    </a:lvl3pPr>
    <a:lvl4pPr marL="1371600" algn="l" defTabSz="914400" rtl="0" eaLnBrk="1" latinLnBrk="0" hangingPunct="1">
      <a:defRPr sz="1200" kern="1200">
        <a:solidFill>
          <a:schemeClr val="tx1"/>
        </a:solidFill>
        <a:latin typeface="微软雅黑" panose="020B0503020204020204" charset="-122"/>
        <a:ea typeface="微软雅黑" panose="020B0503020204020204" charset="-122"/>
        <a:cs typeface="+mn-cs"/>
      </a:defRPr>
    </a:lvl4pPr>
    <a:lvl5pPr marL="1828800" algn="l" defTabSz="914400" rtl="0" eaLnBrk="1" latinLnBrk="0" hangingPunct="1">
      <a:defRPr sz="1200" kern="1200">
        <a:solidFill>
          <a:schemeClr val="tx1"/>
        </a:solidFill>
        <a:latin typeface="微软雅黑" panose="020B0503020204020204" charset="-122"/>
        <a:ea typeface="微软雅黑" panose="020B0503020204020204" charset="-122"/>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5D0DACE-38E0-42D2-9336-2B707D34BC6D}" type="slidenum">
              <a:rPr lang="zh-CN" altLang="en-US" smtClean="0"/>
              <a:t>1</a:t>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tags" Target="../tags/tag4.xml"/><Relationship Id="rId2" Type="http://schemas.openxmlformats.org/officeDocument/2006/relationships/tags" Target="../tags/tag3.xml"/><Relationship Id="rId1" Type="http://schemas.openxmlformats.org/officeDocument/2006/relationships/tags" Target="../tags/tag2.xml"/><Relationship Id="rId6" Type="http://schemas.openxmlformats.org/officeDocument/2006/relationships/slideMaster" Target="../slideMasters/slideMaster1.xml"/><Relationship Id="rId5" Type="http://schemas.openxmlformats.org/officeDocument/2006/relationships/tags" Target="../tags/tag6.xml"/><Relationship Id="rId4" Type="http://schemas.openxmlformats.org/officeDocument/2006/relationships/tags" Target="../tags/tag5.xml"/></Relationships>
</file>

<file path=ppt/slideLayouts/_rels/slideLayout2.xml.rels><?xml version="1.0" encoding="UTF-8" standalone="yes"?>
<Relationships xmlns="http://schemas.openxmlformats.org/package/2006/relationships"><Relationship Id="rId3" Type="http://schemas.openxmlformats.org/officeDocument/2006/relationships/tags" Target="../tags/tag9.xml"/><Relationship Id="rId7" Type="http://schemas.openxmlformats.org/officeDocument/2006/relationships/image" Target="../media/image1.png"/><Relationship Id="rId2" Type="http://schemas.openxmlformats.org/officeDocument/2006/relationships/tags" Target="../tags/tag8.xml"/><Relationship Id="rId1" Type="http://schemas.openxmlformats.org/officeDocument/2006/relationships/tags" Target="../tags/tag7.xml"/><Relationship Id="rId6" Type="http://schemas.openxmlformats.org/officeDocument/2006/relationships/slideMaster" Target="../slideMasters/slideMaster1.xml"/><Relationship Id="rId5" Type="http://schemas.openxmlformats.org/officeDocument/2006/relationships/tags" Target="../tags/tag11.xml"/><Relationship Id="rId4" Type="http://schemas.openxmlformats.org/officeDocument/2006/relationships/tags" Target="../tags/tag10.xml"/></Relationships>
</file>

<file path=ppt/slideLayouts/_rels/slideLayout3.xml.rels><?xml version="1.0" encoding="UTF-8" standalone="yes"?>
<Relationships xmlns="http://schemas.openxmlformats.org/package/2006/relationships"><Relationship Id="rId3" Type="http://schemas.openxmlformats.org/officeDocument/2006/relationships/tags" Target="../tags/tag14.xml"/><Relationship Id="rId2" Type="http://schemas.openxmlformats.org/officeDocument/2006/relationships/tags" Target="../tags/tag13.xml"/><Relationship Id="rId1" Type="http://schemas.openxmlformats.org/officeDocument/2006/relationships/tags" Target="../tags/tag12.xml"/><Relationship Id="rId6" Type="http://schemas.openxmlformats.org/officeDocument/2006/relationships/slideMaster" Target="../slideMasters/slideMaster1.xml"/><Relationship Id="rId5" Type="http://schemas.openxmlformats.org/officeDocument/2006/relationships/tags" Target="../tags/tag16.xml"/><Relationship Id="rId4" Type="http://schemas.openxmlformats.org/officeDocument/2006/relationships/tags" Target="../tags/tag15.xml"/></Relationships>
</file>

<file path=ppt/slideLayouts/_rels/slideLayout4.xml.rels><?xml version="1.0" encoding="UTF-8" standalone="yes"?>
<Relationships xmlns="http://schemas.openxmlformats.org/package/2006/relationships"><Relationship Id="rId3" Type="http://schemas.openxmlformats.org/officeDocument/2006/relationships/tags" Target="../tags/tag19.xml"/><Relationship Id="rId7" Type="http://schemas.openxmlformats.org/officeDocument/2006/relationships/hyperlink" Target="http://www.1ppt.com/jieri/" TargetMode="External"/><Relationship Id="rId2" Type="http://schemas.openxmlformats.org/officeDocument/2006/relationships/tags" Target="../tags/tag18.xml"/><Relationship Id="rId1" Type="http://schemas.openxmlformats.org/officeDocument/2006/relationships/tags" Target="../tags/tag17.xml"/><Relationship Id="rId6" Type="http://schemas.openxmlformats.org/officeDocument/2006/relationships/slideMaster" Target="../slideMasters/slideMaster1.xml"/><Relationship Id="rId5" Type="http://schemas.openxmlformats.org/officeDocument/2006/relationships/tags" Target="../tags/tag21.xml"/><Relationship Id="rId4" Type="http://schemas.openxmlformats.org/officeDocument/2006/relationships/tags" Target="../tags/tag20.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hasCustomPrompt="1"/>
            <p:custDataLst>
              <p:tags r:id="rId1"/>
            </p:custDataLst>
          </p:nvPr>
        </p:nvSpPr>
        <p:spPr>
          <a:xfrm>
            <a:off x="669882" y="2588281"/>
            <a:ext cx="10852237" cy="899167"/>
          </a:xfrm>
          <a:prstGeom prst="rect">
            <a:avLst/>
          </a:prstGeom>
        </p:spPr>
        <p:txBody>
          <a:bodyPr lIns="101600" tIns="38100" rIns="25400" bIns="38100" anchor="t" anchorCtr="0">
            <a:noAutofit/>
          </a:bodyPr>
          <a:lstStyle>
            <a:lvl1pPr algn="ctr">
              <a:defRPr sz="5400" b="0" spc="600">
                <a:effectLst>
                  <a:outerShdw blurRad="38100" dist="38100" dir="2700000" algn="tl">
                    <a:srgbClr val="000000">
                      <a:alpha val="43137"/>
                    </a:srgbClr>
                  </a:outerShdw>
                </a:effectLst>
              </a:defRPr>
            </a:lvl1pPr>
          </a:lstStyle>
          <a:p>
            <a:r>
              <a:rPr lang="zh-CN" altLang="en-US" dirty="0"/>
              <a:t>单击此处编辑标题</a:t>
            </a:r>
          </a:p>
        </p:txBody>
      </p:sp>
      <p:sp>
        <p:nvSpPr>
          <p:cNvPr id="3" name="副标题 2"/>
          <p:cNvSpPr>
            <a:spLocks noGrp="1"/>
          </p:cNvSpPr>
          <p:nvPr>
            <p:ph type="subTitle" idx="1" hasCustomPrompt="1"/>
            <p:custDataLst>
              <p:tags r:id="rId2"/>
            </p:custDataLst>
          </p:nvPr>
        </p:nvSpPr>
        <p:spPr>
          <a:xfrm>
            <a:off x="669882" y="3566160"/>
            <a:ext cx="10852237" cy="950984"/>
          </a:xfrm>
          <a:prstGeom prst="rect">
            <a:avLst/>
          </a:prstGeom>
        </p:spPr>
        <p:txBody>
          <a:bodyPr lIns="101600" tIns="38100" rIns="76200" bIns="38100">
            <a:noAutofit/>
          </a:bodyPr>
          <a:lstStyle>
            <a:lvl1pPr marL="0" indent="0" algn="ctr" eaLnBrk="1" fontAlgn="auto" latinLnBrk="0" hangingPunct="1">
              <a:lnSpc>
                <a:spcPct val="100000"/>
              </a:lnSpc>
              <a:buNone/>
              <a:defRPr sz="2400" u="none" strike="noStrike" kern="1200" cap="none" spc="200" normalizeH="0" baseline="0">
                <a:solidFill>
                  <a:schemeClr val="tx1"/>
                </a:solidFill>
                <a:uFillTx/>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dirty="0"/>
              <a:t>单击此处编辑副标题</a:t>
            </a:r>
          </a:p>
        </p:txBody>
      </p:sp>
      <p:sp>
        <p:nvSpPr>
          <p:cNvPr id="16" name="日期占位符 15"/>
          <p:cNvSpPr>
            <a:spLocks noGrp="1"/>
          </p:cNvSpPr>
          <p:nvPr>
            <p:ph type="dt" sz="half" idx="10"/>
            <p:custDataLst>
              <p:tags r:id="rId3"/>
            </p:custDataLst>
          </p:nvPr>
        </p:nvSpPr>
        <p:spPr>
          <a:xfrm>
            <a:off x="879742" y="6349833"/>
            <a:ext cx="2700000" cy="316800"/>
          </a:xfrm>
          <a:prstGeom prst="rect">
            <a:avLst/>
          </a:prstGeom>
        </p:spPr>
        <p:txBody>
          <a:bodyPr/>
          <a:lstStyle/>
          <a:p>
            <a:fld id="{760FBDFE-C587-4B4C-A407-44438C67B59E}" type="datetimeFigureOut">
              <a:rPr lang="zh-CN" altLang="en-US" smtClean="0"/>
              <a:t>2023-01-10</a:t>
            </a:fld>
            <a:endParaRPr lang="zh-CN" altLang="en-US"/>
          </a:p>
        </p:txBody>
      </p:sp>
      <p:sp>
        <p:nvSpPr>
          <p:cNvPr id="17" name="页脚占位符 16"/>
          <p:cNvSpPr>
            <a:spLocks noGrp="1"/>
          </p:cNvSpPr>
          <p:nvPr>
            <p:ph type="ftr" sz="quarter" idx="11"/>
            <p:custDataLst>
              <p:tags r:id="rId4"/>
            </p:custDataLst>
          </p:nvPr>
        </p:nvSpPr>
        <p:spPr>
          <a:xfrm>
            <a:off x="4116000" y="6349833"/>
            <a:ext cx="3960000" cy="316800"/>
          </a:xfrm>
          <a:prstGeom prst="rect">
            <a:avLst/>
          </a:prstGeom>
        </p:spPr>
        <p:txBody>
          <a:bodyPr/>
          <a:lstStyle/>
          <a:p>
            <a:endParaRPr lang="zh-CN" altLang="en-US" dirty="0"/>
          </a:p>
        </p:txBody>
      </p:sp>
      <p:sp>
        <p:nvSpPr>
          <p:cNvPr id="18" name="灯片编号占位符 17"/>
          <p:cNvSpPr>
            <a:spLocks noGrp="1"/>
          </p:cNvSpPr>
          <p:nvPr>
            <p:ph type="sldNum" sz="quarter" idx="12"/>
            <p:custDataLst>
              <p:tags r:id="rId5"/>
            </p:custDataLst>
          </p:nvPr>
        </p:nvSpPr>
        <p:spPr>
          <a:xfrm>
            <a:off x="8610600" y="6349833"/>
            <a:ext cx="2700000" cy="316800"/>
          </a:xfrm>
          <a:prstGeom prst="rect">
            <a:avLst/>
          </a:prstGeom>
        </p:spPr>
        <p:txBody>
          <a:bodyPr/>
          <a:lstStyle/>
          <a:p>
            <a:fld id="{49AE70B2-8BF9-45C0-BB95-33D1B9D3A854}" type="slidenum">
              <a:rPr lang="zh-CN" altLang="en-US" smtClean="0"/>
              <a:t>‹#›</a:t>
            </a:fld>
            <a:endParaRPr lang="zh-CN" alt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1_标题幻灯片">
    <p:bg>
      <p:bgPr>
        <a:blipFill rotWithShape="1">
          <a:blip r:embed="rId7"/>
          <a:stretch>
            <a:fillRect/>
          </a:stretch>
        </a:blipFill>
        <a:effectLst/>
      </p:bgPr>
    </p:bg>
    <p:spTree>
      <p:nvGrpSpPr>
        <p:cNvPr id="1" name=""/>
        <p:cNvGrpSpPr/>
        <p:nvPr/>
      </p:nvGrpSpPr>
      <p:grpSpPr>
        <a:xfrm>
          <a:off x="0" y="0"/>
          <a:ext cx="0" cy="0"/>
          <a:chOff x="0" y="0"/>
          <a:chExt cx="0" cy="0"/>
        </a:xfrm>
      </p:grpSpPr>
      <p:sp>
        <p:nvSpPr>
          <p:cNvPr id="2" name="标题 1"/>
          <p:cNvSpPr>
            <a:spLocks noGrp="1"/>
          </p:cNvSpPr>
          <p:nvPr>
            <p:ph type="ctrTitle" hasCustomPrompt="1"/>
            <p:custDataLst>
              <p:tags r:id="rId1"/>
            </p:custDataLst>
          </p:nvPr>
        </p:nvSpPr>
        <p:spPr>
          <a:xfrm>
            <a:off x="669882" y="2588281"/>
            <a:ext cx="10852237" cy="899167"/>
          </a:xfrm>
          <a:prstGeom prst="rect">
            <a:avLst/>
          </a:prstGeom>
        </p:spPr>
        <p:txBody>
          <a:bodyPr lIns="101600" tIns="38100" rIns="25400" bIns="38100" anchor="t" anchorCtr="0">
            <a:noAutofit/>
          </a:bodyPr>
          <a:lstStyle>
            <a:lvl1pPr algn="ctr">
              <a:defRPr sz="5400" b="0" spc="600">
                <a:effectLst>
                  <a:outerShdw blurRad="38100" dist="38100" dir="2700000" algn="tl">
                    <a:srgbClr val="000000">
                      <a:alpha val="43137"/>
                    </a:srgbClr>
                  </a:outerShdw>
                </a:effectLst>
              </a:defRPr>
            </a:lvl1pPr>
          </a:lstStyle>
          <a:p>
            <a:r>
              <a:rPr lang="zh-CN" altLang="en-US" dirty="0"/>
              <a:t>单击此处编辑标题</a:t>
            </a:r>
          </a:p>
        </p:txBody>
      </p:sp>
      <p:sp>
        <p:nvSpPr>
          <p:cNvPr id="3" name="副标题 2"/>
          <p:cNvSpPr>
            <a:spLocks noGrp="1"/>
          </p:cNvSpPr>
          <p:nvPr>
            <p:ph type="subTitle" idx="1" hasCustomPrompt="1"/>
            <p:custDataLst>
              <p:tags r:id="rId2"/>
            </p:custDataLst>
          </p:nvPr>
        </p:nvSpPr>
        <p:spPr>
          <a:xfrm>
            <a:off x="669882" y="3566160"/>
            <a:ext cx="10852237" cy="950984"/>
          </a:xfrm>
          <a:prstGeom prst="rect">
            <a:avLst/>
          </a:prstGeom>
        </p:spPr>
        <p:txBody>
          <a:bodyPr lIns="101600" tIns="38100" rIns="76200" bIns="38100">
            <a:noAutofit/>
          </a:bodyPr>
          <a:lstStyle>
            <a:lvl1pPr marL="0" indent="0" algn="ctr" eaLnBrk="1" fontAlgn="auto" latinLnBrk="0" hangingPunct="1">
              <a:lnSpc>
                <a:spcPct val="100000"/>
              </a:lnSpc>
              <a:buNone/>
              <a:defRPr sz="2400" u="none" strike="noStrike" kern="1200" cap="none" spc="200" normalizeH="0" baseline="0">
                <a:solidFill>
                  <a:schemeClr val="tx1"/>
                </a:solidFill>
                <a:uFillTx/>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dirty="0"/>
              <a:t>单击此处编辑副标题</a:t>
            </a:r>
          </a:p>
        </p:txBody>
      </p:sp>
      <p:sp>
        <p:nvSpPr>
          <p:cNvPr id="16" name="日期占位符 15"/>
          <p:cNvSpPr>
            <a:spLocks noGrp="1"/>
          </p:cNvSpPr>
          <p:nvPr>
            <p:ph type="dt" sz="half" idx="10"/>
            <p:custDataLst>
              <p:tags r:id="rId3"/>
            </p:custDataLst>
          </p:nvPr>
        </p:nvSpPr>
        <p:spPr>
          <a:xfrm>
            <a:off x="879742" y="6349833"/>
            <a:ext cx="2700000" cy="316800"/>
          </a:xfrm>
          <a:prstGeom prst="rect">
            <a:avLst/>
          </a:prstGeom>
        </p:spPr>
        <p:txBody>
          <a:bodyPr/>
          <a:lstStyle/>
          <a:p>
            <a:fld id="{760FBDFE-C587-4B4C-A407-44438C67B59E}" type="datetimeFigureOut">
              <a:rPr lang="zh-CN" altLang="en-US" smtClean="0"/>
              <a:t>2023-01-10</a:t>
            </a:fld>
            <a:endParaRPr lang="zh-CN" altLang="en-US"/>
          </a:p>
        </p:txBody>
      </p:sp>
      <p:sp>
        <p:nvSpPr>
          <p:cNvPr id="17" name="页脚占位符 16"/>
          <p:cNvSpPr>
            <a:spLocks noGrp="1"/>
          </p:cNvSpPr>
          <p:nvPr>
            <p:ph type="ftr" sz="quarter" idx="11"/>
            <p:custDataLst>
              <p:tags r:id="rId4"/>
            </p:custDataLst>
          </p:nvPr>
        </p:nvSpPr>
        <p:spPr>
          <a:xfrm>
            <a:off x="4116000" y="6349833"/>
            <a:ext cx="3960000" cy="316800"/>
          </a:xfrm>
          <a:prstGeom prst="rect">
            <a:avLst/>
          </a:prstGeom>
        </p:spPr>
        <p:txBody>
          <a:bodyPr/>
          <a:lstStyle/>
          <a:p>
            <a:endParaRPr lang="zh-CN" altLang="en-US" dirty="0"/>
          </a:p>
        </p:txBody>
      </p:sp>
      <p:sp>
        <p:nvSpPr>
          <p:cNvPr id="18" name="灯片编号占位符 17"/>
          <p:cNvSpPr>
            <a:spLocks noGrp="1"/>
          </p:cNvSpPr>
          <p:nvPr>
            <p:ph type="sldNum" sz="quarter" idx="12"/>
            <p:custDataLst>
              <p:tags r:id="rId5"/>
            </p:custDataLst>
          </p:nvPr>
        </p:nvSpPr>
        <p:spPr>
          <a:xfrm>
            <a:off x="8610600" y="6349833"/>
            <a:ext cx="2700000" cy="316800"/>
          </a:xfrm>
          <a:prstGeom prst="rect">
            <a:avLst/>
          </a:prstGeom>
        </p:spPr>
        <p:txBody>
          <a:bodyPr/>
          <a:lstStyle/>
          <a:p>
            <a:fld id="{49AE70B2-8BF9-45C0-BB95-33D1B9D3A854}" type="slidenum">
              <a:rPr lang="zh-CN" altLang="en-US" smtClean="0"/>
              <a:t>‹#›</a:t>
            </a:fld>
            <a:endParaRPr lang="zh-CN" alt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custDataLst>
              <p:tags r:id="rId1"/>
            </p:custDataLst>
          </p:nvPr>
        </p:nvSpPr>
        <p:spPr>
          <a:xfrm>
            <a:off x="669882" y="432000"/>
            <a:ext cx="10852237" cy="648000"/>
          </a:xfrm>
          <a:prstGeom prst="rect">
            <a:avLst/>
          </a:prstGeom>
        </p:spPr>
        <p:txBody>
          <a:bodyPr vert="horz" lIns="101600" tIns="38100" rIns="76200" bIns="38100" rtlCol="0" anchor="ctr" anchorCtr="0">
            <a:noAutofit/>
          </a:bodyPr>
          <a:lstStyle>
            <a:lvl1pPr marL="0" marR="0" algn="l" defTabSz="914400" rtl="0" eaLnBrk="1" fontAlgn="auto" latinLnBrk="0" hangingPunct="1">
              <a:lnSpc>
                <a:spcPct val="100000"/>
              </a:lnSpc>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lvl="0"/>
            <a:r>
              <a:rPr dirty="0">
                <a:sym typeface="+mn-ea"/>
              </a:rPr>
              <a:t>单击此处编辑母版标题样式</a:t>
            </a:r>
          </a:p>
        </p:txBody>
      </p:sp>
      <p:sp>
        <p:nvSpPr>
          <p:cNvPr id="3" name="内容占位符 2"/>
          <p:cNvSpPr>
            <a:spLocks noGrp="1"/>
          </p:cNvSpPr>
          <p:nvPr>
            <p:ph idx="1"/>
            <p:custDataLst>
              <p:tags r:id="rId2"/>
            </p:custDataLst>
          </p:nvPr>
        </p:nvSpPr>
        <p:spPr>
          <a:xfrm>
            <a:off x="669882" y="1296000"/>
            <a:ext cx="10852237" cy="5041355"/>
          </a:xfrm>
          <a:prstGeom prst="rect">
            <a:avLst/>
          </a:prstGeom>
        </p:spPr>
        <p:txBody>
          <a:bodyPr vert="horz" lIns="101600" tIns="0" rIns="82550" bIns="0" rtlCol="0">
            <a:noAutofit/>
          </a:bodyPr>
          <a:lstStyle>
            <a:lvl1pPr marL="228600" marR="0" lvl="0"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75000"/>
                    <a:lumOff val="25000"/>
                  </a:schemeClr>
                </a:solidFill>
                <a:uFillTx/>
                <a:latin typeface="+mn-lt"/>
                <a:ea typeface="+mn-ea"/>
                <a:cs typeface="+mn-cs"/>
                <a:sym typeface="+mn-ea"/>
              </a:defRPr>
            </a:lvl1pPr>
            <a:lvl2pPr marL="685800" marR="0" lvl="1"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tx1">
                    <a:lumMod val="75000"/>
                    <a:lumOff val="25000"/>
                  </a:schemeClr>
                </a:solidFill>
                <a:uFillTx/>
                <a:latin typeface="+mn-lt"/>
                <a:ea typeface="+mn-ea"/>
                <a:cs typeface="+mn-cs"/>
                <a:sym typeface="+mn-ea"/>
              </a:defRPr>
            </a:lvl2pPr>
            <a:lvl3pPr marL="1143000" marR="0" lvl="2"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75000"/>
                    <a:lumOff val="25000"/>
                  </a:schemeClr>
                </a:solidFill>
                <a:uFillTx/>
                <a:latin typeface="+mn-lt"/>
                <a:ea typeface="+mn-ea"/>
                <a:cs typeface="+mn-cs"/>
                <a:sym typeface="+mn-ea"/>
              </a:defRPr>
            </a:lvl3pPr>
            <a:lvl4pPr marL="1600200" marR="0" lvl="3"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75000"/>
                    <a:lumOff val="25000"/>
                  </a:schemeClr>
                </a:solidFill>
                <a:uFillTx/>
                <a:latin typeface="+mn-lt"/>
                <a:ea typeface="+mn-ea"/>
                <a:cs typeface="+mn-cs"/>
                <a:sym typeface="+mn-ea"/>
              </a:defRPr>
            </a:lvl4pPr>
            <a:lvl5pPr marL="2057400" marR="0" lvl="4"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75000"/>
                    <a:lumOff val="25000"/>
                  </a:schemeClr>
                </a:solidFill>
                <a:uFillTx/>
                <a:latin typeface="+mn-lt"/>
                <a:ea typeface="+mn-ea"/>
                <a:cs typeface="+mn-cs"/>
                <a:sym typeface="+mn-ea"/>
              </a:defRPr>
            </a:lvl5pPr>
          </a:lstStyle>
          <a:p>
            <a:pPr lvl="0"/>
            <a:r>
              <a:rPr dirty="0">
                <a:sym typeface="+mn-ea"/>
              </a:rPr>
              <a:t>单击此处编辑母版文本样式</a:t>
            </a:r>
          </a:p>
          <a:p>
            <a:pPr lvl="1"/>
            <a:r>
              <a:rPr dirty="0">
                <a:sym typeface="+mn-ea"/>
              </a:rPr>
              <a:t>第二级</a:t>
            </a:r>
          </a:p>
          <a:p>
            <a:pPr lvl="2"/>
            <a:r>
              <a:rPr dirty="0">
                <a:sym typeface="+mn-ea"/>
              </a:rPr>
              <a:t>第三级</a:t>
            </a:r>
          </a:p>
          <a:p>
            <a:pPr lvl="3"/>
            <a:r>
              <a:rPr dirty="0">
                <a:sym typeface="+mn-ea"/>
              </a:rPr>
              <a:t>第四级</a:t>
            </a:r>
          </a:p>
          <a:p>
            <a:pPr lvl="4"/>
            <a:r>
              <a:rPr dirty="0">
                <a:sym typeface="+mn-ea"/>
              </a:rPr>
              <a:t>第五级</a:t>
            </a:r>
          </a:p>
        </p:txBody>
      </p:sp>
      <p:sp>
        <p:nvSpPr>
          <p:cNvPr id="4" name="日期占位符 3"/>
          <p:cNvSpPr>
            <a:spLocks noGrp="1"/>
          </p:cNvSpPr>
          <p:nvPr>
            <p:ph type="dt" sz="half" idx="10"/>
            <p:custDataLst>
              <p:tags r:id="rId3"/>
            </p:custDataLst>
          </p:nvPr>
        </p:nvSpPr>
        <p:spPr>
          <a:xfrm>
            <a:off x="879742" y="6349833"/>
            <a:ext cx="2700000" cy="316800"/>
          </a:xfrm>
          <a:prstGeom prst="rect">
            <a:avLst/>
          </a:prstGeom>
        </p:spPr>
        <p:txBody>
          <a:bodyPr/>
          <a:lstStyle/>
          <a:p>
            <a:fld id="{760FBDFE-C587-4B4C-A407-44438C67B59E}" type="datetimeFigureOut">
              <a:rPr lang="zh-CN" altLang="en-US" smtClean="0"/>
              <a:t>2023-01-10</a:t>
            </a:fld>
            <a:endParaRPr lang="zh-CN" altLang="en-US"/>
          </a:p>
        </p:txBody>
      </p:sp>
      <p:sp>
        <p:nvSpPr>
          <p:cNvPr id="5" name="页脚占位符 4"/>
          <p:cNvSpPr>
            <a:spLocks noGrp="1"/>
          </p:cNvSpPr>
          <p:nvPr>
            <p:ph type="ftr" sz="quarter" idx="11"/>
            <p:custDataLst>
              <p:tags r:id="rId4"/>
            </p:custDataLst>
          </p:nvPr>
        </p:nvSpPr>
        <p:spPr>
          <a:xfrm>
            <a:off x="4116000" y="6349833"/>
            <a:ext cx="3960000" cy="316800"/>
          </a:xfrm>
          <a:prstGeom prst="rect">
            <a:avLst/>
          </a:prstGeom>
        </p:spPr>
        <p:txBody>
          <a:bodyPr/>
          <a:lstStyle/>
          <a:p>
            <a:endParaRPr lang="zh-CN" altLang="en-US"/>
          </a:p>
        </p:txBody>
      </p:sp>
      <p:sp>
        <p:nvSpPr>
          <p:cNvPr id="6" name="灯片编号占位符 5"/>
          <p:cNvSpPr>
            <a:spLocks noGrp="1"/>
          </p:cNvSpPr>
          <p:nvPr>
            <p:ph type="sldNum" sz="quarter" idx="12"/>
            <p:custDataLst>
              <p:tags r:id="rId5"/>
            </p:custDataLst>
          </p:nvPr>
        </p:nvSpPr>
        <p:spPr>
          <a:xfrm>
            <a:off x="8610600" y="6349833"/>
            <a:ext cx="2700000" cy="316800"/>
          </a:xfrm>
          <a:prstGeom prst="rect">
            <a:avLst/>
          </a:prstGeom>
        </p:spPr>
        <p:txBody>
          <a:bodyPr/>
          <a:lstStyle/>
          <a:p>
            <a:fld id="{49AE70B2-8BF9-45C0-BB95-33D1B9D3A854}" type="slidenum">
              <a:rPr lang="zh-CN" altLang="en-US" smtClean="0"/>
              <a:t>‹#›</a:t>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1_标题和内容">
    <p:spTree>
      <p:nvGrpSpPr>
        <p:cNvPr id="1" name=""/>
        <p:cNvGrpSpPr/>
        <p:nvPr/>
      </p:nvGrpSpPr>
      <p:grpSpPr>
        <a:xfrm>
          <a:off x="0" y="0"/>
          <a:ext cx="0" cy="0"/>
          <a:chOff x="0" y="0"/>
          <a:chExt cx="0" cy="0"/>
        </a:xfrm>
      </p:grpSpPr>
      <p:sp>
        <p:nvSpPr>
          <p:cNvPr id="2" name="标题 1"/>
          <p:cNvSpPr>
            <a:spLocks noGrp="1"/>
          </p:cNvSpPr>
          <p:nvPr>
            <p:ph type="title"/>
            <p:custDataLst>
              <p:tags r:id="rId1"/>
            </p:custDataLst>
          </p:nvPr>
        </p:nvSpPr>
        <p:spPr>
          <a:xfrm>
            <a:off x="669882" y="432000"/>
            <a:ext cx="10852237" cy="648000"/>
          </a:xfrm>
          <a:prstGeom prst="rect">
            <a:avLst/>
          </a:prstGeom>
        </p:spPr>
        <p:txBody>
          <a:bodyPr vert="horz" lIns="101600" tIns="38100" rIns="76200" bIns="38100" rtlCol="0" anchor="ctr" anchorCtr="0">
            <a:noAutofit/>
          </a:bodyPr>
          <a:lstStyle>
            <a:lvl1pPr marL="0" marR="0" algn="l" defTabSz="914400" rtl="0" eaLnBrk="1" fontAlgn="auto" latinLnBrk="0" hangingPunct="1">
              <a:lnSpc>
                <a:spcPct val="100000"/>
              </a:lnSpc>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lvl="0"/>
            <a:r>
              <a:rPr dirty="0">
                <a:sym typeface="+mn-ea"/>
              </a:rPr>
              <a:t>单击此处编辑母版标题样式</a:t>
            </a:r>
          </a:p>
        </p:txBody>
      </p:sp>
      <p:sp>
        <p:nvSpPr>
          <p:cNvPr id="3" name="内容占位符 2"/>
          <p:cNvSpPr>
            <a:spLocks noGrp="1"/>
          </p:cNvSpPr>
          <p:nvPr>
            <p:ph idx="1"/>
            <p:custDataLst>
              <p:tags r:id="rId2"/>
            </p:custDataLst>
          </p:nvPr>
        </p:nvSpPr>
        <p:spPr>
          <a:xfrm>
            <a:off x="669882" y="1296000"/>
            <a:ext cx="10852237" cy="5041355"/>
          </a:xfrm>
          <a:prstGeom prst="rect">
            <a:avLst/>
          </a:prstGeom>
        </p:spPr>
        <p:txBody>
          <a:bodyPr vert="horz" lIns="101600" tIns="0" rIns="82550" bIns="0" rtlCol="0">
            <a:noAutofit/>
          </a:bodyPr>
          <a:lstStyle>
            <a:lvl1pPr marL="228600" marR="0" lvl="0"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75000"/>
                    <a:lumOff val="25000"/>
                  </a:schemeClr>
                </a:solidFill>
                <a:uFillTx/>
                <a:latin typeface="+mn-lt"/>
                <a:ea typeface="+mn-ea"/>
                <a:cs typeface="+mn-cs"/>
                <a:sym typeface="+mn-ea"/>
              </a:defRPr>
            </a:lvl1pPr>
            <a:lvl2pPr marL="685800" marR="0" lvl="1"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tx1">
                    <a:lumMod val="75000"/>
                    <a:lumOff val="25000"/>
                  </a:schemeClr>
                </a:solidFill>
                <a:uFillTx/>
                <a:latin typeface="+mn-lt"/>
                <a:ea typeface="+mn-ea"/>
                <a:cs typeface="+mn-cs"/>
                <a:sym typeface="+mn-ea"/>
              </a:defRPr>
            </a:lvl2pPr>
            <a:lvl3pPr marL="1143000" marR="0" lvl="2"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75000"/>
                    <a:lumOff val="25000"/>
                  </a:schemeClr>
                </a:solidFill>
                <a:uFillTx/>
                <a:latin typeface="+mn-lt"/>
                <a:ea typeface="+mn-ea"/>
                <a:cs typeface="+mn-cs"/>
                <a:sym typeface="+mn-ea"/>
              </a:defRPr>
            </a:lvl3pPr>
            <a:lvl4pPr marL="1600200" marR="0" lvl="3"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75000"/>
                    <a:lumOff val="25000"/>
                  </a:schemeClr>
                </a:solidFill>
                <a:uFillTx/>
                <a:latin typeface="+mn-lt"/>
                <a:ea typeface="+mn-ea"/>
                <a:cs typeface="+mn-cs"/>
                <a:sym typeface="+mn-ea"/>
              </a:defRPr>
            </a:lvl4pPr>
            <a:lvl5pPr marL="2057400" marR="0" lvl="4"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75000"/>
                    <a:lumOff val="25000"/>
                  </a:schemeClr>
                </a:solidFill>
                <a:uFillTx/>
                <a:latin typeface="+mn-lt"/>
                <a:ea typeface="+mn-ea"/>
                <a:cs typeface="+mn-cs"/>
                <a:sym typeface="+mn-ea"/>
              </a:defRPr>
            </a:lvl5pPr>
          </a:lstStyle>
          <a:p>
            <a:pPr lvl="0"/>
            <a:r>
              <a:rPr dirty="0">
                <a:sym typeface="+mn-ea"/>
              </a:rPr>
              <a:t>单击此处编辑母版文本样式</a:t>
            </a:r>
          </a:p>
          <a:p>
            <a:pPr lvl="1"/>
            <a:r>
              <a:rPr dirty="0">
                <a:sym typeface="+mn-ea"/>
              </a:rPr>
              <a:t>第二级</a:t>
            </a:r>
          </a:p>
          <a:p>
            <a:pPr lvl="2"/>
            <a:r>
              <a:rPr dirty="0">
                <a:sym typeface="+mn-ea"/>
              </a:rPr>
              <a:t>第三级</a:t>
            </a:r>
          </a:p>
          <a:p>
            <a:pPr lvl="3"/>
            <a:r>
              <a:rPr dirty="0">
                <a:sym typeface="+mn-ea"/>
              </a:rPr>
              <a:t>第四级</a:t>
            </a:r>
          </a:p>
          <a:p>
            <a:pPr lvl="4"/>
            <a:r>
              <a:rPr dirty="0">
                <a:sym typeface="+mn-ea"/>
              </a:rPr>
              <a:t>第五级</a:t>
            </a:r>
          </a:p>
        </p:txBody>
      </p:sp>
      <p:sp>
        <p:nvSpPr>
          <p:cNvPr id="4" name="日期占位符 3"/>
          <p:cNvSpPr>
            <a:spLocks noGrp="1"/>
          </p:cNvSpPr>
          <p:nvPr>
            <p:ph type="dt" sz="half" idx="10"/>
            <p:custDataLst>
              <p:tags r:id="rId3"/>
            </p:custDataLst>
          </p:nvPr>
        </p:nvSpPr>
        <p:spPr>
          <a:xfrm>
            <a:off x="879742" y="6349833"/>
            <a:ext cx="2700000" cy="316800"/>
          </a:xfrm>
          <a:prstGeom prst="rect">
            <a:avLst/>
          </a:prstGeom>
        </p:spPr>
        <p:txBody>
          <a:bodyPr/>
          <a:lstStyle/>
          <a:p>
            <a:fld id="{760FBDFE-C587-4B4C-A407-44438C67B59E}" type="datetimeFigureOut">
              <a:rPr lang="zh-CN" altLang="en-US" smtClean="0"/>
              <a:t>2023-01-10</a:t>
            </a:fld>
            <a:endParaRPr lang="zh-CN" altLang="en-US"/>
          </a:p>
        </p:txBody>
      </p:sp>
      <p:sp>
        <p:nvSpPr>
          <p:cNvPr id="5" name="页脚占位符 4"/>
          <p:cNvSpPr>
            <a:spLocks noGrp="1"/>
          </p:cNvSpPr>
          <p:nvPr>
            <p:ph type="ftr" sz="quarter" idx="11"/>
            <p:custDataLst>
              <p:tags r:id="rId4"/>
            </p:custDataLst>
          </p:nvPr>
        </p:nvSpPr>
        <p:spPr>
          <a:xfrm>
            <a:off x="4116000" y="6349833"/>
            <a:ext cx="3960000" cy="316800"/>
          </a:xfrm>
          <a:prstGeom prst="rect">
            <a:avLst/>
          </a:prstGeom>
        </p:spPr>
        <p:txBody>
          <a:bodyPr/>
          <a:lstStyle/>
          <a:p>
            <a:endParaRPr lang="zh-CN" altLang="en-US"/>
          </a:p>
        </p:txBody>
      </p:sp>
      <p:sp>
        <p:nvSpPr>
          <p:cNvPr id="6" name="灯片编号占位符 5"/>
          <p:cNvSpPr>
            <a:spLocks noGrp="1"/>
          </p:cNvSpPr>
          <p:nvPr>
            <p:ph type="sldNum" sz="quarter" idx="12"/>
            <p:custDataLst>
              <p:tags r:id="rId5"/>
            </p:custDataLst>
          </p:nvPr>
        </p:nvSpPr>
        <p:spPr>
          <a:xfrm>
            <a:off x="8610600" y="6349833"/>
            <a:ext cx="2700000" cy="316800"/>
          </a:xfrm>
          <a:prstGeom prst="rect">
            <a:avLst/>
          </a:prstGeom>
        </p:spPr>
        <p:txBody>
          <a:bodyPr/>
          <a:lstStyle/>
          <a:p>
            <a:fld id="{49AE70B2-8BF9-45C0-BB95-33D1B9D3A854}" type="slidenum">
              <a:rPr lang="zh-CN" altLang="en-US" smtClean="0"/>
              <a:t>‹#›</a:t>
            </a:fld>
            <a:endParaRPr lang="zh-CN" altLang="en-US"/>
          </a:p>
        </p:txBody>
      </p:sp>
      <p:sp>
        <p:nvSpPr>
          <p:cNvPr id="8" name="TextBox 7"/>
          <p:cNvSpPr txBox="1"/>
          <p:nvPr userDrawn="1"/>
        </p:nvSpPr>
        <p:spPr>
          <a:xfrm>
            <a:off x="2276004" y="6714170"/>
            <a:ext cx="1440159" cy="121920"/>
          </a:xfrm>
          <a:prstGeom prst="rect">
            <a:avLst/>
          </a:prstGeom>
          <a:noFill/>
        </p:spPr>
        <p:txBody>
          <a:bodyPr wrap="square" rtlCol="0">
            <a:spAutoFit/>
          </a:bodyPr>
          <a:lstStyle/>
          <a:p>
            <a:pPr marL="0" marR="0" lvl="0" indent="0" defTabSz="914400" eaLnBrk="1" fontAlgn="auto" latinLnBrk="0" hangingPunct="1">
              <a:lnSpc>
                <a:spcPct val="200000"/>
              </a:lnSpc>
              <a:spcBef>
                <a:spcPts val="0"/>
              </a:spcBef>
              <a:spcAft>
                <a:spcPts val="0"/>
              </a:spcAft>
              <a:buClrTx/>
              <a:buSzTx/>
              <a:buFontTx/>
              <a:buNone/>
              <a:defRPr/>
            </a:pPr>
            <a:r>
              <a:rPr kumimoji="0" lang="zh-CN" altLang="en-US" sz="100" b="0" i="0" u="none" strike="noStrike" kern="0" cap="none" spc="0" normalizeH="0" baseline="0" noProof="0" dirty="0" smtClean="0">
                <a:ln>
                  <a:noFill/>
                </a:ln>
                <a:solidFill>
                  <a:prstClr val="black"/>
                </a:solidFill>
                <a:effectLst/>
                <a:uLnTx/>
                <a:uFillTx/>
                <a:hlinkClick r:id="rId7"/>
              </a:rPr>
              <a:t>节日</a:t>
            </a:r>
            <a:r>
              <a:rPr kumimoji="0" lang="en-US" altLang="zh-CN" sz="100" b="0" i="0" u="none" strike="noStrike" kern="0" cap="none" spc="0" normalizeH="0" baseline="0" noProof="0" dirty="0" smtClean="0">
                <a:ln>
                  <a:noFill/>
                </a:ln>
                <a:solidFill>
                  <a:prstClr val="black"/>
                </a:solidFill>
                <a:effectLst/>
                <a:uLnTx/>
                <a:uFillTx/>
                <a:hlinkClick r:id="rId7"/>
              </a:rPr>
              <a:t>PPT</a:t>
            </a:r>
            <a:r>
              <a:rPr kumimoji="0" lang="zh-CN" altLang="en-US" sz="100" b="0" i="0" u="none" strike="noStrike" kern="0" cap="none" spc="0" normalizeH="0" baseline="0" noProof="0" dirty="0" smtClean="0">
                <a:ln>
                  <a:noFill/>
                </a:ln>
                <a:solidFill>
                  <a:prstClr val="black"/>
                </a:solidFill>
                <a:effectLst/>
                <a:uLnTx/>
                <a:uFillTx/>
                <a:hlinkClick r:id="rId7"/>
              </a:rPr>
              <a:t>模板</a:t>
            </a:r>
            <a:r>
              <a:rPr kumimoji="0" lang="zh-CN" altLang="en-US" sz="100" b="0" i="0" u="none" strike="noStrike" kern="0" cap="none" spc="0" normalizeH="0" baseline="0" noProof="0" dirty="0" smtClean="0">
                <a:ln>
                  <a:noFill/>
                </a:ln>
                <a:solidFill>
                  <a:prstClr val="black"/>
                </a:solidFill>
                <a:effectLst/>
                <a:uLnTx/>
                <a:uFillTx/>
              </a:rPr>
              <a:t> </a:t>
            </a:r>
            <a:r>
              <a:rPr kumimoji="0" lang="en-US" altLang="zh-CN" sz="100" b="0" i="0" u="none" strike="noStrike" kern="0" cap="none" spc="0" normalizeH="0" baseline="0" noProof="0" dirty="0" smtClean="0">
                <a:ln>
                  <a:noFill/>
                </a:ln>
                <a:solidFill>
                  <a:prstClr val="black"/>
                </a:solidFill>
                <a:effectLst/>
                <a:uLnTx/>
                <a:uFillTx/>
              </a:rPr>
              <a:t>http:// www.2ppt.com/jieri/</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669882" y="432000"/>
            <a:ext cx="10852237" cy="648000"/>
          </a:xfrm>
          <a:prstGeom prst="rect">
            <a:avLst/>
          </a:prstGeom>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a:xfrm>
            <a:off x="879742" y="6349833"/>
            <a:ext cx="2700000" cy="316800"/>
          </a:xfrm>
          <a:prstGeom prst="rect">
            <a:avLst/>
          </a:prstGeom>
        </p:spPr>
        <p:txBody>
          <a:bodyPr/>
          <a:lstStyle/>
          <a:p>
            <a:fld id="{760FBDFE-C587-4B4C-A407-44438C67B59E}" type="datetimeFigureOut">
              <a:rPr lang="zh-CN" altLang="en-US" smtClean="0"/>
              <a:t>2023-01-10</a:t>
            </a:fld>
            <a:endParaRPr lang="zh-CN" altLang="en-US"/>
          </a:p>
        </p:txBody>
      </p:sp>
      <p:sp>
        <p:nvSpPr>
          <p:cNvPr id="4" name="页脚占位符 3"/>
          <p:cNvSpPr>
            <a:spLocks noGrp="1"/>
          </p:cNvSpPr>
          <p:nvPr>
            <p:ph type="ftr" sz="quarter" idx="11"/>
          </p:nvPr>
        </p:nvSpPr>
        <p:spPr>
          <a:xfrm>
            <a:off x="4116000" y="6349833"/>
            <a:ext cx="3960000" cy="316800"/>
          </a:xfrm>
          <a:prstGeom prst="rect">
            <a:avLst/>
          </a:prstGeom>
        </p:spPr>
        <p:txBody>
          <a:bodyPr/>
          <a:lstStyle/>
          <a:p>
            <a:endParaRPr lang="zh-CN" altLang="en-US" dirty="0"/>
          </a:p>
        </p:txBody>
      </p:sp>
      <p:sp>
        <p:nvSpPr>
          <p:cNvPr id="5" name="灯片编号占位符 4"/>
          <p:cNvSpPr>
            <a:spLocks noGrp="1"/>
          </p:cNvSpPr>
          <p:nvPr>
            <p:ph type="sldNum" sz="quarter" idx="12"/>
          </p:nvPr>
        </p:nvSpPr>
        <p:spPr>
          <a:xfrm>
            <a:off x="8610600" y="6349833"/>
            <a:ext cx="2700000" cy="316800"/>
          </a:xfrm>
          <a:prstGeom prst="rect">
            <a:avLst/>
          </a:prstGeom>
        </p:spPr>
        <p:txBody>
          <a:bodyPr/>
          <a:lstStyle/>
          <a:p>
            <a:fld id="{49AE70B2-8BF9-45C0-BB95-33D1B9D3A854}" type="slidenum">
              <a:rPr lang="zh-CN" altLang="en-US" smtClean="0"/>
              <a:t>‹#›</a:t>
            </a:fld>
            <a:endParaRPr lang="zh-CN" alt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609600" y="1600201"/>
            <a:ext cx="10972800" cy="4525963"/>
          </a:xfrm>
          <a:prstGeom prst="rect">
            <a:avLst/>
          </a:prstGeo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a:xfrm>
            <a:off x="609600" y="6356351"/>
            <a:ext cx="2844800" cy="365125"/>
          </a:xfrm>
          <a:prstGeom prst="rect">
            <a:avLst/>
          </a:prstGeom>
        </p:spPr>
        <p:txBody>
          <a:bodyPr/>
          <a:lstStyle/>
          <a:p>
            <a:fld id="{2E3AAC11-D570-4EA9-AFC0-30FB72BA45EB}" type="datetimeFigureOut">
              <a:rPr lang="zh-CN" altLang="en-US" smtClean="0">
                <a:solidFill>
                  <a:prstClr val="black"/>
                </a:solidFill>
              </a:rPr>
              <a:t>2023-01-10</a:t>
            </a:fld>
            <a:endParaRPr lang="zh-CN" altLang="en-US">
              <a:solidFill>
                <a:prstClr val="black"/>
              </a:solidFill>
            </a:endParaRPr>
          </a:p>
        </p:txBody>
      </p:sp>
      <p:sp>
        <p:nvSpPr>
          <p:cNvPr id="5" name="页脚占位符 4"/>
          <p:cNvSpPr>
            <a:spLocks noGrp="1"/>
          </p:cNvSpPr>
          <p:nvPr>
            <p:ph type="ftr" sz="quarter" idx="11"/>
          </p:nvPr>
        </p:nvSpPr>
        <p:spPr>
          <a:xfrm>
            <a:off x="4165600" y="6356351"/>
            <a:ext cx="3860800" cy="365125"/>
          </a:xfrm>
          <a:prstGeom prst="rect">
            <a:avLst/>
          </a:prstGeom>
        </p:spPr>
        <p:txBody>
          <a:bodyPr/>
          <a:lstStyle/>
          <a:p>
            <a:endParaRPr lang="zh-CN" altLang="en-US">
              <a:solidFill>
                <a:prstClr val="black"/>
              </a:solidFill>
            </a:endParaRPr>
          </a:p>
        </p:txBody>
      </p:sp>
      <p:sp>
        <p:nvSpPr>
          <p:cNvPr id="6" name="灯片编号占位符 5"/>
          <p:cNvSpPr>
            <a:spLocks noGrp="1"/>
          </p:cNvSpPr>
          <p:nvPr>
            <p:ph type="sldNum" sz="quarter" idx="12"/>
          </p:nvPr>
        </p:nvSpPr>
        <p:spPr>
          <a:xfrm>
            <a:off x="8737600" y="6356351"/>
            <a:ext cx="2844800" cy="365125"/>
          </a:xfrm>
          <a:prstGeom prst="rect">
            <a:avLst/>
          </a:prstGeom>
        </p:spPr>
        <p:txBody>
          <a:bodyPr/>
          <a:lstStyle/>
          <a:p>
            <a:fld id="{55ECCFAA-F4FB-487C-9F1E-C8836D0C3DC9}" type="slidenum">
              <a:rPr lang="zh-CN" altLang="en-US" smtClean="0">
                <a:solidFill>
                  <a:prstClr val="black"/>
                </a:solidFill>
              </a:rPr>
              <a:t>‹#›</a:t>
            </a:fld>
            <a:endParaRPr lang="zh-CN" altLang="en-US">
              <a:solidFill>
                <a:prstClr val="black"/>
              </a:solidFill>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839200" y="274639"/>
            <a:ext cx="2743200" cy="5851525"/>
          </a:xfrm>
          <a:prstGeom prst="rect">
            <a:avLst/>
          </a:prstGeo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609600" y="274639"/>
            <a:ext cx="8026400" cy="5851525"/>
          </a:xfrm>
          <a:prstGeom prst="rect">
            <a:avLst/>
          </a:prstGeo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a:xfrm>
            <a:off x="609600" y="6356351"/>
            <a:ext cx="2844800" cy="365125"/>
          </a:xfrm>
          <a:prstGeom prst="rect">
            <a:avLst/>
          </a:prstGeom>
        </p:spPr>
        <p:txBody>
          <a:bodyPr/>
          <a:lstStyle/>
          <a:p>
            <a:fld id="{2E3AAC11-D570-4EA9-AFC0-30FB72BA45EB}" type="datetimeFigureOut">
              <a:rPr lang="zh-CN" altLang="en-US" smtClean="0">
                <a:solidFill>
                  <a:prstClr val="black"/>
                </a:solidFill>
              </a:rPr>
              <a:t>2023-01-10</a:t>
            </a:fld>
            <a:endParaRPr lang="zh-CN" altLang="en-US">
              <a:solidFill>
                <a:prstClr val="black"/>
              </a:solidFill>
            </a:endParaRPr>
          </a:p>
        </p:txBody>
      </p:sp>
      <p:sp>
        <p:nvSpPr>
          <p:cNvPr id="5" name="页脚占位符 4"/>
          <p:cNvSpPr>
            <a:spLocks noGrp="1"/>
          </p:cNvSpPr>
          <p:nvPr>
            <p:ph type="ftr" sz="quarter" idx="11"/>
          </p:nvPr>
        </p:nvSpPr>
        <p:spPr>
          <a:xfrm>
            <a:off x="4165600" y="6356351"/>
            <a:ext cx="3860800" cy="365125"/>
          </a:xfrm>
          <a:prstGeom prst="rect">
            <a:avLst/>
          </a:prstGeom>
        </p:spPr>
        <p:txBody>
          <a:bodyPr/>
          <a:lstStyle/>
          <a:p>
            <a:endParaRPr lang="zh-CN" altLang="en-US">
              <a:solidFill>
                <a:prstClr val="black"/>
              </a:solidFill>
            </a:endParaRPr>
          </a:p>
        </p:txBody>
      </p:sp>
      <p:sp>
        <p:nvSpPr>
          <p:cNvPr id="6" name="灯片编号占位符 5"/>
          <p:cNvSpPr>
            <a:spLocks noGrp="1"/>
          </p:cNvSpPr>
          <p:nvPr>
            <p:ph type="sldNum" sz="quarter" idx="12"/>
          </p:nvPr>
        </p:nvSpPr>
        <p:spPr>
          <a:xfrm>
            <a:off x="8737600" y="6356351"/>
            <a:ext cx="2844800" cy="365125"/>
          </a:xfrm>
          <a:prstGeom prst="rect">
            <a:avLst/>
          </a:prstGeom>
        </p:spPr>
        <p:txBody>
          <a:bodyPr/>
          <a:lstStyle/>
          <a:p>
            <a:fld id="{55ECCFAA-F4FB-487C-9F1E-C8836D0C3DC9}" type="slidenum">
              <a:rPr lang="zh-CN" altLang="en-US" smtClean="0">
                <a:solidFill>
                  <a:prstClr val="black"/>
                </a:solidFill>
              </a:rPr>
              <a:t>‹#›</a:t>
            </a:fld>
            <a:endParaRPr lang="zh-CN" altLang="en-US">
              <a:solidFill>
                <a:prstClr val="black"/>
              </a:solidFill>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ags" Target="../tags/tag1.xml"/><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9.xml"/><Relationship Id="rId2" Type="http://schemas.openxmlformats.org/officeDocument/2006/relationships/slideLayout" Target="../slideLayouts/slideLayout8.xml"/><Relationship Id="rId1" Type="http://schemas.openxmlformats.org/officeDocument/2006/relationships/slideLayout" Target="../slideLayouts/slideLayout7.xml"/><Relationship Id="rId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C2150"/>
        </a:solidFill>
        <a:effectLst/>
      </p:bgPr>
    </p:bg>
    <p:spTree>
      <p:nvGrpSpPr>
        <p:cNvPr id="1" name=""/>
        <p:cNvGrpSpPr/>
        <p:nvPr/>
      </p:nvGrpSpPr>
      <p:grpSpPr>
        <a:xfrm>
          <a:off x="0" y="0"/>
          <a:ext cx="0" cy="0"/>
          <a:chOff x="0" y="0"/>
          <a:chExt cx="0" cy="0"/>
        </a:xfrm>
      </p:grpSpPr>
      <p:sp>
        <p:nvSpPr>
          <p:cNvPr id="7" name="KSO_TEMPLATE" hidden="1"/>
          <p:cNvSpPr/>
          <p:nvPr userDrawn="1">
            <p:custDataLst>
              <p:tags r:id="rId8"/>
            </p:custDataLst>
          </p:nvPr>
        </p:nvSpPr>
        <p:spPr>
          <a:xfrm>
            <a:off x="0" y="0"/>
            <a:ext cx="0" cy="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Lst>
  <p:txStyles>
    <p:titleStyle>
      <a:lvl1pPr algn="l" defTabSz="914400" rtl="0" eaLnBrk="1" fontAlgn="auto" latinLnBrk="0" hangingPunct="1">
        <a:lnSpc>
          <a:spcPct val="100000"/>
        </a:lnSpc>
        <a:spcBef>
          <a:spcPct val="0"/>
        </a:spcBef>
        <a:buNone/>
        <a:defRPr sz="2800" b="1" u="none" strike="noStrike" kern="1200" cap="none" spc="200" normalizeH="0">
          <a:solidFill>
            <a:schemeClr val="tx1"/>
          </a:solidFill>
          <a:uFillTx/>
          <a:latin typeface="+mj-lt"/>
          <a:ea typeface="+mj-ea"/>
          <a:cs typeface="+mj-cs"/>
        </a:defRPr>
      </a:lvl1pPr>
    </p:titleStyle>
    <p:bodyStyle>
      <a:lvl1pPr marL="228600" indent="-228600" algn="l" defTabSz="914400" rtl="0" eaLnBrk="1" fontAlgn="auto" latinLnBrk="0" hangingPunct="1">
        <a:lnSpc>
          <a:spcPct val="130000"/>
        </a:lnSpc>
        <a:spcBef>
          <a:spcPts val="0"/>
        </a:spcBef>
        <a:spcAft>
          <a:spcPts val="1000"/>
        </a:spcAft>
        <a:buFont typeface="Arial" panose="020B0604020202020204" pitchFamily="34" charset="0"/>
        <a:buChar char="•"/>
        <a:defRPr sz="1600" u="none" strike="noStrike" kern="1200" cap="none" spc="150" normalizeH="0" baseline="0">
          <a:solidFill>
            <a:schemeClr val="tx1"/>
          </a:solidFill>
          <a:uFillTx/>
          <a:latin typeface="+mn-lt"/>
          <a:ea typeface="+mn-ea"/>
          <a:cs typeface="+mn-cs"/>
        </a:defRPr>
      </a:lvl1pPr>
      <a:lvl2pPr marL="685800"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sz="1600" u="none" strike="noStrike" kern="1200" cap="none" spc="150" normalizeH="0" baseline="0">
          <a:solidFill>
            <a:schemeClr val="tx1"/>
          </a:solidFill>
          <a:uFillTx/>
          <a:latin typeface="+mn-lt"/>
          <a:ea typeface="+mn-ea"/>
          <a:cs typeface="+mn-cs"/>
        </a:defRPr>
      </a:lvl2pPr>
      <a:lvl3pPr marL="1143000" indent="-228600" algn="l" defTabSz="914400" rtl="0" eaLnBrk="1" fontAlgn="auto" latinLnBrk="0" hangingPunct="1">
        <a:lnSpc>
          <a:spcPct val="130000"/>
        </a:lnSpc>
        <a:spcBef>
          <a:spcPts val="0"/>
        </a:spcBef>
        <a:spcAft>
          <a:spcPts val="1000"/>
        </a:spcAft>
        <a:buFont typeface="Arial" panose="020B0604020202020204" pitchFamily="34" charset="0"/>
        <a:buChar char="•"/>
        <a:defRPr sz="1600" u="none" strike="noStrike" kern="1200" cap="none" spc="150" normalizeH="0" baseline="0">
          <a:solidFill>
            <a:schemeClr val="tx1"/>
          </a:solidFill>
          <a:uFillTx/>
          <a:latin typeface="+mn-lt"/>
          <a:ea typeface="+mn-ea"/>
          <a:cs typeface="+mn-cs"/>
        </a:defRPr>
      </a:lvl3pPr>
      <a:lvl4pPr marL="1600200" indent="-228600" algn="l" defTabSz="914400" rtl="0" eaLnBrk="1" fontAlgn="auto" latinLnBrk="0" hangingPunct="1">
        <a:lnSpc>
          <a:spcPct val="130000"/>
        </a:lnSpc>
        <a:spcBef>
          <a:spcPts val="0"/>
        </a:spcBef>
        <a:spcAft>
          <a:spcPts val="1000"/>
        </a:spcAft>
        <a:buFont typeface="Arial" panose="020B0604020202020204" pitchFamily="34" charset="0"/>
        <a:buChar char="•"/>
        <a:defRPr sz="1600" u="none" strike="noStrike" kern="1200" cap="none" spc="150" normalizeH="0" baseline="0">
          <a:solidFill>
            <a:schemeClr val="tx1"/>
          </a:solidFill>
          <a:uFillTx/>
          <a:latin typeface="+mn-lt"/>
          <a:ea typeface="+mn-ea"/>
          <a:cs typeface="+mn-cs"/>
        </a:defRPr>
      </a:lvl4pPr>
      <a:lvl5pPr marL="2057400" indent="-228600" algn="l" defTabSz="914400" rtl="0" eaLnBrk="1" fontAlgn="auto" latinLnBrk="0" hangingPunct="1">
        <a:lnSpc>
          <a:spcPct val="130000"/>
        </a:lnSpc>
        <a:spcBef>
          <a:spcPts val="0"/>
        </a:spcBef>
        <a:spcAft>
          <a:spcPts val="1000"/>
        </a:spcAft>
        <a:buFont typeface="Arial" panose="020B0604020202020204" pitchFamily="34" charset="0"/>
        <a:buChar char="•"/>
        <a:defRPr sz="1600" u="none" strike="noStrike" kern="1200" cap="none" spc="150" normalizeH="0" baseline="0">
          <a:solidFill>
            <a:schemeClr val="tx1"/>
          </a:solidFill>
          <a:uFillTx/>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56" r:id="rId1"/>
    <p:sldLayoutId id="2147483657" r:id="rId2"/>
    <p:sldLayoutId id="2147483658" r:id="rId3"/>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tags" Target="../tags/tag24.xml"/><Relationship Id="rId2" Type="http://schemas.openxmlformats.org/officeDocument/2006/relationships/tags" Target="../tags/tag23.xml"/><Relationship Id="rId1" Type="http://schemas.openxmlformats.org/officeDocument/2006/relationships/tags" Target="../tags/tag22.xml"/><Relationship Id="rId6" Type="http://schemas.openxmlformats.org/officeDocument/2006/relationships/image" Target="../media/image2.jpeg"/><Relationship Id="rId5" Type="http://schemas.openxmlformats.org/officeDocument/2006/relationships/notesSlide" Target="../notesSlides/notesSlide1.xml"/><Relationship Id="rId4"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slideLayout" Target="../slideLayouts/slideLayout3.xml"/><Relationship Id="rId1" Type="http://schemas.openxmlformats.org/officeDocument/2006/relationships/tags" Target="../tags/tag33.xml"/><Relationship Id="rId4" Type="http://schemas.microsoft.com/office/2007/relationships/hdphoto" Target="../media/hdphoto3.wdp"/></Relationships>
</file>

<file path=ppt/slides/_rels/slide1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slideLayout" Target="../slideLayouts/slideLayout3.xml"/><Relationship Id="rId1" Type="http://schemas.openxmlformats.org/officeDocument/2006/relationships/tags" Target="../tags/tag34.xml"/></Relationships>
</file>

<file path=ppt/slides/_rels/slide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slideLayout" Target="../slideLayouts/slideLayout3.xml"/><Relationship Id="rId1" Type="http://schemas.openxmlformats.org/officeDocument/2006/relationships/tags" Target="../tags/tag35.xml"/><Relationship Id="rId4" Type="http://schemas.microsoft.com/office/2007/relationships/hdphoto" Target="../media/hdphoto3.wdp"/></Relationships>
</file>

<file path=ppt/slides/_rels/slide13.xml.rels><?xml version="1.0" encoding="UTF-8" standalone="yes"?>
<Relationships xmlns="http://schemas.openxmlformats.org/package/2006/relationships"><Relationship Id="rId8" Type="http://schemas.openxmlformats.org/officeDocument/2006/relationships/slideLayout" Target="../slideLayouts/slideLayout3.xml"/><Relationship Id="rId3" Type="http://schemas.openxmlformats.org/officeDocument/2006/relationships/tags" Target="../tags/tag38.xml"/><Relationship Id="rId7" Type="http://schemas.openxmlformats.org/officeDocument/2006/relationships/tags" Target="../tags/tag42.xml"/><Relationship Id="rId2" Type="http://schemas.openxmlformats.org/officeDocument/2006/relationships/tags" Target="../tags/tag37.xml"/><Relationship Id="rId1" Type="http://schemas.openxmlformats.org/officeDocument/2006/relationships/tags" Target="../tags/tag36.xml"/><Relationship Id="rId6" Type="http://schemas.openxmlformats.org/officeDocument/2006/relationships/tags" Target="../tags/tag41.xml"/><Relationship Id="rId5" Type="http://schemas.openxmlformats.org/officeDocument/2006/relationships/tags" Target="../tags/tag40.xml"/><Relationship Id="rId10" Type="http://schemas.microsoft.com/office/2007/relationships/hdphoto" Target="../media/hdphoto3.wdp"/><Relationship Id="rId4" Type="http://schemas.openxmlformats.org/officeDocument/2006/relationships/tags" Target="../tags/tag39.xml"/><Relationship Id="rId9" Type="http://schemas.openxmlformats.org/officeDocument/2006/relationships/image" Target="../media/image7.png"/></Relationships>
</file>

<file path=ppt/slides/_rels/slide14.xml.rels><?xml version="1.0" encoding="UTF-8" standalone="yes"?>
<Relationships xmlns="http://schemas.openxmlformats.org/package/2006/relationships"><Relationship Id="rId26" Type="http://schemas.openxmlformats.org/officeDocument/2006/relationships/tags" Target="../tags/tag68.xml"/><Relationship Id="rId21" Type="http://schemas.openxmlformats.org/officeDocument/2006/relationships/tags" Target="../tags/tag63.xml"/><Relationship Id="rId42" Type="http://schemas.openxmlformats.org/officeDocument/2006/relationships/tags" Target="../tags/tag84.xml"/><Relationship Id="rId47" Type="http://schemas.openxmlformats.org/officeDocument/2006/relationships/tags" Target="../tags/tag89.xml"/><Relationship Id="rId63" Type="http://schemas.openxmlformats.org/officeDocument/2006/relationships/tags" Target="../tags/tag105.xml"/><Relationship Id="rId68" Type="http://schemas.openxmlformats.org/officeDocument/2006/relationships/tags" Target="../tags/tag110.xml"/><Relationship Id="rId16" Type="http://schemas.openxmlformats.org/officeDocument/2006/relationships/tags" Target="../tags/tag58.xml"/><Relationship Id="rId11" Type="http://schemas.openxmlformats.org/officeDocument/2006/relationships/tags" Target="../tags/tag53.xml"/><Relationship Id="rId32" Type="http://schemas.openxmlformats.org/officeDocument/2006/relationships/tags" Target="../tags/tag74.xml"/><Relationship Id="rId37" Type="http://schemas.openxmlformats.org/officeDocument/2006/relationships/tags" Target="../tags/tag79.xml"/><Relationship Id="rId53" Type="http://schemas.openxmlformats.org/officeDocument/2006/relationships/tags" Target="../tags/tag95.xml"/><Relationship Id="rId58" Type="http://schemas.openxmlformats.org/officeDocument/2006/relationships/tags" Target="../tags/tag100.xml"/><Relationship Id="rId74" Type="http://schemas.openxmlformats.org/officeDocument/2006/relationships/tags" Target="../tags/tag116.xml"/><Relationship Id="rId79" Type="http://schemas.openxmlformats.org/officeDocument/2006/relationships/tags" Target="../tags/tag121.xml"/><Relationship Id="rId5" Type="http://schemas.openxmlformats.org/officeDocument/2006/relationships/tags" Target="../tags/tag47.xml"/><Relationship Id="rId61" Type="http://schemas.openxmlformats.org/officeDocument/2006/relationships/tags" Target="../tags/tag103.xml"/><Relationship Id="rId82" Type="http://schemas.microsoft.com/office/2007/relationships/hdphoto" Target="../media/hdphoto3.wdp"/><Relationship Id="rId19" Type="http://schemas.openxmlformats.org/officeDocument/2006/relationships/tags" Target="../tags/tag61.xml"/><Relationship Id="rId14" Type="http://schemas.openxmlformats.org/officeDocument/2006/relationships/tags" Target="../tags/tag56.xml"/><Relationship Id="rId22" Type="http://schemas.openxmlformats.org/officeDocument/2006/relationships/tags" Target="../tags/tag64.xml"/><Relationship Id="rId27" Type="http://schemas.openxmlformats.org/officeDocument/2006/relationships/tags" Target="../tags/tag69.xml"/><Relationship Id="rId30" Type="http://schemas.openxmlformats.org/officeDocument/2006/relationships/tags" Target="../tags/tag72.xml"/><Relationship Id="rId35" Type="http://schemas.openxmlformats.org/officeDocument/2006/relationships/tags" Target="../tags/tag77.xml"/><Relationship Id="rId43" Type="http://schemas.openxmlformats.org/officeDocument/2006/relationships/tags" Target="../tags/tag85.xml"/><Relationship Id="rId48" Type="http://schemas.openxmlformats.org/officeDocument/2006/relationships/tags" Target="../tags/tag90.xml"/><Relationship Id="rId56" Type="http://schemas.openxmlformats.org/officeDocument/2006/relationships/tags" Target="../tags/tag98.xml"/><Relationship Id="rId64" Type="http://schemas.openxmlformats.org/officeDocument/2006/relationships/tags" Target="../tags/tag106.xml"/><Relationship Id="rId69" Type="http://schemas.openxmlformats.org/officeDocument/2006/relationships/tags" Target="../tags/tag111.xml"/><Relationship Id="rId77" Type="http://schemas.openxmlformats.org/officeDocument/2006/relationships/tags" Target="../tags/tag119.xml"/><Relationship Id="rId8" Type="http://schemas.openxmlformats.org/officeDocument/2006/relationships/tags" Target="../tags/tag50.xml"/><Relationship Id="rId51" Type="http://schemas.openxmlformats.org/officeDocument/2006/relationships/tags" Target="../tags/tag93.xml"/><Relationship Id="rId72" Type="http://schemas.openxmlformats.org/officeDocument/2006/relationships/tags" Target="../tags/tag114.xml"/><Relationship Id="rId80" Type="http://schemas.openxmlformats.org/officeDocument/2006/relationships/slideLayout" Target="../slideLayouts/slideLayout3.xml"/><Relationship Id="rId3" Type="http://schemas.openxmlformats.org/officeDocument/2006/relationships/tags" Target="../tags/tag45.xml"/><Relationship Id="rId12" Type="http://schemas.openxmlformats.org/officeDocument/2006/relationships/tags" Target="../tags/tag54.xml"/><Relationship Id="rId17" Type="http://schemas.openxmlformats.org/officeDocument/2006/relationships/tags" Target="../tags/tag59.xml"/><Relationship Id="rId25" Type="http://schemas.openxmlformats.org/officeDocument/2006/relationships/tags" Target="../tags/tag67.xml"/><Relationship Id="rId33" Type="http://schemas.openxmlformats.org/officeDocument/2006/relationships/tags" Target="../tags/tag75.xml"/><Relationship Id="rId38" Type="http://schemas.openxmlformats.org/officeDocument/2006/relationships/tags" Target="../tags/tag80.xml"/><Relationship Id="rId46" Type="http://schemas.openxmlformats.org/officeDocument/2006/relationships/tags" Target="../tags/tag88.xml"/><Relationship Id="rId59" Type="http://schemas.openxmlformats.org/officeDocument/2006/relationships/tags" Target="../tags/tag101.xml"/><Relationship Id="rId67" Type="http://schemas.openxmlformats.org/officeDocument/2006/relationships/tags" Target="../tags/tag109.xml"/><Relationship Id="rId20" Type="http://schemas.openxmlformats.org/officeDocument/2006/relationships/tags" Target="../tags/tag62.xml"/><Relationship Id="rId41" Type="http://schemas.openxmlformats.org/officeDocument/2006/relationships/tags" Target="../tags/tag83.xml"/><Relationship Id="rId54" Type="http://schemas.openxmlformats.org/officeDocument/2006/relationships/tags" Target="../tags/tag96.xml"/><Relationship Id="rId62" Type="http://schemas.openxmlformats.org/officeDocument/2006/relationships/tags" Target="../tags/tag104.xml"/><Relationship Id="rId70" Type="http://schemas.openxmlformats.org/officeDocument/2006/relationships/tags" Target="../tags/tag112.xml"/><Relationship Id="rId75" Type="http://schemas.openxmlformats.org/officeDocument/2006/relationships/tags" Target="../tags/tag117.xml"/><Relationship Id="rId1" Type="http://schemas.openxmlformats.org/officeDocument/2006/relationships/tags" Target="../tags/tag43.xml"/><Relationship Id="rId6" Type="http://schemas.openxmlformats.org/officeDocument/2006/relationships/tags" Target="../tags/tag48.xml"/><Relationship Id="rId15" Type="http://schemas.openxmlformats.org/officeDocument/2006/relationships/tags" Target="../tags/tag57.xml"/><Relationship Id="rId23" Type="http://schemas.openxmlformats.org/officeDocument/2006/relationships/tags" Target="../tags/tag65.xml"/><Relationship Id="rId28" Type="http://schemas.openxmlformats.org/officeDocument/2006/relationships/tags" Target="../tags/tag70.xml"/><Relationship Id="rId36" Type="http://schemas.openxmlformats.org/officeDocument/2006/relationships/tags" Target="../tags/tag78.xml"/><Relationship Id="rId49" Type="http://schemas.openxmlformats.org/officeDocument/2006/relationships/tags" Target="../tags/tag91.xml"/><Relationship Id="rId57" Type="http://schemas.openxmlformats.org/officeDocument/2006/relationships/tags" Target="../tags/tag99.xml"/><Relationship Id="rId10" Type="http://schemas.openxmlformats.org/officeDocument/2006/relationships/tags" Target="../tags/tag52.xml"/><Relationship Id="rId31" Type="http://schemas.openxmlformats.org/officeDocument/2006/relationships/tags" Target="../tags/tag73.xml"/><Relationship Id="rId44" Type="http://schemas.openxmlformats.org/officeDocument/2006/relationships/tags" Target="../tags/tag86.xml"/><Relationship Id="rId52" Type="http://schemas.openxmlformats.org/officeDocument/2006/relationships/tags" Target="../tags/tag94.xml"/><Relationship Id="rId60" Type="http://schemas.openxmlformats.org/officeDocument/2006/relationships/tags" Target="../tags/tag102.xml"/><Relationship Id="rId65" Type="http://schemas.openxmlformats.org/officeDocument/2006/relationships/tags" Target="../tags/tag107.xml"/><Relationship Id="rId73" Type="http://schemas.openxmlformats.org/officeDocument/2006/relationships/tags" Target="../tags/tag115.xml"/><Relationship Id="rId78" Type="http://schemas.openxmlformats.org/officeDocument/2006/relationships/tags" Target="../tags/tag120.xml"/><Relationship Id="rId81" Type="http://schemas.openxmlformats.org/officeDocument/2006/relationships/image" Target="../media/image7.png"/><Relationship Id="rId4" Type="http://schemas.openxmlformats.org/officeDocument/2006/relationships/tags" Target="../tags/tag46.xml"/><Relationship Id="rId9" Type="http://schemas.openxmlformats.org/officeDocument/2006/relationships/tags" Target="../tags/tag51.xml"/><Relationship Id="rId13" Type="http://schemas.openxmlformats.org/officeDocument/2006/relationships/tags" Target="../tags/tag55.xml"/><Relationship Id="rId18" Type="http://schemas.openxmlformats.org/officeDocument/2006/relationships/tags" Target="../tags/tag60.xml"/><Relationship Id="rId39" Type="http://schemas.openxmlformats.org/officeDocument/2006/relationships/tags" Target="../tags/tag81.xml"/><Relationship Id="rId34" Type="http://schemas.openxmlformats.org/officeDocument/2006/relationships/tags" Target="../tags/tag76.xml"/><Relationship Id="rId50" Type="http://schemas.openxmlformats.org/officeDocument/2006/relationships/tags" Target="../tags/tag92.xml"/><Relationship Id="rId55" Type="http://schemas.openxmlformats.org/officeDocument/2006/relationships/tags" Target="../tags/tag97.xml"/><Relationship Id="rId76" Type="http://schemas.openxmlformats.org/officeDocument/2006/relationships/tags" Target="../tags/tag118.xml"/><Relationship Id="rId7" Type="http://schemas.openxmlformats.org/officeDocument/2006/relationships/tags" Target="../tags/tag49.xml"/><Relationship Id="rId71" Type="http://schemas.openxmlformats.org/officeDocument/2006/relationships/tags" Target="../tags/tag113.xml"/><Relationship Id="rId2" Type="http://schemas.openxmlformats.org/officeDocument/2006/relationships/tags" Target="../tags/tag44.xml"/><Relationship Id="rId29" Type="http://schemas.openxmlformats.org/officeDocument/2006/relationships/tags" Target="../tags/tag71.xml"/><Relationship Id="rId24" Type="http://schemas.openxmlformats.org/officeDocument/2006/relationships/tags" Target="../tags/tag66.xml"/><Relationship Id="rId40" Type="http://schemas.openxmlformats.org/officeDocument/2006/relationships/tags" Target="../tags/tag82.xml"/><Relationship Id="rId45" Type="http://schemas.openxmlformats.org/officeDocument/2006/relationships/tags" Target="../tags/tag87.xml"/><Relationship Id="rId66" Type="http://schemas.openxmlformats.org/officeDocument/2006/relationships/tags" Target="../tags/tag108.xml"/></Relationships>
</file>

<file path=ppt/slides/_rels/slide1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slideLayout" Target="../slideLayouts/slideLayout3.xml"/><Relationship Id="rId1" Type="http://schemas.openxmlformats.org/officeDocument/2006/relationships/tags" Target="../tags/tag122.xml"/></Relationships>
</file>

<file path=ppt/slides/_rels/slide16.xml.rels><?xml version="1.0" encoding="UTF-8" standalone="yes"?>
<Relationships xmlns="http://schemas.openxmlformats.org/package/2006/relationships"><Relationship Id="rId2" Type="http://schemas.openxmlformats.org/officeDocument/2006/relationships/slideLayout" Target="../slideLayouts/slideLayout3.xml"/><Relationship Id="rId1" Type="http://schemas.openxmlformats.org/officeDocument/2006/relationships/tags" Target="../tags/tag123.xml"/></Relationships>
</file>

<file path=ppt/slides/_rels/slide17.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7.png"/><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7.png"/><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slideLayout" Target="../slideLayouts/slideLayout3.xml"/><Relationship Id="rId1" Type="http://schemas.openxmlformats.org/officeDocument/2006/relationships/tags" Target="../tags/tag25.xml"/></Relationships>
</file>

<file path=ppt/slides/_rels/slide2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slideLayout" Target="../slideLayouts/slideLayout3.xml"/><Relationship Id="rId1" Type="http://schemas.openxmlformats.org/officeDocument/2006/relationships/tags" Target="../tags/tag124.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slideLayout" Target="../slideLayouts/slideLayout3.xml"/><Relationship Id="rId1" Type="http://schemas.openxmlformats.org/officeDocument/2006/relationships/tags" Target="../tags/tag26.xm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3.xml"/><Relationship Id="rId1" Type="http://schemas.openxmlformats.org/officeDocument/2006/relationships/tags" Target="../tags/tag27.xml"/><Relationship Id="rId5" Type="http://schemas.microsoft.com/office/2007/relationships/hdphoto" Target="../media/hdphoto1.wdp"/><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slideLayout" Target="../slideLayouts/slideLayout3.xml"/><Relationship Id="rId1" Type="http://schemas.openxmlformats.org/officeDocument/2006/relationships/tags" Target="../tags/tag28.xml"/><Relationship Id="rId4" Type="http://schemas.microsoft.com/office/2007/relationships/hdphoto" Target="../media/hdphoto2.wdp"/></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slideLayout" Target="../slideLayouts/slideLayout3.xml"/><Relationship Id="rId1" Type="http://schemas.openxmlformats.org/officeDocument/2006/relationships/tags" Target="../tags/tag29.xml"/><Relationship Id="rId4" Type="http://schemas.microsoft.com/office/2007/relationships/hdphoto" Target="../media/hdphoto3.wdp"/></Relationships>
</file>

<file path=ppt/slides/_rels/slide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slideLayout" Target="../slideLayouts/slideLayout3.xml"/><Relationship Id="rId1" Type="http://schemas.openxmlformats.org/officeDocument/2006/relationships/tags" Target="../tags/tag30.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slideLayout" Target="../slideLayouts/slideLayout3.xml"/><Relationship Id="rId1" Type="http://schemas.openxmlformats.org/officeDocument/2006/relationships/tags" Target="../tags/tag31.xml"/><Relationship Id="rId4" Type="http://schemas.microsoft.com/office/2007/relationships/hdphoto" Target="../media/hdphoto3.wdp"/></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slideLayout" Target="../slideLayouts/slideLayout3.xml"/><Relationship Id="rId1" Type="http://schemas.openxmlformats.org/officeDocument/2006/relationships/tags" Target="../tags/tag32.xml"/><Relationship Id="rId4" Type="http://schemas.microsoft.com/office/2007/relationships/hdphoto" Target="../media/hdphoto3.wdp"/></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ctrTitle"/>
            <p:custDataLst>
              <p:tags r:id="rId2"/>
            </p:custDataLst>
          </p:nvPr>
        </p:nvSpPr>
        <p:spPr/>
        <p:txBody>
          <a:bodyPr/>
          <a:lstStyle/>
          <a:p>
            <a:r>
              <a:rPr lang="zh-CN" altLang="en-US">
                <a:latin typeface="+mn-lt"/>
                <a:ea typeface="+mn-ea"/>
                <a:cs typeface="+mn-ea"/>
                <a:sym typeface="+mn-lt"/>
              </a:rPr>
              <a:t>空白演示</a:t>
            </a:r>
          </a:p>
        </p:txBody>
      </p:sp>
      <p:sp>
        <p:nvSpPr>
          <p:cNvPr id="3" name="副标题 2"/>
          <p:cNvSpPr>
            <a:spLocks noGrp="1"/>
          </p:cNvSpPr>
          <p:nvPr>
            <p:ph type="subTitle" idx="1"/>
            <p:custDataLst>
              <p:tags r:id="rId3"/>
            </p:custDataLst>
          </p:nvPr>
        </p:nvSpPr>
        <p:spPr/>
        <p:txBody>
          <a:bodyPr/>
          <a:lstStyle/>
          <a:p>
            <a:r>
              <a:rPr lang="zh-CN" altLang="en-US">
                <a:cs typeface="+mn-ea"/>
                <a:sym typeface="+mn-lt"/>
              </a:rPr>
              <a:t>在此输入您的封面副标题</a:t>
            </a:r>
          </a:p>
        </p:txBody>
      </p:sp>
      <p:pic>
        <p:nvPicPr>
          <p:cNvPr id="4" name="图片 3"/>
          <p:cNvPicPr>
            <a:picLocks noChangeAspect="1"/>
          </p:cNvPicPr>
          <p:nvPr/>
        </p:nvPicPr>
        <p:blipFill>
          <a:blip r:embed="rId6" cstate="print">
            <a:extLst>
              <a:ext uri="{28A0092B-C50C-407E-A947-70E740481C1C}">
                <a14:useLocalDpi xmlns:a14="http://schemas.microsoft.com/office/drawing/2010/main" val="0"/>
              </a:ext>
            </a:extLst>
          </a:blip>
          <a:srcRect/>
          <a:stretch>
            <a:fillRect/>
          </a:stretch>
        </p:blipFill>
        <p:spPr>
          <a:xfrm>
            <a:off x="2822" y="1905"/>
            <a:ext cx="12186355" cy="6854825"/>
          </a:xfrm>
          <a:prstGeom prst="rect">
            <a:avLst/>
          </a:prstGeom>
        </p:spPr>
      </p:pic>
    </p:spTree>
    <p:custDataLst>
      <p:tags r:id="rId1"/>
    </p:custData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6" name="组合 65"/>
          <p:cNvGrpSpPr/>
          <p:nvPr/>
        </p:nvGrpSpPr>
        <p:grpSpPr>
          <a:xfrm>
            <a:off x="900543" y="1953388"/>
            <a:ext cx="10247570" cy="1358798"/>
            <a:chOff x="976743" y="2108719"/>
            <a:chExt cx="10247570" cy="1358798"/>
          </a:xfrm>
          <a:solidFill>
            <a:srgbClr val="E8B86E"/>
          </a:solidFill>
        </p:grpSpPr>
        <p:sp>
          <p:nvSpPr>
            <p:cNvPr id="67" name="Freeform 5"/>
            <p:cNvSpPr/>
            <p:nvPr/>
          </p:nvSpPr>
          <p:spPr bwMode="auto">
            <a:xfrm flipV="1">
              <a:off x="9950601" y="2484714"/>
              <a:ext cx="1273712" cy="982803"/>
            </a:xfrm>
            <a:custGeom>
              <a:avLst/>
              <a:gdLst>
                <a:gd name="T0" fmla="*/ 153 w 324"/>
                <a:gd name="T1" fmla="*/ 248 h 248"/>
                <a:gd name="T2" fmla="*/ 175 w 324"/>
                <a:gd name="T3" fmla="*/ 248 h 248"/>
                <a:gd name="T4" fmla="*/ 247 w 324"/>
                <a:gd name="T5" fmla="*/ 248 h 248"/>
                <a:gd name="T6" fmla="*/ 320 w 324"/>
                <a:gd name="T7" fmla="*/ 248 h 248"/>
                <a:gd name="T8" fmla="*/ 324 w 324"/>
                <a:gd name="T9" fmla="*/ 244 h 248"/>
                <a:gd name="T10" fmla="*/ 324 w 324"/>
                <a:gd name="T11" fmla="*/ 150 h 248"/>
                <a:gd name="T12" fmla="*/ 320 w 324"/>
                <a:gd name="T13" fmla="*/ 146 h 248"/>
                <a:gd name="T14" fmla="*/ 225 w 324"/>
                <a:gd name="T15" fmla="*/ 146 h 248"/>
                <a:gd name="T16" fmla="*/ 0 w 324"/>
                <a:gd name="T17" fmla="*/ 0 h 248"/>
                <a:gd name="T18" fmla="*/ 0 w 324"/>
                <a:gd name="T19" fmla="*/ 95 h 248"/>
                <a:gd name="T20" fmla="*/ 153 w 324"/>
                <a:gd name="T21" fmla="*/ 248 h 2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24" h="248">
                  <a:moveTo>
                    <a:pt x="153" y="248"/>
                  </a:moveTo>
                  <a:cubicBezTo>
                    <a:pt x="175" y="248"/>
                    <a:pt x="175" y="248"/>
                    <a:pt x="175" y="248"/>
                  </a:cubicBezTo>
                  <a:cubicBezTo>
                    <a:pt x="247" y="248"/>
                    <a:pt x="247" y="248"/>
                    <a:pt x="247" y="248"/>
                  </a:cubicBezTo>
                  <a:cubicBezTo>
                    <a:pt x="320" y="248"/>
                    <a:pt x="320" y="248"/>
                    <a:pt x="320" y="248"/>
                  </a:cubicBezTo>
                  <a:cubicBezTo>
                    <a:pt x="322" y="248"/>
                    <a:pt x="324" y="246"/>
                    <a:pt x="324" y="244"/>
                  </a:cubicBezTo>
                  <a:cubicBezTo>
                    <a:pt x="324" y="150"/>
                    <a:pt x="324" y="150"/>
                    <a:pt x="324" y="150"/>
                  </a:cubicBezTo>
                  <a:cubicBezTo>
                    <a:pt x="324" y="148"/>
                    <a:pt x="322" y="146"/>
                    <a:pt x="320" y="146"/>
                  </a:cubicBezTo>
                  <a:cubicBezTo>
                    <a:pt x="225" y="146"/>
                    <a:pt x="225" y="146"/>
                    <a:pt x="225" y="146"/>
                  </a:cubicBezTo>
                  <a:cubicBezTo>
                    <a:pt x="187" y="60"/>
                    <a:pt x="100" y="0"/>
                    <a:pt x="0" y="0"/>
                  </a:cubicBezTo>
                  <a:cubicBezTo>
                    <a:pt x="0" y="95"/>
                    <a:pt x="0" y="95"/>
                    <a:pt x="0" y="95"/>
                  </a:cubicBezTo>
                  <a:cubicBezTo>
                    <a:pt x="84" y="95"/>
                    <a:pt x="153" y="163"/>
                    <a:pt x="153" y="248"/>
                  </a:cubicBezTo>
                  <a:close/>
                </a:path>
              </a:pathLst>
            </a:custGeom>
            <a:grpFill/>
            <a:ln>
              <a:noFill/>
            </a:ln>
          </p:spPr>
          <p:txBody>
            <a:bodyPr vert="horz" wrap="square" lIns="91440" tIns="45720" rIns="91440" bIns="45720" numCol="1" anchor="t" anchorCtr="0" compatLnSpc="1"/>
            <a:lstStyle/>
            <a:p>
              <a:endParaRPr lang="id-ID">
                <a:solidFill>
                  <a:srgbClr val="E8B86E"/>
                </a:solidFill>
                <a:cs typeface="+mn-ea"/>
                <a:sym typeface="+mn-lt"/>
              </a:endParaRPr>
            </a:p>
          </p:txBody>
        </p:sp>
        <p:sp>
          <p:nvSpPr>
            <p:cNvPr id="68" name="Freeform 6"/>
            <p:cNvSpPr/>
            <p:nvPr/>
          </p:nvSpPr>
          <p:spPr bwMode="auto">
            <a:xfrm flipV="1">
              <a:off x="8646270" y="2484714"/>
              <a:ext cx="1273712" cy="982803"/>
            </a:xfrm>
            <a:custGeom>
              <a:avLst/>
              <a:gdLst>
                <a:gd name="T0" fmla="*/ 4 w 324"/>
                <a:gd name="T1" fmla="*/ 248 h 248"/>
                <a:gd name="T2" fmla="*/ 76 w 324"/>
                <a:gd name="T3" fmla="*/ 248 h 248"/>
                <a:gd name="T4" fmla="*/ 148 w 324"/>
                <a:gd name="T5" fmla="*/ 248 h 248"/>
                <a:gd name="T6" fmla="*/ 171 w 324"/>
                <a:gd name="T7" fmla="*/ 248 h 248"/>
                <a:gd name="T8" fmla="*/ 324 w 324"/>
                <a:gd name="T9" fmla="*/ 95 h 248"/>
                <a:gd name="T10" fmla="*/ 324 w 324"/>
                <a:gd name="T11" fmla="*/ 0 h 248"/>
                <a:gd name="T12" fmla="*/ 98 w 324"/>
                <a:gd name="T13" fmla="*/ 146 h 248"/>
                <a:gd name="T14" fmla="*/ 4 w 324"/>
                <a:gd name="T15" fmla="*/ 146 h 248"/>
                <a:gd name="T16" fmla="*/ 0 w 324"/>
                <a:gd name="T17" fmla="*/ 150 h 248"/>
                <a:gd name="T18" fmla="*/ 0 w 324"/>
                <a:gd name="T19" fmla="*/ 244 h 248"/>
                <a:gd name="T20" fmla="*/ 4 w 324"/>
                <a:gd name="T21" fmla="*/ 248 h 2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24" h="248">
                  <a:moveTo>
                    <a:pt x="4" y="248"/>
                  </a:moveTo>
                  <a:cubicBezTo>
                    <a:pt x="76" y="248"/>
                    <a:pt x="76" y="248"/>
                    <a:pt x="76" y="248"/>
                  </a:cubicBezTo>
                  <a:cubicBezTo>
                    <a:pt x="148" y="248"/>
                    <a:pt x="148" y="248"/>
                    <a:pt x="148" y="248"/>
                  </a:cubicBezTo>
                  <a:cubicBezTo>
                    <a:pt x="171" y="248"/>
                    <a:pt x="171" y="248"/>
                    <a:pt x="171" y="248"/>
                  </a:cubicBezTo>
                  <a:cubicBezTo>
                    <a:pt x="171" y="163"/>
                    <a:pt x="239" y="95"/>
                    <a:pt x="324" y="95"/>
                  </a:cubicBezTo>
                  <a:cubicBezTo>
                    <a:pt x="324" y="0"/>
                    <a:pt x="324" y="0"/>
                    <a:pt x="324" y="0"/>
                  </a:cubicBezTo>
                  <a:cubicBezTo>
                    <a:pt x="223" y="0"/>
                    <a:pt x="137" y="60"/>
                    <a:pt x="98" y="146"/>
                  </a:cubicBezTo>
                  <a:cubicBezTo>
                    <a:pt x="4" y="146"/>
                    <a:pt x="4" y="146"/>
                    <a:pt x="4" y="146"/>
                  </a:cubicBezTo>
                  <a:cubicBezTo>
                    <a:pt x="1" y="146"/>
                    <a:pt x="0" y="148"/>
                    <a:pt x="0" y="150"/>
                  </a:cubicBezTo>
                  <a:cubicBezTo>
                    <a:pt x="0" y="244"/>
                    <a:pt x="0" y="244"/>
                    <a:pt x="0" y="244"/>
                  </a:cubicBezTo>
                  <a:cubicBezTo>
                    <a:pt x="0" y="246"/>
                    <a:pt x="1" y="248"/>
                    <a:pt x="4" y="248"/>
                  </a:cubicBezTo>
                  <a:close/>
                </a:path>
              </a:pathLst>
            </a:custGeom>
            <a:grpFill/>
            <a:ln>
              <a:noFill/>
            </a:ln>
          </p:spPr>
          <p:txBody>
            <a:bodyPr vert="horz" wrap="square" lIns="91440" tIns="45720" rIns="91440" bIns="45720" numCol="1" anchor="t" anchorCtr="0" compatLnSpc="1"/>
            <a:lstStyle/>
            <a:p>
              <a:endParaRPr lang="id-ID">
                <a:solidFill>
                  <a:srgbClr val="E8B86E"/>
                </a:solidFill>
                <a:cs typeface="+mn-ea"/>
                <a:sym typeface="+mn-lt"/>
              </a:endParaRPr>
            </a:p>
          </p:txBody>
        </p:sp>
        <p:sp>
          <p:nvSpPr>
            <p:cNvPr id="69" name="Freeform 7"/>
            <p:cNvSpPr/>
            <p:nvPr/>
          </p:nvSpPr>
          <p:spPr bwMode="auto">
            <a:xfrm flipV="1">
              <a:off x="7397552" y="2484714"/>
              <a:ext cx="1273712" cy="982803"/>
            </a:xfrm>
            <a:custGeom>
              <a:avLst/>
              <a:gdLst>
                <a:gd name="T0" fmla="*/ 153 w 324"/>
                <a:gd name="T1" fmla="*/ 248 h 248"/>
                <a:gd name="T2" fmla="*/ 175 w 324"/>
                <a:gd name="T3" fmla="*/ 248 h 248"/>
                <a:gd name="T4" fmla="*/ 247 w 324"/>
                <a:gd name="T5" fmla="*/ 248 h 248"/>
                <a:gd name="T6" fmla="*/ 320 w 324"/>
                <a:gd name="T7" fmla="*/ 248 h 248"/>
                <a:gd name="T8" fmla="*/ 324 w 324"/>
                <a:gd name="T9" fmla="*/ 244 h 248"/>
                <a:gd name="T10" fmla="*/ 324 w 324"/>
                <a:gd name="T11" fmla="*/ 150 h 248"/>
                <a:gd name="T12" fmla="*/ 320 w 324"/>
                <a:gd name="T13" fmla="*/ 146 h 248"/>
                <a:gd name="T14" fmla="*/ 226 w 324"/>
                <a:gd name="T15" fmla="*/ 146 h 248"/>
                <a:gd name="T16" fmla="*/ 0 w 324"/>
                <a:gd name="T17" fmla="*/ 0 h 248"/>
                <a:gd name="T18" fmla="*/ 0 w 324"/>
                <a:gd name="T19" fmla="*/ 95 h 248"/>
                <a:gd name="T20" fmla="*/ 153 w 324"/>
                <a:gd name="T21" fmla="*/ 248 h 2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24" h="248">
                  <a:moveTo>
                    <a:pt x="153" y="248"/>
                  </a:moveTo>
                  <a:cubicBezTo>
                    <a:pt x="175" y="248"/>
                    <a:pt x="175" y="248"/>
                    <a:pt x="175" y="248"/>
                  </a:cubicBezTo>
                  <a:cubicBezTo>
                    <a:pt x="247" y="248"/>
                    <a:pt x="247" y="248"/>
                    <a:pt x="247" y="248"/>
                  </a:cubicBezTo>
                  <a:cubicBezTo>
                    <a:pt x="320" y="248"/>
                    <a:pt x="320" y="248"/>
                    <a:pt x="320" y="248"/>
                  </a:cubicBezTo>
                  <a:cubicBezTo>
                    <a:pt x="322" y="248"/>
                    <a:pt x="324" y="246"/>
                    <a:pt x="324" y="244"/>
                  </a:cubicBezTo>
                  <a:cubicBezTo>
                    <a:pt x="324" y="150"/>
                    <a:pt x="324" y="150"/>
                    <a:pt x="324" y="150"/>
                  </a:cubicBezTo>
                  <a:cubicBezTo>
                    <a:pt x="324" y="148"/>
                    <a:pt x="322" y="146"/>
                    <a:pt x="320" y="146"/>
                  </a:cubicBezTo>
                  <a:cubicBezTo>
                    <a:pt x="226" y="146"/>
                    <a:pt x="226" y="146"/>
                    <a:pt x="226" y="146"/>
                  </a:cubicBezTo>
                  <a:cubicBezTo>
                    <a:pt x="187" y="60"/>
                    <a:pt x="100" y="0"/>
                    <a:pt x="0" y="0"/>
                  </a:cubicBezTo>
                  <a:cubicBezTo>
                    <a:pt x="0" y="95"/>
                    <a:pt x="0" y="95"/>
                    <a:pt x="0" y="95"/>
                  </a:cubicBezTo>
                  <a:cubicBezTo>
                    <a:pt x="84" y="95"/>
                    <a:pt x="153" y="163"/>
                    <a:pt x="153" y="248"/>
                  </a:cubicBezTo>
                  <a:close/>
                </a:path>
              </a:pathLst>
            </a:custGeom>
            <a:grpFill/>
            <a:ln>
              <a:noFill/>
            </a:ln>
          </p:spPr>
          <p:txBody>
            <a:bodyPr vert="horz" wrap="square" lIns="91440" tIns="45720" rIns="91440" bIns="45720" numCol="1" anchor="t" anchorCtr="0" compatLnSpc="1"/>
            <a:lstStyle/>
            <a:p>
              <a:endParaRPr lang="id-ID">
                <a:solidFill>
                  <a:srgbClr val="E8B86E"/>
                </a:solidFill>
                <a:cs typeface="+mn-ea"/>
                <a:sym typeface="+mn-lt"/>
              </a:endParaRPr>
            </a:p>
          </p:txBody>
        </p:sp>
        <p:sp>
          <p:nvSpPr>
            <p:cNvPr id="70" name="Freeform 8"/>
            <p:cNvSpPr/>
            <p:nvPr/>
          </p:nvSpPr>
          <p:spPr bwMode="auto">
            <a:xfrm flipV="1">
              <a:off x="6087319" y="2484714"/>
              <a:ext cx="1273712" cy="982803"/>
            </a:xfrm>
            <a:custGeom>
              <a:avLst/>
              <a:gdLst>
                <a:gd name="T0" fmla="*/ 4 w 324"/>
                <a:gd name="T1" fmla="*/ 248 h 248"/>
                <a:gd name="T2" fmla="*/ 76 w 324"/>
                <a:gd name="T3" fmla="*/ 248 h 248"/>
                <a:gd name="T4" fmla="*/ 149 w 324"/>
                <a:gd name="T5" fmla="*/ 248 h 248"/>
                <a:gd name="T6" fmla="*/ 171 w 324"/>
                <a:gd name="T7" fmla="*/ 248 h 248"/>
                <a:gd name="T8" fmla="*/ 324 w 324"/>
                <a:gd name="T9" fmla="*/ 95 h 248"/>
                <a:gd name="T10" fmla="*/ 324 w 324"/>
                <a:gd name="T11" fmla="*/ 0 h 248"/>
                <a:gd name="T12" fmla="*/ 98 w 324"/>
                <a:gd name="T13" fmla="*/ 146 h 248"/>
                <a:gd name="T14" fmla="*/ 4 w 324"/>
                <a:gd name="T15" fmla="*/ 146 h 248"/>
                <a:gd name="T16" fmla="*/ 0 w 324"/>
                <a:gd name="T17" fmla="*/ 150 h 248"/>
                <a:gd name="T18" fmla="*/ 0 w 324"/>
                <a:gd name="T19" fmla="*/ 244 h 248"/>
                <a:gd name="T20" fmla="*/ 4 w 324"/>
                <a:gd name="T21" fmla="*/ 248 h 2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24" h="248">
                  <a:moveTo>
                    <a:pt x="4" y="248"/>
                  </a:moveTo>
                  <a:cubicBezTo>
                    <a:pt x="76" y="248"/>
                    <a:pt x="76" y="248"/>
                    <a:pt x="76" y="248"/>
                  </a:cubicBezTo>
                  <a:cubicBezTo>
                    <a:pt x="149" y="248"/>
                    <a:pt x="149" y="248"/>
                    <a:pt x="149" y="248"/>
                  </a:cubicBezTo>
                  <a:cubicBezTo>
                    <a:pt x="171" y="248"/>
                    <a:pt x="171" y="248"/>
                    <a:pt x="171" y="248"/>
                  </a:cubicBezTo>
                  <a:cubicBezTo>
                    <a:pt x="171" y="163"/>
                    <a:pt x="239" y="95"/>
                    <a:pt x="324" y="95"/>
                  </a:cubicBezTo>
                  <a:cubicBezTo>
                    <a:pt x="324" y="0"/>
                    <a:pt x="324" y="0"/>
                    <a:pt x="324" y="0"/>
                  </a:cubicBezTo>
                  <a:cubicBezTo>
                    <a:pt x="223" y="0"/>
                    <a:pt x="137" y="60"/>
                    <a:pt x="98" y="146"/>
                  </a:cubicBezTo>
                  <a:cubicBezTo>
                    <a:pt x="4" y="146"/>
                    <a:pt x="4" y="146"/>
                    <a:pt x="4" y="146"/>
                  </a:cubicBezTo>
                  <a:cubicBezTo>
                    <a:pt x="1" y="146"/>
                    <a:pt x="0" y="148"/>
                    <a:pt x="0" y="150"/>
                  </a:cubicBezTo>
                  <a:cubicBezTo>
                    <a:pt x="0" y="244"/>
                    <a:pt x="0" y="244"/>
                    <a:pt x="0" y="244"/>
                  </a:cubicBezTo>
                  <a:cubicBezTo>
                    <a:pt x="0" y="246"/>
                    <a:pt x="1" y="248"/>
                    <a:pt x="4" y="248"/>
                  </a:cubicBezTo>
                  <a:close/>
                </a:path>
              </a:pathLst>
            </a:custGeom>
            <a:grpFill/>
            <a:ln>
              <a:noFill/>
            </a:ln>
          </p:spPr>
          <p:txBody>
            <a:bodyPr vert="horz" wrap="square" lIns="91440" tIns="45720" rIns="91440" bIns="45720" numCol="1" anchor="t" anchorCtr="0" compatLnSpc="1"/>
            <a:lstStyle/>
            <a:p>
              <a:endParaRPr lang="id-ID">
                <a:solidFill>
                  <a:srgbClr val="E8B86E"/>
                </a:solidFill>
                <a:cs typeface="+mn-ea"/>
                <a:sym typeface="+mn-lt"/>
              </a:endParaRPr>
            </a:p>
          </p:txBody>
        </p:sp>
        <p:sp>
          <p:nvSpPr>
            <p:cNvPr id="71" name="Freeform 9"/>
            <p:cNvSpPr/>
            <p:nvPr/>
          </p:nvSpPr>
          <p:spPr bwMode="auto">
            <a:xfrm flipV="1">
              <a:off x="4831950" y="2484714"/>
              <a:ext cx="1271093" cy="982803"/>
            </a:xfrm>
            <a:custGeom>
              <a:avLst/>
              <a:gdLst>
                <a:gd name="T0" fmla="*/ 153 w 324"/>
                <a:gd name="T1" fmla="*/ 248 h 248"/>
                <a:gd name="T2" fmla="*/ 175 w 324"/>
                <a:gd name="T3" fmla="*/ 248 h 248"/>
                <a:gd name="T4" fmla="*/ 247 w 324"/>
                <a:gd name="T5" fmla="*/ 248 h 248"/>
                <a:gd name="T6" fmla="*/ 320 w 324"/>
                <a:gd name="T7" fmla="*/ 248 h 248"/>
                <a:gd name="T8" fmla="*/ 324 w 324"/>
                <a:gd name="T9" fmla="*/ 244 h 248"/>
                <a:gd name="T10" fmla="*/ 324 w 324"/>
                <a:gd name="T11" fmla="*/ 150 h 248"/>
                <a:gd name="T12" fmla="*/ 320 w 324"/>
                <a:gd name="T13" fmla="*/ 146 h 248"/>
                <a:gd name="T14" fmla="*/ 225 w 324"/>
                <a:gd name="T15" fmla="*/ 146 h 248"/>
                <a:gd name="T16" fmla="*/ 0 w 324"/>
                <a:gd name="T17" fmla="*/ 0 h 248"/>
                <a:gd name="T18" fmla="*/ 0 w 324"/>
                <a:gd name="T19" fmla="*/ 95 h 248"/>
                <a:gd name="T20" fmla="*/ 153 w 324"/>
                <a:gd name="T21" fmla="*/ 248 h 2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24" h="248">
                  <a:moveTo>
                    <a:pt x="153" y="248"/>
                  </a:moveTo>
                  <a:cubicBezTo>
                    <a:pt x="175" y="248"/>
                    <a:pt x="175" y="248"/>
                    <a:pt x="175" y="248"/>
                  </a:cubicBezTo>
                  <a:cubicBezTo>
                    <a:pt x="247" y="248"/>
                    <a:pt x="247" y="248"/>
                    <a:pt x="247" y="248"/>
                  </a:cubicBezTo>
                  <a:cubicBezTo>
                    <a:pt x="320" y="248"/>
                    <a:pt x="320" y="248"/>
                    <a:pt x="320" y="248"/>
                  </a:cubicBezTo>
                  <a:cubicBezTo>
                    <a:pt x="322" y="248"/>
                    <a:pt x="324" y="246"/>
                    <a:pt x="324" y="244"/>
                  </a:cubicBezTo>
                  <a:cubicBezTo>
                    <a:pt x="324" y="150"/>
                    <a:pt x="324" y="150"/>
                    <a:pt x="324" y="150"/>
                  </a:cubicBezTo>
                  <a:cubicBezTo>
                    <a:pt x="324" y="148"/>
                    <a:pt x="322" y="146"/>
                    <a:pt x="320" y="146"/>
                  </a:cubicBezTo>
                  <a:cubicBezTo>
                    <a:pt x="225" y="146"/>
                    <a:pt x="225" y="146"/>
                    <a:pt x="225" y="146"/>
                  </a:cubicBezTo>
                  <a:cubicBezTo>
                    <a:pt x="187" y="60"/>
                    <a:pt x="100" y="0"/>
                    <a:pt x="0" y="0"/>
                  </a:cubicBezTo>
                  <a:cubicBezTo>
                    <a:pt x="0" y="95"/>
                    <a:pt x="0" y="95"/>
                    <a:pt x="0" y="95"/>
                  </a:cubicBezTo>
                  <a:cubicBezTo>
                    <a:pt x="84" y="95"/>
                    <a:pt x="153" y="163"/>
                    <a:pt x="153" y="248"/>
                  </a:cubicBezTo>
                  <a:close/>
                </a:path>
              </a:pathLst>
            </a:custGeom>
            <a:grpFill/>
            <a:ln>
              <a:noFill/>
            </a:ln>
          </p:spPr>
          <p:txBody>
            <a:bodyPr vert="horz" wrap="square" lIns="91440" tIns="45720" rIns="91440" bIns="45720" numCol="1" anchor="t" anchorCtr="0" compatLnSpc="1"/>
            <a:lstStyle/>
            <a:p>
              <a:endParaRPr lang="id-ID">
                <a:solidFill>
                  <a:srgbClr val="E8B86E"/>
                </a:solidFill>
                <a:cs typeface="+mn-ea"/>
                <a:sym typeface="+mn-lt"/>
              </a:endParaRPr>
            </a:p>
          </p:txBody>
        </p:sp>
        <p:sp>
          <p:nvSpPr>
            <p:cNvPr id="72" name="Freeform 10"/>
            <p:cNvSpPr/>
            <p:nvPr/>
          </p:nvSpPr>
          <p:spPr bwMode="auto">
            <a:xfrm flipV="1">
              <a:off x="3526788" y="2484714"/>
              <a:ext cx="1273712" cy="982803"/>
            </a:xfrm>
            <a:custGeom>
              <a:avLst/>
              <a:gdLst>
                <a:gd name="T0" fmla="*/ 5 w 324"/>
                <a:gd name="T1" fmla="*/ 248 h 248"/>
                <a:gd name="T2" fmla="*/ 77 w 324"/>
                <a:gd name="T3" fmla="*/ 248 h 248"/>
                <a:gd name="T4" fmla="*/ 149 w 324"/>
                <a:gd name="T5" fmla="*/ 248 h 248"/>
                <a:gd name="T6" fmla="*/ 172 w 324"/>
                <a:gd name="T7" fmla="*/ 248 h 248"/>
                <a:gd name="T8" fmla="*/ 324 w 324"/>
                <a:gd name="T9" fmla="*/ 95 h 248"/>
                <a:gd name="T10" fmla="*/ 324 w 324"/>
                <a:gd name="T11" fmla="*/ 0 h 248"/>
                <a:gd name="T12" fmla="*/ 99 w 324"/>
                <a:gd name="T13" fmla="*/ 146 h 248"/>
                <a:gd name="T14" fmla="*/ 5 w 324"/>
                <a:gd name="T15" fmla="*/ 146 h 248"/>
                <a:gd name="T16" fmla="*/ 0 w 324"/>
                <a:gd name="T17" fmla="*/ 150 h 248"/>
                <a:gd name="T18" fmla="*/ 0 w 324"/>
                <a:gd name="T19" fmla="*/ 244 h 248"/>
                <a:gd name="T20" fmla="*/ 5 w 324"/>
                <a:gd name="T21" fmla="*/ 248 h 2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24" h="248">
                  <a:moveTo>
                    <a:pt x="5" y="248"/>
                  </a:moveTo>
                  <a:cubicBezTo>
                    <a:pt x="77" y="248"/>
                    <a:pt x="77" y="248"/>
                    <a:pt x="77" y="248"/>
                  </a:cubicBezTo>
                  <a:cubicBezTo>
                    <a:pt x="149" y="248"/>
                    <a:pt x="149" y="248"/>
                    <a:pt x="149" y="248"/>
                  </a:cubicBezTo>
                  <a:cubicBezTo>
                    <a:pt x="172" y="248"/>
                    <a:pt x="172" y="248"/>
                    <a:pt x="172" y="248"/>
                  </a:cubicBezTo>
                  <a:cubicBezTo>
                    <a:pt x="172" y="163"/>
                    <a:pt x="240" y="95"/>
                    <a:pt x="324" y="95"/>
                  </a:cubicBezTo>
                  <a:cubicBezTo>
                    <a:pt x="324" y="0"/>
                    <a:pt x="324" y="0"/>
                    <a:pt x="324" y="0"/>
                  </a:cubicBezTo>
                  <a:cubicBezTo>
                    <a:pt x="224" y="0"/>
                    <a:pt x="138" y="60"/>
                    <a:pt x="99" y="146"/>
                  </a:cubicBezTo>
                  <a:cubicBezTo>
                    <a:pt x="5" y="146"/>
                    <a:pt x="5" y="146"/>
                    <a:pt x="5" y="146"/>
                  </a:cubicBezTo>
                  <a:cubicBezTo>
                    <a:pt x="2" y="146"/>
                    <a:pt x="0" y="148"/>
                    <a:pt x="0" y="150"/>
                  </a:cubicBezTo>
                  <a:cubicBezTo>
                    <a:pt x="0" y="244"/>
                    <a:pt x="0" y="244"/>
                    <a:pt x="0" y="244"/>
                  </a:cubicBezTo>
                  <a:cubicBezTo>
                    <a:pt x="0" y="246"/>
                    <a:pt x="2" y="248"/>
                    <a:pt x="5" y="248"/>
                  </a:cubicBezTo>
                  <a:close/>
                </a:path>
              </a:pathLst>
            </a:custGeom>
            <a:grpFill/>
            <a:ln>
              <a:noFill/>
            </a:ln>
          </p:spPr>
          <p:txBody>
            <a:bodyPr vert="horz" wrap="square" lIns="91440" tIns="45720" rIns="91440" bIns="45720" numCol="1" anchor="t" anchorCtr="0" compatLnSpc="1"/>
            <a:lstStyle/>
            <a:p>
              <a:endParaRPr lang="id-ID">
                <a:solidFill>
                  <a:srgbClr val="E8B86E"/>
                </a:solidFill>
                <a:cs typeface="+mn-ea"/>
                <a:sym typeface="+mn-lt"/>
              </a:endParaRPr>
            </a:p>
          </p:txBody>
        </p:sp>
        <p:sp>
          <p:nvSpPr>
            <p:cNvPr id="73" name="Freeform 11"/>
            <p:cNvSpPr/>
            <p:nvPr/>
          </p:nvSpPr>
          <p:spPr bwMode="auto">
            <a:xfrm flipV="1">
              <a:off x="2279284" y="2484714"/>
              <a:ext cx="1271093" cy="982803"/>
            </a:xfrm>
            <a:custGeom>
              <a:avLst/>
              <a:gdLst>
                <a:gd name="T0" fmla="*/ 153 w 324"/>
                <a:gd name="T1" fmla="*/ 248 h 248"/>
                <a:gd name="T2" fmla="*/ 175 w 324"/>
                <a:gd name="T3" fmla="*/ 248 h 248"/>
                <a:gd name="T4" fmla="*/ 247 w 324"/>
                <a:gd name="T5" fmla="*/ 248 h 248"/>
                <a:gd name="T6" fmla="*/ 320 w 324"/>
                <a:gd name="T7" fmla="*/ 248 h 248"/>
                <a:gd name="T8" fmla="*/ 324 w 324"/>
                <a:gd name="T9" fmla="*/ 244 h 248"/>
                <a:gd name="T10" fmla="*/ 324 w 324"/>
                <a:gd name="T11" fmla="*/ 150 h 248"/>
                <a:gd name="T12" fmla="*/ 320 w 324"/>
                <a:gd name="T13" fmla="*/ 146 h 248"/>
                <a:gd name="T14" fmla="*/ 225 w 324"/>
                <a:gd name="T15" fmla="*/ 146 h 248"/>
                <a:gd name="T16" fmla="*/ 0 w 324"/>
                <a:gd name="T17" fmla="*/ 0 h 248"/>
                <a:gd name="T18" fmla="*/ 0 w 324"/>
                <a:gd name="T19" fmla="*/ 95 h 248"/>
                <a:gd name="T20" fmla="*/ 153 w 324"/>
                <a:gd name="T21" fmla="*/ 248 h 2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24" h="248">
                  <a:moveTo>
                    <a:pt x="153" y="248"/>
                  </a:moveTo>
                  <a:cubicBezTo>
                    <a:pt x="175" y="248"/>
                    <a:pt x="175" y="248"/>
                    <a:pt x="175" y="248"/>
                  </a:cubicBezTo>
                  <a:cubicBezTo>
                    <a:pt x="247" y="248"/>
                    <a:pt x="247" y="248"/>
                    <a:pt x="247" y="248"/>
                  </a:cubicBezTo>
                  <a:cubicBezTo>
                    <a:pt x="320" y="248"/>
                    <a:pt x="320" y="248"/>
                    <a:pt x="320" y="248"/>
                  </a:cubicBezTo>
                  <a:cubicBezTo>
                    <a:pt x="322" y="248"/>
                    <a:pt x="324" y="246"/>
                    <a:pt x="324" y="244"/>
                  </a:cubicBezTo>
                  <a:cubicBezTo>
                    <a:pt x="324" y="150"/>
                    <a:pt x="324" y="150"/>
                    <a:pt x="324" y="150"/>
                  </a:cubicBezTo>
                  <a:cubicBezTo>
                    <a:pt x="324" y="148"/>
                    <a:pt x="322" y="146"/>
                    <a:pt x="320" y="146"/>
                  </a:cubicBezTo>
                  <a:cubicBezTo>
                    <a:pt x="225" y="146"/>
                    <a:pt x="225" y="146"/>
                    <a:pt x="225" y="146"/>
                  </a:cubicBezTo>
                  <a:cubicBezTo>
                    <a:pt x="187" y="60"/>
                    <a:pt x="100" y="0"/>
                    <a:pt x="0" y="0"/>
                  </a:cubicBezTo>
                  <a:cubicBezTo>
                    <a:pt x="0" y="95"/>
                    <a:pt x="0" y="95"/>
                    <a:pt x="0" y="95"/>
                  </a:cubicBezTo>
                  <a:cubicBezTo>
                    <a:pt x="84" y="95"/>
                    <a:pt x="153" y="163"/>
                    <a:pt x="153" y="248"/>
                  </a:cubicBezTo>
                  <a:close/>
                </a:path>
              </a:pathLst>
            </a:custGeom>
            <a:grpFill/>
            <a:ln>
              <a:noFill/>
            </a:ln>
          </p:spPr>
          <p:txBody>
            <a:bodyPr vert="horz" wrap="square" lIns="91440" tIns="45720" rIns="91440" bIns="45720" numCol="1" anchor="t" anchorCtr="0" compatLnSpc="1"/>
            <a:lstStyle/>
            <a:p>
              <a:endParaRPr lang="id-ID">
                <a:solidFill>
                  <a:srgbClr val="E8B86E"/>
                </a:solidFill>
                <a:cs typeface="+mn-ea"/>
                <a:sym typeface="+mn-lt"/>
              </a:endParaRPr>
            </a:p>
          </p:txBody>
        </p:sp>
        <p:sp>
          <p:nvSpPr>
            <p:cNvPr id="74" name="Freeform 12"/>
            <p:cNvSpPr/>
            <p:nvPr/>
          </p:nvSpPr>
          <p:spPr bwMode="auto">
            <a:xfrm flipV="1">
              <a:off x="976743" y="2484714"/>
              <a:ext cx="1273712" cy="982803"/>
            </a:xfrm>
            <a:custGeom>
              <a:avLst/>
              <a:gdLst>
                <a:gd name="T0" fmla="*/ 4 w 324"/>
                <a:gd name="T1" fmla="*/ 248 h 248"/>
                <a:gd name="T2" fmla="*/ 76 w 324"/>
                <a:gd name="T3" fmla="*/ 248 h 248"/>
                <a:gd name="T4" fmla="*/ 148 w 324"/>
                <a:gd name="T5" fmla="*/ 248 h 248"/>
                <a:gd name="T6" fmla="*/ 171 w 324"/>
                <a:gd name="T7" fmla="*/ 248 h 248"/>
                <a:gd name="T8" fmla="*/ 324 w 324"/>
                <a:gd name="T9" fmla="*/ 95 h 248"/>
                <a:gd name="T10" fmla="*/ 324 w 324"/>
                <a:gd name="T11" fmla="*/ 0 h 248"/>
                <a:gd name="T12" fmla="*/ 98 w 324"/>
                <a:gd name="T13" fmla="*/ 146 h 248"/>
                <a:gd name="T14" fmla="*/ 4 w 324"/>
                <a:gd name="T15" fmla="*/ 146 h 248"/>
                <a:gd name="T16" fmla="*/ 0 w 324"/>
                <a:gd name="T17" fmla="*/ 150 h 248"/>
                <a:gd name="T18" fmla="*/ 0 w 324"/>
                <a:gd name="T19" fmla="*/ 244 h 248"/>
                <a:gd name="T20" fmla="*/ 4 w 324"/>
                <a:gd name="T21" fmla="*/ 248 h 2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24" h="248">
                  <a:moveTo>
                    <a:pt x="4" y="248"/>
                  </a:moveTo>
                  <a:cubicBezTo>
                    <a:pt x="76" y="248"/>
                    <a:pt x="76" y="248"/>
                    <a:pt x="76" y="248"/>
                  </a:cubicBezTo>
                  <a:cubicBezTo>
                    <a:pt x="148" y="248"/>
                    <a:pt x="148" y="248"/>
                    <a:pt x="148" y="248"/>
                  </a:cubicBezTo>
                  <a:cubicBezTo>
                    <a:pt x="171" y="248"/>
                    <a:pt x="171" y="248"/>
                    <a:pt x="171" y="248"/>
                  </a:cubicBezTo>
                  <a:cubicBezTo>
                    <a:pt x="171" y="163"/>
                    <a:pt x="239" y="95"/>
                    <a:pt x="324" y="95"/>
                  </a:cubicBezTo>
                  <a:cubicBezTo>
                    <a:pt x="324" y="0"/>
                    <a:pt x="324" y="0"/>
                    <a:pt x="324" y="0"/>
                  </a:cubicBezTo>
                  <a:cubicBezTo>
                    <a:pt x="223" y="0"/>
                    <a:pt x="137" y="60"/>
                    <a:pt x="98" y="146"/>
                  </a:cubicBezTo>
                  <a:cubicBezTo>
                    <a:pt x="4" y="146"/>
                    <a:pt x="4" y="146"/>
                    <a:pt x="4" y="146"/>
                  </a:cubicBezTo>
                  <a:cubicBezTo>
                    <a:pt x="1" y="146"/>
                    <a:pt x="0" y="148"/>
                    <a:pt x="0" y="150"/>
                  </a:cubicBezTo>
                  <a:cubicBezTo>
                    <a:pt x="0" y="244"/>
                    <a:pt x="0" y="244"/>
                    <a:pt x="0" y="244"/>
                  </a:cubicBezTo>
                  <a:cubicBezTo>
                    <a:pt x="0" y="246"/>
                    <a:pt x="1" y="248"/>
                    <a:pt x="4" y="248"/>
                  </a:cubicBezTo>
                  <a:close/>
                </a:path>
              </a:pathLst>
            </a:custGeom>
            <a:grpFill/>
            <a:ln>
              <a:noFill/>
            </a:ln>
          </p:spPr>
          <p:txBody>
            <a:bodyPr vert="horz" wrap="square" lIns="91440" tIns="45720" rIns="91440" bIns="45720" numCol="1" anchor="t" anchorCtr="0" compatLnSpc="1"/>
            <a:lstStyle/>
            <a:p>
              <a:endParaRPr lang="id-ID" dirty="0">
                <a:solidFill>
                  <a:srgbClr val="E8B86E"/>
                </a:solidFill>
                <a:cs typeface="+mn-ea"/>
                <a:sym typeface="+mn-lt"/>
              </a:endParaRPr>
            </a:p>
          </p:txBody>
        </p:sp>
        <p:sp>
          <p:nvSpPr>
            <p:cNvPr id="75" name="Shape 2309"/>
            <p:cNvSpPr/>
            <p:nvPr/>
          </p:nvSpPr>
          <p:spPr>
            <a:xfrm>
              <a:off x="1869307" y="2108719"/>
              <a:ext cx="794055" cy="79405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lumMod val="95000"/>
              </a:schemeClr>
            </a:solidFill>
            <a:ln w="12700" cap="flat">
              <a:noFill/>
              <a:miter lim="400000"/>
            </a:ln>
            <a:effectLst/>
          </p:spPr>
          <p:txBody>
            <a:bodyPr wrap="square" lIns="50800" tIns="50800" rIns="50800" bIns="50800" numCol="1" anchor="ctr">
              <a:noAutofit/>
            </a:bodyPr>
            <a:lstStyle/>
            <a:p>
              <a:pPr lvl="0"/>
              <a:endParaRPr>
                <a:solidFill>
                  <a:srgbClr val="E8B86E"/>
                </a:solidFill>
                <a:cs typeface="+mn-ea"/>
                <a:sym typeface="+mn-lt"/>
              </a:endParaRPr>
            </a:p>
          </p:txBody>
        </p:sp>
        <p:sp>
          <p:nvSpPr>
            <p:cNvPr id="76" name="Shape 2310"/>
            <p:cNvSpPr/>
            <p:nvPr/>
          </p:nvSpPr>
          <p:spPr>
            <a:xfrm>
              <a:off x="2100415" y="2383130"/>
              <a:ext cx="312033" cy="277571"/>
            </a:xfrm>
            <a:custGeom>
              <a:avLst/>
              <a:gdLst/>
              <a:ahLst/>
              <a:cxnLst>
                <a:cxn ang="0">
                  <a:pos x="wd2" y="hd2"/>
                </a:cxn>
                <a:cxn ang="5400000">
                  <a:pos x="wd2" y="hd2"/>
                </a:cxn>
                <a:cxn ang="10800000">
                  <a:pos x="wd2" y="hd2"/>
                </a:cxn>
                <a:cxn ang="16200000">
                  <a:pos x="wd2" y="hd2"/>
                </a:cxn>
              </a:cxnLst>
              <a:rect l="0" t="0" r="r" b="b"/>
              <a:pathLst>
                <a:path w="21446" h="21471" extrusionOk="0">
                  <a:moveTo>
                    <a:pt x="2906" y="19280"/>
                  </a:moveTo>
                  <a:cubicBezTo>
                    <a:pt x="2683" y="19534"/>
                    <a:pt x="2683" y="19946"/>
                    <a:pt x="2906" y="20200"/>
                  </a:cubicBezTo>
                  <a:lnTo>
                    <a:pt x="3930" y="21326"/>
                  </a:lnTo>
                  <a:cubicBezTo>
                    <a:pt x="4154" y="21580"/>
                    <a:pt x="4510" y="21473"/>
                    <a:pt x="4734" y="21220"/>
                  </a:cubicBezTo>
                  <a:lnTo>
                    <a:pt x="10017" y="15372"/>
                  </a:lnTo>
                  <a:lnTo>
                    <a:pt x="8398" y="13299"/>
                  </a:lnTo>
                  <a:cubicBezTo>
                    <a:pt x="8398" y="13299"/>
                    <a:pt x="2906" y="19280"/>
                    <a:pt x="2906" y="19280"/>
                  </a:cubicBezTo>
                  <a:close/>
                  <a:moveTo>
                    <a:pt x="21387" y="2723"/>
                  </a:moveTo>
                  <a:cubicBezTo>
                    <a:pt x="21307" y="2125"/>
                    <a:pt x="21031" y="2252"/>
                    <a:pt x="20888" y="2505"/>
                  </a:cubicBezTo>
                  <a:cubicBezTo>
                    <a:pt x="20746" y="2758"/>
                    <a:pt x="20111" y="3840"/>
                    <a:pt x="19852" y="4329"/>
                  </a:cubicBezTo>
                  <a:cubicBezTo>
                    <a:pt x="19593" y="4815"/>
                    <a:pt x="18956" y="5772"/>
                    <a:pt x="17770" y="4826"/>
                  </a:cubicBezTo>
                  <a:cubicBezTo>
                    <a:pt x="16533" y="3843"/>
                    <a:pt x="16963" y="3157"/>
                    <a:pt x="17179" y="2694"/>
                  </a:cubicBezTo>
                  <a:cubicBezTo>
                    <a:pt x="17395" y="2232"/>
                    <a:pt x="18059" y="931"/>
                    <a:pt x="18155" y="768"/>
                  </a:cubicBezTo>
                  <a:cubicBezTo>
                    <a:pt x="18251" y="605"/>
                    <a:pt x="18139" y="129"/>
                    <a:pt x="17756" y="329"/>
                  </a:cubicBezTo>
                  <a:cubicBezTo>
                    <a:pt x="17372" y="527"/>
                    <a:pt x="15039" y="1572"/>
                    <a:pt x="14715" y="3066"/>
                  </a:cubicBezTo>
                  <a:cubicBezTo>
                    <a:pt x="14386" y="4590"/>
                    <a:pt x="14993" y="5950"/>
                    <a:pt x="13800" y="7301"/>
                  </a:cubicBezTo>
                  <a:lnTo>
                    <a:pt x="12355" y="8998"/>
                  </a:lnTo>
                  <a:lnTo>
                    <a:pt x="13806" y="10898"/>
                  </a:lnTo>
                  <a:lnTo>
                    <a:pt x="15589" y="8995"/>
                  </a:lnTo>
                  <a:cubicBezTo>
                    <a:pt x="16013" y="8514"/>
                    <a:pt x="16919" y="8048"/>
                    <a:pt x="17740" y="8257"/>
                  </a:cubicBezTo>
                  <a:cubicBezTo>
                    <a:pt x="19498" y="8705"/>
                    <a:pt x="20456" y="7962"/>
                    <a:pt x="21035" y="6733"/>
                  </a:cubicBezTo>
                  <a:cubicBezTo>
                    <a:pt x="21552" y="5635"/>
                    <a:pt x="21466" y="3322"/>
                    <a:pt x="21387" y="2723"/>
                  </a:cubicBezTo>
                  <a:close/>
                  <a:moveTo>
                    <a:pt x="9478" y="7592"/>
                  </a:moveTo>
                  <a:cubicBezTo>
                    <a:pt x="9350" y="7424"/>
                    <a:pt x="9189" y="7421"/>
                    <a:pt x="9050" y="7558"/>
                  </a:cubicBezTo>
                  <a:lnTo>
                    <a:pt x="7506" y="9074"/>
                  </a:lnTo>
                  <a:cubicBezTo>
                    <a:pt x="7384" y="9194"/>
                    <a:pt x="7369" y="9419"/>
                    <a:pt x="7477" y="9559"/>
                  </a:cubicBezTo>
                  <a:lnTo>
                    <a:pt x="16408" y="20996"/>
                  </a:lnTo>
                  <a:cubicBezTo>
                    <a:pt x="16616" y="21268"/>
                    <a:pt x="16979" y="21295"/>
                    <a:pt x="17217" y="21061"/>
                  </a:cubicBezTo>
                  <a:lnTo>
                    <a:pt x="18263" y="20076"/>
                  </a:lnTo>
                  <a:cubicBezTo>
                    <a:pt x="18500" y="19839"/>
                    <a:pt x="18526" y="19429"/>
                    <a:pt x="18317" y="19158"/>
                  </a:cubicBezTo>
                  <a:cubicBezTo>
                    <a:pt x="18317" y="19158"/>
                    <a:pt x="9478" y="7592"/>
                    <a:pt x="9478" y="7592"/>
                  </a:cubicBezTo>
                  <a:close/>
                  <a:moveTo>
                    <a:pt x="3331" y="6965"/>
                  </a:moveTo>
                  <a:cubicBezTo>
                    <a:pt x="4336" y="6088"/>
                    <a:pt x="5170" y="6693"/>
                    <a:pt x="6282" y="8142"/>
                  </a:cubicBezTo>
                  <a:cubicBezTo>
                    <a:pt x="6408" y="8304"/>
                    <a:pt x="6575" y="8114"/>
                    <a:pt x="6671" y="8021"/>
                  </a:cubicBezTo>
                  <a:cubicBezTo>
                    <a:pt x="6766" y="7926"/>
                    <a:pt x="8233" y="6440"/>
                    <a:pt x="8306" y="6370"/>
                  </a:cubicBezTo>
                  <a:cubicBezTo>
                    <a:pt x="8377" y="6300"/>
                    <a:pt x="8464" y="6167"/>
                    <a:pt x="8349" y="6018"/>
                  </a:cubicBezTo>
                  <a:cubicBezTo>
                    <a:pt x="8235" y="5868"/>
                    <a:pt x="7817" y="5261"/>
                    <a:pt x="7550" y="4867"/>
                  </a:cubicBezTo>
                  <a:cubicBezTo>
                    <a:pt x="5603" y="2001"/>
                    <a:pt x="12876" y="57"/>
                    <a:pt x="11758" y="25"/>
                  </a:cubicBezTo>
                  <a:cubicBezTo>
                    <a:pt x="11190" y="9"/>
                    <a:pt x="8909" y="-20"/>
                    <a:pt x="8569" y="21"/>
                  </a:cubicBezTo>
                  <a:cubicBezTo>
                    <a:pt x="7186" y="186"/>
                    <a:pt x="5452" y="1638"/>
                    <a:pt x="4578" y="2313"/>
                  </a:cubicBezTo>
                  <a:cubicBezTo>
                    <a:pt x="3437" y="3196"/>
                    <a:pt x="3011" y="3711"/>
                    <a:pt x="2939" y="3781"/>
                  </a:cubicBezTo>
                  <a:cubicBezTo>
                    <a:pt x="2617" y="4099"/>
                    <a:pt x="2887" y="4832"/>
                    <a:pt x="2303" y="5410"/>
                  </a:cubicBezTo>
                  <a:cubicBezTo>
                    <a:pt x="1683" y="6021"/>
                    <a:pt x="1297" y="5560"/>
                    <a:pt x="939" y="5913"/>
                  </a:cubicBezTo>
                  <a:cubicBezTo>
                    <a:pt x="761" y="6090"/>
                    <a:pt x="264" y="6509"/>
                    <a:pt x="122" y="6650"/>
                  </a:cubicBezTo>
                  <a:cubicBezTo>
                    <a:pt x="-22" y="6790"/>
                    <a:pt x="-48" y="7030"/>
                    <a:pt x="99" y="7219"/>
                  </a:cubicBezTo>
                  <a:cubicBezTo>
                    <a:pt x="99" y="7219"/>
                    <a:pt x="1459" y="8912"/>
                    <a:pt x="1574" y="9061"/>
                  </a:cubicBezTo>
                  <a:cubicBezTo>
                    <a:pt x="1688" y="9210"/>
                    <a:pt x="1994" y="9337"/>
                    <a:pt x="2185" y="9149"/>
                  </a:cubicBezTo>
                  <a:cubicBezTo>
                    <a:pt x="2375" y="8960"/>
                    <a:pt x="2864" y="8477"/>
                    <a:pt x="2947" y="8394"/>
                  </a:cubicBezTo>
                  <a:cubicBezTo>
                    <a:pt x="3031" y="8312"/>
                    <a:pt x="2893" y="7349"/>
                    <a:pt x="3331" y="6965"/>
                  </a:cubicBezTo>
                  <a:close/>
                </a:path>
              </a:pathLst>
            </a:custGeom>
            <a:grpFill/>
            <a:ln w="12700" cap="flat">
              <a:noFill/>
              <a:miter lim="400000"/>
            </a:ln>
            <a:effectLst/>
          </p:spPr>
          <p:txBody>
            <a:bodyPr wrap="square" lIns="38100" tIns="38100" rIns="38100" bIns="38100" numCol="1" anchor="ctr">
              <a:noAutofit/>
            </a:bodyPr>
            <a:lstStyle/>
            <a:p>
              <a:pPr lvl="0"/>
              <a:endParaRPr>
                <a:solidFill>
                  <a:srgbClr val="E8B86E"/>
                </a:solidFill>
                <a:cs typeface="+mn-ea"/>
                <a:sym typeface="+mn-lt"/>
              </a:endParaRPr>
            </a:p>
          </p:txBody>
        </p:sp>
        <p:sp>
          <p:nvSpPr>
            <p:cNvPr id="77" name="Shape 2309"/>
            <p:cNvSpPr/>
            <p:nvPr/>
          </p:nvSpPr>
          <p:spPr>
            <a:xfrm>
              <a:off x="4432749" y="2108719"/>
              <a:ext cx="794055" cy="79405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lumMod val="95000"/>
              </a:schemeClr>
            </a:solidFill>
            <a:ln w="12700" cap="flat">
              <a:noFill/>
              <a:miter lim="400000"/>
            </a:ln>
            <a:effectLst/>
          </p:spPr>
          <p:txBody>
            <a:bodyPr wrap="square" lIns="50800" tIns="50800" rIns="50800" bIns="50800" numCol="1" anchor="ctr">
              <a:noAutofit/>
            </a:bodyPr>
            <a:lstStyle/>
            <a:p>
              <a:pPr lvl="0"/>
              <a:endParaRPr>
                <a:solidFill>
                  <a:srgbClr val="E8B86E"/>
                </a:solidFill>
                <a:cs typeface="+mn-ea"/>
                <a:sym typeface="+mn-lt"/>
              </a:endParaRPr>
            </a:p>
          </p:txBody>
        </p:sp>
        <p:sp>
          <p:nvSpPr>
            <p:cNvPr id="78" name="Shape 2313"/>
            <p:cNvSpPr/>
            <p:nvPr/>
          </p:nvSpPr>
          <p:spPr>
            <a:xfrm>
              <a:off x="4664734" y="2369163"/>
              <a:ext cx="362552" cy="241534"/>
            </a:xfrm>
            <a:custGeom>
              <a:avLst/>
              <a:gdLst/>
              <a:ahLst/>
              <a:cxnLst>
                <a:cxn ang="0">
                  <a:pos x="wd2" y="hd2"/>
                </a:cxn>
                <a:cxn ang="5400000">
                  <a:pos x="wd2" y="hd2"/>
                </a:cxn>
                <a:cxn ang="10800000">
                  <a:pos x="wd2" y="hd2"/>
                </a:cxn>
                <a:cxn ang="16200000">
                  <a:pos x="wd2" y="hd2"/>
                </a:cxn>
              </a:cxnLst>
              <a:rect l="0" t="0" r="r" b="b"/>
              <a:pathLst>
                <a:path w="21547" h="21600" extrusionOk="0">
                  <a:moveTo>
                    <a:pt x="18847" y="15749"/>
                  </a:moveTo>
                  <a:lnTo>
                    <a:pt x="2701" y="15749"/>
                  </a:lnTo>
                  <a:lnTo>
                    <a:pt x="2701" y="1346"/>
                  </a:lnTo>
                  <a:lnTo>
                    <a:pt x="18847" y="1346"/>
                  </a:lnTo>
                  <a:cubicBezTo>
                    <a:pt x="18847" y="1346"/>
                    <a:pt x="18847" y="15749"/>
                    <a:pt x="18847" y="15749"/>
                  </a:cubicBezTo>
                  <a:close/>
                  <a:moveTo>
                    <a:pt x="0" y="20510"/>
                  </a:moveTo>
                  <a:cubicBezTo>
                    <a:pt x="0" y="20510"/>
                    <a:pt x="-26" y="21600"/>
                    <a:pt x="1603" y="21600"/>
                  </a:cubicBezTo>
                  <a:cubicBezTo>
                    <a:pt x="2568" y="21600"/>
                    <a:pt x="6216" y="21600"/>
                    <a:pt x="9032" y="21600"/>
                  </a:cubicBezTo>
                  <a:cubicBezTo>
                    <a:pt x="9032" y="21600"/>
                    <a:pt x="10576" y="21600"/>
                    <a:pt x="12515" y="21600"/>
                  </a:cubicBezTo>
                  <a:cubicBezTo>
                    <a:pt x="15331" y="21600"/>
                    <a:pt x="18979" y="21600"/>
                    <a:pt x="19943" y="21600"/>
                  </a:cubicBezTo>
                  <a:cubicBezTo>
                    <a:pt x="21574" y="21600"/>
                    <a:pt x="21547" y="20510"/>
                    <a:pt x="21547" y="20510"/>
                  </a:cubicBezTo>
                  <a:lnTo>
                    <a:pt x="19418" y="16436"/>
                  </a:lnTo>
                  <a:cubicBezTo>
                    <a:pt x="19512" y="16224"/>
                    <a:pt x="19569" y="15977"/>
                    <a:pt x="19569" y="15711"/>
                  </a:cubicBezTo>
                  <a:lnTo>
                    <a:pt x="19569" y="1384"/>
                  </a:lnTo>
                  <a:cubicBezTo>
                    <a:pt x="19569" y="621"/>
                    <a:pt x="19123" y="0"/>
                    <a:pt x="18571" y="0"/>
                  </a:cubicBezTo>
                  <a:lnTo>
                    <a:pt x="2977" y="0"/>
                  </a:lnTo>
                  <a:cubicBezTo>
                    <a:pt x="2425" y="0"/>
                    <a:pt x="1979" y="621"/>
                    <a:pt x="1979" y="1384"/>
                  </a:cubicBezTo>
                  <a:lnTo>
                    <a:pt x="1979" y="15711"/>
                  </a:lnTo>
                  <a:cubicBezTo>
                    <a:pt x="1979" y="15978"/>
                    <a:pt x="2035" y="16224"/>
                    <a:pt x="2129" y="16436"/>
                  </a:cubicBezTo>
                  <a:cubicBezTo>
                    <a:pt x="2129" y="16436"/>
                    <a:pt x="0" y="20510"/>
                    <a:pt x="0" y="20510"/>
                  </a:cubicBezTo>
                  <a:close/>
                </a:path>
              </a:pathLst>
            </a:custGeom>
            <a:grpFill/>
            <a:ln w="12700" cap="flat">
              <a:noFill/>
              <a:miter lim="400000"/>
            </a:ln>
            <a:effectLst/>
          </p:spPr>
          <p:txBody>
            <a:bodyPr wrap="square" lIns="38100" tIns="38100" rIns="38100" bIns="38100" numCol="1" anchor="ctr">
              <a:noAutofit/>
            </a:bodyPr>
            <a:lstStyle/>
            <a:p>
              <a:pPr lvl="0"/>
              <a:endParaRPr>
                <a:solidFill>
                  <a:srgbClr val="E8B86E"/>
                </a:solidFill>
                <a:cs typeface="+mn-ea"/>
                <a:sym typeface="+mn-lt"/>
              </a:endParaRPr>
            </a:p>
          </p:txBody>
        </p:sp>
        <p:sp>
          <p:nvSpPr>
            <p:cNvPr id="79" name="Shape 2309"/>
            <p:cNvSpPr/>
            <p:nvPr/>
          </p:nvSpPr>
          <p:spPr>
            <a:xfrm>
              <a:off x="6976828" y="2108719"/>
              <a:ext cx="794055" cy="79405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lumMod val="95000"/>
              </a:schemeClr>
            </a:solidFill>
            <a:ln w="12700" cap="flat">
              <a:noFill/>
              <a:miter lim="400000"/>
            </a:ln>
            <a:effectLst/>
          </p:spPr>
          <p:txBody>
            <a:bodyPr wrap="square" lIns="50800" tIns="50800" rIns="50800" bIns="50800" numCol="1" anchor="ctr">
              <a:noAutofit/>
            </a:bodyPr>
            <a:lstStyle/>
            <a:p>
              <a:pPr lvl="0"/>
              <a:endParaRPr>
                <a:solidFill>
                  <a:srgbClr val="E8B86E"/>
                </a:solidFill>
                <a:cs typeface="+mn-ea"/>
                <a:sym typeface="+mn-lt"/>
              </a:endParaRPr>
            </a:p>
          </p:txBody>
        </p:sp>
        <p:grpSp>
          <p:nvGrpSpPr>
            <p:cNvPr id="80" name="Group 2320"/>
            <p:cNvGrpSpPr/>
            <p:nvPr/>
          </p:nvGrpSpPr>
          <p:grpSpPr>
            <a:xfrm>
              <a:off x="7238052" y="2358518"/>
              <a:ext cx="261651" cy="223638"/>
              <a:chOff x="0" y="0"/>
              <a:chExt cx="961862" cy="822124"/>
            </a:xfrm>
            <a:grpFill/>
          </p:grpSpPr>
          <p:sp>
            <p:nvSpPr>
              <p:cNvPr id="83" name="Shape 2316"/>
              <p:cNvSpPr/>
              <p:nvPr/>
            </p:nvSpPr>
            <p:spPr>
              <a:xfrm>
                <a:off x="0" y="411062"/>
                <a:ext cx="167725" cy="411063"/>
              </a:xfrm>
              <a:prstGeom prst="rect">
                <a:avLst/>
              </a:prstGeom>
              <a:grpFill/>
              <a:ln w="12700" cap="flat">
                <a:noFill/>
                <a:miter lim="400000"/>
              </a:ln>
              <a:effectLst/>
            </p:spPr>
            <p:txBody>
              <a:bodyPr wrap="square" lIns="50800" tIns="50800" rIns="50800" bIns="50800" numCol="1" anchor="ctr">
                <a:noAutofit/>
              </a:bodyPr>
              <a:lstStyle/>
              <a:p>
                <a:pPr lvl="0"/>
                <a:endParaRPr>
                  <a:solidFill>
                    <a:srgbClr val="E8B86E"/>
                  </a:solidFill>
                  <a:cs typeface="+mn-ea"/>
                  <a:sym typeface="+mn-lt"/>
                </a:endParaRPr>
              </a:p>
            </p:txBody>
          </p:sp>
          <p:sp>
            <p:nvSpPr>
              <p:cNvPr id="84" name="Shape 2317"/>
              <p:cNvSpPr/>
              <p:nvPr/>
            </p:nvSpPr>
            <p:spPr>
              <a:xfrm>
                <a:off x="264712" y="235390"/>
                <a:ext cx="167726" cy="586735"/>
              </a:xfrm>
              <a:prstGeom prst="rect">
                <a:avLst/>
              </a:prstGeom>
              <a:grpFill/>
              <a:ln w="12700" cap="flat">
                <a:noFill/>
                <a:miter lim="400000"/>
              </a:ln>
              <a:effectLst/>
            </p:spPr>
            <p:txBody>
              <a:bodyPr wrap="square" lIns="50800" tIns="50800" rIns="50800" bIns="50800" numCol="1" anchor="ctr">
                <a:noAutofit/>
              </a:bodyPr>
              <a:lstStyle/>
              <a:p>
                <a:pPr lvl="0"/>
                <a:endParaRPr>
                  <a:solidFill>
                    <a:srgbClr val="E8B86E"/>
                  </a:solidFill>
                  <a:cs typeface="+mn-ea"/>
                  <a:sym typeface="+mn-lt"/>
                </a:endParaRPr>
              </a:p>
            </p:txBody>
          </p:sp>
          <p:sp>
            <p:nvSpPr>
              <p:cNvPr id="85" name="Shape 2318"/>
              <p:cNvSpPr/>
              <p:nvPr/>
            </p:nvSpPr>
            <p:spPr>
              <a:xfrm>
                <a:off x="529424" y="90476"/>
                <a:ext cx="167726" cy="731649"/>
              </a:xfrm>
              <a:prstGeom prst="rect">
                <a:avLst/>
              </a:prstGeom>
              <a:grpFill/>
              <a:ln w="12700" cap="flat">
                <a:noFill/>
                <a:miter lim="400000"/>
              </a:ln>
              <a:effectLst/>
            </p:spPr>
            <p:txBody>
              <a:bodyPr wrap="square" lIns="50800" tIns="50800" rIns="50800" bIns="50800" numCol="1" anchor="ctr">
                <a:noAutofit/>
              </a:bodyPr>
              <a:lstStyle/>
              <a:p>
                <a:pPr lvl="0"/>
                <a:endParaRPr>
                  <a:solidFill>
                    <a:srgbClr val="E8B86E"/>
                  </a:solidFill>
                  <a:cs typeface="+mn-ea"/>
                  <a:sym typeface="+mn-lt"/>
                </a:endParaRPr>
              </a:p>
            </p:txBody>
          </p:sp>
          <p:sp>
            <p:nvSpPr>
              <p:cNvPr id="86" name="Shape 2319"/>
              <p:cNvSpPr/>
              <p:nvPr/>
            </p:nvSpPr>
            <p:spPr>
              <a:xfrm>
                <a:off x="794137" y="0"/>
                <a:ext cx="167726" cy="822125"/>
              </a:xfrm>
              <a:prstGeom prst="rect">
                <a:avLst/>
              </a:prstGeom>
              <a:grpFill/>
              <a:ln w="12700" cap="flat">
                <a:noFill/>
                <a:miter lim="400000"/>
              </a:ln>
              <a:effectLst/>
            </p:spPr>
            <p:txBody>
              <a:bodyPr wrap="square" lIns="50800" tIns="50800" rIns="50800" bIns="50800" numCol="1" anchor="ctr">
                <a:noAutofit/>
              </a:bodyPr>
              <a:lstStyle/>
              <a:p>
                <a:pPr lvl="0"/>
                <a:endParaRPr>
                  <a:solidFill>
                    <a:srgbClr val="E8B86E"/>
                  </a:solidFill>
                  <a:cs typeface="+mn-ea"/>
                  <a:sym typeface="+mn-lt"/>
                </a:endParaRPr>
              </a:p>
            </p:txBody>
          </p:sp>
        </p:grpSp>
        <p:sp>
          <p:nvSpPr>
            <p:cNvPr id="81" name="Shape 2309"/>
            <p:cNvSpPr/>
            <p:nvPr/>
          </p:nvSpPr>
          <p:spPr>
            <a:xfrm>
              <a:off x="9541726" y="2108719"/>
              <a:ext cx="794055" cy="79405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lumMod val="95000"/>
              </a:schemeClr>
            </a:solidFill>
            <a:ln w="12700" cap="flat">
              <a:noFill/>
              <a:miter lim="400000"/>
            </a:ln>
            <a:effectLst/>
          </p:spPr>
          <p:txBody>
            <a:bodyPr wrap="square" lIns="50800" tIns="50800" rIns="50800" bIns="50800" numCol="1" anchor="ctr">
              <a:noAutofit/>
            </a:bodyPr>
            <a:lstStyle/>
            <a:p>
              <a:pPr lvl="0"/>
              <a:endParaRPr dirty="0">
                <a:solidFill>
                  <a:srgbClr val="E8B86E"/>
                </a:solidFill>
                <a:cs typeface="+mn-ea"/>
                <a:sym typeface="+mn-lt"/>
              </a:endParaRPr>
            </a:p>
          </p:txBody>
        </p:sp>
        <p:sp>
          <p:nvSpPr>
            <p:cNvPr id="82" name="Shape 2323"/>
            <p:cNvSpPr/>
            <p:nvPr/>
          </p:nvSpPr>
          <p:spPr>
            <a:xfrm rot="20460000" flipH="1">
              <a:off x="9784718" y="2380558"/>
              <a:ext cx="264214" cy="264214"/>
            </a:xfrm>
            <a:custGeom>
              <a:avLst/>
              <a:gdLst/>
              <a:ahLst/>
              <a:cxnLst>
                <a:cxn ang="0">
                  <a:pos x="wd2" y="hd2"/>
                </a:cxn>
                <a:cxn ang="5400000">
                  <a:pos x="wd2" y="hd2"/>
                </a:cxn>
                <a:cxn ang="10800000">
                  <a:pos x="wd2" y="hd2"/>
                </a:cxn>
                <a:cxn ang="16200000">
                  <a:pos x="wd2" y="hd2"/>
                </a:cxn>
              </a:cxnLst>
              <a:rect l="0" t="0" r="r" b="b"/>
              <a:pathLst>
                <a:path w="20814" h="20814" extrusionOk="0">
                  <a:moveTo>
                    <a:pt x="16063" y="4751"/>
                  </a:moveTo>
                  <a:cubicBezTo>
                    <a:pt x="14562" y="3251"/>
                    <a:pt x="14186" y="1270"/>
                    <a:pt x="14318" y="1137"/>
                  </a:cubicBezTo>
                  <a:cubicBezTo>
                    <a:pt x="14452" y="1003"/>
                    <a:pt x="16354" y="1458"/>
                    <a:pt x="17856" y="2959"/>
                  </a:cubicBezTo>
                  <a:cubicBezTo>
                    <a:pt x="19356" y="4460"/>
                    <a:pt x="19807" y="6366"/>
                    <a:pt x="19677" y="6496"/>
                  </a:cubicBezTo>
                  <a:cubicBezTo>
                    <a:pt x="19548" y="6625"/>
                    <a:pt x="17564" y="6252"/>
                    <a:pt x="16063" y="4751"/>
                  </a:cubicBezTo>
                  <a:close/>
                  <a:moveTo>
                    <a:pt x="8257" y="11610"/>
                  </a:moveTo>
                  <a:cubicBezTo>
                    <a:pt x="7827" y="11179"/>
                    <a:pt x="7967" y="10342"/>
                    <a:pt x="8569" y="9739"/>
                  </a:cubicBezTo>
                  <a:cubicBezTo>
                    <a:pt x="9172" y="9137"/>
                    <a:pt x="10009" y="8997"/>
                    <a:pt x="10440" y="9428"/>
                  </a:cubicBezTo>
                  <a:cubicBezTo>
                    <a:pt x="10869" y="9858"/>
                    <a:pt x="10730" y="10696"/>
                    <a:pt x="10128" y="11298"/>
                  </a:cubicBezTo>
                  <a:cubicBezTo>
                    <a:pt x="9526" y="11900"/>
                    <a:pt x="8687" y="12040"/>
                    <a:pt x="8257" y="11610"/>
                  </a:cubicBezTo>
                  <a:close/>
                  <a:moveTo>
                    <a:pt x="18634" y="2180"/>
                  </a:moveTo>
                  <a:cubicBezTo>
                    <a:pt x="16698" y="243"/>
                    <a:pt x="14265" y="-466"/>
                    <a:pt x="13491" y="308"/>
                  </a:cubicBezTo>
                  <a:lnTo>
                    <a:pt x="10372" y="3426"/>
                  </a:lnTo>
                  <a:cubicBezTo>
                    <a:pt x="9900" y="3899"/>
                    <a:pt x="9488" y="5482"/>
                    <a:pt x="9676" y="7085"/>
                  </a:cubicBezTo>
                  <a:lnTo>
                    <a:pt x="240" y="16521"/>
                  </a:lnTo>
                  <a:cubicBezTo>
                    <a:pt x="-320" y="17081"/>
                    <a:pt x="134" y="18442"/>
                    <a:pt x="1253" y="19561"/>
                  </a:cubicBezTo>
                  <a:cubicBezTo>
                    <a:pt x="2373" y="20681"/>
                    <a:pt x="3733" y="21134"/>
                    <a:pt x="4293" y="20574"/>
                  </a:cubicBezTo>
                  <a:lnTo>
                    <a:pt x="13729" y="11138"/>
                  </a:lnTo>
                  <a:cubicBezTo>
                    <a:pt x="15332" y="11327"/>
                    <a:pt x="16915" y="10914"/>
                    <a:pt x="17388" y="10442"/>
                  </a:cubicBezTo>
                  <a:lnTo>
                    <a:pt x="20506" y="7324"/>
                  </a:lnTo>
                  <a:cubicBezTo>
                    <a:pt x="21280" y="6549"/>
                    <a:pt x="20573" y="4116"/>
                    <a:pt x="18634" y="2180"/>
                  </a:cubicBezTo>
                  <a:close/>
                </a:path>
              </a:pathLst>
            </a:custGeom>
            <a:grpFill/>
            <a:ln w="12700" cap="flat">
              <a:noFill/>
              <a:miter lim="400000"/>
            </a:ln>
            <a:effectLst/>
          </p:spPr>
          <p:txBody>
            <a:bodyPr wrap="square" lIns="38100" tIns="38100" rIns="38100" bIns="38100" numCol="1" anchor="ctr">
              <a:noAutofit/>
            </a:bodyPr>
            <a:lstStyle/>
            <a:p>
              <a:pPr lvl="0"/>
              <a:endParaRPr>
                <a:solidFill>
                  <a:srgbClr val="E8B86E"/>
                </a:solidFill>
                <a:cs typeface="+mn-ea"/>
                <a:sym typeface="+mn-lt"/>
              </a:endParaRPr>
            </a:p>
          </p:txBody>
        </p:sp>
      </p:grpSp>
      <p:sp>
        <p:nvSpPr>
          <p:cNvPr id="87" name="矩形 106"/>
          <p:cNvSpPr>
            <a:spLocks noChangeArrowheads="1"/>
          </p:cNvSpPr>
          <p:nvPr/>
        </p:nvSpPr>
        <p:spPr bwMode="auto">
          <a:xfrm>
            <a:off x="1340243" y="3925478"/>
            <a:ext cx="1552575"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1" tIns="45716" rIns="91431" bIns="45716">
            <a:spAutoFit/>
          </a:bodyPr>
          <a:lstStyle/>
          <a:p>
            <a:pPr algn="ctr"/>
            <a:r>
              <a:rPr lang="zh-CN" altLang="en-US" sz="2200" dirty="0">
                <a:solidFill>
                  <a:srgbClr val="E8B86E"/>
                </a:solidFill>
                <a:cs typeface="+mn-ea"/>
                <a:sym typeface="+mn-lt"/>
              </a:rPr>
              <a:t>添加标题</a:t>
            </a:r>
            <a:endParaRPr lang="en-US" sz="2200" dirty="0">
              <a:solidFill>
                <a:srgbClr val="E8B86E"/>
              </a:solidFill>
              <a:cs typeface="+mn-ea"/>
              <a:sym typeface="+mn-lt"/>
            </a:endParaRPr>
          </a:p>
        </p:txBody>
      </p:sp>
      <p:sp>
        <p:nvSpPr>
          <p:cNvPr id="89" name="矩形 47"/>
          <p:cNvSpPr>
            <a:spLocks noChangeArrowheads="1"/>
          </p:cNvSpPr>
          <p:nvPr/>
        </p:nvSpPr>
        <p:spPr bwMode="auto">
          <a:xfrm>
            <a:off x="1130693" y="4346165"/>
            <a:ext cx="1971675" cy="11264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lIns="91431" tIns="45716" rIns="91431" bIns="45716">
            <a:spAutoFit/>
          </a:bodyPr>
          <a:lstStyle/>
          <a:p>
            <a:pPr algn="ctr">
              <a:lnSpc>
                <a:spcPct val="120000"/>
              </a:lnSpc>
            </a:pPr>
            <a:r>
              <a:rPr lang="zh-CN" altLang="en-US" sz="1400" spc="300" dirty="0">
                <a:solidFill>
                  <a:srgbClr val="E8B86E"/>
                </a:solidFill>
                <a:cs typeface="+mn-ea"/>
                <a:sym typeface="+mn-lt"/>
              </a:rPr>
              <a:t>在此录入上述图表的描述说明，在此录入上述图表的描述说明。</a:t>
            </a:r>
            <a:endParaRPr lang="zh-CN" altLang="en-US" spc="300" dirty="0">
              <a:solidFill>
                <a:srgbClr val="E8B86E"/>
              </a:solidFill>
              <a:cs typeface="+mn-ea"/>
              <a:sym typeface="+mn-lt"/>
            </a:endParaRPr>
          </a:p>
        </p:txBody>
      </p:sp>
      <p:sp>
        <p:nvSpPr>
          <p:cNvPr id="91" name="矩形 108"/>
          <p:cNvSpPr>
            <a:spLocks noChangeArrowheads="1"/>
          </p:cNvSpPr>
          <p:nvPr/>
        </p:nvSpPr>
        <p:spPr bwMode="auto">
          <a:xfrm>
            <a:off x="3980256" y="3925478"/>
            <a:ext cx="1550987"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1" tIns="45716" rIns="91431" bIns="45716">
            <a:spAutoFit/>
          </a:bodyPr>
          <a:lstStyle/>
          <a:p>
            <a:pPr algn="ctr"/>
            <a:r>
              <a:rPr lang="zh-CN" altLang="en-US" sz="2200" dirty="0">
                <a:solidFill>
                  <a:srgbClr val="E8B86E"/>
                </a:solidFill>
                <a:cs typeface="+mn-ea"/>
                <a:sym typeface="+mn-lt"/>
              </a:rPr>
              <a:t>添加标题</a:t>
            </a:r>
            <a:endParaRPr lang="en-US" sz="2200" dirty="0">
              <a:solidFill>
                <a:srgbClr val="E8B86E"/>
              </a:solidFill>
              <a:cs typeface="+mn-ea"/>
              <a:sym typeface="+mn-lt"/>
            </a:endParaRPr>
          </a:p>
        </p:txBody>
      </p:sp>
      <p:sp>
        <p:nvSpPr>
          <p:cNvPr id="92" name="矩形 47"/>
          <p:cNvSpPr>
            <a:spLocks noChangeArrowheads="1"/>
          </p:cNvSpPr>
          <p:nvPr/>
        </p:nvSpPr>
        <p:spPr bwMode="auto">
          <a:xfrm>
            <a:off x="3770706" y="4346165"/>
            <a:ext cx="1971675" cy="11264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lIns="91431" tIns="45716" rIns="91431" bIns="45716">
            <a:spAutoFit/>
          </a:bodyPr>
          <a:lstStyle/>
          <a:p>
            <a:pPr algn="ctr">
              <a:lnSpc>
                <a:spcPct val="120000"/>
              </a:lnSpc>
            </a:pPr>
            <a:r>
              <a:rPr lang="zh-CN" altLang="en-US" sz="1400" spc="300">
                <a:solidFill>
                  <a:srgbClr val="E8B86E"/>
                </a:solidFill>
                <a:cs typeface="+mn-ea"/>
                <a:sym typeface="+mn-lt"/>
              </a:rPr>
              <a:t>在此录入上述图表的描述说明，在此录入上述图表的描述说明。</a:t>
            </a:r>
            <a:endParaRPr lang="zh-CN" altLang="en-US" spc="300">
              <a:solidFill>
                <a:srgbClr val="E8B86E"/>
              </a:solidFill>
              <a:cs typeface="+mn-ea"/>
              <a:sym typeface="+mn-lt"/>
            </a:endParaRPr>
          </a:p>
        </p:txBody>
      </p:sp>
      <p:sp>
        <p:nvSpPr>
          <p:cNvPr id="93" name="矩形 110"/>
          <p:cNvSpPr>
            <a:spLocks noChangeArrowheads="1"/>
          </p:cNvSpPr>
          <p:nvPr/>
        </p:nvSpPr>
        <p:spPr bwMode="auto">
          <a:xfrm>
            <a:off x="9258693" y="3925478"/>
            <a:ext cx="1552575"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1" tIns="45716" rIns="91431" bIns="45716">
            <a:spAutoFit/>
          </a:bodyPr>
          <a:lstStyle/>
          <a:p>
            <a:pPr algn="ctr"/>
            <a:r>
              <a:rPr lang="zh-CN" altLang="en-US" sz="2200" dirty="0">
                <a:solidFill>
                  <a:srgbClr val="E8B86E"/>
                </a:solidFill>
                <a:cs typeface="+mn-ea"/>
                <a:sym typeface="+mn-lt"/>
              </a:rPr>
              <a:t>添加标题</a:t>
            </a:r>
            <a:endParaRPr lang="en-US" sz="2200" dirty="0">
              <a:solidFill>
                <a:srgbClr val="E8B86E"/>
              </a:solidFill>
              <a:cs typeface="+mn-ea"/>
              <a:sym typeface="+mn-lt"/>
            </a:endParaRPr>
          </a:p>
        </p:txBody>
      </p:sp>
      <p:sp>
        <p:nvSpPr>
          <p:cNvPr id="94" name="矩形 47"/>
          <p:cNvSpPr>
            <a:spLocks noChangeArrowheads="1"/>
          </p:cNvSpPr>
          <p:nvPr/>
        </p:nvSpPr>
        <p:spPr bwMode="auto">
          <a:xfrm>
            <a:off x="9049143" y="4346165"/>
            <a:ext cx="1971675" cy="11264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lIns="91431" tIns="45716" rIns="91431" bIns="45716">
            <a:spAutoFit/>
          </a:bodyPr>
          <a:lstStyle/>
          <a:p>
            <a:pPr algn="ctr">
              <a:lnSpc>
                <a:spcPct val="120000"/>
              </a:lnSpc>
            </a:pPr>
            <a:r>
              <a:rPr lang="zh-CN" altLang="en-US" sz="1400" spc="300">
                <a:solidFill>
                  <a:srgbClr val="E8B86E"/>
                </a:solidFill>
                <a:cs typeface="+mn-ea"/>
                <a:sym typeface="+mn-lt"/>
              </a:rPr>
              <a:t>在此录入上述图表的描述说明，在此录入上述图表的描述说明。</a:t>
            </a:r>
            <a:endParaRPr lang="zh-CN" altLang="en-US" spc="300">
              <a:solidFill>
                <a:srgbClr val="E8B86E"/>
              </a:solidFill>
              <a:cs typeface="+mn-ea"/>
              <a:sym typeface="+mn-lt"/>
            </a:endParaRPr>
          </a:p>
        </p:txBody>
      </p:sp>
      <p:sp>
        <p:nvSpPr>
          <p:cNvPr id="95" name="矩形 112"/>
          <p:cNvSpPr>
            <a:spLocks noChangeArrowheads="1"/>
          </p:cNvSpPr>
          <p:nvPr/>
        </p:nvSpPr>
        <p:spPr bwMode="auto">
          <a:xfrm>
            <a:off x="6620268" y="3925478"/>
            <a:ext cx="1550988"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1" tIns="45716" rIns="91431" bIns="45716">
            <a:spAutoFit/>
          </a:bodyPr>
          <a:lstStyle/>
          <a:p>
            <a:pPr algn="ctr"/>
            <a:r>
              <a:rPr lang="zh-CN" altLang="en-US" sz="2200" dirty="0">
                <a:solidFill>
                  <a:srgbClr val="E8B86E"/>
                </a:solidFill>
                <a:cs typeface="+mn-ea"/>
                <a:sym typeface="+mn-lt"/>
              </a:rPr>
              <a:t>添加标题</a:t>
            </a:r>
            <a:endParaRPr lang="en-US" sz="2200" dirty="0">
              <a:solidFill>
                <a:srgbClr val="E8B86E"/>
              </a:solidFill>
              <a:cs typeface="+mn-ea"/>
              <a:sym typeface="+mn-lt"/>
            </a:endParaRPr>
          </a:p>
        </p:txBody>
      </p:sp>
      <p:sp>
        <p:nvSpPr>
          <p:cNvPr id="96" name="矩形 47"/>
          <p:cNvSpPr>
            <a:spLocks noChangeArrowheads="1"/>
          </p:cNvSpPr>
          <p:nvPr/>
        </p:nvSpPr>
        <p:spPr bwMode="auto">
          <a:xfrm>
            <a:off x="6409131" y="4346165"/>
            <a:ext cx="1971675" cy="11264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lIns="91431" tIns="45716" rIns="91431" bIns="45716">
            <a:spAutoFit/>
          </a:bodyPr>
          <a:lstStyle/>
          <a:p>
            <a:pPr algn="ctr">
              <a:lnSpc>
                <a:spcPct val="120000"/>
              </a:lnSpc>
            </a:pPr>
            <a:r>
              <a:rPr lang="zh-CN" altLang="en-US" sz="1400" spc="300" dirty="0">
                <a:solidFill>
                  <a:srgbClr val="E8B86E"/>
                </a:solidFill>
                <a:cs typeface="+mn-ea"/>
                <a:sym typeface="+mn-lt"/>
              </a:rPr>
              <a:t>在此录入上述图表的描述说明，在此录入上述图表的描述说明。</a:t>
            </a:r>
            <a:endParaRPr lang="zh-CN" altLang="en-US" spc="300" dirty="0">
              <a:solidFill>
                <a:srgbClr val="E8B86E"/>
              </a:solidFill>
              <a:cs typeface="+mn-ea"/>
              <a:sym typeface="+mn-lt"/>
            </a:endParaRPr>
          </a:p>
        </p:txBody>
      </p:sp>
      <p:pic>
        <p:nvPicPr>
          <p:cNvPr id="31" name="图片 30"/>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8800"/>
                    </a14:imgEffect>
                  </a14:imgLayer>
                </a14:imgProps>
              </a:ext>
              <a:ext uri="{28A0092B-C50C-407E-A947-70E740481C1C}">
                <a14:useLocalDpi xmlns:a14="http://schemas.microsoft.com/office/drawing/2010/main" val="0"/>
              </a:ext>
            </a:extLst>
          </a:blip>
          <a:srcRect/>
          <a:stretch>
            <a:fillRect/>
          </a:stretch>
        </p:blipFill>
        <p:spPr>
          <a:xfrm flipH="1">
            <a:off x="2847874" y="120332"/>
            <a:ext cx="6496252" cy="1396366"/>
          </a:xfrm>
          <a:prstGeom prst="rect">
            <a:avLst/>
          </a:prstGeom>
        </p:spPr>
      </p:pic>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37" fill="hold" nodeType="clickEffect">
                                  <p:stCondLst>
                                    <p:cond delay="0"/>
                                  </p:stCondLst>
                                  <p:childTnLst>
                                    <p:set>
                                      <p:cBhvr>
                                        <p:cTn id="6" dur="1" fill="hold">
                                          <p:stCondLst>
                                            <p:cond delay="0"/>
                                          </p:stCondLst>
                                        </p:cTn>
                                        <p:tgtEl>
                                          <p:spTgt spid="66"/>
                                        </p:tgtEl>
                                        <p:attrNameLst>
                                          <p:attrName>style.visibility</p:attrName>
                                        </p:attrNameLst>
                                      </p:cBhvr>
                                      <p:to>
                                        <p:strVal val="visible"/>
                                      </p:to>
                                    </p:set>
                                    <p:animEffect transition="in" filter="barn(outVertical)">
                                      <p:cBhvr>
                                        <p:cTn id="7" dur="500"/>
                                        <p:tgtEl>
                                          <p:spTgt spid="66"/>
                                        </p:tgtEl>
                                      </p:cBhvr>
                                    </p:animEffect>
                                  </p:childTnLst>
                                </p:cTn>
                              </p:par>
                              <p:par>
                                <p:cTn id="8" presetID="14" presetClass="entr" presetSubtype="10" fill="hold" grpId="0" nodeType="withEffect">
                                  <p:stCondLst>
                                    <p:cond delay="300"/>
                                  </p:stCondLst>
                                  <p:childTnLst>
                                    <p:set>
                                      <p:cBhvr>
                                        <p:cTn id="9" dur="1" fill="hold">
                                          <p:stCondLst>
                                            <p:cond delay="0"/>
                                          </p:stCondLst>
                                        </p:cTn>
                                        <p:tgtEl>
                                          <p:spTgt spid="87"/>
                                        </p:tgtEl>
                                        <p:attrNameLst>
                                          <p:attrName>style.visibility</p:attrName>
                                        </p:attrNameLst>
                                      </p:cBhvr>
                                      <p:to>
                                        <p:strVal val="visible"/>
                                      </p:to>
                                    </p:set>
                                    <p:animEffect>
                                      <p:cBhvr>
                                        <p:cTn id="10" dur="400"/>
                                        <p:tgtEl>
                                          <p:spTgt spid="87"/>
                                        </p:tgtEl>
                                      </p:cBhvr>
                                    </p:animEffect>
                                  </p:childTnLst>
                                </p:cTn>
                              </p:par>
                              <p:par>
                                <p:cTn id="11" presetID="14" presetClass="entr" presetSubtype="10" fill="hold" grpId="0" nodeType="withEffect">
                                  <p:stCondLst>
                                    <p:cond delay="500"/>
                                  </p:stCondLst>
                                  <p:childTnLst>
                                    <p:set>
                                      <p:cBhvr>
                                        <p:cTn id="12" dur="1" fill="hold">
                                          <p:stCondLst>
                                            <p:cond delay="0"/>
                                          </p:stCondLst>
                                        </p:cTn>
                                        <p:tgtEl>
                                          <p:spTgt spid="89"/>
                                        </p:tgtEl>
                                        <p:attrNameLst>
                                          <p:attrName>style.visibility</p:attrName>
                                        </p:attrNameLst>
                                      </p:cBhvr>
                                      <p:to>
                                        <p:strVal val="visible"/>
                                      </p:to>
                                    </p:set>
                                    <p:animEffect>
                                      <p:cBhvr>
                                        <p:cTn id="13" dur="400"/>
                                        <p:tgtEl>
                                          <p:spTgt spid="89"/>
                                        </p:tgtEl>
                                      </p:cBhvr>
                                    </p:animEffect>
                                  </p:childTnLst>
                                </p:cTn>
                              </p:par>
                              <p:par>
                                <p:cTn id="14" presetID="14" presetClass="entr" presetSubtype="10" fill="hold" grpId="0" nodeType="withEffect">
                                  <p:stCondLst>
                                    <p:cond delay="600"/>
                                  </p:stCondLst>
                                  <p:childTnLst>
                                    <p:set>
                                      <p:cBhvr>
                                        <p:cTn id="15" dur="1" fill="hold">
                                          <p:stCondLst>
                                            <p:cond delay="0"/>
                                          </p:stCondLst>
                                        </p:cTn>
                                        <p:tgtEl>
                                          <p:spTgt spid="91"/>
                                        </p:tgtEl>
                                        <p:attrNameLst>
                                          <p:attrName>style.visibility</p:attrName>
                                        </p:attrNameLst>
                                      </p:cBhvr>
                                      <p:to>
                                        <p:strVal val="visible"/>
                                      </p:to>
                                    </p:set>
                                    <p:animEffect>
                                      <p:cBhvr>
                                        <p:cTn id="16" dur="400"/>
                                        <p:tgtEl>
                                          <p:spTgt spid="91"/>
                                        </p:tgtEl>
                                      </p:cBhvr>
                                    </p:animEffect>
                                  </p:childTnLst>
                                </p:cTn>
                              </p:par>
                              <p:par>
                                <p:cTn id="17" presetID="14" presetClass="entr" presetSubtype="10" fill="hold" grpId="0" nodeType="withEffect">
                                  <p:stCondLst>
                                    <p:cond delay="800"/>
                                  </p:stCondLst>
                                  <p:childTnLst>
                                    <p:set>
                                      <p:cBhvr>
                                        <p:cTn id="18" dur="1" fill="hold">
                                          <p:stCondLst>
                                            <p:cond delay="0"/>
                                          </p:stCondLst>
                                        </p:cTn>
                                        <p:tgtEl>
                                          <p:spTgt spid="92"/>
                                        </p:tgtEl>
                                        <p:attrNameLst>
                                          <p:attrName>style.visibility</p:attrName>
                                        </p:attrNameLst>
                                      </p:cBhvr>
                                      <p:to>
                                        <p:strVal val="visible"/>
                                      </p:to>
                                    </p:set>
                                    <p:animEffect>
                                      <p:cBhvr>
                                        <p:cTn id="19" dur="400"/>
                                        <p:tgtEl>
                                          <p:spTgt spid="92"/>
                                        </p:tgtEl>
                                      </p:cBhvr>
                                    </p:animEffect>
                                  </p:childTnLst>
                                </p:cTn>
                              </p:par>
                              <p:par>
                                <p:cTn id="20" presetID="14" presetClass="entr" presetSubtype="10" fill="hold" grpId="0" nodeType="withEffect">
                                  <p:stCondLst>
                                    <p:cond delay="900"/>
                                  </p:stCondLst>
                                  <p:childTnLst>
                                    <p:set>
                                      <p:cBhvr>
                                        <p:cTn id="21" dur="1" fill="hold">
                                          <p:stCondLst>
                                            <p:cond delay="0"/>
                                          </p:stCondLst>
                                        </p:cTn>
                                        <p:tgtEl>
                                          <p:spTgt spid="95"/>
                                        </p:tgtEl>
                                        <p:attrNameLst>
                                          <p:attrName>style.visibility</p:attrName>
                                        </p:attrNameLst>
                                      </p:cBhvr>
                                      <p:to>
                                        <p:strVal val="visible"/>
                                      </p:to>
                                    </p:set>
                                    <p:animEffect>
                                      <p:cBhvr>
                                        <p:cTn id="22" dur="400"/>
                                        <p:tgtEl>
                                          <p:spTgt spid="95"/>
                                        </p:tgtEl>
                                      </p:cBhvr>
                                    </p:animEffect>
                                  </p:childTnLst>
                                </p:cTn>
                              </p:par>
                              <p:par>
                                <p:cTn id="23" presetID="14" presetClass="entr" presetSubtype="10" fill="hold" grpId="0" nodeType="withEffect">
                                  <p:stCondLst>
                                    <p:cond delay="1100"/>
                                  </p:stCondLst>
                                  <p:childTnLst>
                                    <p:set>
                                      <p:cBhvr>
                                        <p:cTn id="24" dur="1" fill="hold">
                                          <p:stCondLst>
                                            <p:cond delay="0"/>
                                          </p:stCondLst>
                                        </p:cTn>
                                        <p:tgtEl>
                                          <p:spTgt spid="96"/>
                                        </p:tgtEl>
                                        <p:attrNameLst>
                                          <p:attrName>style.visibility</p:attrName>
                                        </p:attrNameLst>
                                      </p:cBhvr>
                                      <p:to>
                                        <p:strVal val="visible"/>
                                      </p:to>
                                    </p:set>
                                    <p:animEffect>
                                      <p:cBhvr>
                                        <p:cTn id="25" dur="400"/>
                                        <p:tgtEl>
                                          <p:spTgt spid="96"/>
                                        </p:tgtEl>
                                      </p:cBhvr>
                                    </p:animEffect>
                                  </p:childTnLst>
                                </p:cTn>
                              </p:par>
                              <p:par>
                                <p:cTn id="26" presetID="14" presetClass="entr" presetSubtype="10" fill="hold" grpId="0" nodeType="withEffect">
                                  <p:stCondLst>
                                    <p:cond delay="1200"/>
                                  </p:stCondLst>
                                  <p:childTnLst>
                                    <p:set>
                                      <p:cBhvr>
                                        <p:cTn id="27" dur="1" fill="hold">
                                          <p:stCondLst>
                                            <p:cond delay="0"/>
                                          </p:stCondLst>
                                        </p:cTn>
                                        <p:tgtEl>
                                          <p:spTgt spid="93"/>
                                        </p:tgtEl>
                                        <p:attrNameLst>
                                          <p:attrName>style.visibility</p:attrName>
                                        </p:attrNameLst>
                                      </p:cBhvr>
                                      <p:to>
                                        <p:strVal val="visible"/>
                                      </p:to>
                                    </p:set>
                                    <p:animEffect>
                                      <p:cBhvr>
                                        <p:cTn id="28" dur="400"/>
                                        <p:tgtEl>
                                          <p:spTgt spid="93"/>
                                        </p:tgtEl>
                                      </p:cBhvr>
                                    </p:animEffect>
                                  </p:childTnLst>
                                </p:cTn>
                              </p:par>
                              <p:par>
                                <p:cTn id="29" presetID="14" presetClass="entr" presetSubtype="10" fill="hold" grpId="0" nodeType="withEffect">
                                  <p:stCondLst>
                                    <p:cond delay="1400"/>
                                  </p:stCondLst>
                                  <p:childTnLst>
                                    <p:set>
                                      <p:cBhvr>
                                        <p:cTn id="30" dur="1" fill="hold">
                                          <p:stCondLst>
                                            <p:cond delay="0"/>
                                          </p:stCondLst>
                                        </p:cTn>
                                        <p:tgtEl>
                                          <p:spTgt spid="94"/>
                                        </p:tgtEl>
                                        <p:attrNameLst>
                                          <p:attrName>style.visibility</p:attrName>
                                        </p:attrNameLst>
                                      </p:cBhvr>
                                      <p:to>
                                        <p:strVal val="visible"/>
                                      </p:to>
                                    </p:set>
                                    <p:animEffect>
                                      <p:cBhvr>
                                        <p:cTn id="31" dur="400"/>
                                        <p:tgtEl>
                                          <p:spTgt spid="9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7" grpId="0" bldLvl="0" autoUpdateAnimBg="0"/>
      <p:bldP spid="89" grpId="0" bldLvl="0" autoUpdateAnimBg="0"/>
      <p:bldP spid="91" grpId="0" bldLvl="0" autoUpdateAnimBg="0"/>
      <p:bldP spid="92" grpId="0" bldLvl="0" autoUpdateAnimBg="0"/>
      <p:bldP spid="93" grpId="0" bldLvl="0" autoUpdateAnimBg="0"/>
      <p:bldP spid="94" grpId="0" bldLvl="0" autoUpdateAnimBg="0"/>
      <p:bldP spid="95" grpId="0" bldLvl="0" autoUpdateAnimBg="0"/>
      <p:bldP spid="96" grpId="0" bldLvl="0" autoUpdateAnimBg="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5" name="文本框 4"/>
          <p:cNvSpPr txBox="1"/>
          <p:nvPr/>
        </p:nvSpPr>
        <p:spPr>
          <a:xfrm>
            <a:off x="5445125" y="1198426"/>
            <a:ext cx="1659429" cy="1200329"/>
          </a:xfrm>
          <a:prstGeom prst="rect">
            <a:avLst/>
          </a:prstGeom>
          <a:noFill/>
        </p:spPr>
        <p:txBody>
          <a:bodyPr wrap="none" rtlCol="0" anchor="t">
            <a:spAutoFit/>
          </a:bodyPr>
          <a:lstStyle/>
          <a:p>
            <a:pPr algn="l"/>
            <a:r>
              <a:rPr lang="zh-CN" altLang="en-US" sz="7200" b="1" dirty="0">
                <a:solidFill>
                  <a:srgbClr val="E8B86E"/>
                </a:solidFill>
                <a:effectLst>
                  <a:outerShdw blurRad="38100" dist="38100" dir="2700000" algn="tl">
                    <a:srgbClr val="000000">
                      <a:alpha val="43137"/>
                    </a:srgbClr>
                  </a:outerShdw>
                </a:effectLst>
                <a:cs typeface="+mn-ea"/>
                <a:sym typeface="+mn-lt"/>
              </a:rPr>
              <a:t>叁  </a:t>
            </a:r>
          </a:p>
        </p:txBody>
      </p:sp>
      <p:sp>
        <p:nvSpPr>
          <p:cNvPr id="8" name="文本框 7"/>
          <p:cNvSpPr txBox="1"/>
          <p:nvPr/>
        </p:nvSpPr>
        <p:spPr>
          <a:xfrm>
            <a:off x="4070985" y="2742746"/>
            <a:ext cx="3890809" cy="646331"/>
          </a:xfrm>
          <a:prstGeom prst="rect">
            <a:avLst/>
          </a:prstGeom>
          <a:noFill/>
        </p:spPr>
        <p:txBody>
          <a:bodyPr wrap="none" rtlCol="0" anchor="t">
            <a:spAutoFit/>
          </a:bodyPr>
          <a:lstStyle/>
          <a:p>
            <a:pPr algn="l"/>
            <a:r>
              <a:rPr lang="zh-CN" altLang="en-US" sz="3600" b="1" dirty="0">
                <a:solidFill>
                  <a:srgbClr val="E8B86E"/>
                </a:solidFill>
                <a:effectLst>
                  <a:outerShdw blurRad="38100" dist="38100" dir="2700000" algn="tl">
                    <a:srgbClr val="000000">
                      <a:alpha val="43137"/>
                    </a:srgbClr>
                  </a:outerShdw>
                </a:effectLst>
                <a:cs typeface="+mn-ea"/>
                <a:sym typeface="+mn-lt"/>
              </a:rPr>
              <a:t>请在此处输入标题</a:t>
            </a:r>
          </a:p>
        </p:txBody>
      </p:sp>
    </p:spTree>
    <p:custDataLst>
      <p:tags r:id="rId1"/>
    </p:custData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9" name="组合 38"/>
          <p:cNvGrpSpPr/>
          <p:nvPr/>
        </p:nvGrpSpPr>
        <p:grpSpPr>
          <a:xfrm>
            <a:off x="3999563" y="2078587"/>
            <a:ext cx="4192874" cy="3043726"/>
            <a:chOff x="3876366" y="2102043"/>
            <a:chExt cx="4192874" cy="3043726"/>
          </a:xfrm>
          <a:solidFill>
            <a:srgbClr val="E8B86E"/>
          </a:solidFill>
        </p:grpSpPr>
        <p:grpSp>
          <p:nvGrpSpPr>
            <p:cNvPr id="40" name="Group 11"/>
            <p:cNvGrpSpPr/>
            <p:nvPr/>
          </p:nvGrpSpPr>
          <p:grpSpPr>
            <a:xfrm>
              <a:off x="6197306" y="3719446"/>
              <a:ext cx="1871934" cy="1408423"/>
              <a:chOff x="3275012" y="2168525"/>
              <a:chExt cx="3154363" cy="2373313"/>
            </a:xfrm>
            <a:grpFill/>
          </p:grpSpPr>
          <p:sp>
            <p:nvSpPr>
              <p:cNvPr id="57" name="Freeform 5"/>
              <p:cNvSpPr/>
              <p:nvPr/>
            </p:nvSpPr>
            <p:spPr bwMode="auto">
              <a:xfrm>
                <a:off x="3275012" y="2443163"/>
                <a:ext cx="3122613" cy="2098675"/>
              </a:xfrm>
              <a:custGeom>
                <a:avLst/>
                <a:gdLst/>
                <a:ahLst/>
                <a:cxnLst>
                  <a:cxn ang="0">
                    <a:pos x="1380" y="721"/>
                  </a:cxn>
                  <a:cxn ang="0">
                    <a:pos x="1375" y="732"/>
                  </a:cxn>
                  <a:cxn ang="0">
                    <a:pos x="1339" y="790"/>
                  </a:cxn>
                  <a:cxn ang="0">
                    <a:pos x="1319" y="816"/>
                  </a:cxn>
                  <a:cxn ang="0">
                    <a:pos x="1303" y="834"/>
                  </a:cxn>
                  <a:cxn ang="0">
                    <a:pos x="1238" y="889"/>
                  </a:cxn>
                  <a:cxn ang="0">
                    <a:pos x="1223" y="899"/>
                  </a:cxn>
                  <a:cxn ang="0">
                    <a:pos x="1080" y="921"/>
                  </a:cxn>
                  <a:cxn ang="0">
                    <a:pos x="1044" y="916"/>
                  </a:cxn>
                  <a:cxn ang="0">
                    <a:pos x="786" y="819"/>
                  </a:cxn>
                  <a:cxn ang="0">
                    <a:pos x="416" y="587"/>
                  </a:cxn>
                  <a:cxn ang="0">
                    <a:pos x="269" y="477"/>
                  </a:cxn>
                  <a:cxn ang="0">
                    <a:pos x="219" y="437"/>
                  </a:cxn>
                  <a:cxn ang="0">
                    <a:pos x="203" y="425"/>
                  </a:cxn>
                  <a:cxn ang="0">
                    <a:pos x="203" y="426"/>
                  </a:cxn>
                  <a:cxn ang="0">
                    <a:pos x="106" y="540"/>
                  </a:cxn>
                  <a:cxn ang="0">
                    <a:pos x="0" y="0"/>
                  </a:cxn>
                  <a:cxn ang="0">
                    <a:pos x="563" y="0"/>
                  </a:cxn>
                  <a:cxn ang="0">
                    <a:pos x="489" y="89"/>
                  </a:cxn>
                  <a:cxn ang="0">
                    <a:pos x="465" y="117"/>
                  </a:cxn>
                  <a:cxn ang="0">
                    <a:pos x="480" y="130"/>
                  </a:cxn>
                  <a:cxn ang="0">
                    <a:pos x="638" y="280"/>
                  </a:cxn>
                  <a:cxn ang="0">
                    <a:pos x="1028" y="602"/>
                  </a:cxn>
                  <a:cxn ang="0">
                    <a:pos x="1045" y="615"/>
                  </a:cxn>
                  <a:cxn ang="0">
                    <a:pos x="1080" y="639"/>
                  </a:cxn>
                  <a:cxn ang="0">
                    <a:pos x="1195" y="708"/>
                  </a:cxn>
                  <a:cxn ang="0">
                    <a:pos x="1250" y="733"/>
                  </a:cxn>
                  <a:cxn ang="0">
                    <a:pos x="1303" y="746"/>
                  </a:cxn>
                  <a:cxn ang="0">
                    <a:pos x="1315" y="748"/>
                  </a:cxn>
                  <a:cxn ang="0">
                    <a:pos x="1342" y="746"/>
                  </a:cxn>
                  <a:cxn ang="0">
                    <a:pos x="1370" y="732"/>
                  </a:cxn>
                  <a:cxn ang="0">
                    <a:pos x="1380" y="721"/>
                  </a:cxn>
                </a:cxnLst>
                <a:rect l="0" t="0" r="r" b="b"/>
                <a:pathLst>
                  <a:path w="1380" h="926">
                    <a:moveTo>
                      <a:pt x="1380" y="721"/>
                    </a:moveTo>
                    <a:cubicBezTo>
                      <a:pt x="1379" y="724"/>
                      <a:pt x="1377" y="728"/>
                      <a:pt x="1375" y="732"/>
                    </a:cubicBezTo>
                    <a:cubicBezTo>
                      <a:pt x="1364" y="752"/>
                      <a:pt x="1352" y="772"/>
                      <a:pt x="1339" y="790"/>
                    </a:cubicBezTo>
                    <a:cubicBezTo>
                      <a:pt x="1333" y="799"/>
                      <a:pt x="1326" y="807"/>
                      <a:pt x="1319" y="816"/>
                    </a:cubicBezTo>
                    <a:cubicBezTo>
                      <a:pt x="1314" y="822"/>
                      <a:pt x="1308" y="828"/>
                      <a:pt x="1303" y="834"/>
                    </a:cubicBezTo>
                    <a:cubicBezTo>
                      <a:pt x="1283" y="854"/>
                      <a:pt x="1261" y="873"/>
                      <a:pt x="1238" y="889"/>
                    </a:cubicBezTo>
                    <a:cubicBezTo>
                      <a:pt x="1233" y="893"/>
                      <a:pt x="1228" y="896"/>
                      <a:pt x="1223" y="899"/>
                    </a:cubicBezTo>
                    <a:cubicBezTo>
                      <a:pt x="1185" y="919"/>
                      <a:pt x="1137" y="926"/>
                      <a:pt x="1080" y="921"/>
                    </a:cubicBezTo>
                    <a:cubicBezTo>
                      <a:pt x="1068" y="920"/>
                      <a:pt x="1056" y="918"/>
                      <a:pt x="1044" y="916"/>
                    </a:cubicBezTo>
                    <a:cubicBezTo>
                      <a:pt x="971" y="903"/>
                      <a:pt x="884" y="871"/>
                      <a:pt x="786" y="819"/>
                    </a:cubicBezTo>
                    <a:cubicBezTo>
                      <a:pt x="416" y="587"/>
                      <a:pt x="416" y="587"/>
                      <a:pt x="416" y="587"/>
                    </a:cubicBezTo>
                    <a:cubicBezTo>
                      <a:pt x="269" y="477"/>
                      <a:pt x="269" y="477"/>
                      <a:pt x="269" y="477"/>
                    </a:cubicBezTo>
                    <a:cubicBezTo>
                      <a:pt x="253" y="464"/>
                      <a:pt x="236" y="451"/>
                      <a:pt x="219" y="437"/>
                    </a:cubicBezTo>
                    <a:cubicBezTo>
                      <a:pt x="213" y="433"/>
                      <a:pt x="208" y="429"/>
                      <a:pt x="203" y="425"/>
                    </a:cubicBezTo>
                    <a:cubicBezTo>
                      <a:pt x="203" y="426"/>
                      <a:pt x="203" y="426"/>
                      <a:pt x="203" y="426"/>
                    </a:cubicBezTo>
                    <a:cubicBezTo>
                      <a:pt x="106" y="540"/>
                      <a:pt x="106" y="540"/>
                      <a:pt x="106" y="540"/>
                    </a:cubicBezTo>
                    <a:cubicBezTo>
                      <a:pt x="0" y="0"/>
                      <a:pt x="0" y="0"/>
                      <a:pt x="0" y="0"/>
                    </a:cubicBezTo>
                    <a:cubicBezTo>
                      <a:pt x="563" y="0"/>
                      <a:pt x="563" y="0"/>
                      <a:pt x="563" y="0"/>
                    </a:cubicBezTo>
                    <a:cubicBezTo>
                      <a:pt x="489" y="89"/>
                      <a:pt x="489" y="89"/>
                      <a:pt x="489" y="89"/>
                    </a:cubicBezTo>
                    <a:cubicBezTo>
                      <a:pt x="465" y="117"/>
                      <a:pt x="465" y="117"/>
                      <a:pt x="465" y="117"/>
                    </a:cubicBezTo>
                    <a:cubicBezTo>
                      <a:pt x="470" y="121"/>
                      <a:pt x="474" y="125"/>
                      <a:pt x="480" y="130"/>
                    </a:cubicBezTo>
                    <a:cubicBezTo>
                      <a:pt x="535" y="183"/>
                      <a:pt x="588" y="233"/>
                      <a:pt x="638" y="280"/>
                    </a:cubicBezTo>
                    <a:cubicBezTo>
                      <a:pt x="1028" y="602"/>
                      <a:pt x="1028" y="602"/>
                      <a:pt x="1028" y="602"/>
                    </a:cubicBezTo>
                    <a:cubicBezTo>
                      <a:pt x="1045" y="615"/>
                      <a:pt x="1045" y="615"/>
                      <a:pt x="1045" y="615"/>
                    </a:cubicBezTo>
                    <a:cubicBezTo>
                      <a:pt x="1057" y="623"/>
                      <a:pt x="1069" y="631"/>
                      <a:pt x="1080" y="639"/>
                    </a:cubicBezTo>
                    <a:cubicBezTo>
                      <a:pt x="1123" y="668"/>
                      <a:pt x="1161" y="691"/>
                      <a:pt x="1195" y="708"/>
                    </a:cubicBezTo>
                    <a:cubicBezTo>
                      <a:pt x="1215" y="718"/>
                      <a:pt x="1233" y="726"/>
                      <a:pt x="1250" y="733"/>
                    </a:cubicBezTo>
                    <a:cubicBezTo>
                      <a:pt x="1269" y="740"/>
                      <a:pt x="1287" y="744"/>
                      <a:pt x="1303" y="746"/>
                    </a:cubicBezTo>
                    <a:cubicBezTo>
                      <a:pt x="1307" y="747"/>
                      <a:pt x="1311" y="747"/>
                      <a:pt x="1315" y="748"/>
                    </a:cubicBezTo>
                    <a:cubicBezTo>
                      <a:pt x="1325" y="748"/>
                      <a:pt x="1334" y="747"/>
                      <a:pt x="1342" y="746"/>
                    </a:cubicBezTo>
                    <a:cubicBezTo>
                      <a:pt x="1353" y="743"/>
                      <a:pt x="1362" y="739"/>
                      <a:pt x="1370" y="732"/>
                    </a:cubicBezTo>
                    <a:cubicBezTo>
                      <a:pt x="1374" y="729"/>
                      <a:pt x="1377" y="725"/>
                      <a:pt x="1380" y="721"/>
                    </a:cubicBezTo>
                    <a:close/>
                  </a:path>
                </a:pathLst>
              </a:custGeom>
              <a:grpFill/>
              <a:ln w="9525">
                <a:solidFill>
                  <a:srgbClr val="E8B86E"/>
                </a:solidFill>
                <a:round/>
              </a:ln>
            </p:spPr>
            <p:txBody>
              <a:bodyPr vert="horz" wrap="square" lIns="91440" tIns="45720" rIns="91440" bIns="4572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400" dirty="0">
                  <a:solidFill>
                    <a:schemeClr val="bg1"/>
                  </a:solidFill>
                  <a:cs typeface="+mn-ea"/>
                  <a:sym typeface="+mn-lt"/>
                </a:endParaRPr>
              </a:p>
            </p:txBody>
          </p:sp>
          <p:sp>
            <p:nvSpPr>
              <p:cNvPr id="58" name="Freeform 6"/>
              <p:cNvSpPr/>
              <p:nvPr/>
            </p:nvSpPr>
            <p:spPr bwMode="auto">
              <a:xfrm>
                <a:off x="4848225" y="2198688"/>
                <a:ext cx="1541463" cy="1885950"/>
              </a:xfrm>
              <a:custGeom>
                <a:avLst/>
                <a:gdLst/>
                <a:ahLst/>
                <a:cxnLst>
                  <a:cxn ang="0">
                    <a:pos x="558" y="810"/>
                  </a:cxn>
                  <a:cxn ang="0">
                    <a:pos x="514" y="661"/>
                  </a:cxn>
                  <a:cxn ang="0">
                    <a:pos x="500" y="634"/>
                  </a:cxn>
                  <a:cxn ang="0">
                    <a:pos x="24" y="26"/>
                  </a:cxn>
                  <a:cxn ang="0">
                    <a:pos x="0" y="0"/>
                  </a:cxn>
                  <a:cxn ang="0">
                    <a:pos x="30" y="26"/>
                  </a:cxn>
                  <a:cxn ang="0">
                    <a:pos x="545" y="530"/>
                  </a:cxn>
                  <a:cxn ang="0">
                    <a:pos x="608" y="613"/>
                  </a:cxn>
                  <a:cxn ang="0">
                    <a:pos x="638" y="661"/>
                  </a:cxn>
                  <a:cxn ang="0">
                    <a:pos x="650" y="682"/>
                  </a:cxn>
                  <a:cxn ang="0">
                    <a:pos x="675" y="745"/>
                  </a:cxn>
                  <a:cxn ang="0">
                    <a:pos x="679" y="788"/>
                  </a:cxn>
                  <a:cxn ang="0">
                    <a:pos x="666" y="818"/>
                  </a:cxn>
                  <a:cxn ang="0">
                    <a:pos x="638" y="832"/>
                  </a:cxn>
                  <a:cxn ang="0">
                    <a:pos x="620" y="831"/>
                  </a:cxn>
                  <a:cxn ang="0">
                    <a:pos x="608" y="829"/>
                  </a:cxn>
                  <a:cxn ang="0">
                    <a:pos x="598" y="826"/>
                  </a:cxn>
                  <a:cxn ang="0">
                    <a:pos x="558" y="810"/>
                  </a:cxn>
                </a:cxnLst>
                <a:rect l="0" t="0" r="r" b="b"/>
                <a:pathLst>
                  <a:path w="681" h="832">
                    <a:moveTo>
                      <a:pt x="558" y="810"/>
                    </a:moveTo>
                    <a:cubicBezTo>
                      <a:pt x="558" y="770"/>
                      <a:pt x="543" y="721"/>
                      <a:pt x="514" y="661"/>
                    </a:cubicBezTo>
                    <a:cubicBezTo>
                      <a:pt x="510" y="652"/>
                      <a:pt x="505" y="643"/>
                      <a:pt x="500" y="634"/>
                    </a:cubicBezTo>
                    <a:cubicBezTo>
                      <a:pt x="422" y="486"/>
                      <a:pt x="263" y="284"/>
                      <a:pt x="24" y="26"/>
                    </a:cubicBezTo>
                    <a:cubicBezTo>
                      <a:pt x="16" y="17"/>
                      <a:pt x="8" y="9"/>
                      <a:pt x="0" y="0"/>
                    </a:cubicBezTo>
                    <a:cubicBezTo>
                      <a:pt x="10" y="9"/>
                      <a:pt x="20" y="17"/>
                      <a:pt x="30" y="26"/>
                    </a:cubicBezTo>
                    <a:cubicBezTo>
                      <a:pt x="266" y="231"/>
                      <a:pt x="437" y="399"/>
                      <a:pt x="545" y="530"/>
                    </a:cubicBezTo>
                    <a:cubicBezTo>
                      <a:pt x="569" y="559"/>
                      <a:pt x="590" y="587"/>
                      <a:pt x="608" y="613"/>
                    </a:cubicBezTo>
                    <a:cubicBezTo>
                      <a:pt x="619" y="630"/>
                      <a:pt x="630" y="646"/>
                      <a:pt x="638" y="661"/>
                    </a:cubicBezTo>
                    <a:cubicBezTo>
                      <a:pt x="643" y="668"/>
                      <a:pt x="646" y="675"/>
                      <a:pt x="650" y="682"/>
                    </a:cubicBezTo>
                    <a:cubicBezTo>
                      <a:pt x="662" y="705"/>
                      <a:pt x="670" y="726"/>
                      <a:pt x="675" y="745"/>
                    </a:cubicBezTo>
                    <a:cubicBezTo>
                      <a:pt x="680" y="763"/>
                      <a:pt x="681" y="777"/>
                      <a:pt x="679" y="788"/>
                    </a:cubicBezTo>
                    <a:cubicBezTo>
                      <a:pt x="676" y="799"/>
                      <a:pt x="672" y="809"/>
                      <a:pt x="666" y="818"/>
                    </a:cubicBezTo>
                    <a:cubicBezTo>
                      <a:pt x="660" y="827"/>
                      <a:pt x="651" y="832"/>
                      <a:pt x="638" y="832"/>
                    </a:cubicBezTo>
                    <a:cubicBezTo>
                      <a:pt x="632" y="832"/>
                      <a:pt x="626" y="832"/>
                      <a:pt x="620" y="831"/>
                    </a:cubicBezTo>
                    <a:cubicBezTo>
                      <a:pt x="616" y="831"/>
                      <a:pt x="612" y="830"/>
                      <a:pt x="608" y="829"/>
                    </a:cubicBezTo>
                    <a:cubicBezTo>
                      <a:pt x="604" y="828"/>
                      <a:pt x="601" y="827"/>
                      <a:pt x="598" y="826"/>
                    </a:cubicBezTo>
                    <a:cubicBezTo>
                      <a:pt x="584" y="821"/>
                      <a:pt x="571" y="816"/>
                      <a:pt x="558" y="810"/>
                    </a:cubicBezTo>
                    <a:close/>
                  </a:path>
                </a:pathLst>
              </a:custGeom>
              <a:grpFill/>
              <a:ln w="9525">
                <a:solidFill>
                  <a:srgbClr val="E8B86E"/>
                </a:solidFill>
                <a:round/>
              </a:ln>
            </p:spPr>
            <p:txBody>
              <a:bodyPr vert="horz" wrap="square" lIns="91440" tIns="45720" rIns="91440" bIns="4572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400" dirty="0">
                  <a:solidFill>
                    <a:schemeClr val="bg1"/>
                  </a:solidFill>
                  <a:cs typeface="+mn-ea"/>
                  <a:sym typeface="+mn-lt"/>
                </a:endParaRPr>
              </a:p>
            </p:txBody>
          </p:sp>
          <p:sp>
            <p:nvSpPr>
              <p:cNvPr id="59" name="Freeform 7"/>
              <p:cNvSpPr>
                <a:spLocks noEditPoints="1"/>
              </p:cNvSpPr>
              <p:nvPr/>
            </p:nvSpPr>
            <p:spPr bwMode="auto">
              <a:xfrm>
                <a:off x="3275012" y="2168525"/>
                <a:ext cx="3154363" cy="1970088"/>
              </a:xfrm>
              <a:custGeom>
                <a:avLst/>
                <a:gdLst/>
                <a:ahLst/>
                <a:cxnLst>
                  <a:cxn ang="0">
                    <a:pos x="0" y="121"/>
                  </a:cxn>
                  <a:cxn ang="0">
                    <a:pos x="19" y="106"/>
                  </a:cxn>
                  <a:cxn ang="0">
                    <a:pos x="547" y="106"/>
                  </a:cxn>
                  <a:cxn ang="0">
                    <a:pos x="563" y="121"/>
                  </a:cxn>
                  <a:cxn ang="0">
                    <a:pos x="0" y="121"/>
                  </a:cxn>
                  <a:cxn ang="0">
                    <a:pos x="1380" y="842"/>
                  </a:cxn>
                  <a:cxn ang="0">
                    <a:pos x="1370" y="853"/>
                  </a:cxn>
                  <a:cxn ang="0">
                    <a:pos x="1342" y="867"/>
                  </a:cxn>
                  <a:cxn ang="0">
                    <a:pos x="1315" y="869"/>
                  </a:cxn>
                  <a:cxn ang="0">
                    <a:pos x="1303" y="867"/>
                  </a:cxn>
                  <a:cxn ang="0">
                    <a:pos x="1250" y="854"/>
                  </a:cxn>
                  <a:cxn ang="0">
                    <a:pos x="1195" y="829"/>
                  </a:cxn>
                  <a:cxn ang="0">
                    <a:pos x="1080" y="760"/>
                  </a:cxn>
                  <a:cxn ang="0">
                    <a:pos x="1045" y="736"/>
                  </a:cxn>
                  <a:cxn ang="0">
                    <a:pos x="1028" y="723"/>
                  </a:cxn>
                  <a:cxn ang="0">
                    <a:pos x="638" y="401"/>
                  </a:cxn>
                  <a:cxn ang="0">
                    <a:pos x="480" y="251"/>
                  </a:cxn>
                  <a:cxn ang="0">
                    <a:pos x="465" y="238"/>
                  </a:cxn>
                  <a:cxn ang="0">
                    <a:pos x="489" y="210"/>
                  </a:cxn>
                  <a:cxn ang="0">
                    <a:pos x="1044" y="691"/>
                  </a:cxn>
                  <a:cxn ang="0">
                    <a:pos x="1119" y="745"/>
                  </a:cxn>
                  <a:cxn ang="0">
                    <a:pos x="1195" y="793"/>
                  </a:cxn>
                  <a:cxn ang="0">
                    <a:pos x="1235" y="814"/>
                  </a:cxn>
                  <a:cxn ang="0">
                    <a:pos x="1253" y="823"/>
                  </a:cxn>
                  <a:cxn ang="0">
                    <a:pos x="1293" y="839"/>
                  </a:cxn>
                  <a:cxn ang="0">
                    <a:pos x="1303" y="842"/>
                  </a:cxn>
                  <a:cxn ang="0">
                    <a:pos x="1315" y="844"/>
                  </a:cxn>
                  <a:cxn ang="0">
                    <a:pos x="1333" y="845"/>
                  </a:cxn>
                  <a:cxn ang="0">
                    <a:pos x="1361" y="831"/>
                  </a:cxn>
                  <a:cxn ang="0">
                    <a:pos x="1374" y="801"/>
                  </a:cxn>
                  <a:cxn ang="0">
                    <a:pos x="1370" y="758"/>
                  </a:cxn>
                  <a:cxn ang="0">
                    <a:pos x="1345" y="695"/>
                  </a:cxn>
                  <a:cxn ang="0">
                    <a:pos x="1333" y="674"/>
                  </a:cxn>
                  <a:cxn ang="0">
                    <a:pos x="1303" y="626"/>
                  </a:cxn>
                  <a:cxn ang="0">
                    <a:pos x="1240" y="543"/>
                  </a:cxn>
                  <a:cxn ang="0">
                    <a:pos x="725" y="39"/>
                  </a:cxn>
                  <a:cxn ang="0">
                    <a:pos x="695" y="13"/>
                  </a:cxn>
                  <a:cxn ang="0">
                    <a:pos x="682" y="0"/>
                  </a:cxn>
                  <a:cxn ang="0">
                    <a:pos x="728" y="39"/>
                  </a:cxn>
                  <a:cxn ang="0">
                    <a:pos x="945" y="234"/>
                  </a:cxn>
                  <a:cxn ang="0">
                    <a:pos x="1247" y="543"/>
                  </a:cxn>
                  <a:cxn ang="0">
                    <a:pos x="1303" y="613"/>
                  </a:cxn>
                  <a:cxn ang="0">
                    <a:pos x="1344" y="674"/>
                  </a:cxn>
                  <a:cxn ang="0">
                    <a:pos x="1356" y="695"/>
                  </a:cxn>
                  <a:cxn ang="0">
                    <a:pos x="1384" y="758"/>
                  </a:cxn>
                  <a:cxn ang="0">
                    <a:pos x="1392" y="793"/>
                  </a:cxn>
                  <a:cxn ang="0">
                    <a:pos x="1392" y="792"/>
                  </a:cxn>
                  <a:cxn ang="0">
                    <a:pos x="1380" y="842"/>
                  </a:cxn>
                </a:cxnLst>
                <a:rect l="0" t="0" r="r" b="b"/>
                <a:pathLst>
                  <a:path w="1394" h="869">
                    <a:moveTo>
                      <a:pt x="0" y="121"/>
                    </a:moveTo>
                    <a:cubicBezTo>
                      <a:pt x="19" y="106"/>
                      <a:pt x="19" y="106"/>
                      <a:pt x="19" y="106"/>
                    </a:cubicBezTo>
                    <a:cubicBezTo>
                      <a:pt x="547" y="106"/>
                      <a:pt x="547" y="106"/>
                      <a:pt x="547" y="106"/>
                    </a:cubicBezTo>
                    <a:cubicBezTo>
                      <a:pt x="563" y="121"/>
                      <a:pt x="563" y="121"/>
                      <a:pt x="563" y="121"/>
                    </a:cubicBezTo>
                    <a:lnTo>
                      <a:pt x="0" y="121"/>
                    </a:lnTo>
                    <a:close/>
                    <a:moveTo>
                      <a:pt x="1380" y="842"/>
                    </a:moveTo>
                    <a:cubicBezTo>
                      <a:pt x="1377" y="846"/>
                      <a:pt x="1374" y="850"/>
                      <a:pt x="1370" y="853"/>
                    </a:cubicBezTo>
                    <a:cubicBezTo>
                      <a:pt x="1362" y="860"/>
                      <a:pt x="1353" y="864"/>
                      <a:pt x="1342" y="867"/>
                    </a:cubicBezTo>
                    <a:cubicBezTo>
                      <a:pt x="1334" y="868"/>
                      <a:pt x="1325" y="869"/>
                      <a:pt x="1315" y="869"/>
                    </a:cubicBezTo>
                    <a:cubicBezTo>
                      <a:pt x="1311" y="868"/>
                      <a:pt x="1307" y="868"/>
                      <a:pt x="1303" y="867"/>
                    </a:cubicBezTo>
                    <a:cubicBezTo>
                      <a:pt x="1287" y="865"/>
                      <a:pt x="1269" y="861"/>
                      <a:pt x="1250" y="854"/>
                    </a:cubicBezTo>
                    <a:cubicBezTo>
                      <a:pt x="1233" y="847"/>
                      <a:pt x="1215" y="839"/>
                      <a:pt x="1195" y="829"/>
                    </a:cubicBezTo>
                    <a:cubicBezTo>
                      <a:pt x="1161" y="812"/>
                      <a:pt x="1123" y="789"/>
                      <a:pt x="1080" y="760"/>
                    </a:cubicBezTo>
                    <a:cubicBezTo>
                      <a:pt x="1069" y="752"/>
                      <a:pt x="1057" y="744"/>
                      <a:pt x="1045" y="736"/>
                    </a:cubicBezTo>
                    <a:cubicBezTo>
                      <a:pt x="1028" y="723"/>
                      <a:pt x="1028" y="723"/>
                      <a:pt x="1028" y="723"/>
                    </a:cubicBezTo>
                    <a:cubicBezTo>
                      <a:pt x="638" y="401"/>
                      <a:pt x="638" y="401"/>
                      <a:pt x="638" y="401"/>
                    </a:cubicBezTo>
                    <a:cubicBezTo>
                      <a:pt x="588" y="354"/>
                      <a:pt x="535" y="304"/>
                      <a:pt x="480" y="251"/>
                    </a:cubicBezTo>
                    <a:cubicBezTo>
                      <a:pt x="474" y="246"/>
                      <a:pt x="470" y="242"/>
                      <a:pt x="465" y="238"/>
                    </a:cubicBezTo>
                    <a:cubicBezTo>
                      <a:pt x="489" y="210"/>
                      <a:pt x="489" y="210"/>
                      <a:pt x="489" y="210"/>
                    </a:cubicBezTo>
                    <a:cubicBezTo>
                      <a:pt x="716" y="425"/>
                      <a:pt x="901" y="585"/>
                      <a:pt x="1044" y="691"/>
                    </a:cubicBezTo>
                    <a:cubicBezTo>
                      <a:pt x="1071" y="711"/>
                      <a:pt x="1095" y="729"/>
                      <a:pt x="1119" y="745"/>
                    </a:cubicBezTo>
                    <a:cubicBezTo>
                      <a:pt x="1146" y="763"/>
                      <a:pt x="1172" y="779"/>
                      <a:pt x="1195" y="793"/>
                    </a:cubicBezTo>
                    <a:cubicBezTo>
                      <a:pt x="1209" y="801"/>
                      <a:pt x="1223" y="808"/>
                      <a:pt x="1235" y="814"/>
                    </a:cubicBezTo>
                    <a:cubicBezTo>
                      <a:pt x="1241" y="817"/>
                      <a:pt x="1247" y="820"/>
                      <a:pt x="1253" y="823"/>
                    </a:cubicBezTo>
                    <a:cubicBezTo>
                      <a:pt x="1266" y="829"/>
                      <a:pt x="1279" y="834"/>
                      <a:pt x="1293" y="839"/>
                    </a:cubicBezTo>
                    <a:cubicBezTo>
                      <a:pt x="1296" y="840"/>
                      <a:pt x="1299" y="841"/>
                      <a:pt x="1303" y="842"/>
                    </a:cubicBezTo>
                    <a:cubicBezTo>
                      <a:pt x="1307" y="843"/>
                      <a:pt x="1311" y="844"/>
                      <a:pt x="1315" y="844"/>
                    </a:cubicBezTo>
                    <a:cubicBezTo>
                      <a:pt x="1321" y="845"/>
                      <a:pt x="1327" y="845"/>
                      <a:pt x="1333" y="845"/>
                    </a:cubicBezTo>
                    <a:cubicBezTo>
                      <a:pt x="1346" y="845"/>
                      <a:pt x="1355" y="840"/>
                      <a:pt x="1361" y="831"/>
                    </a:cubicBezTo>
                    <a:cubicBezTo>
                      <a:pt x="1367" y="822"/>
                      <a:pt x="1371" y="812"/>
                      <a:pt x="1374" y="801"/>
                    </a:cubicBezTo>
                    <a:cubicBezTo>
                      <a:pt x="1376" y="790"/>
                      <a:pt x="1375" y="776"/>
                      <a:pt x="1370" y="758"/>
                    </a:cubicBezTo>
                    <a:cubicBezTo>
                      <a:pt x="1365" y="739"/>
                      <a:pt x="1357" y="718"/>
                      <a:pt x="1345" y="695"/>
                    </a:cubicBezTo>
                    <a:cubicBezTo>
                      <a:pt x="1341" y="688"/>
                      <a:pt x="1338" y="681"/>
                      <a:pt x="1333" y="674"/>
                    </a:cubicBezTo>
                    <a:cubicBezTo>
                      <a:pt x="1325" y="659"/>
                      <a:pt x="1314" y="643"/>
                      <a:pt x="1303" y="626"/>
                    </a:cubicBezTo>
                    <a:cubicBezTo>
                      <a:pt x="1285" y="600"/>
                      <a:pt x="1264" y="572"/>
                      <a:pt x="1240" y="543"/>
                    </a:cubicBezTo>
                    <a:cubicBezTo>
                      <a:pt x="1132" y="412"/>
                      <a:pt x="961" y="244"/>
                      <a:pt x="725" y="39"/>
                    </a:cubicBezTo>
                    <a:cubicBezTo>
                      <a:pt x="715" y="30"/>
                      <a:pt x="705" y="22"/>
                      <a:pt x="695" y="13"/>
                    </a:cubicBezTo>
                    <a:cubicBezTo>
                      <a:pt x="691" y="9"/>
                      <a:pt x="686" y="4"/>
                      <a:pt x="682" y="0"/>
                    </a:cubicBezTo>
                    <a:cubicBezTo>
                      <a:pt x="698" y="13"/>
                      <a:pt x="713" y="26"/>
                      <a:pt x="728" y="39"/>
                    </a:cubicBezTo>
                    <a:cubicBezTo>
                      <a:pt x="808" y="108"/>
                      <a:pt x="880" y="173"/>
                      <a:pt x="945" y="234"/>
                    </a:cubicBezTo>
                    <a:cubicBezTo>
                      <a:pt x="1073" y="353"/>
                      <a:pt x="1174" y="456"/>
                      <a:pt x="1247" y="543"/>
                    </a:cubicBezTo>
                    <a:cubicBezTo>
                      <a:pt x="1268" y="568"/>
                      <a:pt x="1286" y="591"/>
                      <a:pt x="1303" y="613"/>
                    </a:cubicBezTo>
                    <a:cubicBezTo>
                      <a:pt x="1318" y="635"/>
                      <a:pt x="1332" y="655"/>
                      <a:pt x="1344" y="674"/>
                    </a:cubicBezTo>
                    <a:cubicBezTo>
                      <a:pt x="1348" y="681"/>
                      <a:pt x="1352" y="688"/>
                      <a:pt x="1356" y="695"/>
                    </a:cubicBezTo>
                    <a:cubicBezTo>
                      <a:pt x="1368" y="718"/>
                      <a:pt x="1378" y="739"/>
                      <a:pt x="1384" y="758"/>
                    </a:cubicBezTo>
                    <a:cubicBezTo>
                      <a:pt x="1388" y="772"/>
                      <a:pt x="1391" y="783"/>
                      <a:pt x="1392" y="793"/>
                    </a:cubicBezTo>
                    <a:cubicBezTo>
                      <a:pt x="1392" y="792"/>
                      <a:pt x="1392" y="792"/>
                      <a:pt x="1392" y="792"/>
                    </a:cubicBezTo>
                    <a:cubicBezTo>
                      <a:pt x="1394" y="808"/>
                      <a:pt x="1390" y="825"/>
                      <a:pt x="1380" y="842"/>
                    </a:cubicBezTo>
                    <a:close/>
                  </a:path>
                </a:pathLst>
              </a:custGeom>
              <a:grpFill/>
              <a:ln w="9525">
                <a:solidFill>
                  <a:srgbClr val="E8B86E"/>
                </a:solidFill>
                <a:round/>
              </a:ln>
            </p:spPr>
            <p:txBody>
              <a:bodyPr vert="horz" wrap="square" lIns="91440" tIns="45720" rIns="91440" bIns="4572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400" dirty="0">
                  <a:solidFill>
                    <a:schemeClr val="bg1"/>
                  </a:solidFill>
                  <a:cs typeface="+mn-ea"/>
                  <a:sym typeface="+mn-lt"/>
                </a:endParaRPr>
              </a:p>
            </p:txBody>
          </p:sp>
        </p:grpSp>
        <p:grpSp>
          <p:nvGrpSpPr>
            <p:cNvPr id="41" name="Group 12"/>
            <p:cNvGrpSpPr/>
            <p:nvPr/>
          </p:nvGrpSpPr>
          <p:grpSpPr>
            <a:xfrm flipH="1">
              <a:off x="3876366" y="3737346"/>
              <a:ext cx="1871934" cy="1408423"/>
              <a:chOff x="3275012" y="2168525"/>
              <a:chExt cx="3154363" cy="2373313"/>
            </a:xfrm>
            <a:grpFill/>
          </p:grpSpPr>
          <p:sp>
            <p:nvSpPr>
              <p:cNvPr id="54" name="Freeform 5"/>
              <p:cNvSpPr/>
              <p:nvPr/>
            </p:nvSpPr>
            <p:spPr bwMode="auto">
              <a:xfrm>
                <a:off x="3275012" y="2443163"/>
                <a:ext cx="3122613" cy="2098675"/>
              </a:xfrm>
              <a:custGeom>
                <a:avLst/>
                <a:gdLst/>
                <a:ahLst/>
                <a:cxnLst>
                  <a:cxn ang="0">
                    <a:pos x="1380" y="721"/>
                  </a:cxn>
                  <a:cxn ang="0">
                    <a:pos x="1375" y="732"/>
                  </a:cxn>
                  <a:cxn ang="0">
                    <a:pos x="1339" y="790"/>
                  </a:cxn>
                  <a:cxn ang="0">
                    <a:pos x="1319" y="816"/>
                  </a:cxn>
                  <a:cxn ang="0">
                    <a:pos x="1303" y="834"/>
                  </a:cxn>
                  <a:cxn ang="0">
                    <a:pos x="1238" y="889"/>
                  </a:cxn>
                  <a:cxn ang="0">
                    <a:pos x="1223" y="899"/>
                  </a:cxn>
                  <a:cxn ang="0">
                    <a:pos x="1080" y="921"/>
                  </a:cxn>
                  <a:cxn ang="0">
                    <a:pos x="1044" y="916"/>
                  </a:cxn>
                  <a:cxn ang="0">
                    <a:pos x="786" y="819"/>
                  </a:cxn>
                  <a:cxn ang="0">
                    <a:pos x="416" y="587"/>
                  </a:cxn>
                  <a:cxn ang="0">
                    <a:pos x="269" y="477"/>
                  </a:cxn>
                  <a:cxn ang="0">
                    <a:pos x="219" y="437"/>
                  </a:cxn>
                  <a:cxn ang="0">
                    <a:pos x="203" y="425"/>
                  </a:cxn>
                  <a:cxn ang="0">
                    <a:pos x="203" y="426"/>
                  </a:cxn>
                  <a:cxn ang="0">
                    <a:pos x="106" y="540"/>
                  </a:cxn>
                  <a:cxn ang="0">
                    <a:pos x="0" y="0"/>
                  </a:cxn>
                  <a:cxn ang="0">
                    <a:pos x="563" y="0"/>
                  </a:cxn>
                  <a:cxn ang="0">
                    <a:pos x="489" y="89"/>
                  </a:cxn>
                  <a:cxn ang="0">
                    <a:pos x="465" y="117"/>
                  </a:cxn>
                  <a:cxn ang="0">
                    <a:pos x="480" y="130"/>
                  </a:cxn>
                  <a:cxn ang="0">
                    <a:pos x="638" y="280"/>
                  </a:cxn>
                  <a:cxn ang="0">
                    <a:pos x="1028" y="602"/>
                  </a:cxn>
                  <a:cxn ang="0">
                    <a:pos x="1045" y="615"/>
                  </a:cxn>
                  <a:cxn ang="0">
                    <a:pos x="1080" y="639"/>
                  </a:cxn>
                  <a:cxn ang="0">
                    <a:pos x="1195" y="708"/>
                  </a:cxn>
                  <a:cxn ang="0">
                    <a:pos x="1250" y="733"/>
                  </a:cxn>
                  <a:cxn ang="0">
                    <a:pos x="1303" y="746"/>
                  </a:cxn>
                  <a:cxn ang="0">
                    <a:pos x="1315" y="748"/>
                  </a:cxn>
                  <a:cxn ang="0">
                    <a:pos x="1342" y="746"/>
                  </a:cxn>
                  <a:cxn ang="0">
                    <a:pos x="1370" y="732"/>
                  </a:cxn>
                  <a:cxn ang="0">
                    <a:pos x="1380" y="721"/>
                  </a:cxn>
                </a:cxnLst>
                <a:rect l="0" t="0" r="r" b="b"/>
                <a:pathLst>
                  <a:path w="1380" h="926">
                    <a:moveTo>
                      <a:pt x="1380" y="721"/>
                    </a:moveTo>
                    <a:cubicBezTo>
                      <a:pt x="1379" y="724"/>
                      <a:pt x="1377" y="728"/>
                      <a:pt x="1375" y="732"/>
                    </a:cubicBezTo>
                    <a:cubicBezTo>
                      <a:pt x="1364" y="752"/>
                      <a:pt x="1352" y="772"/>
                      <a:pt x="1339" y="790"/>
                    </a:cubicBezTo>
                    <a:cubicBezTo>
                      <a:pt x="1333" y="799"/>
                      <a:pt x="1326" y="807"/>
                      <a:pt x="1319" y="816"/>
                    </a:cubicBezTo>
                    <a:cubicBezTo>
                      <a:pt x="1314" y="822"/>
                      <a:pt x="1308" y="828"/>
                      <a:pt x="1303" y="834"/>
                    </a:cubicBezTo>
                    <a:cubicBezTo>
                      <a:pt x="1283" y="854"/>
                      <a:pt x="1261" y="873"/>
                      <a:pt x="1238" y="889"/>
                    </a:cubicBezTo>
                    <a:cubicBezTo>
                      <a:pt x="1233" y="893"/>
                      <a:pt x="1228" y="896"/>
                      <a:pt x="1223" y="899"/>
                    </a:cubicBezTo>
                    <a:cubicBezTo>
                      <a:pt x="1185" y="919"/>
                      <a:pt x="1137" y="926"/>
                      <a:pt x="1080" y="921"/>
                    </a:cubicBezTo>
                    <a:cubicBezTo>
                      <a:pt x="1068" y="920"/>
                      <a:pt x="1056" y="918"/>
                      <a:pt x="1044" y="916"/>
                    </a:cubicBezTo>
                    <a:cubicBezTo>
                      <a:pt x="971" y="903"/>
                      <a:pt x="884" y="871"/>
                      <a:pt x="786" y="819"/>
                    </a:cubicBezTo>
                    <a:cubicBezTo>
                      <a:pt x="416" y="587"/>
                      <a:pt x="416" y="587"/>
                      <a:pt x="416" y="587"/>
                    </a:cubicBezTo>
                    <a:cubicBezTo>
                      <a:pt x="269" y="477"/>
                      <a:pt x="269" y="477"/>
                      <a:pt x="269" y="477"/>
                    </a:cubicBezTo>
                    <a:cubicBezTo>
                      <a:pt x="253" y="464"/>
                      <a:pt x="236" y="451"/>
                      <a:pt x="219" y="437"/>
                    </a:cubicBezTo>
                    <a:cubicBezTo>
                      <a:pt x="213" y="433"/>
                      <a:pt x="208" y="429"/>
                      <a:pt x="203" y="425"/>
                    </a:cubicBezTo>
                    <a:cubicBezTo>
                      <a:pt x="203" y="426"/>
                      <a:pt x="203" y="426"/>
                      <a:pt x="203" y="426"/>
                    </a:cubicBezTo>
                    <a:cubicBezTo>
                      <a:pt x="106" y="540"/>
                      <a:pt x="106" y="540"/>
                      <a:pt x="106" y="540"/>
                    </a:cubicBezTo>
                    <a:cubicBezTo>
                      <a:pt x="0" y="0"/>
                      <a:pt x="0" y="0"/>
                      <a:pt x="0" y="0"/>
                    </a:cubicBezTo>
                    <a:cubicBezTo>
                      <a:pt x="563" y="0"/>
                      <a:pt x="563" y="0"/>
                      <a:pt x="563" y="0"/>
                    </a:cubicBezTo>
                    <a:cubicBezTo>
                      <a:pt x="489" y="89"/>
                      <a:pt x="489" y="89"/>
                      <a:pt x="489" y="89"/>
                    </a:cubicBezTo>
                    <a:cubicBezTo>
                      <a:pt x="465" y="117"/>
                      <a:pt x="465" y="117"/>
                      <a:pt x="465" y="117"/>
                    </a:cubicBezTo>
                    <a:cubicBezTo>
                      <a:pt x="470" y="121"/>
                      <a:pt x="474" y="125"/>
                      <a:pt x="480" y="130"/>
                    </a:cubicBezTo>
                    <a:cubicBezTo>
                      <a:pt x="535" y="183"/>
                      <a:pt x="588" y="233"/>
                      <a:pt x="638" y="280"/>
                    </a:cubicBezTo>
                    <a:cubicBezTo>
                      <a:pt x="1028" y="602"/>
                      <a:pt x="1028" y="602"/>
                      <a:pt x="1028" y="602"/>
                    </a:cubicBezTo>
                    <a:cubicBezTo>
                      <a:pt x="1045" y="615"/>
                      <a:pt x="1045" y="615"/>
                      <a:pt x="1045" y="615"/>
                    </a:cubicBezTo>
                    <a:cubicBezTo>
                      <a:pt x="1057" y="623"/>
                      <a:pt x="1069" y="631"/>
                      <a:pt x="1080" y="639"/>
                    </a:cubicBezTo>
                    <a:cubicBezTo>
                      <a:pt x="1123" y="668"/>
                      <a:pt x="1161" y="691"/>
                      <a:pt x="1195" y="708"/>
                    </a:cubicBezTo>
                    <a:cubicBezTo>
                      <a:pt x="1215" y="718"/>
                      <a:pt x="1233" y="726"/>
                      <a:pt x="1250" y="733"/>
                    </a:cubicBezTo>
                    <a:cubicBezTo>
                      <a:pt x="1269" y="740"/>
                      <a:pt x="1287" y="744"/>
                      <a:pt x="1303" y="746"/>
                    </a:cubicBezTo>
                    <a:cubicBezTo>
                      <a:pt x="1307" y="747"/>
                      <a:pt x="1311" y="747"/>
                      <a:pt x="1315" y="748"/>
                    </a:cubicBezTo>
                    <a:cubicBezTo>
                      <a:pt x="1325" y="748"/>
                      <a:pt x="1334" y="747"/>
                      <a:pt x="1342" y="746"/>
                    </a:cubicBezTo>
                    <a:cubicBezTo>
                      <a:pt x="1353" y="743"/>
                      <a:pt x="1362" y="739"/>
                      <a:pt x="1370" y="732"/>
                    </a:cubicBezTo>
                    <a:cubicBezTo>
                      <a:pt x="1374" y="729"/>
                      <a:pt x="1377" y="725"/>
                      <a:pt x="1380" y="721"/>
                    </a:cubicBezTo>
                    <a:close/>
                  </a:path>
                </a:pathLst>
              </a:custGeom>
              <a:grpFill/>
              <a:ln w="9525">
                <a:solidFill>
                  <a:srgbClr val="E8B86E"/>
                </a:solidFill>
                <a:round/>
              </a:ln>
            </p:spPr>
            <p:txBody>
              <a:bodyPr vert="horz" wrap="square" lIns="91440" tIns="45720" rIns="91440" bIns="4572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400" dirty="0">
                  <a:solidFill>
                    <a:schemeClr val="bg1"/>
                  </a:solidFill>
                  <a:cs typeface="+mn-ea"/>
                  <a:sym typeface="+mn-lt"/>
                </a:endParaRPr>
              </a:p>
            </p:txBody>
          </p:sp>
          <p:sp>
            <p:nvSpPr>
              <p:cNvPr id="55" name="Freeform 6"/>
              <p:cNvSpPr/>
              <p:nvPr/>
            </p:nvSpPr>
            <p:spPr bwMode="auto">
              <a:xfrm>
                <a:off x="4848225" y="2198688"/>
                <a:ext cx="1541463" cy="1885950"/>
              </a:xfrm>
              <a:custGeom>
                <a:avLst/>
                <a:gdLst/>
                <a:ahLst/>
                <a:cxnLst>
                  <a:cxn ang="0">
                    <a:pos x="558" y="810"/>
                  </a:cxn>
                  <a:cxn ang="0">
                    <a:pos x="514" y="661"/>
                  </a:cxn>
                  <a:cxn ang="0">
                    <a:pos x="500" y="634"/>
                  </a:cxn>
                  <a:cxn ang="0">
                    <a:pos x="24" y="26"/>
                  </a:cxn>
                  <a:cxn ang="0">
                    <a:pos x="0" y="0"/>
                  </a:cxn>
                  <a:cxn ang="0">
                    <a:pos x="30" y="26"/>
                  </a:cxn>
                  <a:cxn ang="0">
                    <a:pos x="545" y="530"/>
                  </a:cxn>
                  <a:cxn ang="0">
                    <a:pos x="608" y="613"/>
                  </a:cxn>
                  <a:cxn ang="0">
                    <a:pos x="638" y="661"/>
                  </a:cxn>
                  <a:cxn ang="0">
                    <a:pos x="650" y="682"/>
                  </a:cxn>
                  <a:cxn ang="0">
                    <a:pos x="675" y="745"/>
                  </a:cxn>
                  <a:cxn ang="0">
                    <a:pos x="679" y="788"/>
                  </a:cxn>
                  <a:cxn ang="0">
                    <a:pos x="666" y="818"/>
                  </a:cxn>
                  <a:cxn ang="0">
                    <a:pos x="638" y="832"/>
                  </a:cxn>
                  <a:cxn ang="0">
                    <a:pos x="620" y="831"/>
                  </a:cxn>
                  <a:cxn ang="0">
                    <a:pos x="608" y="829"/>
                  </a:cxn>
                  <a:cxn ang="0">
                    <a:pos x="598" y="826"/>
                  </a:cxn>
                  <a:cxn ang="0">
                    <a:pos x="558" y="810"/>
                  </a:cxn>
                </a:cxnLst>
                <a:rect l="0" t="0" r="r" b="b"/>
                <a:pathLst>
                  <a:path w="681" h="832">
                    <a:moveTo>
                      <a:pt x="558" y="810"/>
                    </a:moveTo>
                    <a:cubicBezTo>
                      <a:pt x="558" y="770"/>
                      <a:pt x="543" y="721"/>
                      <a:pt x="514" y="661"/>
                    </a:cubicBezTo>
                    <a:cubicBezTo>
                      <a:pt x="510" y="652"/>
                      <a:pt x="505" y="643"/>
                      <a:pt x="500" y="634"/>
                    </a:cubicBezTo>
                    <a:cubicBezTo>
                      <a:pt x="422" y="486"/>
                      <a:pt x="263" y="284"/>
                      <a:pt x="24" y="26"/>
                    </a:cubicBezTo>
                    <a:cubicBezTo>
                      <a:pt x="16" y="17"/>
                      <a:pt x="8" y="9"/>
                      <a:pt x="0" y="0"/>
                    </a:cubicBezTo>
                    <a:cubicBezTo>
                      <a:pt x="10" y="9"/>
                      <a:pt x="20" y="17"/>
                      <a:pt x="30" y="26"/>
                    </a:cubicBezTo>
                    <a:cubicBezTo>
                      <a:pt x="266" y="231"/>
                      <a:pt x="437" y="399"/>
                      <a:pt x="545" y="530"/>
                    </a:cubicBezTo>
                    <a:cubicBezTo>
                      <a:pt x="569" y="559"/>
                      <a:pt x="590" y="587"/>
                      <a:pt x="608" y="613"/>
                    </a:cubicBezTo>
                    <a:cubicBezTo>
                      <a:pt x="619" y="630"/>
                      <a:pt x="630" y="646"/>
                      <a:pt x="638" y="661"/>
                    </a:cubicBezTo>
                    <a:cubicBezTo>
                      <a:pt x="643" y="668"/>
                      <a:pt x="646" y="675"/>
                      <a:pt x="650" y="682"/>
                    </a:cubicBezTo>
                    <a:cubicBezTo>
                      <a:pt x="662" y="705"/>
                      <a:pt x="670" y="726"/>
                      <a:pt x="675" y="745"/>
                    </a:cubicBezTo>
                    <a:cubicBezTo>
                      <a:pt x="680" y="763"/>
                      <a:pt x="681" y="777"/>
                      <a:pt x="679" y="788"/>
                    </a:cubicBezTo>
                    <a:cubicBezTo>
                      <a:pt x="676" y="799"/>
                      <a:pt x="672" y="809"/>
                      <a:pt x="666" y="818"/>
                    </a:cubicBezTo>
                    <a:cubicBezTo>
                      <a:pt x="660" y="827"/>
                      <a:pt x="651" y="832"/>
                      <a:pt x="638" y="832"/>
                    </a:cubicBezTo>
                    <a:cubicBezTo>
                      <a:pt x="632" y="832"/>
                      <a:pt x="626" y="832"/>
                      <a:pt x="620" y="831"/>
                    </a:cubicBezTo>
                    <a:cubicBezTo>
                      <a:pt x="616" y="831"/>
                      <a:pt x="612" y="830"/>
                      <a:pt x="608" y="829"/>
                    </a:cubicBezTo>
                    <a:cubicBezTo>
                      <a:pt x="604" y="828"/>
                      <a:pt x="601" y="827"/>
                      <a:pt x="598" y="826"/>
                    </a:cubicBezTo>
                    <a:cubicBezTo>
                      <a:pt x="584" y="821"/>
                      <a:pt x="571" y="816"/>
                      <a:pt x="558" y="810"/>
                    </a:cubicBezTo>
                    <a:close/>
                  </a:path>
                </a:pathLst>
              </a:custGeom>
              <a:grpFill/>
              <a:ln w="9525">
                <a:solidFill>
                  <a:srgbClr val="E8B86E"/>
                </a:solidFill>
                <a:round/>
              </a:ln>
            </p:spPr>
            <p:txBody>
              <a:bodyPr vert="horz" wrap="square" lIns="91440" tIns="45720" rIns="91440" bIns="4572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400" dirty="0">
                  <a:solidFill>
                    <a:schemeClr val="bg1"/>
                  </a:solidFill>
                  <a:cs typeface="+mn-ea"/>
                  <a:sym typeface="+mn-lt"/>
                </a:endParaRPr>
              </a:p>
            </p:txBody>
          </p:sp>
          <p:sp>
            <p:nvSpPr>
              <p:cNvPr id="56" name="Freeform 7"/>
              <p:cNvSpPr>
                <a:spLocks noEditPoints="1"/>
              </p:cNvSpPr>
              <p:nvPr/>
            </p:nvSpPr>
            <p:spPr bwMode="auto">
              <a:xfrm>
                <a:off x="3275012" y="2168525"/>
                <a:ext cx="3154363" cy="1970088"/>
              </a:xfrm>
              <a:custGeom>
                <a:avLst/>
                <a:gdLst/>
                <a:ahLst/>
                <a:cxnLst>
                  <a:cxn ang="0">
                    <a:pos x="0" y="121"/>
                  </a:cxn>
                  <a:cxn ang="0">
                    <a:pos x="19" y="106"/>
                  </a:cxn>
                  <a:cxn ang="0">
                    <a:pos x="547" y="106"/>
                  </a:cxn>
                  <a:cxn ang="0">
                    <a:pos x="563" y="121"/>
                  </a:cxn>
                  <a:cxn ang="0">
                    <a:pos x="0" y="121"/>
                  </a:cxn>
                  <a:cxn ang="0">
                    <a:pos x="1380" y="842"/>
                  </a:cxn>
                  <a:cxn ang="0">
                    <a:pos x="1370" y="853"/>
                  </a:cxn>
                  <a:cxn ang="0">
                    <a:pos x="1342" y="867"/>
                  </a:cxn>
                  <a:cxn ang="0">
                    <a:pos x="1315" y="869"/>
                  </a:cxn>
                  <a:cxn ang="0">
                    <a:pos x="1303" y="867"/>
                  </a:cxn>
                  <a:cxn ang="0">
                    <a:pos x="1250" y="854"/>
                  </a:cxn>
                  <a:cxn ang="0">
                    <a:pos x="1195" y="829"/>
                  </a:cxn>
                  <a:cxn ang="0">
                    <a:pos x="1080" y="760"/>
                  </a:cxn>
                  <a:cxn ang="0">
                    <a:pos x="1045" y="736"/>
                  </a:cxn>
                  <a:cxn ang="0">
                    <a:pos x="1028" y="723"/>
                  </a:cxn>
                  <a:cxn ang="0">
                    <a:pos x="638" y="401"/>
                  </a:cxn>
                  <a:cxn ang="0">
                    <a:pos x="480" y="251"/>
                  </a:cxn>
                  <a:cxn ang="0">
                    <a:pos x="465" y="238"/>
                  </a:cxn>
                  <a:cxn ang="0">
                    <a:pos x="489" y="210"/>
                  </a:cxn>
                  <a:cxn ang="0">
                    <a:pos x="1044" y="691"/>
                  </a:cxn>
                  <a:cxn ang="0">
                    <a:pos x="1119" y="745"/>
                  </a:cxn>
                  <a:cxn ang="0">
                    <a:pos x="1195" y="793"/>
                  </a:cxn>
                  <a:cxn ang="0">
                    <a:pos x="1235" y="814"/>
                  </a:cxn>
                  <a:cxn ang="0">
                    <a:pos x="1253" y="823"/>
                  </a:cxn>
                  <a:cxn ang="0">
                    <a:pos x="1293" y="839"/>
                  </a:cxn>
                  <a:cxn ang="0">
                    <a:pos x="1303" y="842"/>
                  </a:cxn>
                  <a:cxn ang="0">
                    <a:pos x="1315" y="844"/>
                  </a:cxn>
                  <a:cxn ang="0">
                    <a:pos x="1333" y="845"/>
                  </a:cxn>
                  <a:cxn ang="0">
                    <a:pos x="1361" y="831"/>
                  </a:cxn>
                  <a:cxn ang="0">
                    <a:pos x="1374" y="801"/>
                  </a:cxn>
                  <a:cxn ang="0">
                    <a:pos x="1370" y="758"/>
                  </a:cxn>
                  <a:cxn ang="0">
                    <a:pos x="1345" y="695"/>
                  </a:cxn>
                  <a:cxn ang="0">
                    <a:pos x="1333" y="674"/>
                  </a:cxn>
                  <a:cxn ang="0">
                    <a:pos x="1303" y="626"/>
                  </a:cxn>
                  <a:cxn ang="0">
                    <a:pos x="1240" y="543"/>
                  </a:cxn>
                  <a:cxn ang="0">
                    <a:pos x="725" y="39"/>
                  </a:cxn>
                  <a:cxn ang="0">
                    <a:pos x="695" y="13"/>
                  </a:cxn>
                  <a:cxn ang="0">
                    <a:pos x="682" y="0"/>
                  </a:cxn>
                  <a:cxn ang="0">
                    <a:pos x="728" y="39"/>
                  </a:cxn>
                  <a:cxn ang="0">
                    <a:pos x="945" y="234"/>
                  </a:cxn>
                  <a:cxn ang="0">
                    <a:pos x="1247" y="543"/>
                  </a:cxn>
                  <a:cxn ang="0">
                    <a:pos x="1303" y="613"/>
                  </a:cxn>
                  <a:cxn ang="0">
                    <a:pos x="1344" y="674"/>
                  </a:cxn>
                  <a:cxn ang="0">
                    <a:pos x="1356" y="695"/>
                  </a:cxn>
                  <a:cxn ang="0">
                    <a:pos x="1384" y="758"/>
                  </a:cxn>
                  <a:cxn ang="0">
                    <a:pos x="1392" y="793"/>
                  </a:cxn>
                  <a:cxn ang="0">
                    <a:pos x="1392" y="792"/>
                  </a:cxn>
                  <a:cxn ang="0">
                    <a:pos x="1380" y="842"/>
                  </a:cxn>
                </a:cxnLst>
                <a:rect l="0" t="0" r="r" b="b"/>
                <a:pathLst>
                  <a:path w="1394" h="869">
                    <a:moveTo>
                      <a:pt x="0" y="121"/>
                    </a:moveTo>
                    <a:cubicBezTo>
                      <a:pt x="19" y="106"/>
                      <a:pt x="19" y="106"/>
                      <a:pt x="19" y="106"/>
                    </a:cubicBezTo>
                    <a:cubicBezTo>
                      <a:pt x="547" y="106"/>
                      <a:pt x="547" y="106"/>
                      <a:pt x="547" y="106"/>
                    </a:cubicBezTo>
                    <a:cubicBezTo>
                      <a:pt x="563" y="121"/>
                      <a:pt x="563" y="121"/>
                      <a:pt x="563" y="121"/>
                    </a:cubicBezTo>
                    <a:lnTo>
                      <a:pt x="0" y="121"/>
                    </a:lnTo>
                    <a:close/>
                    <a:moveTo>
                      <a:pt x="1380" y="842"/>
                    </a:moveTo>
                    <a:cubicBezTo>
                      <a:pt x="1377" y="846"/>
                      <a:pt x="1374" y="850"/>
                      <a:pt x="1370" y="853"/>
                    </a:cubicBezTo>
                    <a:cubicBezTo>
                      <a:pt x="1362" y="860"/>
                      <a:pt x="1353" y="864"/>
                      <a:pt x="1342" y="867"/>
                    </a:cubicBezTo>
                    <a:cubicBezTo>
                      <a:pt x="1334" y="868"/>
                      <a:pt x="1325" y="869"/>
                      <a:pt x="1315" y="869"/>
                    </a:cubicBezTo>
                    <a:cubicBezTo>
                      <a:pt x="1311" y="868"/>
                      <a:pt x="1307" y="868"/>
                      <a:pt x="1303" y="867"/>
                    </a:cubicBezTo>
                    <a:cubicBezTo>
                      <a:pt x="1287" y="865"/>
                      <a:pt x="1269" y="861"/>
                      <a:pt x="1250" y="854"/>
                    </a:cubicBezTo>
                    <a:cubicBezTo>
                      <a:pt x="1233" y="847"/>
                      <a:pt x="1215" y="839"/>
                      <a:pt x="1195" y="829"/>
                    </a:cubicBezTo>
                    <a:cubicBezTo>
                      <a:pt x="1161" y="812"/>
                      <a:pt x="1123" y="789"/>
                      <a:pt x="1080" y="760"/>
                    </a:cubicBezTo>
                    <a:cubicBezTo>
                      <a:pt x="1069" y="752"/>
                      <a:pt x="1057" y="744"/>
                      <a:pt x="1045" y="736"/>
                    </a:cubicBezTo>
                    <a:cubicBezTo>
                      <a:pt x="1028" y="723"/>
                      <a:pt x="1028" y="723"/>
                      <a:pt x="1028" y="723"/>
                    </a:cubicBezTo>
                    <a:cubicBezTo>
                      <a:pt x="638" y="401"/>
                      <a:pt x="638" y="401"/>
                      <a:pt x="638" y="401"/>
                    </a:cubicBezTo>
                    <a:cubicBezTo>
                      <a:pt x="588" y="354"/>
                      <a:pt x="535" y="304"/>
                      <a:pt x="480" y="251"/>
                    </a:cubicBezTo>
                    <a:cubicBezTo>
                      <a:pt x="474" y="246"/>
                      <a:pt x="470" y="242"/>
                      <a:pt x="465" y="238"/>
                    </a:cubicBezTo>
                    <a:cubicBezTo>
                      <a:pt x="489" y="210"/>
                      <a:pt x="489" y="210"/>
                      <a:pt x="489" y="210"/>
                    </a:cubicBezTo>
                    <a:cubicBezTo>
                      <a:pt x="716" y="425"/>
                      <a:pt x="901" y="585"/>
                      <a:pt x="1044" y="691"/>
                    </a:cubicBezTo>
                    <a:cubicBezTo>
                      <a:pt x="1071" y="711"/>
                      <a:pt x="1095" y="729"/>
                      <a:pt x="1119" y="745"/>
                    </a:cubicBezTo>
                    <a:cubicBezTo>
                      <a:pt x="1146" y="763"/>
                      <a:pt x="1172" y="779"/>
                      <a:pt x="1195" y="793"/>
                    </a:cubicBezTo>
                    <a:cubicBezTo>
                      <a:pt x="1209" y="801"/>
                      <a:pt x="1223" y="808"/>
                      <a:pt x="1235" y="814"/>
                    </a:cubicBezTo>
                    <a:cubicBezTo>
                      <a:pt x="1241" y="817"/>
                      <a:pt x="1247" y="820"/>
                      <a:pt x="1253" y="823"/>
                    </a:cubicBezTo>
                    <a:cubicBezTo>
                      <a:pt x="1266" y="829"/>
                      <a:pt x="1279" y="834"/>
                      <a:pt x="1293" y="839"/>
                    </a:cubicBezTo>
                    <a:cubicBezTo>
                      <a:pt x="1296" y="840"/>
                      <a:pt x="1299" y="841"/>
                      <a:pt x="1303" y="842"/>
                    </a:cubicBezTo>
                    <a:cubicBezTo>
                      <a:pt x="1307" y="843"/>
                      <a:pt x="1311" y="844"/>
                      <a:pt x="1315" y="844"/>
                    </a:cubicBezTo>
                    <a:cubicBezTo>
                      <a:pt x="1321" y="845"/>
                      <a:pt x="1327" y="845"/>
                      <a:pt x="1333" y="845"/>
                    </a:cubicBezTo>
                    <a:cubicBezTo>
                      <a:pt x="1346" y="845"/>
                      <a:pt x="1355" y="840"/>
                      <a:pt x="1361" y="831"/>
                    </a:cubicBezTo>
                    <a:cubicBezTo>
                      <a:pt x="1367" y="822"/>
                      <a:pt x="1371" y="812"/>
                      <a:pt x="1374" y="801"/>
                    </a:cubicBezTo>
                    <a:cubicBezTo>
                      <a:pt x="1376" y="790"/>
                      <a:pt x="1375" y="776"/>
                      <a:pt x="1370" y="758"/>
                    </a:cubicBezTo>
                    <a:cubicBezTo>
                      <a:pt x="1365" y="739"/>
                      <a:pt x="1357" y="718"/>
                      <a:pt x="1345" y="695"/>
                    </a:cubicBezTo>
                    <a:cubicBezTo>
                      <a:pt x="1341" y="688"/>
                      <a:pt x="1338" y="681"/>
                      <a:pt x="1333" y="674"/>
                    </a:cubicBezTo>
                    <a:cubicBezTo>
                      <a:pt x="1325" y="659"/>
                      <a:pt x="1314" y="643"/>
                      <a:pt x="1303" y="626"/>
                    </a:cubicBezTo>
                    <a:cubicBezTo>
                      <a:pt x="1285" y="600"/>
                      <a:pt x="1264" y="572"/>
                      <a:pt x="1240" y="543"/>
                    </a:cubicBezTo>
                    <a:cubicBezTo>
                      <a:pt x="1132" y="412"/>
                      <a:pt x="961" y="244"/>
                      <a:pt x="725" y="39"/>
                    </a:cubicBezTo>
                    <a:cubicBezTo>
                      <a:pt x="715" y="30"/>
                      <a:pt x="705" y="22"/>
                      <a:pt x="695" y="13"/>
                    </a:cubicBezTo>
                    <a:cubicBezTo>
                      <a:pt x="691" y="9"/>
                      <a:pt x="686" y="4"/>
                      <a:pt x="682" y="0"/>
                    </a:cubicBezTo>
                    <a:cubicBezTo>
                      <a:pt x="698" y="13"/>
                      <a:pt x="713" y="26"/>
                      <a:pt x="728" y="39"/>
                    </a:cubicBezTo>
                    <a:cubicBezTo>
                      <a:pt x="808" y="108"/>
                      <a:pt x="880" y="173"/>
                      <a:pt x="945" y="234"/>
                    </a:cubicBezTo>
                    <a:cubicBezTo>
                      <a:pt x="1073" y="353"/>
                      <a:pt x="1174" y="456"/>
                      <a:pt x="1247" y="543"/>
                    </a:cubicBezTo>
                    <a:cubicBezTo>
                      <a:pt x="1268" y="568"/>
                      <a:pt x="1286" y="591"/>
                      <a:pt x="1303" y="613"/>
                    </a:cubicBezTo>
                    <a:cubicBezTo>
                      <a:pt x="1318" y="635"/>
                      <a:pt x="1332" y="655"/>
                      <a:pt x="1344" y="674"/>
                    </a:cubicBezTo>
                    <a:cubicBezTo>
                      <a:pt x="1348" y="681"/>
                      <a:pt x="1352" y="688"/>
                      <a:pt x="1356" y="695"/>
                    </a:cubicBezTo>
                    <a:cubicBezTo>
                      <a:pt x="1368" y="718"/>
                      <a:pt x="1378" y="739"/>
                      <a:pt x="1384" y="758"/>
                    </a:cubicBezTo>
                    <a:cubicBezTo>
                      <a:pt x="1388" y="772"/>
                      <a:pt x="1391" y="783"/>
                      <a:pt x="1392" y="793"/>
                    </a:cubicBezTo>
                    <a:cubicBezTo>
                      <a:pt x="1392" y="792"/>
                      <a:pt x="1392" y="792"/>
                      <a:pt x="1392" y="792"/>
                    </a:cubicBezTo>
                    <a:cubicBezTo>
                      <a:pt x="1394" y="808"/>
                      <a:pt x="1390" y="825"/>
                      <a:pt x="1380" y="842"/>
                    </a:cubicBezTo>
                    <a:close/>
                  </a:path>
                </a:pathLst>
              </a:custGeom>
              <a:grpFill/>
              <a:ln w="9525">
                <a:solidFill>
                  <a:srgbClr val="E8B86E"/>
                </a:solidFill>
                <a:round/>
              </a:ln>
            </p:spPr>
            <p:txBody>
              <a:bodyPr vert="horz" wrap="square" lIns="91440" tIns="45720" rIns="91440" bIns="4572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400" dirty="0">
                  <a:solidFill>
                    <a:schemeClr val="bg1"/>
                  </a:solidFill>
                  <a:cs typeface="+mn-ea"/>
                  <a:sym typeface="+mn-lt"/>
                </a:endParaRPr>
              </a:p>
            </p:txBody>
          </p:sp>
        </p:grpSp>
        <p:grpSp>
          <p:nvGrpSpPr>
            <p:cNvPr id="42" name="Group 16"/>
            <p:cNvGrpSpPr/>
            <p:nvPr/>
          </p:nvGrpSpPr>
          <p:grpSpPr>
            <a:xfrm flipV="1">
              <a:off x="6197306" y="2102043"/>
              <a:ext cx="1871934" cy="1408423"/>
              <a:chOff x="3275012" y="2168525"/>
              <a:chExt cx="3154363" cy="2373313"/>
            </a:xfrm>
            <a:grpFill/>
          </p:grpSpPr>
          <p:sp>
            <p:nvSpPr>
              <p:cNvPr id="51" name="Freeform 5"/>
              <p:cNvSpPr/>
              <p:nvPr/>
            </p:nvSpPr>
            <p:spPr bwMode="auto">
              <a:xfrm>
                <a:off x="3275012" y="2443163"/>
                <a:ext cx="3122613" cy="2098675"/>
              </a:xfrm>
              <a:custGeom>
                <a:avLst/>
                <a:gdLst/>
                <a:ahLst/>
                <a:cxnLst>
                  <a:cxn ang="0">
                    <a:pos x="1380" y="721"/>
                  </a:cxn>
                  <a:cxn ang="0">
                    <a:pos x="1375" y="732"/>
                  </a:cxn>
                  <a:cxn ang="0">
                    <a:pos x="1339" y="790"/>
                  </a:cxn>
                  <a:cxn ang="0">
                    <a:pos x="1319" y="816"/>
                  </a:cxn>
                  <a:cxn ang="0">
                    <a:pos x="1303" y="834"/>
                  </a:cxn>
                  <a:cxn ang="0">
                    <a:pos x="1238" y="889"/>
                  </a:cxn>
                  <a:cxn ang="0">
                    <a:pos x="1223" y="899"/>
                  </a:cxn>
                  <a:cxn ang="0">
                    <a:pos x="1080" y="921"/>
                  </a:cxn>
                  <a:cxn ang="0">
                    <a:pos x="1044" y="916"/>
                  </a:cxn>
                  <a:cxn ang="0">
                    <a:pos x="786" y="819"/>
                  </a:cxn>
                  <a:cxn ang="0">
                    <a:pos x="416" y="587"/>
                  </a:cxn>
                  <a:cxn ang="0">
                    <a:pos x="269" y="477"/>
                  </a:cxn>
                  <a:cxn ang="0">
                    <a:pos x="219" y="437"/>
                  </a:cxn>
                  <a:cxn ang="0">
                    <a:pos x="203" y="425"/>
                  </a:cxn>
                  <a:cxn ang="0">
                    <a:pos x="203" y="426"/>
                  </a:cxn>
                  <a:cxn ang="0">
                    <a:pos x="106" y="540"/>
                  </a:cxn>
                  <a:cxn ang="0">
                    <a:pos x="0" y="0"/>
                  </a:cxn>
                  <a:cxn ang="0">
                    <a:pos x="563" y="0"/>
                  </a:cxn>
                  <a:cxn ang="0">
                    <a:pos x="489" y="89"/>
                  </a:cxn>
                  <a:cxn ang="0">
                    <a:pos x="465" y="117"/>
                  </a:cxn>
                  <a:cxn ang="0">
                    <a:pos x="480" y="130"/>
                  </a:cxn>
                  <a:cxn ang="0">
                    <a:pos x="638" y="280"/>
                  </a:cxn>
                  <a:cxn ang="0">
                    <a:pos x="1028" y="602"/>
                  </a:cxn>
                  <a:cxn ang="0">
                    <a:pos x="1045" y="615"/>
                  </a:cxn>
                  <a:cxn ang="0">
                    <a:pos x="1080" y="639"/>
                  </a:cxn>
                  <a:cxn ang="0">
                    <a:pos x="1195" y="708"/>
                  </a:cxn>
                  <a:cxn ang="0">
                    <a:pos x="1250" y="733"/>
                  </a:cxn>
                  <a:cxn ang="0">
                    <a:pos x="1303" y="746"/>
                  </a:cxn>
                  <a:cxn ang="0">
                    <a:pos x="1315" y="748"/>
                  </a:cxn>
                  <a:cxn ang="0">
                    <a:pos x="1342" y="746"/>
                  </a:cxn>
                  <a:cxn ang="0">
                    <a:pos x="1370" y="732"/>
                  </a:cxn>
                  <a:cxn ang="0">
                    <a:pos x="1380" y="721"/>
                  </a:cxn>
                </a:cxnLst>
                <a:rect l="0" t="0" r="r" b="b"/>
                <a:pathLst>
                  <a:path w="1380" h="926">
                    <a:moveTo>
                      <a:pt x="1380" y="721"/>
                    </a:moveTo>
                    <a:cubicBezTo>
                      <a:pt x="1379" y="724"/>
                      <a:pt x="1377" y="728"/>
                      <a:pt x="1375" y="732"/>
                    </a:cubicBezTo>
                    <a:cubicBezTo>
                      <a:pt x="1364" y="752"/>
                      <a:pt x="1352" y="772"/>
                      <a:pt x="1339" y="790"/>
                    </a:cubicBezTo>
                    <a:cubicBezTo>
                      <a:pt x="1333" y="799"/>
                      <a:pt x="1326" y="807"/>
                      <a:pt x="1319" y="816"/>
                    </a:cubicBezTo>
                    <a:cubicBezTo>
                      <a:pt x="1314" y="822"/>
                      <a:pt x="1308" y="828"/>
                      <a:pt x="1303" y="834"/>
                    </a:cubicBezTo>
                    <a:cubicBezTo>
                      <a:pt x="1283" y="854"/>
                      <a:pt x="1261" y="873"/>
                      <a:pt x="1238" y="889"/>
                    </a:cubicBezTo>
                    <a:cubicBezTo>
                      <a:pt x="1233" y="893"/>
                      <a:pt x="1228" y="896"/>
                      <a:pt x="1223" y="899"/>
                    </a:cubicBezTo>
                    <a:cubicBezTo>
                      <a:pt x="1185" y="919"/>
                      <a:pt x="1137" y="926"/>
                      <a:pt x="1080" y="921"/>
                    </a:cubicBezTo>
                    <a:cubicBezTo>
                      <a:pt x="1068" y="920"/>
                      <a:pt x="1056" y="918"/>
                      <a:pt x="1044" y="916"/>
                    </a:cubicBezTo>
                    <a:cubicBezTo>
                      <a:pt x="971" y="903"/>
                      <a:pt x="884" y="871"/>
                      <a:pt x="786" y="819"/>
                    </a:cubicBezTo>
                    <a:cubicBezTo>
                      <a:pt x="416" y="587"/>
                      <a:pt x="416" y="587"/>
                      <a:pt x="416" y="587"/>
                    </a:cubicBezTo>
                    <a:cubicBezTo>
                      <a:pt x="269" y="477"/>
                      <a:pt x="269" y="477"/>
                      <a:pt x="269" y="477"/>
                    </a:cubicBezTo>
                    <a:cubicBezTo>
                      <a:pt x="253" y="464"/>
                      <a:pt x="236" y="451"/>
                      <a:pt x="219" y="437"/>
                    </a:cubicBezTo>
                    <a:cubicBezTo>
                      <a:pt x="213" y="433"/>
                      <a:pt x="208" y="429"/>
                      <a:pt x="203" y="425"/>
                    </a:cubicBezTo>
                    <a:cubicBezTo>
                      <a:pt x="203" y="426"/>
                      <a:pt x="203" y="426"/>
                      <a:pt x="203" y="426"/>
                    </a:cubicBezTo>
                    <a:cubicBezTo>
                      <a:pt x="106" y="540"/>
                      <a:pt x="106" y="540"/>
                      <a:pt x="106" y="540"/>
                    </a:cubicBezTo>
                    <a:cubicBezTo>
                      <a:pt x="0" y="0"/>
                      <a:pt x="0" y="0"/>
                      <a:pt x="0" y="0"/>
                    </a:cubicBezTo>
                    <a:cubicBezTo>
                      <a:pt x="563" y="0"/>
                      <a:pt x="563" y="0"/>
                      <a:pt x="563" y="0"/>
                    </a:cubicBezTo>
                    <a:cubicBezTo>
                      <a:pt x="489" y="89"/>
                      <a:pt x="489" y="89"/>
                      <a:pt x="489" y="89"/>
                    </a:cubicBezTo>
                    <a:cubicBezTo>
                      <a:pt x="465" y="117"/>
                      <a:pt x="465" y="117"/>
                      <a:pt x="465" y="117"/>
                    </a:cubicBezTo>
                    <a:cubicBezTo>
                      <a:pt x="470" y="121"/>
                      <a:pt x="474" y="125"/>
                      <a:pt x="480" y="130"/>
                    </a:cubicBezTo>
                    <a:cubicBezTo>
                      <a:pt x="535" y="183"/>
                      <a:pt x="588" y="233"/>
                      <a:pt x="638" y="280"/>
                    </a:cubicBezTo>
                    <a:cubicBezTo>
                      <a:pt x="1028" y="602"/>
                      <a:pt x="1028" y="602"/>
                      <a:pt x="1028" y="602"/>
                    </a:cubicBezTo>
                    <a:cubicBezTo>
                      <a:pt x="1045" y="615"/>
                      <a:pt x="1045" y="615"/>
                      <a:pt x="1045" y="615"/>
                    </a:cubicBezTo>
                    <a:cubicBezTo>
                      <a:pt x="1057" y="623"/>
                      <a:pt x="1069" y="631"/>
                      <a:pt x="1080" y="639"/>
                    </a:cubicBezTo>
                    <a:cubicBezTo>
                      <a:pt x="1123" y="668"/>
                      <a:pt x="1161" y="691"/>
                      <a:pt x="1195" y="708"/>
                    </a:cubicBezTo>
                    <a:cubicBezTo>
                      <a:pt x="1215" y="718"/>
                      <a:pt x="1233" y="726"/>
                      <a:pt x="1250" y="733"/>
                    </a:cubicBezTo>
                    <a:cubicBezTo>
                      <a:pt x="1269" y="740"/>
                      <a:pt x="1287" y="744"/>
                      <a:pt x="1303" y="746"/>
                    </a:cubicBezTo>
                    <a:cubicBezTo>
                      <a:pt x="1307" y="747"/>
                      <a:pt x="1311" y="747"/>
                      <a:pt x="1315" y="748"/>
                    </a:cubicBezTo>
                    <a:cubicBezTo>
                      <a:pt x="1325" y="748"/>
                      <a:pt x="1334" y="747"/>
                      <a:pt x="1342" y="746"/>
                    </a:cubicBezTo>
                    <a:cubicBezTo>
                      <a:pt x="1353" y="743"/>
                      <a:pt x="1362" y="739"/>
                      <a:pt x="1370" y="732"/>
                    </a:cubicBezTo>
                    <a:cubicBezTo>
                      <a:pt x="1374" y="729"/>
                      <a:pt x="1377" y="725"/>
                      <a:pt x="1380" y="721"/>
                    </a:cubicBezTo>
                    <a:close/>
                  </a:path>
                </a:pathLst>
              </a:custGeom>
              <a:grpFill/>
              <a:ln w="9525">
                <a:solidFill>
                  <a:srgbClr val="E8B86E"/>
                </a:solidFill>
                <a:round/>
              </a:ln>
            </p:spPr>
            <p:txBody>
              <a:bodyPr vert="horz" wrap="square" lIns="91440" tIns="45720" rIns="91440" bIns="4572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400" dirty="0">
                  <a:solidFill>
                    <a:schemeClr val="bg1"/>
                  </a:solidFill>
                  <a:cs typeface="+mn-ea"/>
                  <a:sym typeface="+mn-lt"/>
                </a:endParaRPr>
              </a:p>
            </p:txBody>
          </p:sp>
          <p:sp>
            <p:nvSpPr>
              <p:cNvPr id="52" name="Freeform 6"/>
              <p:cNvSpPr/>
              <p:nvPr/>
            </p:nvSpPr>
            <p:spPr bwMode="auto">
              <a:xfrm>
                <a:off x="4848225" y="2198688"/>
                <a:ext cx="1541463" cy="1885950"/>
              </a:xfrm>
              <a:custGeom>
                <a:avLst/>
                <a:gdLst/>
                <a:ahLst/>
                <a:cxnLst>
                  <a:cxn ang="0">
                    <a:pos x="558" y="810"/>
                  </a:cxn>
                  <a:cxn ang="0">
                    <a:pos x="514" y="661"/>
                  </a:cxn>
                  <a:cxn ang="0">
                    <a:pos x="500" y="634"/>
                  </a:cxn>
                  <a:cxn ang="0">
                    <a:pos x="24" y="26"/>
                  </a:cxn>
                  <a:cxn ang="0">
                    <a:pos x="0" y="0"/>
                  </a:cxn>
                  <a:cxn ang="0">
                    <a:pos x="30" y="26"/>
                  </a:cxn>
                  <a:cxn ang="0">
                    <a:pos x="545" y="530"/>
                  </a:cxn>
                  <a:cxn ang="0">
                    <a:pos x="608" y="613"/>
                  </a:cxn>
                  <a:cxn ang="0">
                    <a:pos x="638" y="661"/>
                  </a:cxn>
                  <a:cxn ang="0">
                    <a:pos x="650" y="682"/>
                  </a:cxn>
                  <a:cxn ang="0">
                    <a:pos x="675" y="745"/>
                  </a:cxn>
                  <a:cxn ang="0">
                    <a:pos x="679" y="788"/>
                  </a:cxn>
                  <a:cxn ang="0">
                    <a:pos x="666" y="818"/>
                  </a:cxn>
                  <a:cxn ang="0">
                    <a:pos x="638" y="832"/>
                  </a:cxn>
                  <a:cxn ang="0">
                    <a:pos x="620" y="831"/>
                  </a:cxn>
                  <a:cxn ang="0">
                    <a:pos x="608" y="829"/>
                  </a:cxn>
                  <a:cxn ang="0">
                    <a:pos x="598" y="826"/>
                  </a:cxn>
                  <a:cxn ang="0">
                    <a:pos x="558" y="810"/>
                  </a:cxn>
                </a:cxnLst>
                <a:rect l="0" t="0" r="r" b="b"/>
                <a:pathLst>
                  <a:path w="681" h="832">
                    <a:moveTo>
                      <a:pt x="558" y="810"/>
                    </a:moveTo>
                    <a:cubicBezTo>
                      <a:pt x="558" y="770"/>
                      <a:pt x="543" y="721"/>
                      <a:pt x="514" y="661"/>
                    </a:cubicBezTo>
                    <a:cubicBezTo>
                      <a:pt x="510" y="652"/>
                      <a:pt x="505" y="643"/>
                      <a:pt x="500" y="634"/>
                    </a:cubicBezTo>
                    <a:cubicBezTo>
                      <a:pt x="422" y="486"/>
                      <a:pt x="263" y="284"/>
                      <a:pt x="24" y="26"/>
                    </a:cubicBezTo>
                    <a:cubicBezTo>
                      <a:pt x="16" y="17"/>
                      <a:pt x="8" y="9"/>
                      <a:pt x="0" y="0"/>
                    </a:cubicBezTo>
                    <a:cubicBezTo>
                      <a:pt x="10" y="9"/>
                      <a:pt x="20" y="17"/>
                      <a:pt x="30" y="26"/>
                    </a:cubicBezTo>
                    <a:cubicBezTo>
                      <a:pt x="266" y="231"/>
                      <a:pt x="437" y="399"/>
                      <a:pt x="545" y="530"/>
                    </a:cubicBezTo>
                    <a:cubicBezTo>
                      <a:pt x="569" y="559"/>
                      <a:pt x="590" y="587"/>
                      <a:pt x="608" y="613"/>
                    </a:cubicBezTo>
                    <a:cubicBezTo>
                      <a:pt x="619" y="630"/>
                      <a:pt x="630" y="646"/>
                      <a:pt x="638" y="661"/>
                    </a:cubicBezTo>
                    <a:cubicBezTo>
                      <a:pt x="643" y="668"/>
                      <a:pt x="646" y="675"/>
                      <a:pt x="650" y="682"/>
                    </a:cubicBezTo>
                    <a:cubicBezTo>
                      <a:pt x="662" y="705"/>
                      <a:pt x="670" y="726"/>
                      <a:pt x="675" y="745"/>
                    </a:cubicBezTo>
                    <a:cubicBezTo>
                      <a:pt x="680" y="763"/>
                      <a:pt x="681" y="777"/>
                      <a:pt x="679" y="788"/>
                    </a:cubicBezTo>
                    <a:cubicBezTo>
                      <a:pt x="676" y="799"/>
                      <a:pt x="672" y="809"/>
                      <a:pt x="666" y="818"/>
                    </a:cubicBezTo>
                    <a:cubicBezTo>
                      <a:pt x="660" y="827"/>
                      <a:pt x="651" y="832"/>
                      <a:pt x="638" y="832"/>
                    </a:cubicBezTo>
                    <a:cubicBezTo>
                      <a:pt x="632" y="832"/>
                      <a:pt x="626" y="832"/>
                      <a:pt x="620" y="831"/>
                    </a:cubicBezTo>
                    <a:cubicBezTo>
                      <a:pt x="616" y="831"/>
                      <a:pt x="612" y="830"/>
                      <a:pt x="608" y="829"/>
                    </a:cubicBezTo>
                    <a:cubicBezTo>
                      <a:pt x="604" y="828"/>
                      <a:pt x="601" y="827"/>
                      <a:pt x="598" y="826"/>
                    </a:cubicBezTo>
                    <a:cubicBezTo>
                      <a:pt x="584" y="821"/>
                      <a:pt x="571" y="816"/>
                      <a:pt x="558" y="810"/>
                    </a:cubicBezTo>
                    <a:close/>
                  </a:path>
                </a:pathLst>
              </a:custGeom>
              <a:grpFill/>
              <a:ln w="9525">
                <a:solidFill>
                  <a:srgbClr val="E8B86E"/>
                </a:solidFill>
                <a:round/>
              </a:ln>
            </p:spPr>
            <p:txBody>
              <a:bodyPr vert="horz" wrap="square" lIns="91440" tIns="45720" rIns="91440" bIns="4572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400" dirty="0">
                  <a:solidFill>
                    <a:schemeClr val="bg1"/>
                  </a:solidFill>
                  <a:cs typeface="+mn-ea"/>
                  <a:sym typeface="+mn-lt"/>
                </a:endParaRPr>
              </a:p>
            </p:txBody>
          </p:sp>
          <p:sp>
            <p:nvSpPr>
              <p:cNvPr id="53" name="Freeform 7"/>
              <p:cNvSpPr>
                <a:spLocks noEditPoints="1"/>
              </p:cNvSpPr>
              <p:nvPr/>
            </p:nvSpPr>
            <p:spPr bwMode="auto">
              <a:xfrm>
                <a:off x="3275012" y="2168525"/>
                <a:ext cx="3154363" cy="1970088"/>
              </a:xfrm>
              <a:custGeom>
                <a:avLst/>
                <a:gdLst/>
                <a:ahLst/>
                <a:cxnLst>
                  <a:cxn ang="0">
                    <a:pos x="0" y="121"/>
                  </a:cxn>
                  <a:cxn ang="0">
                    <a:pos x="19" y="106"/>
                  </a:cxn>
                  <a:cxn ang="0">
                    <a:pos x="547" y="106"/>
                  </a:cxn>
                  <a:cxn ang="0">
                    <a:pos x="563" y="121"/>
                  </a:cxn>
                  <a:cxn ang="0">
                    <a:pos x="0" y="121"/>
                  </a:cxn>
                  <a:cxn ang="0">
                    <a:pos x="1380" y="842"/>
                  </a:cxn>
                  <a:cxn ang="0">
                    <a:pos x="1370" y="853"/>
                  </a:cxn>
                  <a:cxn ang="0">
                    <a:pos x="1342" y="867"/>
                  </a:cxn>
                  <a:cxn ang="0">
                    <a:pos x="1315" y="869"/>
                  </a:cxn>
                  <a:cxn ang="0">
                    <a:pos x="1303" y="867"/>
                  </a:cxn>
                  <a:cxn ang="0">
                    <a:pos x="1250" y="854"/>
                  </a:cxn>
                  <a:cxn ang="0">
                    <a:pos x="1195" y="829"/>
                  </a:cxn>
                  <a:cxn ang="0">
                    <a:pos x="1080" y="760"/>
                  </a:cxn>
                  <a:cxn ang="0">
                    <a:pos x="1045" y="736"/>
                  </a:cxn>
                  <a:cxn ang="0">
                    <a:pos x="1028" y="723"/>
                  </a:cxn>
                  <a:cxn ang="0">
                    <a:pos x="638" y="401"/>
                  </a:cxn>
                  <a:cxn ang="0">
                    <a:pos x="480" y="251"/>
                  </a:cxn>
                  <a:cxn ang="0">
                    <a:pos x="465" y="238"/>
                  </a:cxn>
                  <a:cxn ang="0">
                    <a:pos x="489" y="210"/>
                  </a:cxn>
                  <a:cxn ang="0">
                    <a:pos x="1044" y="691"/>
                  </a:cxn>
                  <a:cxn ang="0">
                    <a:pos x="1119" y="745"/>
                  </a:cxn>
                  <a:cxn ang="0">
                    <a:pos x="1195" y="793"/>
                  </a:cxn>
                  <a:cxn ang="0">
                    <a:pos x="1235" y="814"/>
                  </a:cxn>
                  <a:cxn ang="0">
                    <a:pos x="1253" y="823"/>
                  </a:cxn>
                  <a:cxn ang="0">
                    <a:pos x="1293" y="839"/>
                  </a:cxn>
                  <a:cxn ang="0">
                    <a:pos x="1303" y="842"/>
                  </a:cxn>
                  <a:cxn ang="0">
                    <a:pos x="1315" y="844"/>
                  </a:cxn>
                  <a:cxn ang="0">
                    <a:pos x="1333" y="845"/>
                  </a:cxn>
                  <a:cxn ang="0">
                    <a:pos x="1361" y="831"/>
                  </a:cxn>
                  <a:cxn ang="0">
                    <a:pos x="1374" y="801"/>
                  </a:cxn>
                  <a:cxn ang="0">
                    <a:pos x="1370" y="758"/>
                  </a:cxn>
                  <a:cxn ang="0">
                    <a:pos x="1345" y="695"/>
                  </a:cxn>
                  <a:cxn ang="0">
                    <a:pos x="1333" y="674"/>
                  </a:cxn>
                  <a:cxn ang="0">
                    <a:pos x="1303" y="626"/>
                  </a:cxn>
                  <a:cxn ang="0">
                    <a:pos x="1240" y="543"/>
                  </a:cxn>
                  <a:cxn ang="0">
                    <a:pos x="725" y="39"/>
                  </a:cxn>
                  <a:cxn ang="0">
                    <a:pos x="695" y="13"/>
                  </a:cxn>
                  <a:cxn ang="0">
                    <a:pos x="682" y="0"/>
                  </a:cxn>
                  <a:cxn ang="0">
                    <a:pos x="728" y="39"/>
                  </a:cxn>
                  <a:cxn ang="0">
                    <a:pos x="945" y="234"/>
                  </a:cxn>
                  <a:cxn ang="0">
                    <a:pos x="1247" y="543"/>
                  </a:cxn>
                  <a:cxn ang="0">
                    <a:pos x="1303" y="613"/>
                  </a:cxn>
                  <a:cxn ang="0">
                    <a:pos x="1344" y="674"/>
                  </a:cxn>
                  <a:cxn ang="0">
                    <a:pos x="1356" y="695"/>
                  </a:cxn>
                  <a:cxn ang="0">
                    <a:pos x="1384" y="758"/>
                  </a:cxn>
                  <a:cxn ang="0">
                    <a:pos x="1392" y="793"/>
                  </a:cxn>
                  <a:cxn ang="0">
                    <a:pos x="1392" y="792"/>
                  </a:cxn>
                  <a:cxn ang="0">
                    <a:pos x="1380" y="842"/>
                  </a:cxn>
                </a:cxnLst>
                <a:rect l="0" t="0" r="r" b="b"/>
                <a:pathLst>
                  <a:path w="1394" h="869">
                    <a:moveTo>
                      <a:pt x="0" y="121"/>
                    </a:moveTo>
                    <a:cubicBezTo>
                      <a:pt x="19" y="106"/>
                      <a:pt x="19" y="106"/>
                      <a:pt x="19" y="106"/>
                    </a:cubicBezTo>
                    <a:cubicBezTo>
                      <a:pt x="547" y="106"/>
                      <a:pt x="547" y="106"/>
                      <a:pt x="547" y="106"/>
                    </a:cubicBezTo>
                    <a:cubicBezTo>
                      <a:pt x="563" y="121"/>
                      <a:pt x="563" y="121"/>
                      <a:pt x="563" y="121"/>
                    </a:cubicBezTo>
                    <a:lnTo>
                      <a:pt x="0" y="121"/>
                    </a:lnTo>
                    <a:close/>
                    <a:moveTo>
                      <a:pt x="1380" y="842"/>
                    </a:moveTo>
                    <a:cubicBezTo>
                      <a:pt x="1377" y="846"/>
                      <a:pt x="1374" y="850"/>
                      <a:pt x="1370" y="853"/>
                    </a:cubicBezTo>
                    <a:cubicBezTo>
                      <a:pt x="1362" y="860"/>
                      <a:pt x="1353" y="864"/>
                      <a:pt x="1342" y="867"/>
                    </a:cubicBezTo>
                    <a:cubicBezTo>
                      <a:pt x="1334" y="868"/>
                      <a:pt x="1325" y="869"/>
                      <a:pt x="1315" y="869"/>
                    </a:cubicBezTo>
                    <a:cubicBezTo>
                      <a:pt x="1311" y="868"/>
                      <a:pt x="1307" y="868"/>
                      <a:pt x="1303" y="867"/>
                    </a:cubicBezTo>
                    <a:cubicBezTo>
                      <a:pt x="1287" y="865"/>
                      <a:pt x="1269" y="861"/>
                      <a:pt x="1250" y="854"/>
                    </a:cubicBezTo>
                    <a:cubicBezTo>
                      <a:pt x="1233" y="847"/>
                      <a:pt x="1215" y="839"/>
                      <a:pt x="1195" y="829"/>
                    </a:cubicBezTo>
                    <a:cubicBezTo>
                      <a:pt x="1161" y="812"/>
                      <a:pt x="1123" y="789"/>
                      <a:pt x="1080" y="760"/>
                    </a:cubicBezTo>
                    <a:cubicBezTo>
                      <a:pt x="1069" y="752"/>
                      <a:pt x="1057" y="744"/>
                      <a:pt x="1045" y="736"/>
                    </a:cubicBezTo>
                    <a:cubicBezTo>
                      <a:pt x="1028" y="723"/>
                      <a:pt x="1028" y="723"/>
                      <a:pt x="1028" y="723"/>
                    </a:cubicBezTo>
                    <a:cubicBezTo>
                      <a:pt x="638" y="401"/>
                      <a:pt x="638" y="401"/>
                      <a:pt x="638" y="401"/>
                    </a:cubicBezTo>
                    <a:cubicBezTo>
                      <a:pt x="588" y="354"/>
                      <a:pt x="535" y="304"/>
                      <a:pt x="480" y="251"/>
                    </a:cubicBezTo>
                    <a:cubicBezTo>
                      <a:pt x="474" y="246"/>
                      <a:pt x="470" y="242"/>
                      <a:pt x="465" y="238"/>
                    </a:cubicBezTo>
                    <a:cubicBezTo>
                      <a:pt x="489" y="210"/>
                      <a:pt x="489" y="210"/>
                      <a:pt x="489" y="210"/>
                    </a:cubicBezTo>
                    <a:cubicBezTo>
                      <a:pt x="716" y="425"/>
                      <a:pt x="901" y="585"/>
                      <a:pt x="1044" y="691"/>
                    </a:cubicBezTo>
                    <a:cubicBezTo>
                      <a:pt x="1071" y="711"/>
                      <a:pt x="1095" y="729"/>
                      <a:pt x="1119" y="745"/>
                    </a:cubicBezTo>
                    <a:cubicBezTo>
                      <a:pt x="1146" y="763"/>
                      <a:pt x="1172" y="779"/>
                      <a:pt x="1195" y="793"/>
                    </a:cubicBezTo>
                    <a:cubicBezTo>
                      <a:pt x="1209" y="801"/>
                      <a:pt x="1223" y="808"/>
                      <a:pt x="1235" y="814"/>
                    </a:cubicBezTo>
                    <a:cubicBezTo>
                      <a:pt x="1241" y="817"/>
                      <a:pt x="1247" y="820"/>
                      <a:pt x="1253" y="823"/>
                    </a:cubicBezTo>
                    <a:cubicBezTo>
                      <a:pt x="1266" y="829"/>
                      <a:pt x="1279" y="834"/>
                      <a:pt x="1293" y="839"/>
                    </a:cubicBezTo>
                    <a:cubicBezTo>
                      <a:pt x="1296" y="840"/>
                      <a:pt x="1299" y="841"/>
                      <a:pt x="1303" y="842"/>
                    </a:cubicBezTo>
                    <a:cubicBezTo>
                      <a:pt x="1307" y="843"/>
                      <a:pt x="1311" y="844"/>
                      <a:pt x="1315" y="844"/>
                    </a:cubicBezTo>
                    <a:cubicBezTo>
                      <a:pt x="1321" y="845"/>
                      <a:pt x="1327" y="845"/>
                      <a:pt x="1333" y="845"/>
                    </a:cubicBezTo>
                    <a:cubicBezTo>
                      <a:pt x="1346" y="845"/>
                      <a:pt x="1355" y="840"/>
                      <a:pt x="1361" y="831"/>
                    </a:cubicBezTo>
                    <a:cubicBezTo>
                      <a:pt x="1367" y="822"/>
                      <a:pt x="1371" y="812"/>
                      <a:pt x="1374" y="801"/>
                    </a:cubicBezTo>
                    <a:cubicBezTo>
                      <a:pt x="1376" y="790"/>
                      <a:pt x="1375" y="776"/>
                      <a:pt x="1370" y="758"/>
                    </a:cubicBezTo>
                    <a:cubicBezTo>
                      <a:pt x="1365" y="739"/>
                      <a:pt x="1357" y="718"/>
                      <a:pt x="1345" y="695"/>
                    </a:cubicBezTo>
                    <a:cubicBezTo>
                      <a:pt x="1341" y="688"/>
                      <a:pt x="1338" y="681"/>
                      <a:pt x="1333" y="674"/>
                    </a:cubicBezTo>
                    <a:cubicBezTo>
                      <a:pt x="1325" y="659"/>
                      <a:pt x="1314" y="643"/>
                      <a:pt x="1303" y="626"/>
                    </a:cubicBezTo>
                    <a:cubicBezTo>
                      <a:pt x="1285" y="600"/>
                      <a:pt x="1264" y="572"/>
                      <a:pt x="1240" y="543"/>
                    </a:cubicBezTo>
                    <a:cubicBezTo>
                      <a:pt x="1132" y="412"/>
                      <a:pt x="961" y="244"/>
                      <a:pt x="725" y="39"/>
                    </a:cubicBezTo>
                    <a:cubicBezTo>
                      <a:pt x="715" y="30"/>
                      <a:pt x="705" y="22"/>
                      <a:pt x="695" y="13"/>
                    </a:cubicBezTo>
                    <a:cubicBezTo>
                      <a:pt x="691" y="9"/>
                      <a:pt x="686" y="4"/>
                      <a:pt x="682" y="0"/>
                    </a:cubicBezTo>
                    <a:cubicBezTo>
                      <a:pt x="698" y="13"/>
                      <a:pt x="713" y="26"/>
                      <a:pt x="728" y="39"/>
                    </a:cubicBezTo>
                    <a:cubicBezTo>
                      <a:pt x="808" y="108"/>
                      <a:pt x="880" y="173"/>
                      <a:pt x="945" y="234"/>
                    </a:cubicBezTo>
                    <a:cubicBezTo>
                      <a:pt x="1073" y="353"/>
                      <a:pt x="1174" y="456"/>
                      <a:pt x="1247" y="543"/>
                    </a:cubicBezTo>
                    <a:cubicBezTo>
                      <a:pt x="1268" y="568"/>
                      <a:pt x="1286" y="591"/>
                      <a:pt x="1303" y="613"/>
                    </a:cubicBezTo>
                    <a:cubicBezTo>
                      <a:pt x="1318" y="635"/>
                      <a:pt x="1332" y="655"/>
                      <a:pt x="1344" y="674"/>
                    </a:cubicBezTo>
                    <a:cubicBezTo>
                      <a:pt x="1348" y="681"/>
                      <a:pt x="1352" y="688"/>
                      <a:pt x="1356" y="695"/>
                    </a:cubicBezTo>
                    <a:cubicBezTo>
                      <a:pt x="1368" y="718"/>
                      <a:pt x="1378" y="739"/>
                      <a:pt x="1384" y="758"/>
                    </a:cubicBezTo>
                    <a:cubicBezTo>
                      <a:pt x="1388" y="772"/>
                      <a:pt x="1391" y="783"/>
                      <a:pt x="1392" y="793"/>
                    </a:cubicBezTo>
                    <a:cubicBezTo>
                      <a:pt x="1392" y="792"/>
                      <a:pt x="1392" y="792"/>
                      <a:pt x="1392" y="792"/>
                    </a:cubicBezTo>
                    <a:cubicBezTo>
                      <a:pt x="1394" y="808"/>
                      <a:pt x="1390" y="825"/>
                      <a:pt x="1380" y="842"/>
                    </a:cubicBezTo>
                    <a:close/>
                  </a:path>
                </a:pathLst>
              </a:custGeom>
              <a:grpFill/>
              <a:ln w="9525">
                <a:solidFill>
                  <a:srgbClr val="E8B86E"/>
                </a:solidFill>
                <a:round/>
              </a:ln>
            </p:spPr>
            <p:txBody>
              <a:bodyPr vert="horz" wrap="square" lIns="91440" tIns="45720" rIns="91440" bIns="4572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400" dirty="0">
                  <a:solidFill>
                    <a:schemeClr val="bg1"/>
                  </a:solidFill>
                  <a:cs typeface="+mn-ea"/>
                  <a:sym typeface="+mn-lt"/>
                </a:endParaRPr>
              </a:p>
            </p:txBody>
          </p:sp>
        </p:grpSp>
        <p:grpSp>
          <p:nvGrpSpPr>
            <p:cNvPr id="43" name="Group 20"/>
            <p:cNvGrpSpPr/>
            <p:nvPr/>
          </p:nvGrpSpPr>
          <p:grpSpPr>
            <a:xfrm flipH="1" flipV="1">
              <a:off x="3876366" y="2119943"/>
              <a:ext cx="1871934" cy="1408423"/>
              <a:chOff x="3275012" y="2168525"/>
              <a:chExt cx="3154363" cy="2373313"/>
            </a:xfrm>
            <a:grpFill/>
          </p:grpSpPr>
          <p:sp>
            <p:nvSpPr>
              <p:cNvPr id="48" name="Freeform 5"/>
              <p:cNvSpPr/>
              <p:nvPr/>
            </p:nvSpPr>
            <p:spPr bwMode="auto">
              <a:xfrm>
                <a:off x="3275012" y="2443163"/>
                <a:ext cx="3122613" cy="2098675"/>
              </a:xfrm>
              <a:custGeom>
                <a:avLst/>
                <a:gdLst/>
                <a:ahLst/>
                <a:cxnLst>
                  <a:cxn ang="0">
                    <a:pos x="1380" y="721"/>
                  </a:cxn>
                  <a:cxn ang="0">
                    <a:pos x="1375" y="732"/>
                  </a:cxn>
                  <a:cxn ang="0">
                    <a:pos x="1339" y="790"/>
                  </a:cxn>
                  <a:cxn ang="0">
                    <a:pos x="1319" y="816"/>
                  </a:cxn>
                  <a:cxn ang="0">
                    <a:pos x="1303" y="834"/>
                  </a:cxn>
                  <a:cxn ang="0">
                    <a:pos x="1238" y="889"/>
                  </a:cxn>
                  <a:cxn ang="0">
                    <a:pos x="1223" y="899"/>
                  </a:cxn>
                  <a:cxn ang="0">
                    <a:pos x="1080" y="921"/>
                  </a:cxn>
                  <a:cxn ang="0">
                    <a:pos x="1044" y="916"/>
                  </a:cxn>
                  <a:cxn ang="0">
                    <a:pos x="786" y="819"/>
                  </a:cxn>
                  <a:cxn ang="0">
                    <a:pos x="416" y="587"/>
                  </a:cxn>
                  <a:cxn ang="0">
                    <a:pos x="269" y="477"/>
                  </a:cxn>
                  <a:cxn ang="0">
                    <a:pos x="219" y="437"/>
                  </a:cxn>
                  <a:cxn ang="0">
                    <a:pos x="203" y="425"/>
                  </a:cxn>
                  <a:cxn ang="0">
                    <a:pos x="203" y="426"/>
                  </a:cxn>
                  <a:cxn ang="0">
                    <a:pos x="106" y="540"/>
                  </a:cxn>
                  <a:cxn ang="0">
                    <a:pos x="0" y="0"/>
                  </a:cxn>
                  <a:cxn ang="0">
                    <a:pos x="563" y="0"/>
                  </a:cxn>
                  <a:cxn ang="0">
                    <a:pos x="489" y="89"/>
                  </a:cxn>
                  <a:cxn ang="0">
                    <a:pos x="465" y="117"/>
                  </a:cxn>
                  <a:cxn ang="0">
                    <a:pos x="480" y="130"/>
                  </a:cxn>
                  <a:cxn ang="0">
                    <a:pos x="638" y="280"/>
                  </a:cxn>
                  <a:cxn ang="0">
                    <a:pos x="1028" y="602"/>
                  </a:cxn>
                  <a:cxn ang="0">
                    <a:pos x="1045" y="615"/>
                  </a:cxn>
                  <a:cxn ang="0">
                    <a:pos x="1080" y="639"/>
                  </a:cxn>
                  <a:cxn ang="0">
                    <a:pos x="1195" y="708"/>
                  </a:cxn>
                  <a:cxn ang="0">
                    <a:pos x="1250" y="733"/>
                  </a:cxn>
                  <a:cxn ang="0">
                    <a:pos x="1303" y="746"/>
                  </a:cxn>
                  <a:cxn ang="0">
                    <a:pos x="1315" y="748"/>
                  </a:cxn>
                  <a:cxn ang="0">
                    <a:pos x="1342" y="746"/>
                  </a:cxn>
                  <a:cxn ang="0">
                    <a:pos x="1370" y="732"/>
                  </a:cxn>
                  <a:cxn ang="0">
                    <a:pos x="1380" y="721"/>
                  </a:cxn>
                </a:cxnLst>
                <a:rect l="0" t="0" r="r" b="b"/>
                <a:pathLst>
                  <a:path w="1380" h="926">
                    <a:moveTo>
                      <a:pt x="1380" y="721"/>
                    </a:moveTo>
                    <a:cubicBezTo>
                      <a:pt x="1379" y="724"/>
                      <a:pt x="1377" y="728"/>
                      <a:pt x="1375" y="732"/>
                    </a:cubicBezTo>
                    <a:cubicBezTo>
                      <a:pt x="1364" y="752"/>
                      <a:pt x="1352" y="772"/>
                      <a:pt x="1339" y="790"/>
                    </a:cubicBezTo>
                    <a:cubicBezTo>
                      <a:pt x="1333" y="799"/>
                      <a:pt x="1326" y="807"/>
                      <a:pt x="1319" y="816"/>
                    </a:cubicBezTo>
                    <a:cubicBezTo>
                      <a:pt x="1314" y="822"/>
                      <a:pt x="1308" y="828"/>
                      <a:pt x="1303" y="834"/>
                    </a:cubicBezTo>
                    <a:cubicBezTo>
                      <a:pt x="1283" y="854"/>
                      <a:pt x="1261" y="873"/>
                      <a:pt x="1238" y="889"/>
                    </a:cubicBezTo>
                    <a:cubicBezTo>
                      <a:pt x="1233" y="893"/>
                      <a:pt x="1228" y="896"/>
                      <a:pt x="1223" y="899"/>
                    </a:cubicBezTo>
                    <a:cubicBezTo>
                      <a:pt x="1185" y="919"/>
                      <a:pt x="1137" y="926"/>
                      <a:pt x="1080" y="921"/>
                    </a:cubicBezTo>
                    <a:cubicBezTo>
                      <a:pt x="1068" y="920"/>
                      <a:pt x="1056" y="918"/>
                      <a:pt x="1044" y="916"/>
                    </a:cubicBezTo>
                    <a:cubicBezTo>
                      <a:pt x="971" y="903"/>
                      <a:pt x="884" y="871"/>
                      <a:pt x="786" y="819"/>
                    </a:cubicBezTo>
                    <a:cubicBezTo>
                      <a:pt x="416" y="587"/>
                      <a:pt x="416" y="587"/>
                      <a:pt x="416" y="587"/>
                    </a:cubicBezTo>
                    <a:cubicBezTo>
                      <a:pt x="269" y="477"/>
                      <a:pt x="269" y="477"/>
                      <a:pt x="269" y="477"/>
                    </a:cubicBezTo>
                    <a:cubicBezTo>
                      <a:pt x="253" y="464"/>
                      <a:pt x="236" y="451"/>
                      <a:pt x="219" y="437"/>
                    </a:cubicBezTo>
                    <a:cubicBezTo>
                      <a:pt x="213" y="433"/>
                      <a:pt x="208" y="429"/>
                      <a:pt x="203" y="425"/>
                    </a:cubicBezTo>
                    <a:cubicBezTo>
                      <a:pt x="203" y="426"/>
                      <a:pt x="203" y="426"/>
                      <a:pt x="203" y="426"/>
                    </a:cubicBezTo>
                    <a:cubicBezTo>
                      <a:pt x="106" y="540"/>
                      <a:pt x="106" y="540"/>
                      <a:pt x="106" y="540"/>
                    </a:cubicBezTo>
                    <a:cubicBezTo>
                      <a:pt x="0" y="0"/>
                      <a:pt x="0" y="0"/>
                      <a:pt x="0" y="0"/>
                    </a:cubicBezTo>
                    <a:cubicBezTo>
                      <a:pt x="563" y="0"/>
                      <a:pt x="563" y="0"/>
                      <a:pt x="563" y="0"/>
                    </a:cubicBezTo>
                    <a:cubicBezTo>
                      <a:pt x="489" y="89"/>
                      <a:pt x="489" y="89"/>
                      <a:pt x="489" y="89"/>
                    </a:cubicBezTo>
                    <a:cubicBezTo>
                      <a:pt x="465" y="117"/>
                      <a:pt x="465" y="117"/>
                      <a:pt x="465" y="117"/>
                    </a:cubicBezTo>
                    <a:cubicBezTo>
                      <a:pt x="470" y="121"/>
                      <a:pt x="474" y="125"/>
                      <a:pt x="480" y="130"/>
                    </a:cubicBezTo>
                    <a:cubicBezTo>
                      <a:pt x="535" y="183"/>
                      <a:pt x="588" y="233"/>
                      <a:pt x="638" y="280"/>
                    </a:cubicBezTo>
                    <a:cubicBezTo>
                      <a:pt x="1028" y="602"/>
                      <a:pt x="1028" y="602"/>
                      <a:pt x="1028" y="602"/>
                    </a:cubicBezTo>
                    <a:cubicBezTo>
                      <a:pt x="1045" y="615"/>
                      <a:pt x="1045" y="615"/>
                      <a:pt x="1045" y="615"/>
                    </a:cubicBezTo>
                    <a:cubicBezTo>
                      <a:pt x="1057" y="623"/>
                      <a:pt x="1069" y="631"/>
                      <a:pt x="1080" y="639"/>
                    </a:cubicBezTo>
                    <a:cubicBezTo>
                      <a:pt x="1123" y="668"/>
                      <a:pt x="1161" y="691"/>
                      <a:pt x="1195" y="708"/>
                    </a:cubicBezTo>
                    <a:cubicBezTo>
                      <a:pt x="1215" y="718"/>
                      <a:pt x="1233" y="726"/>
                      <a:pt x="1250" y="733"/>
                    </a:cubicBezTo>
                    <a:cubicBezTo>
                      <a:pt x="1269" y="740"/>
                      <a:pt x="1287" y="744"/>
                      <a:pt x="1303" y="746"/>
                    </a:cubicBezTo>
                    <a:cubicBezTo>
                      <a:pt x="1307" y="747"/>
                      <a:pt x="1311" y="747"/>
                      <a:pt x="1315" y="748"/>
                    </a:cubicBezTo>
                    <a:cubicBezTo>
                      <a:pt x="1325" y="748"/>
                      <a:pt x="1334" y="747"/>
                      <a:pt x="1342" y="746"/>
                    </a:cubicBezTo>
                    <a:cubicBezTo>
                      <a:pt x="1353" y="743"/>
                      <a:pt x="1362" y="739"/>
                      <a:pt x="1370" y="732"/>
                    </a:cubicBezTo>
                    <a:cubicBezTo>
                      <a:pt x="1374" y="729"/>
                      <a:pt x="1377" y="725"/>
                      <a:pt x="1380" y="721"/>
                    </a:cubicBezTo>
                    <a:close/>
                  </a:path>
                </a:pathLst>
              </a:custGeom>
              <a:grpFill/>
              <a:ln w="9525">
                <a:solidFill>
                  <a:srgbClr val="E8B86E"/>
                </a:solidFill>
                <a:round/>
              </a:ln>
            </p:spPr>
            <p:txBody>
              <a:bodyPr vert="horz" wrap="square" lIns="91440" tIns="45720" rIns="91440" bIns="4572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400" dirty="0">
                  <a:solidFill>
                    <a:schemeClr val="bg1"/>
                  </a:solidFill>
                  <a:cs typeface="+mn-ea"/>
                  <a:sym typeface="+mn-lt"/>
                </a:endParaRPr>
              </a:p>
            </p:txBody>
          </p:sp>
          <p:sp>
            <p:nvSpPr>
              <p:cNvPr id="49" name="Freeform 6"/>
              <p:cNvSpPr/>
              <p:nvPr/>
            </p:nvSpPr>
            <p:spPr bwMode="auto">
              <a:xfrm>
                <a:off x="4848226" y="2198687"/>
                <a:ext cx="1541463" cy="1885950"/>
              </a:xfrm>
              <a:custGeom>
                <a:avLst/>
                <a:gdLst/>
                <a:ahLst/>
                <a:cxnLst>
                  <a:cxn ang="0">
                    <a:pos x="558" y="810"/>
                  </a:cxn>
                  <a:cxn ang="0">
                    <a:pos x="514" y="661"/>
                  </a:cxn>
                  <a:cxn ang="0">
                    <a:pos x="500" y="634"/>
                  </a:cxn>
                  <a:cxn ang="0">
                    <a:pos x="24" y="26"/>
                  </a:cxn>
                  <a:cxn ang="0">
                    <a:pos x="0" y="0"/>
                  </a:cxn>
                  <a:cxn ang="0">
                    <a:pos x="30" y="26"/>
                  </a:cxn>
                  <a:cxn ang="0">
                    <a:pos x="545" y="530"/>
                  </a:cxn>
                  <a:cxn ang="0">
                    <a:pos x="608" y="613"/>
                  </a:cxn>
                  <a:cxn ang="0">
                    <a:pos x="638" y="661"/>
                  </a:cxn>
                  <a:cxn ang="0">
                    <a:pos x="650" y="682"/>
                  </a:cxn>
                  <a:cxn ang="0">
                    <a:pos x="675" y="745"/>
                  </a:cxn>
                  <a:cxn ang="0">
                    <a:pos x="679" y="788"/>
                  </a:cxn>
                  <a:cxn ang="0">
                    <a:pos x="666" y="818"/>
                  </a:cxn>
                  <a:cxn ang="0">
                    <a:pos x="638" y="832"/>
                  </a:cxn>
                  <a:cxn ang="0">
                    <a:pos x="620" y="831"/>
                  </a:cxn>
                  <a:cxn ang="0">
                    <a:pos x="608" y="829"/>
                  </a:cxn>
                  <a:cxn ang="0">
                    <a:pos x="598" y="826"/>
                  </a:cxn>
                  <a:cxn ang="0">
                    <a:pos x="558" y="810"/>
                  </a:cxn>
                </a:cxnLst>
                <a:rect l="0" t="0" r="r" b="b"/>
                <a:pathLst>
                  <a:path w="681" h="832">
                    <a:moveTo>
                      <a:pt x="558" y="810"/>
                    </a:moveTo>
                    <a:cubicBezTo>
                      <a:pt x="558" y="770"/>
                      <a:pt x="543" y="721"/>
                      <a:pt x="514" y="661"/>
                    </a:cubicBezTo>
                    <a:cubicBezTo>
                      <a:pt x="510" y="652"/>
                      <a:pt x="505" y="643"/>
                      <a:pt x="500" y="634"/>
                    </a:cubicBezTo>
                    <a:cubicBezTo>
                      <a:pt x="422" y="486"/>
                      <a:pt x="263" y="284"/>
                      <a:pt x="24" y="26"/>
                    </a:cubicBezTo>
                    <a:cubicBezTo>
                      <a:pt x="16" y="17"/>
                      <a:pt x="8" y="9"/>
                      <a:pt x="0" y="0"/>
                    </a:cubicBezTo>
                    <a:cubicBezTo>
                      <a:pt x="10" y="9"/>
                      <a:pt x="20" y="17"/>
                      <a:pt x="30" y="26"/>
                    </a:cubicBezTo>
                    <a:cubicBezTo>
                      <a:pt x="266" y="231"/>
                      <a:pt x="437" y="399"/>
                      <a:pt x="545" y="530"/>
                    </a:cubicBezTo>
                    <a:cubicBezTo>
                      <a:pt x="569" y="559"/>
                      <a:pt x="590" y="587"/>
                      <a:pt x="608" y="613"/>
                    </a:cubicBezTo>
                    <a:cubicBezTo>
                      <a:pt x="619" y="630"/>
                      <a:pt x="630" y="646"/>
                      <a:pt x="638" y="661"/>
                    </a:cubicBezTo>
                    <a:cubicBezTo>
                      <a:pt x="643" y="668"/>
                      <a:pt x="646" y="675"/>
                      <a:pt x="650" y="682"/>
                    </a:cubicBezTo>
                    <a:cubicBezTo>
                      <a:pt x="662" y="705"/>
                      <a:pt x="670" y="726"/>
                      <a:pt x="675" y="745"/>
                    </a:cubicBezTo>
                    <a:cubicBezTo>
                      <a:pt x="680" y="763"/>
                      <a:pt x="681" y="777"/>
                      <a:pt x="679" y="788"/>
                    </a:cubicBezTo>
                    <a:cubicBezTo>
                      <a:pt x="676" y="799"/>
                      <a:pt x="672" y="809"/>
                      <a:pt x="666" y="818"/>
                    </a:cubicBezTo>
                    <a:cubicBezTo>
                      <a:pt x="660" y="827"/>
                      <a:pt x="651" y="832"/>
                      <a:pt x="638" y="832"/>
                    </a:cubicBezTo>
                    <a:cubicBezTo>
                      <a:pt x="632" y="832"/>
                      <a:pt x="626" y="832"/>
                      <a:pt x="620" y="831"/>
                    </a:cubicBezTo>
                    <a:cubicBezTo>
                      <a:pt x="616" y="831"/>
                      <a:pt x="612" y="830"/>
                      <a:pt x="608" y="829"/>
                    </a:cubicBezTo>
                    <a:cubicBezTo>
                      <a:pt x="604" y="828"/>
                      <a:pt x="601" y="827"/>
                      <a:pt x="598" y="826"/>
                    </a:cubicBezTo>
                    <a:cubicBezTo>
                      <a:pt x="584" y="821"/>
                      <a:pt x="571" y="816"/>
                      <a:pt x="558" y="810"/>
                    </a:cubicBezTo>
                    <a:close/>
                  </a:path>
                </a:pathLst>
              </a:custGeom>
              <a:grpFill/>
              <a:ln w="9525">
                <a:solidFill>
                  <a:srgbClr val="E8B86E"/>
                </a:solidFill>
                <a:round/>
              </a:ln>
            </p:spPr>
            <p:txBody>
              <a:bodyPr vert="horz" wrap="square" lIns="91440" tIns="45720" rIns="91440" bIns="4572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400" dirty="0">
                  <a:solidFill>
                    <a:schemeClr val="bg1"/>
                  </a:solidFill>
                  <a:cs typeface="+mn-ea"/>
                  <a:sym typeface="+mn-lt"/>
                </a:endParaRPr>
              </a:p>
            </p:txBody>
          </p:sp>
          <p:sp>
            <p:nvSpPr>
              <p:cNvPr id="50" name="Freeform 7"/>
              <p:cNvSpPr>
                <a:spLocks noEditPoints="1"/>
              </p:cNvSpPr>
              <p:nvPr/>
            </p:nvSpPr>
            <p:spPr bwMode="auto">
              <a:xfrm>
                <a:off x="3275012" y="2168525"/>
                <a:ext cx="3154363" cy="1970088"/>
              </a:xfrm>
              <a:custGeom>
                <a:avLst/>
                <a:gdLst/>
                <a:ahLst/>
                <a:cxnLst>
                  <a:cxn ang="0">
                    <a:pos x="0" y="121"/>
                  </a:cxn>
                  <a:cxn ang="0">
                    <a:pos x="19" y="106"/>
                  </a:cxn>
                  <a:cxn ang="0">
                    <a:pos x="547" y="106"/>
                  </a:cxn>
                  <a:cxn ang="0">
                    <a:pos x="563" y="121"/>
                  </a:cxn>
                  <a:cxn ang="0">
                    <a:pos x="0" y="121"/>
                  </a:cxn>
                  <a:cxn ang="0">
                    <a:pos x="1380" y="842"/>
                  </a:cxn>
                  <a:cxn ang="0">
                    <a:pos x="1370" y="853"/>
                  </a:cxn>
                  <a:cxn ang="0">
                    <a:pos x="1342" y="867"/>
                  </a:cxn>
                  <a:cxn ang="0">
                    <a:pos x="1315" y="869"/>
                  </a:cxn>
                  <a:cxn ang="0">
                    <a:pos x="1303" y="867"/>
                  </a:cxn>
                  <a:cxn ang="0">
                    <a:pos x="1250" y="854"/>
                  </a:cxn>
                  <a:cxn ang="0">
                    <a:pos x="1195" y="829"/>
                  </a:cxn>
                  <a:cxn ang="0">
                    <a:pos x="1080" y="760"/>
                  </a:cxn>
                  <a:cxn ang="0">
                    <a:pos x="1045" y="736"/>
                  </a:cxn>
                  <a:cxn ang="0">
                    <a:pos x="1028" y="723"/>
                  </a:cxn>
                  <a:cxn ang="0">
                    <a:pos x="638" y="401"/>
                  </a:cxn>
                  <a:cxn ang="0">
                    <a:pos x="480" y="251"/>
                  </a:cxn>
                  <a:cxn ang="0">
                    <a:pos x="465" y="238"/>
                  </a:cxn>
                  <a:cxn ang="0">
                    <a:pos x="489" y="210"/>
                  </a:cxn>
                  <a:cxn ang="0">
                    <a:pos x="1044" y="691"/>
                  </a:cxn>
                  <a:cxn ang="0">
                    <a:pos x="1119" y="745"/>
                  </a:cxn>
                  <a:cxn ang="0">
                    <a:pos x="1195" y="793"/>
                  </a:cxn>
                  <a:cxn ang="0">
                    <a:pos x="1235" y="814"/>
                  </a:cxn>
                  <a:cxn ang="0">
                    <a:pos x="1253" y="823"/>
                  </a:cxn>
                  <a:cxn ang="0">
                    <a:pos x="1293" y="839"/>
                  </a:cxn>
                  <a:cxn ang="0">
                    <a:pos x="1303" y="842"/>
                  </a:cxn>
                  <a:cxn ang="0">
                    <a:pos x="1315" y="844"/>
                  </a:cxn>
                  <a:cxn ang="0">
                    <a:pos x="1333" y="845"/>
                  </a:cxn>
                  <a:cxn ang="0">
                    <a:pos x="1361" y="831"/>
                  </a:cxn>
                  <a:cxn ang="0">
                    <a:pos x="1374" y="801"/>
                  </a:cxn>
                  <a:cxn ang="0">
                    <a:pos x="1370" y="758"/>
                  </a:cxn>
                  <a:cxn ang="0">
                    <a:pos x="1345" y="695"/>
                  </a:cxn>
                  <a:cxn ang="0">
                    <a:pos x="1333" y="674"/>
                  </a:cxn>
                  <a:cxn ang="0">
                    <a:pos x="1303" y="626"/>
                  </a:cxn>
                  <a:cxn ang="0">
                    <a:pos x="1240" y="543"/>
                  </a:cxn>
                  <a:cxn ang="0">
                    <a:pos x="725" y="39"/>
                  </a:cxn>
                  <a:cxn ang="0">
                    <a:pos x="695" y="13"/>
                  </a:cxn>
                  <a:cxn ang="0">
                    <a:pos x="682" y="0"/>
                  </a:cxn>
                  <a:cxn ang="0">
                    <a:pos x="728" y="39"/>
                  </a:cxn>
                  <a:cxn ang="0">
                    <a:pos x="945" y="234"/>
                  </a:cxn>
                  <a:cxn ang="0">
                    <a:pos x="1247" y="543"/>
                  </a:cxn>
                  <a:cxn ang="0">
                    <a:pos x="1303" y="613"/>
                  </a:cxn>
                  <a:cxn ang="0">
                    <a:pos x="1344" y="674"/>
                  </a:cxn>
                  <a:cxn ang="0">
                    <a:pos x="1356" y="695"/>
                  </a:cxn>
                  <a:cxn ang="0">
                    <a:pos x="1384" y="758"/>
                  </a:cxn>
                  <a:cxn ang="0">
                    <a:pos x="1392" y="793"/>
                  </a:cxn>
                  <a:cxn ang="0">
                    <a:pos x="1392" y="792"/>
                  </a:cxn>
                  <a:cxn ang="0">
                    <a:pos x="1380" y="842"/>
                  </a:cxn>
                </a:cxnLst>
                <a:rect l="0" t="0" r="r" b="b"/>
                <a:pathLst>
                  <a:path w="1394" h="869">
                    <a:moveTo>
                      <a:pt x="0" y="121"/>
                    </a:moveTo>
                    <a:cubicBezTo>
                      <a:pt x="19" y="106"/>
                      <a:pt x="19" y="106"/>
                      <a:pt x="19" y="106"/>
                    </a:cubicBezTo>
                    <a:cubicBezTo>
                      <a:pt x="547" y="106"/>
                      <a:pt x="547" y="106"/>
                      <a:pt x="547" y="106"/>
                    </a:cubicBezTo>
                    <a:cubicBezTo>
                      <a:pt x="563" y="121"/>
                      <a:pt x="563" y="121"/>
                      <a:pt x="563" y="121"/>
                    </a:cubicBezTo>
                    <a:lnTo>
                      <a:pt x="0" y="121"/>
                    </a:lnTo>
                    <a:close/>
                    <a:moveTo>
                      <a:pt x="1380" y="842"/>
                    </a:moveTo>
                    <a:cubicBezTo>
                      <a:pt x="1377" y="846"/>
                      <a:pt x="1374" y="850"/>
                      <a:pt x="1370" y="853"/>
                    </a:cubicBezTo>
                    <a:cubicBezTo>
                      <a:pt x="1362" y="860"/>
                      <a:pt x="1353" y="864"/>
                      <a:pt x="1342" y="867"/>
                    </a:cubicBezTo>
                    <a:cubicBezTo>
                      <a:pt x="1334" y="868"/>
                      <a:pt x="1325" y="869"/>
                      <a:pt x="1315" y="869"/>
                    </a:cubicBezTo>
                    <a:cubicBezTo>
                      <a:pt x="1311" y="868"/>
                      <a:pt x="1307" y="868"/>
                      <a:pt x="1303" y="867"/>
                    </a:cubicBezTo>
                    <a:cubicBezTo>
                      <a:pt x="1287" y="865"/>
                      <a:pt x="1269" y="861"/>
                      <a:pt x="1250" y="854"/>
                    </a:cubicBezTo>
                    <a:cubicBezTo>
                      <a:pt x="1233" y="847"/>
                      <a:pt x="1215" y="839"/>
                      <a:pt x="1195" y="829"/>
                    </a:cubicBezTo>
                    <a:cubicBezTo>
                      <a:pt x="1161" y="812"/>
                      <a:pt x="1123" y="789"/>
                      <a:pt x="1080" y="760"/>
                    </a:cubicBezTo>
                    <a:cubicBezTo>
                      <a:pt x="1069" y="752"/>
                      <a:pt x="1057" y="744"/>
                      <a:pt x="1045" y="736"/>
                    </a:cubicBezTo>
                    <a:cubicBezTo>
                      <a:pt x="1028" y="723"/>
                      <a:pt x="1028" y="723"/>
                      <a:pt x="1028" y="723"/>
                    </a:cubicBezTo>
                    <a:cubicBezTo>
                      <a:pt x="638" y="401"/>
                      <a:pt x="638" y="401"/>
                      <a:pt x="638" y="401"/>
                    </a:cubicBezTo>
                    <a:cubicBezTo>
                      <a:pt x="588" y="354"/>
                      <a:pt x="535" y="304"/>
                      <a:pt x="480" y="251"/>
                    </a:cubicBezTo>
                    <a:cubicBezTo>
                      <a:pt x="474" y="246"/>
                      <a:pt x="470" y="242"/>
                      <a:pt x="465" y="238"/>
                    </a:cubicBezTo>
                    <a:cubicBezTo>
                      <a:pt x="489" y="210"/>
                      <a:pt x="489" y="210"/>
                      <a:pt x="489" y="210"/>
                    </a:cubicBezTo>
                    <a:cubicBezTo>
                      <a:pt x="716" y="425"/>
                      <a:pt x="901" y="585"/>
                      <a:pt x="1044" y="691"/>
                    </a:cubicBezTo>
                    <a:cubicBezTo>
                      <a:pt x="1071" y="711"/>
                      <a:pt x="1095" y="729"/>
                      <a:pt x="1119" y="745"/>
                    </a:cubicBezTo>
                    <a:cubicBezTo>
                      <a:pt x="1146" y="763"/>
                      <a:pt x="1172" y="779"/>
                      <a:pt x="1195" y="793"/>
                    </a:cubicBezTo>
                    <a:cubicBezTo>
                      <a:pt x="1209" y="801"/>
                      <a:pt x="1223" y="808"/>
                      <a:pt x="1235" y="814"/>
                    </a:cubicBezTo>
                    <a:cubicBezTo>
                      <a:pt x="1241" y="817"/>
                      <a:pt x="1247" y="820"/>
                      <a:pt x="1253" y="823"/>
                    </a:cubicBezTo>
                    <a:cubicBezTo>
                      <a:pt x="1266" y="829"/>
                      <a:pt x="1279" y="834"/>
                      <a:pt x="1293" y="839"/>
                    </a:cubicBezTo>
                    <a:cubicBezTo>
                      <a:pt x="1296" y="840"/>
                      <a:pt x="1299" y="841"/>
                      <a:pt x="1303" y="842"/>
                    </a:cubicBezTo>
                    <a:cubicBezTo>
                      <a:pt x="1307" y="843"/>
                      <a:pt x="1311" y="844"/>
                      <a:pt x="1315" y="844"/>
                    </a:cubicBezTo>
                    <a:cubicBezTo>
                      <a:pt x="1321" y="845"/>
                      <a:pt x="1327" y="845"/>
                      <a:pt x="1333" y="845"/>
                    </a:cubicBezTo>
                    <a:cubicBezTo>
                      <a:pt x="1346" y="845"/>
                      <a:pt x="1355" y="840"/>
                      <a:pt x="1361" y="831"/>
                    </a:cubicBezTo>
                    <a:cubicBezTo>
                      <a:pt x="1367" y="822"/>
                      <a:pt x="1371" y="812"/>
                      <a:pt x="1374" y="801"/>
                    </a:cubicBezTo>
                    <a:cubicBezTo>
                      <a:pt x="1376" y="790"/>
                      <a:pt x="1375" y="776"/>
                      <a:pt x="1370" y="758"/>
                    </a:cubicBezTo>
                    <a:cubicBezTo>
                      <a:pt x="1365" y="739"/>
                      <a:pt x="1357" y="718"/>
                      <a:pt x="1345" y="695"/>
                    </a:cubicBezTo>
                    <a:cubicBezTo>
                      <a:pt x="1341" y="688"/>
                      <a:pt x="1338" y="681"/>
                      <a:pt x="1333" y="674"/>
                    </a:cubicBezTo>
                    <a:cubicBezTo>
                      <a:pt x="1325" y="659"/>
                      <a:pt x="1314" y="643"/>
                      <a:pt x="1303" y="626"/>
                    </a:cubicBezTo>
                    <a:cubicBezTo>
                      <a:pt x="1285" y="600"/>
                      <a:pt x="1264" y="572"/>
                      <a:pt x="1240" y="543"/>
                    </a:cubicBezTo>
                    <a:cubicBezTo>
                      <a:pt x="1132" y="412"/>
                      <a:pt x="961" y="244"/>
                      <a:pt x="725" y="39"/>
                    </a:cubicBezTo>
                    <a:cubicBezTo>
                      <a:pt x="715" y="30"/>
                      <a:pt x="705" y="22"/>
                      <a:pt x="695" y="13"/>
                    </a:cubicBezTo>
                    <a:cubicBezTo>
                      <a:pt x="691" y="9"/>
                      <a:pt x="686" y="4"/>
                      <a:pt x="682" y="0"/>
                    </a:cubicBezTo>
                    <a:cubicBezTo>
                      <a:pt x="698" y="13"/>
                      <a:pt x="713" y="26"/>
                      <a:pt x="728" y="39"/>
                    </a:cubicBezTo>
                    <a:cubicBezTo>
                      <a:pt x="808" y="108"/>
                      <a:pt x="880" y="173"/>
                      <a:pt x="945" y="234"/>
                    </a:cubicBezTo>
                    <a:cubicBezTo>
                      <a:pt x="1073" y="353"/>
                      <a:pt x="1174" y="456"/>
                      <a:pt x="1247" y="543"/>
                    </a:cubicBezTo>
                    <a:cubicBezTo>
                      <a:pt x="1268" y="568"/>
                      <a:pt x="1286" y="591"/>
                      <a:pt x="1303" y="613"/>
                    </a:cubicBezTo>
                    <a:cubicBezTo>
                      <a:pt x="1318" y="635"/>
                      <a:pt x="1332" y="655"/>
                      <a:pt x="1344" y="674"/>
                    </a:cubicBezTo>
                    <a:cubicBezTo>
                      <a:pt x="1348" y="681"/>
                      <a:pt x="1352" y="688"/>
                      <a:pt x="1356" y="695"/>
                    </a:cubicBezTo>
                    <a:cubicBezTo>
                      <a:pt x="1368" y="718"/>
                      <a:pt x="1378" y="739"/>
                      <a:pt x="1384" y="758"/>
                    </a:cubicBezTo>
                    <a:cubicBezTo>
                      <a:pt x="1388" y="772"/>
                      <a:pt x="1391" y="783"/>
                      <a:pt x="1392" y="793"/>
                    </a:cubicBezTo>
                    <a:cubicBezTo>
                      <a:pt x="1392" y="792"/>
                      <a:pt x="1392" y="792"/>
                      <a:pt x="1392" y="792"/>
                    </a:cubicBezTo>
                    <a:cubicBezTo>
                      <a:pt x="1394" y="808"/>
                      <a:pt x="1390" y="825"/>
                      <a:pt x="1380" y="842"/>
                    </a:cubicBezTo>
                    <a:close/>
                  </a:path>
                </a:pathLst>
              </a:custGeom>
              <a:grpFill/>
              <a:ln w="9525">
                <a:solidFill>
                  <a:srgbClr val="E8B86E"/>
                </a:solidFill>
                <a:round/>
              </a:ln>
            </p:spPr>
            <p:txBody>
              <a:bodyPr vert="horz" wrap="square" lIns="91440" tIns="45720" rIns="91440" bIns="4572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400" dirty="0">
                  <a:solidFill>
                    <a:schemeClr val="bg1"/>
                  </a:solidFill>
                  <a:cs typeface="+mn-ea"/>
                  <a:sym typeface="+mn-lt"/>
                </a:endParaRPr>
              </a:p>
            </p:txBody>
          </p:sp>
        </p:grpSp>
        <p:sp>
          <p:nvSpPr>
            <p:cNvPr id="44" name="Text Placeholder 3"/>
            <p:cNvSpPr txBox="1"/>
            <p:nvPr/>
          </p:nvSpPr>
          <p:spPr>
            <a:xfrm rot="2164606">
              <a:off x="4484600" y="2534471"/>
              <a:ext cx="795090" cy="246221"/>
            </a:xfrm>
            <a:prstGeom prst="rect">
              <a:avLst/>
            </a:prstGeom>
            <a:grpFill/>
            <a:ln>
              <a:solidFill>
                <a:srgbClr val="E8B86E"/>
              </a:solidFill>
            </a:ln>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id-ID" sz="1600" b="1" dirty="0">
                  <a:solidFill>
                    <a:schemeClr val="bg1"/>
                  </a:solidFill>
                  <a:cs typeface="+mn-ea"/>
                  <a:sym typeface="+mn-lt"/>
                </a:rPr>
                <a:t>Phase 1</a:t>
              </a:r>
              <a:endParaRPr lang="en-GB" sz="1600" b="1" dirty="0">
                <a:solidFill>
                  <a:schemeClr val="bg1"/>
                </a:solidFill>
                <a:cs typeface="+mn-ea"/>
                <a:sym typeface="+mn-lt"/>
              </a:endParaRPr>
            </a:p>
          </p:txBody>
        </p:sp>
        <p:sp>
          <p:nvSpPr>
            <p:cNvPr id="45" name="Text Placeholder 3"/>
            <p:cNvSpPr txBox="1"/>
            <p:nvPr/>
          </p:nvSpPr>
          <p:spPr>
            <a:xfrm rot="19435394" flipH="1">
              <a:off x="6721947" y="2507871"/>
              <a:ext cx="758221" cy="246221"/>
            </a:xfrm>
            <a:prstGeom prst="rect">
              <a:avLst/>
            </a:prstGeom>
            <a:grpFill/>
            <a:ln>
              <a:solidFill>
                <a:srgbClr val="E8B86E"/>
              </a:solidFill>
            </a:ln>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id-ID" sz="1600" dirty="0">
                  <a:solidFill>
                    <a:schemeClr val="bg1"/>
                  </a:solidFill>
                  <a:cs typeface="+mn-ea"/>
                  <a:sym typeface="+mn-lt"/>
                </a:rPr>
                <a:t>Phase 2</a:t>
              </a:r>
              <a:endParaRPr lang="en-GB" sz="1600" dirty="0">
                <a:solidFill>
                  <a:schemeClr val="bg1"/>
                </a:solidFill>
                <a:cs typeface="+mn-ea"/>
                <a:sym typeface="+mn-lt"/>
              </a:endParaRPr>
            </a:p>
          </p:txBody>
        </p:sp>
        <p:sp>
          <p:nvSpPr>
            <p:cNvPr id="46" name="Text Placeholder 3"/>
            <p:cNvSpPr txBox="1"/>
            <p:nvPr/>
          </p:nvSpPr>
          <p:spPr>
            <a:xfrm rot="19435394" flipH="1">
              <a:off x="4490748" y="4456147"/>
              <a:ext cx="758221" cy="246221"/>
            </a:xfrm>
            <a:prstGeom prst="rect">
              <a:avLst/>
            </a:prstGeom>
            <a:grpFill/>
            <a:ln>
              <a:solidFill>
                <a:srgbClr val="E8B86E"/>
              </a:solidFill>
            </a:ln>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id-ID" sz="1600" dirty="0">
                  <a:solidFill>
                    <a:schemeClr val="bg1"/>
                  </a:solidFill>
                  <a:cs typeface="+mn-ea"/>
                  <a:sym typeface="+mn-lt"/>
                </a:rPr>
                <a:t>Phase 3</a:t>
              </a:r>
              <a:endParaRPr lang="en-GB" sz="1600" dirty="0">
                <a:solidFill>
                  <a:schemeClr val="bg1"/>
                </a:solidFill>
                <a:cs typeface="+mn-ea"/>
                <a:sym typeface="+mn-lt"/>
              </a:endParaRPr>
            </a:p>
          </p:txBody>
        </p:sp>
        <p:sp>
          <p:nvSpPr>
            <p:cNvPr id="47" name="Text Placeholder 3"/>
            <p:cNvSpPr txBox="1"/>
            <p:nvPr/>
          </p:nvSpPr>
          <p:spPr>
            <a:xfrm rot="2164606">
              <a:off x="6651183" y="4432209"/>
              <a:ext cx="758221" cy="246221"/>
            </a:xfrm>
            <a:prstGeom prst="rect">
              <a:avLst/>
            </a:prstGeom>
            <a:grpFill/>
            <a:ln>
              <a:solidFill>
                <a:srgbClr val="E8B86E"/>
              </a:solidFill>
            </a:ln>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id-ID" sz="1600" dirty="0">
                  <a:solidFill>
                    <a:schemeClr val="bg1"/>
                  </a:solidFill>
                  <a:cs typeface="+mn-ea"/>
                  <a:sym typeface="+mn-lt"/>
                </a:rPr>
                <a:t>Phase 4</a:t>
              </a:r>
              <a:endParaRPr lang="en-GB" sz="1600" dirty="0">
                <a:solidFill>
                  <a:schemeClr val="bg1"/>
                </a:solidFill>
                <a:cs typeface="+mn-ea"/>
                <a:sym typeface="+mn-lt"/>
              </a:endParaRPr>
            </a:p>
          </p:txBody>
        </p:sp>
      </p:grpSp>
      <p:grpSp>
        <p:nvGrpSpPr>
          <p:cNvPr id="60" name="组合 59"/>
          <p:cNvGrpSpPr/>
          <p:nvPr/>
        </p:nvGrpSpPr>
        <p:grpSpPr>
          <a:xfrm>
            <a:off x="1227169" y="1994513"/>
            <a:ext cx="2428480" cy="1431161"/>
            <a:chOff x="2136360" y="3893492"/>
            <a:chExt cx="1886136" cy="1431161"/>
          </a:xfrm>
        </p:grpSpPr>
        <p:sp>
          <p:nvSpPr>
            <p:cNvPr id="61" name="文本框 60"/>
            <p:cNvSpPr txBox="1"/>
            <p:nvPr/>
          </p:nvSpPr>
          <p:spPr>
            <a:xfrm>
              <a:off x="2136360" y="4262824"/>
              <a:ext cx="1886136" cy="1061829"/>
            </a:xfrm>
            <a:prstGeom prst="rect">
              <a:avLst/>
            </a:prstGeom>
            <a:noFill/>
          </p:spPr>
          <p:txBody>
            <a:bodyPr wrap="square" rtlCol="0">
              <a:spAutoFit/>
            </a:bodyPr>
            <a:lstStyle/>
            <a:p>
              <a:pPr algn="ctr">
                <a:lnSpc>
                  <a:spcPct val="150000"/>
                </a:lnSpc>
                <a:defRPr/>
              </a:pPr>
              <a:r>
                <a:rPr lang="zh-CN" altLang="en-US" sz="1400" dirty="0">
                  <a:solidFill>
                    <a:srgbClr val="E8B86E"/>
                  </a:solidFill>
                  <a:cs typeface="+mn-ea"/>
                  <a:sym typeface="+mn-lt"/>
                </a:rPr>
                <a:t>在此输入文字内容，文字不易太多，以简练为主，此模板作品在此输入文字内容；</a:t>
              </a:r>
            </a:p>
          </p:txBody>
        </p:sp>
        <p:sp>
          <p:nvSpPr>
            <p:cNvPr id="62" name="矩形 61"/>
            <p:cNvSpPr/>
            <p:nvPr/>
          </p:nvSpPr>
          <p:spPr>
            <a:xfrm>
              <a:off x="2529632" y="3893492"/>
              <a:ext cx="1099593" cy="461665"/>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2400" i="0" u="none" strike="noStrike" kern="1200" cap="none" spc="0" normalizeH="0" baseline="0" noProof="0" dirty="0">
                  <a:ln>
                    <a:noFill/>
                  </a:ln>
                  <a:solidFill>
                    <a:srgbClr val="E8B86E"/>
                  </a:solidFill>
                  <a:effectLst/>
                  <a:uLnTx/>
                  <a:uFillTx/>
                  <a:cs typeface="+mn-ea"/>
                  <a:sym typeface="+mn-lt"/>
                </a:rPr>
                <a:t>输入标题</a:t>
              </a:r>
              <a:endParaRPr kumimoji="0" lang="en-US" altLang="zh-CN" sz="2400" i="0" u="none" strike="noStrike" kern="1200" cap="none" spc="0" normalizeH="0" baseline="0" noProof="0" dirty="0">
                <a:ln>
                  <a:noFill/>
                </a:ln>
                <a:solidFill>
                  <a:srgbClr val="E8B86E"/>
                </a:solidFill>
                <a:effectLst/>
                <a:uLnTx/>
                <a:uFillTx/>
                <a:cs typeface="+mn-ea"/>
                <a:sym typeface="+mn-lt"/>
              </a:endParaRPr>
            </a:p>
          </p:txBody>
        </p:sp>
      </p:grpSp>
      <p:grpSp>
        <p:nvGrpSpPr>
          <p:cNvPr id="63" name="组合 62"/>
          <p:cNvGrpSpPr/>
          <p:nvPr/>
        </p:nvGrpSpPr>
        <p:grpSpPr>
          <a:xfrm>
            <a:off x="1227169" y="3942789"/>
            <a:ext cx="2428480" cy="1431161"/>
            <a:chOff x="2136360" y="3893492"/>
            <a:chExt cx="1886136" cy="1431161"/>
          </a:xfrm>
        </p:grpSpPr>
        <p:sp>
          <p:nvSpPr>
            <p:cNvPr id="65" name="文本框 64"/>
            <p:cNvSpPr txBox="1"/>
            <p:nvPr/>
          </p:nvSpPr>
          <p:spPr>
            <a:xfrm>
              <a:off x="2136360" y="4262824"/>
              <a:ext cx="1886136" cy="1061829"/>
            </a:xfrm>
            <a:prstGeom prst="rect">
              <a:avLst/>
            </a:prstGeom>
            <a:noFill/>
          </p:spPr>
          <p:txBody>
            <a:bodyPr wrap="square" rtlCol="0">
              <a:spAutoFit/>
            </a:bodyPr>
            <a:lstStyle/>
            <a:p>
              <a:pPr algn="ctr">
                <a:lnSpc>
                  <a:spcPct val="150000"/>
                </a:lnSpc>
                <a:defRPr/>
              </a:pPr>
              <a:r>
                <a:rPr lang="zh-CN" altLang="en-US" sz="1400" dirty="0">
                  <a:solidFill>
                    <a:srgbClr val="E8B86E"/>
                  </a:solidFill>
                  <a:cs typeface="+mn-ea"/>
                  <a:sym typeface="+mn-lt"/>
                </a:rPr>
                <a:t>在此输入文字内容，文字不易太多，以简练为主，此模板作品在此输入文字内容；</a:t>
              </a:r>
            </a:p>
          </p:txBody>
        </p:sp>
        <p:sp>
          <p:nvSpPr>
            <p:cNvPr id="66" name="矩形 65"/>
            <p:cNvSpPr/>
            <p:nvPr/>
          </p:nvSpPr>
          <p:spPr>
            <a:xfrm>
              <a:off x="2529632" y="3893492"/>
              <a:ext cx="1099593" cy="461665"/>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2400" i="0" u="none" strike="noStrike" kern="1200" cap="none" spc="0" normalizeH="0" baseline="0" noProof="0" dirty="0">
                  <a:ln>
                    <a:noFill/>
                  </a:ln>
                  <a:solidFill>
                    <a:srgbClr val="E8B86E"/>
                  </a:solidFill>
                  <a:effectLst/>
                  <a:uLnTx/>
                  <a:uFillTx/>
                  <a:cs typeface="+mn-ea"/>
                  <a:sym typeface="+mn-lt"/>
                </a:rPr>
                <a:t>输入标题</a:t>
              </a:r>
              <a:endParaRPr kumimoji="0" lang="en-US" altLang="zh-CN" sz="2400" i="0" u="none" strike="noStrike" kern="1200" cap="none" spc="0" normalizeH="0" baseline="0" noProof="0" dirty="0">
                <a:ln>
                  <a:noFill/>
                </a:ln>
                <a:solidFill>
                  <a:srgbClr val="E8B86E"/>
                </a:solidFill>
                <a:effectLst/>
                <a:uLnTx/>
                <a:uFillTx/>
                <a:cs typeface="+mn-ea"/>
                <a:sym typeface="+mn-lt"/>
              </a:endParaRPr>
            </a:p>
          </p:txBody>
        </p:sp>
      </p:grpSp>
      <p:grpSp>
        <p:nvGrpSpPr>
          <p:cNvPr id="67" name="组合 66"/>
          <p:cNvGrpSpPr/>
          <p:nvPr/>
        </p:nvGrpSpPr>
        <p:grpSpPr>
          <a:xfrm>
            <a:off x="8536351" y="1994513"/>
            <a:ext cx="2428480" cy="1431161"/>
            <a:chOff x="2136360" y="3893492"/>
            <a:chExt cx="1886136" cy="1431161"/>
          </a:xfrm>
        </p:grpSpPr>
        <p:sp>
          <p:nvSpPr>
            <p:cNvPr id="68" name="文本框 67"/>
            <p:cNvSpPr txBox="1"/>
            <p:nvPr/>
          </p:nvSpPr>
          <p:spPr>
            <a:xfrm>
              <a:off x="2136360" y="4262824"/>
              <a:ext cx="1886136" cy="1061829"/>
            </a:xfrm>
            <a:prstGeom prst="rect">
              <a:avLst/>
            </a:prstGeom>
            <a:noFill/>
          </p:spPr>
          <p:txBody>
            <a:bodyPr wrap="square" rtlCol="0">
              <a:spAutoFit/>
            </a:bodyPr>
            <a:lstStyle/>
            <a:p>
              <a:pPr algn="ctr">
                <a:lnSpc>
                  <a:spcPct val="150000"/>
                </a:lnSpc>
                <a:defRPr/>
              </a:pPr>
              <a:r>
                <a:rPr lang="zh-CN" altLang="en-US" sz="1400" dirty="0">
                  <a:solidFill>
                    <a:srgbClr val="E8B86E"/>
                  </a:solidFill>
                  <a:cs typeface="+mn-ea"/>
                  <a:sym typeface="+mn-lt"/>
                </a:rPr>
                <a:t>在此输入文字内容，文字不易太多，以简练为主，此模板作品在此输入文字内容；</a:t>
              </a:r>
            </a:p>
          </p:txBody>
        </p:sp>
        <p:sp>
          <p:nvSpPr>
            <p:cNvPr id="69" name="矩形 68"/>
            <p:cNvSpPr/>
            <p:nvPr/>
          </p:nvSpPr>
          <p:spPr>
            <a:xfrm>
              <a:off x="2529632" y="3893492"/>
              <a:ext cx="1099593" cy="461665"/>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2400" i="0" u="none" strike="noStrike" kern="1200" cap="none" spc="0" normalizeH="0" baseline="0" noProof="0" dirty="0">
                  <a:ln>
                    <a:noFill/>
                  </a:ln>
                  <a:solidFill>
                    <a:srgbClr val="E8B86E"/>
                  </a:solidFill>
                  <a:effectLst/>
                  <a:uLnTx/>
                  <a:uFillTx/>
                  <a:cs typeface="+mn-ea"/>
                  <a:sym typeface="+mn-lt"/>
                </a:rPr>
                <a:t>输入标题</a:t>
              </a:r>
              <a:endParaRPr kumimoji="0" lang="en-US" altLang="zh-CN" sz="2400" i="0" u="none" strike="noStrike" kern="1200" cap="none" spc="0" normalizeH="0" baseline="0" noProof="0" dirty="0">
                <a:ln>
                  <a:noFill/>
                </a:ln>
                <a:solidFill>
                  <a:srgbClr val="E8B86E"/>
                </a:solidFill>
                <a:effectLst/>
                <a:uLnTx/>
                <a:uFillTx/>
                <a:cs typeface="+mn-ea"/>
                <a:sym typeface="+mn-lt"/>
              </a:endParaRPr>
            </a:p>
          </p:txBody>
        </p:sp>
      </p:grpSp>
      <p:grpSp>
        <p:nvGrpSpPr>
          <p:cNvPr id="70" name="组合 69"/>
          <p:cNvGrpSpPr/>
          <p:nvPr/>
        </p:nvGrpSpPr>
        <p:grpSpPr>
          <a:xfrm>
            <a:off x="8536351" y="3942789"/>
            <a:ext cx="2428480" cy="1431161"/>
            <a:chOff x="2136360" y="3893492"/>
            <a:chExt cx="1886136" cy="1431161"/>
          </a:xfrm>
        </p:grpSpPr>
        <p:sp>
          <p:nvSpPr>
            <p:cNvPr id="71" name="文本框 70"/>
            <p:cNvSpPr txBox="1"/>
            <p:nvPr/>
          </p:nvSpPr>
          <p:spPr>
            <a:xfrm>
              <a:off x="2136360" y="4262824"/>
              <a:ext cx="1886136" cy="1061829"/>
            </a:xfrm>
            <a:prstGeom prst="rect">
              <a:avLst/>
            </a:prstGeom>
            <a:noFill/>
          </p:spPr>
          <p:txBody>
            <a:bodyPr wrap="square" rtlCol="0">
              <a:spAutoFit/>
            </a:bodyPr>
            <a:lstStyle/>
            <a:p>
              <a:pPr algn="ctr">
                <a:lnSpc>
                  <a:spcPct val="150000"/>
                </a:lnSpc>
                <a:defRPr/>
              </a:pPr>
              <a:r>
                <a:rPr lang="zh-CN" altLang="en-US" sz="1400" dirty="0">
                  <a:solidFill>
                    <a:srgbClr val="E8B86E"/>
                  </a:solidFill>
                  <a:cs typeface="+mn-ea"/>
                  <a:sym typeface="+mn-lt"/>
                </a:rPr>
                <a:t>在此输入文字内容，文字不易太多，以简练为主，此模板作品在此输入文字内容；</a:t>
              </a:r>
            </a:p>
          </p:txBody>
        </p:sp>
        <p:sp>
          <p:nvSpPr>
            <p:cNvPr id="72" name="矩形 71"/>
            <p:cNvSpPr/>
            <p:nvPr/>
          </p:nvSpPr>
          <p:spPr>
            <a:xfrm>
              <a:off x="2529632" y="3893492"/>
              <a:ext cx="1099593" cy="461665"/>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2400" i="0" u="none" strike="noStrike" kern="1200" cap="none" spc="0" normalizeH="0" baseline="0" noProof="0" dirty="0">
                  <a:ln>
                    <a:noFill/>
                  </a:ln>
                  <a:solidFill>
                    <a:srgbClr val="E8B86E"/>
                  </a:solidFill>
                  <a:effectLst/>
                  <a:uLnTx/>
                  <a:uFillTx/>
                  <a:cs typeface="+mn-ea"/>
                  <a:sym typeface="+mn-lt"/>
                </a:rPr>
                <a:t>输入标题</a:t>
              </a:r>
              <a:endParaRPr kumimoji="0" lang="en-US" altLang="zh-CN" sz="2400" i="0" u="none" strike="noStrike" kern="1200" cap="none" spc="0" normalizeH="0" baseline="0" noProof="0" dirty="0">
                <a:ln>
                  <a:noFill/>
                </a:ln>
                <a:solidFill>
                  <a:srgbClr val="E8B86E"/>
                </a:solidFill>
                <a:effectLst/>
                <a:uLnTx/>
                <a:uFillTx/>
                <a:cs typeface="+mn-ea"/>
                <a:sym typeface="+mn-lt"/>
              </a:endParaRPr>
            </a:p>
          </p:txBody>
        </p:sp>
      </p:grpSp>
      <p:pic>
        <p:nvPicPr>
          <p:cNvPr id="35" name="图片 34"/>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8800"/>
                    </a14:imgEffect>
                  </a14:imgLayer>
                </a14:imgProps>
              </a:ext>
              <a:ext uri="{28A0092B-C50C-407E-A947-70E740481C1C}">
                <a14:useLocalDpi xmlns:a14="http://schemas.microsoft.com/office/drawing/2010/main" val="0"/>
              </a:ext>
            </a:extLst>
          </a:blip>
          <a:srcRect/>
          <a:stretch>
            <a:fillRect/>
          </a:stretch>
        </p:blipFill>
        <p:spPr>
          <a:xfrm flipH="1">
            <a:off x="2847874" y="120332"/>
            <a:ext cx="6496252" cy="1396366"/>
          </a:xfrm>
          <a:prstGeom prst="rect">
            <a:avLst/>
          </a:prstGeom>
        </p:spPr>
      </p:pic>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9"/>
                                        </p:tgtEl>
                                        <p:attrNameLst>
                                          <p:attrName>style.visibility</p:attrName>
                                        </p:attrNameLst>
                                      </p:cBhvr>
                                      <p:to>
                                        <p:strVal val="visible"/>
                                      </p:to>
                                    </p:set>
                                    <p:animEffect transition="in" filter="fade">
                                      <p:cBhvr>
                                        <p:cTn id="7" dur="1000"/>
                                        <p:tgtEl>
                                          <p:spTgt spid="39"/>
                                        </p:tgtEl>
                                      </p:cBhvr>
                                    </p:animEffect>
                                    <p:anim calcmode="lin" valueType="num">
                                      <p:cBhvr>
                                        <p:cTn id="8" dur="1000" fill="hold"/>
                                        <p:tgtEl>
                                          <p:spTgt spid="39"/>
                                        </p:tgtEl>
                                        <p:attrNameLst>
                                          <p:attrName>ppt_x</p:attrName>
                                        </p:attrNameLst>
                                      </p:cBhvr>
                                      <p:tavLst>
                                        <p:tav tm="0">
                                          <p:val>
                                            <p:strVal val="#ppt_x"/>
                                          </p:val>
                                        </p:tav>
                                        <p:tav tm="100000">
                                          <p:val>
                                            <p:strVal val="#ppt_x"/>
                                          </p:val>
                                        </p:tav>
                                      </p:tavLst>
                                    </p:anim>
                                    <p:anim calcmode="lin" valueType="num">
                                      <p:cBhvr>
                                        <p:cTn id="9" dur="1000" fill="hold"/>
                                        <p:tgtEl>
                                          <p:spTgt spid="39"/>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60"/>
                                        </p:tgtEl>
                                        <p:attrNameLst>
                                          <p:attrName>style.visibility</p:attrName>
                                        </p:attrNameLst>
                                      </p:cBhvr>
                                      <p:to>
                                        <p:strVal val="visible"/>
                                      </p:to>
                                    </p:set>
                                    <p:animEffect transition="in" filter="fade">
                                      <p:cBhvr>
                                        <p:cTn id="14" dur="1000"/>
                                        <p:tgtEl>
                                          <p:spTgt spid="60"/>
                                        </p:tgtEl>
                                      </p:cBhvr>
                                    </p:animEffect>
                                    <p:anim calcmode="lin" valueType="num">
                                      <p:cBhvr>
                                        <p:cTn id="15" dur="1000" fill="hold"/>
                                        <p:tgtEl>
                                          <p:spTgt spid="60"/>
                                        </p:tgtEl>
                                        <p:attrNameLst>
                                          <p:attrName>ppt_x</p:attrName>
                                        </p:attrNameLst>
                                      </p:cBhvr>
                                      <p:tavLst>
                                        <p:tav tm="0">
                                          <p:val>
                                            <p:strVal val="#ppt_x"/>
                                          </p:val>
                                        </p:tav>
                                        <p:tav tm="100000">
                                          <p:val>
                                            <p:strVal val="#ppt_x"/>
                                          </p:val>
                                        </p:tav>
                                      </p:tavLst>
                                    </p:anim>
                                    <p:anim calcmode="lin" valueType="num">
                                      <p:cBhvr>
                                        <p:cTn id="16" dur="1000" fill="hold"/>
                                        <p:tgtEl>
                                          <p:spTgt spid="60"/>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63"/>
                                        </p:tgtEl>
                                        <p:attrNameLst>
                                          <p:attrName>style.visibility</p:attrName>
                                        </p:attrNameLst>
                                      </p:cBhvr>
                                      <p:to>
                                        <p:strVal val="visible"/>
                                      </p:to>
                                    </p:set>
                                    <p:animEffect transition="in" filter="fade">
                                      <p:cBhvr>
                                        <p:cTn id="21" dur="1000"/>
                                        <p:tgtEl>
                                          <p:spTgt spid="63"/>
                                        </p:tgtEl>
                                      </p:cBhvr>
                                    </p:animEffect>
                                    <p:anim calcmode="lin" valueType="num">
                                      <p:cBhvr>
                                        <p:cTn id="22" dur="1000" fill="hold"/>
                                        <p:tgtEl>
                                          <p:spTgt spid="63"/>
                                        </p:tgtEl>
                                        <p:attrNameLst>
                                          <p:attrName>ppt_x</p:attrName>
                                        </p:attrNameLst>
                                      </p:cBhvr>
                                      <p:tavLst>
                                        <p:tav tm="0">
                                          <p:val>
                                            <p:strVal val="#ppt_x"/>
                                          </p:val>
                                        </p:tav>
                                        <p:tav tm="100000">
                                          <p:val>
                                            <p:strVal val="#ppt_x"/>
                                          </p:val>
                                        </p:tav>
                                      </p:tavLst>
                                    </p:anim>
                                    <p:anim calcmode="lin" valueType="num">
                                      <p:cBhvr>
                                        <p:cTn id="23" dur="1000" fill="hold"/>
                                        <p:tgtEl>
                                          <p:spTgt spid="63"/>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67"/>
                                        </p:tgtEl>
                                        <p:attrNameLst>
                                          <p:attrName>style.visibility</p:attrName>
                                        </p:attrNameLst>
                                      </p:cBhvr>
                                      <p:to>
                                        <p:strVal val="visible"/>
                                      </p:to>
                                    </p:set>
                                    <p:animEffect transition="in" filter="fade">
                                      <p:cBhvr>
                                        <p:cTn id="28" dur="1000"/>
                                        <p:tgtEl>
                                          <p:spTgt spid="67"/>
                                        </p:tgtEl>
                                      </p:cBhvr>
                                    </p:animEffect>
                                    <p:anim calcmode="lin" valueType="num">
                                      <p:cBhvr>
                                        <p:cTn id="29" dur="1000" fill="hold"/>
                                        <p:tgtEl>
                                          <p:spTgt spid="67"/>
                                        </p:tgtEl>
                                        <p:attrNameLst>
                                          <p:attrName>ppt_x</p:attrName>
                                        </p:attrNameLst>
                                      </p:cBhvr>
                                      <p:tavLst>
                                        <p:tav tm="0">
                                          <p:val>
                                            <p:strVal val="#ppt_x"/>
                                          </p:val>
                                        </p:tav>
                                        <p:tav tm="100000">
                                          <p:val>
                                            <p:strVal val="#ppt_x"/>
                                          </p:val>
                                        </p:tav>
                                      </p:tavLst>
                                    </p:anim>
                                    <p:anim calcmode="lin" valueType="num">
                                      <p:cBhvr>
                                        <p:cTn id="30" dur="1000" fill="hold"/>
                                        <p:tgtEl>
                                          <p:spTgt spid="67"/>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70"/>
                                        </p:tgtEl>
                                        <p:attrNameLst>
                                          <p:attrName>style.visibility</p:attrName>
                                        </p:attrNameLst>
                                      </p:cBhvr>
                                      <p:to>
                                        <p:strVal val="visible"/>
                                      </p:to>
                                    </p:set>
                                    <p:animEffect transition="in" filter="fade">
                                      <p:cBhvr>
                                        <p:cTn id="35" dur="1000"/>
                                        <p:tgtEl>
                                          <p:spTgt spid="70"/>
                                        </p:tgtEl>
                                      </p:cBhvr>
                                    </p:animEffect>
                                    <p:anim calcmode="lin" valueType="num">
                                      <p:cBhvr>
                                        <p:cTn id="36" dur="1000" fill="hold"/>
                                        <p:tgtEl>
                                          <p:spTgt spid="70"/>
                                        </p:tgtEl>
                                        <p:attrNameLst>
                                          <p:attrName>ppt_x</p:attrName>
                                        </p:attrNameLst>
                                      </p:cBhvr>
                                      <p:tavLst>
                                        <p:tav tm="0">
                                          <p:val>
                                            <p:strVal val="#ppt_x"/>
                                          </p:val>
                                        </p:tav>
                                        <p:tav tm="100000">
                                          <p:val>
                                            <p:strVal val="#ppt_x"/>
                                          </p:val>
                                        </p:tav>
                                      </p:tavLst>
                                    </p:anim>
                                    <p:anim calcmode="lin" valueType="num">
                                      <p:cBhvr>
                                        <p:cTn id="37" dur="1000" fill="hold"/>
                                        <p:tgtEl>
                                          <p:spTgt spid="7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PA-任意多边形 5"/>
          <p:cNvSpPr>
            <a:spLocks noChangeAspect="1"/>
          </p:cNvSpPr>
          <p:nvPr>
            <p:custDataLst>
              <p:tags r:id="rId2"/>
            </p:custDataLst>
          </p:nvPr>
        </p:nvSpPr>
        <p:spPr>
          <a:xfrm rot="10800000">
            <a:off x="1400174" y="2111087"/>
            <a:ext cx="2447925" cy="2783498"/>
          </a:xfrm>
          <a:custGeom>
            <a:avLst/>
            <a:gdLst>
              <a:gd name="connsiteX0" fmla="*/ 2682494 w 2836097"/>
              <a:gd name="connsiteY0" fmla="*/ 3067706 h 3067706"/>
              <a:gd name="connsiteX1" fmla="*/ 876045 w 2836097"/>
              <a:gd name="connsiteY1" fmla="*/ 3067706 h 3067706"/>
              <a:gd name="connsiteX2" fmla="*/ 0 w 2836097"/>
              <a:gd name="connsiteY2" fmla="*/ 1533853 h 3067706"/>
              <a:gd name="connsiteX3" fmla="*/ 876045 w 2836097"/>
              <a:gd name="connsiteY3" fmla="*/ 0 h 3067706"/>
              <a:gd name="connsiteX4" fmla="*/ 2682494 w 2836097"/>
              <a:gd name="connsiteY4" fmla="*/ 0 h 3067706"/>
              <a:gd name="connsiteX5" fmla="*/ 2836097 w 2836097"/>
              <a:gd name="connsiteY5" fmla="*/ 268941 h 3067706"/>
              <a:gd name="connsiteX6" fmla="*/ 1473384 w 2836097"/>
              <a:gd name="connsiteY6" fmla="*/ 268941 h 3067706"/>
              <a:gd name="connsiteX7" fmla="*/ 747356 w 2836097"/>
              <a:gd name="connsiteY7" fmla="*/ 1540132 h 3067706"/>
              <a:gd name="connsiteX8" fmla="*/ 1473384 w 2836097"/>
              <a:gd name="connsiteY8" fmla="*/ 2811322 h 3067706"/>
              <a:gd name="connsiteX9" fmla="*/ 2828925 w 2836097"/>
              <a:gd name="connsiteY9" fmla="*/ 2811322 h 30677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836097" h="3067706">
                <a:moveTo>
                  <a:pt x="2682494" y="3067706"/>
                </a:moveTo>
                <a:lnTo>
                  <a:pt x="876045" y="3067706"/>
                </a:lnTo>
                <a:lnTo>
                  <a:pt x="0" y="1533853"/>
                </a:lnTo>
                <a:lnTo>
                  <a:pt x="876045" y="0"/>
                </a:lnTo>
                <a:lnTo>
                  <a:pt x="2682494" y="0"/>
                </a:lnTo>
                <a:lnTo>
                  <a:pt x="2836097" y="268941"/>
                </a:lnTo>
                <a:lnTo>
                  <a:pt x="1473384" y="268941"/>
                </a:lnTo>
                <a:lnTo>
                  <a:pt x="747356" y="1540132"/>
                </a:lnTo>
                <a:lnTo>
                  <a:pt x="1473384" y="2811322"/>
                </a:lnTo>
                <a:lnTo>
                  <a:pt x="2828925" y="2811322"/>
                </a:lnTo>
                <a:close/>
              </a:path>
            </a:pathLst>
          </a:custGeom>
          <a:solidFill>
            <a:srgbClr val="E8B86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zh-CN" altLang="en-US">
              <a:solidFill>
                <a:srgbClr val="FFFFFF"/>
              </a:solidFill>
              <a:cs typeface="+mn-ea"/>
              <a:sym typeface="+mn-lt"/>
            </a:endParaRPr>
          </a:p>
        </p:txBody>
      </p:sp>
      <p:sp>
        <p:nvSpPr>
          <p:cNvPr id="13" name="PA-文本框 8"/>
          <p:cNvSpPr txBox="1">
            <a:spLocks noChangeArrowheads="1"/>
          </p:cNvSpPr>
          <p:nvPr>
            <p:custDataLst>
              <p:tags r:id="rId3"/>
            </p:custDataLst>
          </p:nvPr>
        </p:nvSpPr>
        <p:spPr bwMode="auto">
          <a:xfrm>
            <a:off x="3192463" y="3136612"/>
            <a:ext cx="665567"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r>
              <a:rPr lang="en-US" altLang="zh-CN" sz="3200">
                <a:solidFill>
                  <a:srgbClr val="FEFEFE"/>
                </a:solidFill>
                <a:latin typeface="+mn-lt"/>
                <a:ea typeface="+mn-ea"/>
                <a:cs typeface="+mn-ea"/>
                <a:sym typeface="+mn-lt"/>
              </a:rPr>
              <a:t>01</a:t>
            </a:r>
            <a:endParaRPr lang="zh-CN" altLang="en-US" sz="3200">
              <a:solidFill>
                <a:srgbClr val="FEFEFE"/>
              </a:solidFill>
              <a:latin typeface="+mn-lt"/>
              <a:ea typeface="+mn-ea"/>
              <a:cs typeface="+mn-ea"/>
              <a:sym typeface="+mn-lt"/>
            </a:endParaRPr>
          </a:p>
        </p:txBody>
      </p:sp>
      <p:sp>
        <p:nvSpPr>
          <p:cNvPr id="14" name="矩形 13"/>
          <p:cNvSpPr/>
          <p:nvPr/>
        </p:nvSpPr>
        <p:spPr>
          <a:xfrm>
            <a:off x="892785" y="2596216"/>
            <a:ext cx="1498966" cy="430879"/>
          </a:xfrm>
          <a:prstGeom prst="rect">
            <a:avLst/>
          </a:prstGeom>
        </p:spPr>
        <p:txBody>
          <a:bodyPr wrap="square" lIns="91431" tIns="45716" rIns="91431" bIns="45716">
            <a:spAutoFit/>
          </a:bodyPr>
          <a:lstStyle/>
          <a:p>
            <a:pPr algn="ctr"/>
            <a:r>
              <a:rPr lang="zh-CN" altLang="en-US" sz="2200" dirty="0">
                <a:solidFill>
                  <a:srgbClr val="E8B86E"/>
                </a:solidFill>
                <a:cs typeface="+mn-ea"/>
                <a:sym typeface="+mn-lt"/>
              </a:rPr>
              <a:t>添加标题</a:t>
            </a:r>
            <a:endParaRPr lang="en-US" altLang="zh-CN" sz="2200" dirty="0">
              <a:solidFill>
                <a:srgbClr val="E8B86E"/>
              </a:solidFill>
              <a:cs typeface="+mn-ea"/>
              <a:sym typeface="+mn-lt"/>
            </a:endParaRPr>
          </a:p>
        </p:txBody>
      </p:sp>
      <p:sp>
        <p:nvSpPr>
          <p:cNvPr id="17" name="矩形 47"/>
          <p:cNvSpPr>
            <a:spLocks noChangeArrowheads="1"/>
          </p:cNvSpPr>
          <p:nvPr/>
        </p:nvSpPr>
        <p:spPr bwMode="auto">
          <a:xfrm>
            <a:off x="576262" y="3011810"/>
            <a:ext cx="2132012" cy="14927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1" tIns="45716" rIns="91431" bIns="45716">
            <a:spAutoFit/>
          </a:bodyPr>
          <a:lstStyle>
            <a:lvl1pPr>
              <a:spcBef>
                <a:spcPct val="20000"/>
              </a:spcBef>
              <a:buFont typeface="Arial" panose="020B0604020202020204" pitchFamily="34" charset="0"/>
              <a:buChar char="•"/>
              <a:defRPr sz="3200">
                <a:solidFill>
                  <a:schemeClr val="tx1"/>
                </a:solidFill>
                <a:latin typeface="微软雅黑" panose="020B0503020204020204" charset="-122"/>
                <a:ea typeface="微软雅黑" panose="020B050302020402020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charset="-122"/>
                <a:ea typeface="微软雅黑" panose="020B050302020402020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charset="-122"/>
                <a:ea typeface="微软雅黑" panose="020B050302020402020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9pPr>
          </a:lstStyle>
          <a:p>
            <a:pPr algn="ctr">
              <a:lnSpc>
                <a:spcPct val="130000"/>
              </a:lnSpc>
              <a:spcBef>
                <a:spcPct val="0"/>
              </a:spcBef>
              <a:buNone/>
            </a:pPr>
            <a:r>
              <a:rPr lang="zh-CN" altLang="en-US" sz="1400" spc="300" dirty="0">
                <a:solidFill>
                  <a:srgbClr val="E8B86E"/>
                </a:solidFill>
                <a:latin typeface="+mn-lt"/>
                <a:ea typeface="+mn-ea"/>
                <a:cs typeface="+mn-ea"/>
                <a:sym typeface="+mn-lt"/>
              </a:rPr>
              <a:t>在此录入上述图表的综合描述说明，在此录入上述图表的综合描述说明，在此录入上述。</a:t>
            </a:r>
          </a:p>
        </p:txBody>
      </p:sp>
      <p:sp>
        <p:nvSpPr>
          <p:cNvPr id="19" name="PA-任意多边形 5"/>
          <p:cNvSpPr>
            <a:spLocks noChangeAspect="1"/>
          </p:cNvSpPr>
          <p:nvPr>
            <p:custDataLst>
              <p:tags r:id="rId4"/>
            </p:custDataLst>
          </p:nvPr>
        </p:nvSpPr>
        <p:spPr>
          <a:xfrm rot="10800000">
            <a:off x="5286374" y="2111087"/>
            <a:ext cx="2447925" cy="2783498"/>
          </a:xfrm>
          <a:custGeom>
            <a:avLst/>
            <a:gdLst>
              <a:gd name="connsiteX0" fmla="*/ 2682494 w 2836097"/>
              <a:gd name="connsiteY0" fmla="*/ 3067706 h 3067706"/>
              <a:gd name="connsiteX1" fmla="*/ 876045 w 2836097"/>
              <a:gd name="connsiteY1" fmla="*/ 3067706 h 3067706"/>
              <a:gd name="connsiteX2" fmla="*/ 0 w 2836097"/>
              <a:gd name="connsiteY2" fmla="*/ 1533853 h 3067706"/>
              <a:gd name="connsiteX3" fmla="*/ 876045 w 2836097"/>
              <a:gd name="connsiteY3" fmla="*/ 0 h 3067706"/>
              <a:gd name="connsiteX4" fmla="*/ 2682494 w 2836097"/>
              <a:gd name="connsiteY4" fmla="*/ 0 h 3067706"/>
              <a:gd name="connsiteX5" fmla="*/ 2836097 w 2836097"/>
              <a:gd name="connsiteY5" fmla="*/ 268941 h 3067706"/>
              <a:gd name="connsiteX6" fmla="*/ 1473384 w 2836097"/>
              <a:gd name="connsiteY6" fmla="*/ 268941 h 3067706"/>
              <a:gd name="connsiteX7" fmla="*/ 747356 w 2836097"/>
              <a:gd name="connsiteY7" fmla="*/ 1540132 h 3067706"/>
              <a:gd name="connsiteX8" fmla="*/ 1473384 w 2836097"/>
              <a:gd name="connsiteY8" fmla="*/ 2811322 h 3067706"/>
              <a:gd name="connsiteX9" fmla="*/ 2828925 w 2836097"/>
              <a:gd name="connsiteY9" fmla="*/ 2811322 h 30677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836097" h="3067706">
                <a:moveTo>
                  <a:pt x="2682494" y="3067706"/>
                </a:moveTo>
                <a:lnTo>
                  <a:pt x="876045" y="3067706"/>
                </a:lnTo>
                <a:lnTo>
                  <a:pt x="0" y="1533853"/>
                </a:lnTo>
                <a:lnTo>
                  <a:pt x="876045" y="0"/>
                </a:lnTo>
                <a:lnTo>
                  <a:pt x="2682494" y="0"/>
                </a:lnTo>
                <a:lnTo>
                  <a:pt x="2836097" y="268941"/>
                </a:lnTo>
                <a:lnTo>
                  <a:pt x="1473384" y="268941"/>
                </a:lnTo>
                <a:lnTo>
                  <a:pt x="747356" y="1540132"/>
                </a:lnTo>
                <a:lnTo>
                  <a:pt x="1473384" y="2811322"/>
                </a:lnTo>
                <a:lnTo>
                  <a:pt x="2828925" y="2811322"/>
                </a:lnTo>
                <a:close/>
              </a:path>
            </a:pathLst>
          </a:custGeom>
          <a:solidFill>
            <a:srgbClr val="E8B86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zh-CN" altLang="en-US">
              <a:solidFill>
                <a:srgbClr val="FFFFFF"/>
              </a:solidFill>
              <a:cs typeface="+mn-ea"/>
              <a:sym typeface="+mn-lt"/>
            </a:endParaRPr>
          </a:p>
        </p:txBody>
      </p:sp>
      <p:sp>
        <p:nvSpPr>
          <p:cNvPr id="21" name="PA-文本框 8"/>
          <p:cNvSpPr txBox="1">
            <a:spLocks noChangeArrowheads="1"/>
          </p:cNvSpPr>
          <p:nvPr>
            <p:custDataLst>
              <p:tags r:id="rId5"/>
            </p:custDataLst>
          </p:nvPr>
        </p:nvSpPr>
        <p:spPr bwMode="auto">
          <a:xfrm>
            <a:off x="7078663" y="3136612"/>
            <a:ext cx="665567"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r>
              <a:rPr lang="en-US" altLang="zh-CN" sz="3200" dirty="0">
                <a:solidFill>
                  <a:srgbClr val="FEFEFE"/>
                </a:solidFill>
                <a:latin typeface="+mn-lt"/>
                <a:ea typeface="+mn-ea"/>
                <a:cs typeface="+mn-ea"/>
                <a:sym typeface="+mn-lt"/>
              </a:rPr>
              <a:t>02</a:t>
            </a:r>
            <a:endParaRPr lang="zh-CN" altLang="en-US" sz="3200" dirty="0">
              <a:solidFill>
                <a:srgbClr val="FEFEFE"/>
              </a:solidFill>
              <a:latin typeface="+mn-lt"/>
              <a:ea typeface="+mn-ea"/>
              <a:cs typeface="+mn-ea"/>
              <a:sym typeface="+mn-lt"/>
            </a:endParaRPr>
          </a:p>
        </p:txBody>
      </p:sp>
      <p:sp>
        <p:nvSpPr>
          <p:cNvPr id="23" name="矩形 22"/>
          <p:cNvSpPr/>
          <p:nvPr/>
        </p:nvSpPr>
        <p:spPr>
          <a:xfrm>
            <a:off x="4778985" y="2596216"/>
            <a:ext cx="1498966" cy="430879"/>
          </a:xfrm>
          <a:prstGeom prst="rect">
            <a:avLst/>
          </a:prstGeom>
        </p:spPr>
        <p:txBody>
          <a:bodyPr wrap="square" lIns="91431" tIns="45716" rIns="91431" bIns="45716">
            <a:spAutoFit/>
          </a:bodyPr>
          <a:lstStyle/>
          <a:p>
            <a:pPr algn="ctr"/>
            <a:r>
              <a:rPr lang="zh-CN" altLang="en-US" sz="2200" dirty="0">
                <a:solidFill>
                  <a:srgbClr val="E8B86E"/>
                </a:solidFill>
                <a:cs typeface="+mn-ea"/>
                <a:sym typeface="+mn-lt"/>
              </a:rPr>
              <a:t>添加标题</a:t>
            </a:r>
            <a:endParaRPr lang="en-US" altLang="zh-CN" sz="2200" dirty="0">
              <a:solidFill>
                <a:srgbClr val="E8B86E"/>
              </a:solidFill>
              <a:cs typeface="+mn-ea"/>
              <a:sym typeface="+mn-lt"/>
            </a:endParaRPr>
          </a:p>
        </p:txBody>
      </p:sp>
      <p:sp>
        <p:nvSpPr>
          <p:cNvPr id="24" name="矩形 47"/>
          <p:cNvSpPr>
            <a:spLocks noChangeArrowheads="1"/>
          </p:cNvSpPr>
          <p:nvPr/>
        </p:nvSpPr>
        <p:spPr bwMode="auto">
          <a:xfrm>
            <a:off x="4462462" y="3011810"/>
            <a:ext cx="2132012" cy="14927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1" tIns="45716" rIns="91431" bIns="45716">
            <a:spAutoFit/>
          </a:bodyPr>
          <a:lstStyle>
            <a:lvl1pPr>
              <a:spcBef>
                <a:spcPct val="20000"/>
              </a:spcBef>
              <a:buFont typeface="Arial" panose="020B0604020202020204" pitchFamily="34" charset="0"/>
              <a:buChar char="•"/>
              <a:defRPr sz="3200">
                <a:solidFill>
                  <a:schemeClr val="tx1"/>
                </a:solidFill>
                <a:latin typeface="微软雅黑" panose="020B0503020204020204" charset="-122"/>
                <a:ea typeface="微软雅黑" panose="020B050302020402020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charset="-122"/>
                <a:ea typeface="微软雅黑" panose="020B050302020402020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charset="-122"/>
                <a:ea typeface="微软雅黑" panose="020B050302020402020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9pPr>
          </a:lstStyle>
          <a:p>
            <a:pPr algn="ctr">
              <a:lnSpc>
                <a:spcPct val="130000"/>
              </a:lnSpc>
              <a:spcBef>
                <a:spcPct val="0"/>
              </a:spcBef>
              <a:buNone/>
            </a:pPr>
            <a:r>
              <a:rPr lang="zh-CN" altLang="en-US" sz="1400" spc="300" dirty="0">
                <a:solidFill>
                  <a:srgbClr val="E8B86E"/>
                </a:solidFill>
                <a:latin typeface="+mn-lt"/>
                <a:ea typeface="+mn-ea"/>
                <a:cs typeface="+mn-ea"/>
                <a:sym typeface="+mn-lt"/>
              </a:rPr>
              <a:t>在此录入上述图表的综合描述说明，在此录入上述图表的综合描述说明，在此录入上述。</a:t>
            </a:r>
          </a:p>
        </p:txBody>
      </p:sp>
      <p:sp>
        <p:nvSpPr>
          <p:cNvPr id="25" name="PA-任意多边形 5"/>
          <p:cNvSpPr>
            <a:spLocks noChangeAspect="1"/>
          </p:cNvSpPr>
          <p:nvPr>
            <p:custDataLst>
              <p:tags r:id="rId6"/>
            </p:custDataLst>
          </p:nvPr>
        </p:nvSpPr>
        <p:spPr>
          <a:xfrm rot="10800000">
            <a:off x="8943974" y="2111087"/>
            <a:ext cx="2447925" cy="2783498"/>
          </a:xfrm>
          <a:custGeom>
            <a:avLst/>
            <a:gdLst>
              <a:gd name="connsiteX0" fmla="*/ 2682494 w 2836097"/>
              <a:gd name="connsiteY0" fmla="*/ 3067706 h 3067706"/>
              <a:gd name="connsiteX1" fmla="*/ 876045 w 2836097"/>
              <a:gd name="connsiteY1" fmla="*/ 3067706 h 3067706"/>
              <a:gd name="connsiteX2" fmla="*/ 0 w 2836097"/>
              <a:gd name="connsiteY2" fmla="*/ 1533853 h 3067706"/>
              <a:gd name="connsiteX3" fmla="*/ 876045 w 2836097"/>
              <a:gd name="connsiteY3" fmla="*/ 0 h 3067706"/>
              <a:gd name="connsiteX4" fmla="*/ 2682494 w 2836097"/>
              <a:gd name="connsiteY4" fmla="*/ 0 h 3067706"/>
              <a:gd name="connsiteX5" fmla="*/ 2836097 w 2836097"/>
              <a:gd name="connsiteY5" fmla="*/ 268941 h 3067706"/>
              <a:gd name="connsiteX6" fmla="*/ 1473384 w 2836097"/>
              <a:gd name="connsiteY6" fmla="*/ 268941 h 3067706"/>
              <a:gd name="connsiteX7" fmla="*/ 747356 w 2836097"/>
              <a:gd name="connsiteY7" fmla="*/ 1540132 h 3067706"/>
              <a:gd name="connsiteX8" fmla="*/ 1473384 w 2836097"/>
              <a:gd name="connsiteY8" fmla="*/ 2811322 h 3067706"/>
              <a:gd name="connsiteX9" fmla="*/ 2828925 w 2836097"/>
              <a:gd name="connsiteY9" fmla="*/ 2811322 h 30677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836097" h="3067706">
                <a:moveTo>
                  <a:pt x="2682494" y="3067706"/>
                </a:moveTo>
                <a:lnTo>
                  <a:pt x="876045" y="3067706"/>
                </a:lnTo>
                <a:lnTo>
                  <a:pt x="0" y="1533853"/>
                </a:lnTo>
                <a:lnTo>
                  <a:pt x="876045" y="0"/>
                </a:lnTo>
                <a:lnTo>
                  <a:pt x="2682494" y="0"/>
                </a:lnTo>
                <a:lnTo>
                  <a:pt x="2836097" y="268941"/>
                </a:lnTo>
                <a:lnTo>
                  <a:pt x="1473384" y="268941"/>
                </a:lnTo>
                <a:lnTo>
                  <a:pt x="747356" y="1540132"/>
                </a:lnTo>
                <a:lnTo>
                  <a:pt x="1473384" y="2811322"/>
                </a:lnTo>
                <a:lnTo>
                  <a:pt x="2828925" y="2811322"/>
                </a:lnTo>
                <a:close/>
              </a:path>
            </a:pathLst>
          </a:custGeom>
          <a:solidFill>
            <a:srgbClr val="E8B86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zh-CN" altLang="en-US">
              <a:solidFill>
                <a:srgbClr val="FFFFFF"/>
              </a:solidFill>
              <a:cs typeface="+mn-ea"/>
              <a:sym typeface="+mn-lt"/>
            </a:endParaRPr>
          </a:p>
        </p:txBody>
      </p:sp>
      <p:sp>
        <p:nvSpPr>
          <p:cNvPr id="26" name="PA-文本框 8"/>
          <p:cNvSpPr txBox="1">
            <a:spLocks noChangeArrowheads="1"/>
          </p:cNvSpPr>
          <p:nvPr>
            <p:custDataLst>
              <p:tags r:id="rId7"/>
            </p:custDataLst>
          </p:nvPr>
        </p:nvSpPr>
        <p:spPr bwMode="auto">
          <a:xfrm>
            <a:off x="10736263" y="3136612"/>
            <a:ext cx="665567"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r>
              <a:rPr lang="en-US" altLang="zh-CN" sz="3200" dirty="0">
                <a:solidFill>
                  <a:srgbClr val="FEFEFE"/>
                </a:solidFill>
                <a:latin typeface="+mn-lt"/>
                <a:ea typeface="+mn-ea"/>
                <a:cs typeface="+mn-ea"/>
                <a:sym typeface="+mn-lt"/>
              </a:rPr>
              <a:t>03</a:t>
            </a:r>
            <a:endParaRPr lang="zh-CN" altLang="en-US" sz="3200" dirty="0">
              <a:solidFill>
                <a:srgbClr val="FEFEFE"/>
              </a:solidFill>
              <a:latin typeface="+mn-lt"/>
              <a:ea typeface="+mn-ea"/>
              <a:cs typeface="+mn-ea"/>
              <a:sym typeface="+mn-lt"/>
            </a:endParaRPr>
          </a:p>
        </p:txBody>
      </p:sp>
      <p:sp>
        <p:nvSpPr>
          <p:cNvPr id="27" name="矩形 26"/>
          <p:cNvSpPr/>
          <p:nvPr/>
        </p:nvSpPr>
        <p:spPr>
          <a:xfrm>
            <a:off x="8436585" y="2596216"/>
            <a:ext cx="1498966" cy="430879"/>
          </a:xfrm>
          <a:prstGeom prst="rect">
            <a:avLst/>
          </a:prstGeom>
        </p:spPr>
        <p:txBody>
          <a:bodyPr wrap="square" lIns="91431" tIns="45716" rIns="91431" bIns="45716">
            <a:spAutoFit/>
          </a:bodyPr>
          <a:lstStyle/>
          <a:p>
            <a:pPr algn="ctr"/>
            <a:r>
              <a:rPr lang="zh-CN" altLang="en-US" sz="2200" dirty="0">
                <a:solidFill>
                  <a:srgbClr val="E8B86E"/>
                </a:solidFill>
                <a:cs typeface="+mn-ea"/>
                <a:sym typeface="+mn-lt"/>
              </a:rPr>
              <a:t>添加标题</a:t>
            </a:r>
            <a:endParaRPr lang="en-US" altLang="zh-CN" sz="2200" dirty="0">
              <a:solidFill>
                <a:srgbClr val="E8B86E"/>
              </a:solidFill>
              <a:cs typeface="+mn-ea"/>
              <a:sym typeface="+mn-lt"/>
            </a:endParaRPr>
          </a:p>
        </p:txBody>
      </p:sp>
      <p:sp>
        <p:nvSpPr>
          <p:cNvPr id="28" name="矩形 47"/>
          <p:cNvSpPr>
            <a:spLocks noChangeArrowheads="1"/>
          </p:cNvSpPr>
          <p:nvPr/>
        </p:nvSpPr>
        <p:spPr bwMode="auto">
          <a:xfrm>
            <a:off x="8120062" y="3011810"/>
            <a:ext cx="2132012" cy="14927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1" tIns="45716" rIns="91431" bIns="45716">
            <a:spAutoFit/>
          </a:bodyPr>
          <a:lstStyle>
            <a:lvl1pPr>
              <a:spcBef>
                <a:spcPct val="20000"/>
              </a:spcBef>
              <a:buFont typeface="Arial" panose="020B0604020202020204" pitchFamily="34" charset="0"/>
              <a:buChar char="•"/>
              <a:defRPr sz="3200">
                <a:solidFill>
                  <a:schemeClr val="tx1"/>
                </a:solidFill>
                <a:latin typeface="微软雅黑" panose="020B0503020204020204" charset="-122"/>
                <a:ea typeface="微软雅黑" panose="020B050302020402020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charset="-122"/>
                <a:ea typeface="微软雅黑" panose="020B050302020402020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charset="-122"/>
                <a:ea typeface="微软雅黑" panose="020B050302020402020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9pPr>
          </a:lstStyle>
          <a:p>
            <a:pPr algn="ctr">
              <a:lnSpc>
                <a:spcPct val="130000"/>
              </a:lnSpc>
              <a:spcBef>
                <a:spcPct val="0"/>
              </a:spcBef>
              <a:buNone/>
            </a:pPr>
            <a:r>
              <a:rPr lang="zh-CN" altLang="en-US" sz="1400" spc="300" dirty="0">
                <a:solidFill>
                  <a:srgbClr val="E8B86E"/>
                </a:solidFill>
                <a:latin typeface="+mn-lt"/>
                <a:ea typeface="+mn-ea"/>
                <a:cs typeface="+mn-ea"/>
                <a:sym typeface="+mn-lt"/>
              </a:rPr>
              <a:t>在此录入上述图表的综合描述说明，在此录入上述图表的综合描述说明，在此录入上述。</a:t>
            </a:r>
          </a:p>
        </p:txBody>
      </p:sp>
      <p:pic>
        <p:nvPicPr>
          <p:cNvPr id="15" name="图片 14"/>
          <p:cNvPicPr>
            <a:picLocks noChangeAspect="1"/>
          </p:cNvPicPr>
          <p:nvPr/>
        </p:nvPicPr>
        <p:blipFill rotWithShape="1">
          <a:blip r:embed="rId9" cstate="print">
            <a:extLst>
              <a:ext uri="{BEBA8EAE-BF5A-486C-A8C5-ECC9F3942E4B}">
                <a14:imgProps xmlns:a14="http://schemas.microsoft.com/office/drawing/2010/main">
                  <a14:imgLayer r:embed="rId10">
                    <a14:imgEffect>
                      <a14:colorTemperature colorTemp="8800"/>
                    </a14:imgEffect>
                  </a14:imgLayer>
                </a14:imgProps>
              </a:ext>
              <a:ext uri="{28A0092B-C50C-407E-A947-70E740481C1C}">
                <a14:useLocalDpi xmlns:a14="http://schemas.microsoft.com/office/drawing/2010/main" val="0"/>
              </a:ext>
            </a:extLst>
          </a:blip>
          <a:srcRect/>
          <a:stretch>
            <a:fillRect/>
          </a:stretch>
        </p:blipFill>
        <p:spPr>
          <a:xfrm flipH="1">
            <a:off x="2847874" y="120332"/>
            <a:ext cx="6496252" cy="1396366"/>
          </a:xfrm>
          <a:prstGeom prst="rect">
            <a:avLst/>
          </a:prstGeom>
        </p:spPr>
      </p:pic>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1"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additive="base">
                                        <p:cTn id="7" dur="500"/>
                                        <p:tgtEl>
                                          <p:spTgt spid="14"/>
                                        </p:tgtEl>
                                        <p:attrNameLst>
                                          <p:attrName>ppt_y</p:attrName>
                                        </p:attrNameLst>
                                      </p:cBhvr>
                                      <p:tavLst>
                                        <p:tav tm="0">
                                          <p:val>
                                            <p:strVal val="#ppt_y-#ppt_h*1.125000"/>
                                          </p:val>
                                        </p:tav>
                                        <p:tav tm="100000">
                                          <p:val>
                                            <p:strVal val="#ppt_y"/>
                                          </p:val>
                                        </p:tav>
                                      </p:tavLst>
                                    </p:anim>
                                    <p:animEffect transition="in" filter="wipe(down)">
                                      <p:cBhvr>
                                        <p:cTn id="8" dur="500"/>
                                        <p:tgtEl>
                                          <p:spTgt spid="14"/>
                                        </p:tgtEl>
                                      </p:cBhvr>
                                    </p:animEffect>
                                  </p:childTnLst>
                                </p:cTn>
                              </p:par>
                            </p:childTnLst>
                          </p:cTn>
                        </p:par>
                        <p:par>
                          <p:cTn id="9" fill="hold">
                            <p:stCondLst>
                              <p:cond delay="500"/>
                            </p:stCondLst>
                            <p:childTnLst>
                              <p:par>
                                <p:cTn id="10" presetID="22" presetClass="entr" presetSubtype="1" fill="hold" grpId="0" nodeType="afterEffect">
                                  <p:stCondLst>
                                    <p:cond delay="0"/>
                                  </p:stCondLst>
                                  <p:childTnLst>
                                    <p:set>
                                      <p:cBhvr>
                                        <p:cTn id="11" dur="1" fill="hold">
                                          <p:stCondLst>
                                            <p:cond delay="0"/>
                                          </p:stCondLst>
                                        </p:cTn>
                                        <p:tgtEl>
                                          <p:spTgt spid="17"/>
                                        </p:tgtEl>
                                        <p:attrNameLst>
                                          <p:attrName>style.visibility</p:attrName>
                                        </p:attrNameLst>
                                      </p:cBhvr>
                                      <p:to>
                                        <p:strVal val="visible"/>
                                      </p:to>
                                    </p:set>
                                    <p:animEffect transition="in" filter="wipe(up)">
                                      <p:cBhvr>
                                        <p:cTn id="12" dur="500"/>
                                        <p:tgtEl>
                                          <p:spTgt spid="17"/>
                                        </p:tgtEl>
                                      </p:cBhvr>
                                    </p:animEffect>
                                  </p:childTnLst>
                                </p:cTn>
                              </p:par>
                            </p:childTnLst>
                          </p:cTn>
                        </p:par>
                        <p:par>
                          <p:cTn id="13" fill="hold">
                            <p:stCondLst>
                              <p:cond delay="1000"/>
                            </p:stCondLst>
                            <p:childTnLst>
                              <p:par>
                                <p:cTn id="14" presetID="12" presetClass="entr" presetSubtype="1" fill="hold" grpId="0" nodeType="afterEffect">
                                  <p:stCondLst>
                                    <p:cond delay="0"/>
                                  </p:stCondLst>
                                  <p:childTnLst>
                                    <p:set>
                                      <p:cBhvr>
                                        <p:cTn id="15" dur="1" fill="hold">
                                          <p:stCondLst>
                                            <p:cond delay="0"/>
                                          </p:stCondLst>
                                        </p:cTn>
                                        <p:tgtEl>
                                          <p:spTgt spid="23"/>
                                        </p:tgtEl>
                                        <p:attrNameLst>
                                          <p:attrName>style.visibility</p:attrName>
                                        </p:attrNameLst>
                                      </p:cBhvr>
                                      <p:to>
                                        <p:strVal val="visible"/>
                                      </p:to>
                                    </p:set>
                                    <p:anim calcmode="lin" valueType="num">
                                      <p:cBhvr additive="base">
                                        <p:cTn id="16" dur="500"/>
                                        <p:tgtEl>
                                          <p:spTgt spid="23"/>
                                        </p:tgtEl>
                                        <p:attrNameLst>
                                          <p:attrName>ppt_y</p:attrName>
                                        </p:attrNameLst>
                                      </p:cBhvr>
                                      <p:tavLst>
                                        <p:tav tm="0">
                                          <p:val>
                                            <p:strVal val="#ppt_y-#ppt_h*1.125000"/>
                                          </p:val>
                                        </p:tav>
                                        <p:tav tm="100000">
                                          <p:val>
                                            <p:strVal val="#ppt_y"/>
                                          </p:val>
                                        </p:tav>
                                      </p:tavLst>
                                    </p:anim>
                                    <p:animEffect transition="in" filter="wipe(down)">
                                      <p:cBhvr>
                                        <p:cTn id="17" dur="500"/>
                                        <p:tgtEl>
                                          <p:spTgt spid="23"/>
                                        </p:tgtEl>
                                      </p:cBhvr>
                                    </p:animEffect>
                                  </p:childTnLst>
                                </p:cTn>
                              </p:par>
                            </p:childTnLst>
                          </p:cTn>
                        </p:par>
                        <p:par>
                          <p:cTn id="18" fill="hold">
                            <p:stCondLst>
                              <p:cond delay="1500"/>
                            </p:stCondLst>
                            <p:childTnLst>
                              <p:par>
                                <p:cTn id="19" presetID="22" presetClass="entr" presetSubtype="1" fill="hold" grpId="0" nodeType="afterEffect">
                                  <p:stCondLst>
                                    <p:cond delay="0"/>
                                  </p:stCondLst>
                                  <p:childTnLst>
                                    <p:set>
                                      <p:cBhvr>
                                        <p:cTn id="20" dur="1" fill="hold">
                                          <p:stCondLst>
                                            <p:cond delay="0"/>
                                          </p:stCondLst>
                                        </p:cTn>
                                        <p:tgtEl>
                                          <p:spTgt spid="24"/>
                                        </p:tgtEl>
                                        <p:attrNameLst>
                                          <p:attrName>style.visibility</p:attrName>
                                        </p:attrNameLst>
                                      </p:cBhvr>
                                      <p:to>
                                        <p:strVal val="visible"/>
                                      </p:to>
                                    </p:set>
                                    <p:animEffect transition="in" filter="wipe(up)">
                                      <p:cBhvr>
                                        <p:cTn id="21" dur="500"/>
                                        <p:tgtEl>
                                          <p:spTgt spid="24"/>
                                        </p:tgtEl>
                                      </p:cBhvr>
                                    </p:animEffect>
                                  </p:childTnLst>
                                </p:cTn>
                              </p:par>
                            </p:childTnLst>
                          </p:cTn>
                        </p:par>
                        <p:par>
                          <p:cTn id="22" fill="hold">
                            <p:stCondLst>
                              <p:cond delay="2000"/>
                            </p:stCondLst>
                            <p:childTnLst>
                              <p:par>
                                <p:cTn id="23" presetID="12" presetClass="entr" presetSubtype="1" fill="hold" grpId="0" nodeType="afterEffect">
                                  <p:stCondLst>
                                    <p:cond delay="0"/>
                                  </p:stCondLst>
                                  <p:childTnLst>
                                    <p:set>
                                      <p:cBhvr>
                                        <p:cTn id="24" dur="1" fill="hold">
                                          <p:stCondLst>
                                            <p:cond delay="0"/>
                                          </p:stCondLst>
                                        </p:cTn>
                                        <p:tgtEl>
                                          <p:spTgt spid="27"/>
                                        </p:tgtEl>
                                        <p:attrNameLst>
                                          <p:attrName>style.visibility</p:attrName>
                                        </p:attrNameLst>
                                      </p:cBhvr>
                                      <p:to>
                                        <p:strVal val="visible"/>
                                      </p:to>
                                    </p:set>
                                    <p:anim calcmode="lin" valueType="num">
                                      <p:cBhvr additive="base">
                                        <p:cTn id="25" dur="500"/>
                                        <p:tgtEl>
                                          <p:spTgt spid="27"/>
                                        </p:tgtEl>
                                        <p:attrNameLst>
                                          <p:attrName>ppt_y</p:attrName>
                                        </p:attrNameLst>
                                      </p:cBhvr>
                                      <p:tavLst>
                                        <p:tav tm="0">
                                          <p:val>
                                            <p:strVal val="#ppt_y-#ppt_h*1.125000"/>
                                          </p:val>
                                        </p:tav>
                                        <p:tav tm="100000">
                                          <p:val>
                                            <p:strVal val="#ppt_y"/>
                                          </p:val>
                                        </p:tav>
                                      </p:tavLst>
                                    </p:anim>
                                    <p:animEffect transition="in" filter="wipe(down)">
                                      <p:cBhvr>
                                        <p:cTn id="26" dur="500"/>
                                        <p:tgtEl>
                                          <p:spTgt spid="27"/>
                                        </p:tgtEl>
                                      </p:cBhvr>
                                    </p:animEffect>
                                  </p:childTnLst>
                                </p:cTn>
                              </p:par>
                            </p:childTnLst>
                          </p:cTn>
                        </p:par>
                        <p:par>
                          <p:cTn id="27" fill="hold">
                            <p:stCondLst>
                              <p:cond delay="2500"/>
                            </p:stCondLst>
                            <p:childTnLst>
                              <p:par>
                                <p:cTn id="28" presetID="22" presetClass="entr" presetSubtype="1" fill="hold" grpId="0" nodeType="afterEffect">
                                  <p:stCondLst>
                                    <p:cond delay="0"/>
                                  </p:stCondLst>
                                  <p:childTnLst>
                                    <p:set>
                                      <p:cBhvr>
                                        <p:cTn id="29" dur="1" fill="hold">
                                          <p:stCondLst>
                                            <p:cond delay="0"/>
                                          </p:stCondLst>
                                        </p:cTn>
                                        <p:tgtEl>
                                          <p:spTgt spid="28"/>
                                        </p:tgtEl>
                                        <p:attrNameLst>
                                          <p:attrName>style.visibility</p:attrName>
                                        </p:attrNameLst>
                                      </p:cBhvr>
                                      <p:to>
                                        <p:strVal val="visible"/>
                                      </p:to>
                                    </p:set>
                                    <p:animEffect transition="in" filter="wipe(up)">
                                      <p:cBhvr>
                                        <p:cTn id="30"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7" grpId="0"/>
      <p:bldP spid="23" grpId="0"/>
      <p:bldP spid="24" grpId="0"/>
      <p:bldP spid="27" grpId="0"/>
      <p:bldP spid="28"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 name="PA-组合 5"/>
          <p:cNvGrpSpPr/>
          <p:nvPr>
            <p:custDataLst>
              <p:tags r:id="rId2"/>
            </p:custDataLst>
          </p:nvPr>
        </p:nvGrpSpPr>
        <p:grpSpPr>
          <a:xfrm>
            <a:off x="1295400" y="1037951"/>
            <a:ext cx="9791700" cy="5147077"/>
            <a:chOff x="1462112" y="1310522"/>
            <a:chExt cx="9791700" cy="5147077"/>
          </a:xfrm>
        </p:grpSpPr>
        <p:sp>
          <p:nvSpPr>
            <p:cNvPr id="12" name="PA-speed "/>
            <p:cNvSpPr txBox="1">
              <a:spLocks noChangeArrowheads="1"/>
            </p:cNvSpPr>
            <p:nvPr>
              <p:custDataLst>
                <p:tags r:id="rId3"/>
              </p:custDataLst>
            </p:nvPr>
          </p:nvSpPr>
          <p:spPr bwMode="auto">
            <a:xfrm>
              <a:off x="6846901" y="1310522"/>
              <a:ext cx="3925295" cy="371513"/>
            </a:xfrm>
            <a:prstGeom prst="rect">
              <a:avLst/>
            </a:prstGeom>
            <a:noFill/>
            <a:scene3d>
              <a:camera prst="orthographicFront">
                <a:rot lat="0" lon="0" rev="0"/>
              </a:camera>
              <a:lightRig rig="threePt" dir="t"/>
            </a:scene3d>
            <a:sp3d prstMaterial="matte">
              <a:bevelT w="1270" h="1270"/>
            </a:sp3d>
          </p:spPr>
          <p:txBody>
            <a:bodyPr wrap="square" lIns="90000" tIns="46800" rIns="90000" bIns="46800" anchor="t" anchorCtr="0">
              <a:spAutoFit/>
            </a:bodyPr>
            <a:lstStyle>
              <a:defPPr>
                <a:defRPr lang="ko-KR"/>
              </a:defPPr>
              <a:lvl1pPr fontAlgn="base">
                <a:lnSpc>
                  <a:spcPct val="90000"/>
                </a:lnSpc>
                <a:spcBef>
                  <a:spcPct val="0"/>
                </a:spcBef>
                <a:spcAft>
                  <a:spcPct val="0"/>
                </a:spcAft>
                <a:buClr>
                  <a:prstClr val="white"/>
                </a:buClr>
                <a:defRPr kumimoji="1" sz="1400" b="1">
                  <a:solidFill>
                    <a:schemeClr val="tx1">
                      <a:lumMod val="95000"/>
                      <a:lumOff val="5000"/>
                    </a:schemeClr>
                  </a:solidFill>
                  <a:latin typeface="Tahoma" panose="020B0604030504040204" pitchFamily="34" charset="0"/>
                  <a:ea typeface="Tahoma" panose="020B0604030504040204" pitchFamily="34" charset="0"/>
                  <a:cs typeface="Tahoma" panose="020B0604030504040204" pitchFamily="34" charset="0"/>
                </a:defRPr>
              </a:lvl1pPr>
              <a:lvl2pPr fontAlgn="base">
                <a:spcBef>
                  <a:spcPct val="0"/>
                </a:spcBef>
                <a:spcAft>
                  <a:spcPct val="0"/>
                </a:spcAft>
                <a:defRPr kumimoji="1">
                  <a:latin typeface="Gulim" panose="020B0600000101010101" pitchFamily="50" charset="-127"/>
                  <a:ea typeface="Gulim" panose="020B0600000101010101" pitchFamily="50" charset="-127"/>
                </a:defRPr>
              </a:lvl2pPr>
              <a:lvl3pPr fontAlgn="base">
                <a:spcBef>
                  <a:spcPct val="0"/>
                </a:spcBef>
                <a:spcAft>
                  <a:spcPct val="0"/>
                </a:spcAft>
                <a:defRPr kumimoji="1">
                  <a:latin typeface="Gulim" panose="020B0600000101010101" pitchFamily="50" charset="-127"/>
                  <a:ea typeface="Gulim" panose="020B0600000101010101" pitchFamily="50" charset="-127"/>
                </a:defRPr>
              </a:lvl3pPr>
              <a:lvl4pPr fontAlgn="base">
                <a:spcBef>
                  <a:spcPct val="0"/>
                </a:spcBef>
                <a:spcAft>
                  <a:spcPct val="0"/>
                </a:spcAft>
                <a:defRPr kumimoji="1">
                  <a:latin typeface="Gulim" panose="020B0600000101010101" pitchFamily="50" charset="-127"/>
                  <a:ea typeface="Gulim" panose="020B0600000101010101" pitchFamily="50" charset="-127"/>
                </a:defRPr>
              </a:lvl4pPr>
              <a:lvl5pPr fontAlgn="base">
                <a:spcBef>
                  <a:spcPct val="0"/>
                </a:spcBef>
                <a:spcAft>
                  <a:spcPct val="0"/>
                </a:spcAft>
                <a:defRPr kumimoji="1">
                  <a:latin typeface="Gulim" panose="020B0600000101010101" pitchFamily="50" charset="-127"/>
                  <a:ea typeface="Gulim" panose="020B0600000101010101" pitchFamily="50" charset="-127"/>
                </a:defRPr>
              </a:lvl5pPr>
              <a:lvl6pPr>
                <a:defRPr kumimoji="1">
                  <a:latin typeface="Gulim" panose="020B0600000101010101" pitchFamily="50" charset="-127"/>
                  <a:ea typeface="Gulim" panose="020B0600000101010101" pitchFamily="50" charset="-127"/>
                </a:defRPr>
              </a:lvl6pPr>
              <a:lvl7pPr>
                <a:defRPr kumimoji="1">
                  <a:latin typeface="Gulim" panose="020B0600000101010101" pitchFamily="50" charset="-127"/>
                  <a:ea typeface="Gulim" panose="020B0600000101010101" pitchFamily="50" charset="-127"/>
                </a:defRPr>
              </a:lvl7pPr>
              <a:lvl8pPr>
                <a:defRPr kumimoji="1">
                  <a:latin typeface="Gulim" panose="020B0600000101010101" pitchFamily="50" charset="-127"/>
                  <a:ea typeface="Gulim" panose="020B0600000101010101" pitchFamily="50" charset="-127"/>
                </a:defRPr>
              </a:lvl8pPr>
              <a:lvl9pPr>
                <a:defRPr kumimoji="1">
                  <a:latin typeface="Gulim" panose="020B0600000101010101" pitchFamily="50" charset="-127"/>
                  <a:ea typeface="Gulim" panose="020B0600000101010101" pitchFamily="50" charset="-127"/>
                </a:defRPr>
              </a:lvl9pPr>
            </a:lstStyle>
            <a:p>
              <a:r>
                <a:rPr lang="zh-CN" altLang="en-US" sz="2000" b="0" dirty="0">
                  <a:solidFill>
                    <a:srgbClr val="E8B86E"/>
                  </a:solidFill>
                  <a:latin typeface="+mn-lt"/>
                  <a:ea typeface="+mn-ea"/>
                  <a:cs typeface="+mn-ea"/>
                  <a:sym typeface="+mn-lt"/>
                </a:rPr>
                <a:t>输入标题</a:t>
              </a:r>
            </a:p>
          </p:txBody>
        </p:sp>
        <p:sp>
          <p:nvSpPr>
            <p:cNvPr id="13" name="PA-矩形 3"/>
            <p:cNvSpPr txBox="1">
              <a:spLocks noChangeArrowheads="1"/>
            </p:cNvSpPr>
            <p:nvPr>
              <p:custDataLst>
                <p:tags r:id="rId4"/>
              </p:custDataLst>
            </p:nvPr>
          </p:nvSpPr>
          <p:spPr bwMode="auto">
            <a:xfrm>
              <a:off x="6846901" y="1616312"/>
              <a:ext cx="4406911" cy="1171732"/>
            </a:xfrm>
            <a:prstGeom prst="rect">
              <a:avLst/>
            </a:prstGeom>
          </p:spPr>
          <p:txBody>
            <a:bodyPr wrap="square" lIns="90000" tIns="46800" rIns="90000" bIns="46800" anchor="t" anchorCtr="0">
              <a:spAutoFit/>
            </a:bodyPr>
            <a:lstStyle>
              <a:lvl1pPr marL="342900" indent="-342900" eaLnBrk="0" hangingPunct="0">
                <a:spcBef>
                  <a:spcPct val="20000"/>
                </a:spcBef>
                <a:buFont typeface="Arial" panose="020B0604020202020204" pitchFamily="34" charset="0"/>
                <a:buNone/>
                <a:defRPr lang="en-US" altLang="ko-KR" sz="2000" dirty="0" smtClean="0">
                  <a:latin typeface="Microsoft Sans Serif" panose="020B0604020202020204" pitchFamily="34" charset="0"/>
                  <a:ea typeface="+mj-ea"/>
                  <a:cs typeface="Microsoft Sans Serif" panose="020B0604020202020204" pitchFamily="34" charset="0"/>
                </a:defRPr>
              </a:lvl1pPr>
              <a:lvl2pPr marL="742950" indent="-285750" eaLnBrk="0" hangingPunct="0">
                <a:spcBef>
                  <a:spcPct val="20000"/>
                </a:spcBef>
                <a:buFont typeface="Arial" panose="020B0604020202020204" pitchFamily="34" charset="0"/>
                <a:buChar char="–"/>
                <a:defRPr sz="2800">
                  <a:latin typeface="+mn-lt"/>
                  <a:ea typeface="+mn-ea"/>
                </a:defRPr>
              </a:lvl2pPr>
              <a:lvl3pPr marL="1143000" indent="-228600" eaLnBrk="0" hangingPunct="0">
                <a:spcBef>
                  <a:spcPct val="20000"/>
                </a:spcBef>
                <a:buFont typeface="Arial" panose="020B0604020202020204" pitchFamily="34" charset="0"/>
                <a:buChar char="•"/>
                <a:defRPr sz="2400">
                  <a:latin typeface="+mn-lt"/>
                  <a:ea typeface="+mn-ea"/>
                </a:defRPr>
              </a:lvl3pPr>
              <a:lvl4pPr marL="1600200" indent="-228600" eaLnBrk="0" hangingPunct="0">
                <a:spcBef>
                  <a:spcPct val="20000"/>
                </a:spcBef>
                <a:buFont typeface="Arial" panose="020B0604020202020204" pitchFamily="34" charset="0"/>
                <a:buChar char="–"/>
                <a:defRPr sz="2000">
                  <a:latin typeface="+mn-lt"/>
                  <a:ea typeface="+mn-ea"/>
                </a:defRPr>
              </a:lvl4pPr>
              <a:lvl5pPr marL="2057400" indent="-228600" eaLnBrk="0" hangingPunct="0">
                <a:spcBef>
                  <a:spcPct val="20000"/>
                </a:spcBef>
                <a:buFont typeface="Arial" panose="020B0604020202020204" pitchFamily="34" charset="0"/>
                <a:buChar char="»"/>
                <a:defRPr sz="2000">
                  <a:latin typeface="+mn-lt"/>
                  <a:ea typeface="+mn-ea"/>
                </a:defRPr>
              </a:lvl5pPr>
              <a:lvl6pPr marL="2514600" indent="-228600">
                <a:spcBef>
                  <a:spcPct val="20000"/>
                </a:spcBef>
                <a:buFont typeface="Arial" panose="020B0604020202020204" pitchFamily="34" charset="0"/>
                <a:buChar char="•"/>
                <a:defRPr sz="2000">
                  <a:latin typeface="+mn-lt"/>
                  <a:ea typeface="+mn-ea"/>
                </a:defRPr>
              </a:lvl6pPr>
              <a:lvl7pPr marL="2971800" indent="-228600">
                <a:spcBef>
                  <a:spcPct val="20000"/>
                </a:spcBef>
                <a:buFont typeface="Arial" panose="020B0604020202020204" pitchFamily="34" charset="0"/>
                <a:buChar char="•"/>
                <a:defRPr sz="2000">
                  <a:latin typeface="+mn-lt"/>
                  <a:ea typeface="+mn-ea"/>
                </a:defRPr>
              </a:lvl7pPr>
              <a:lvl8pPr marL="3429000" indent="-228600">
                <a:spcBef>
                  <a:spcPct val="20000"/>
                </a:spcBef>
                <a:buFont typeface="Arial" panose="020B0604020202020204" pitchFamily="34" charset="0"/>
                <a:buChar char="•"/>
                <a:defRPr sz="2000">
                  <a:latin typeface="+mn-lt"/>
                  <a:ea typeface="+mn-ea"/>
                </a:defRPr>
              </a:lvl8pPr>
              <a:lvl9pPr marL="3886200" indent="-228600">
                <a:spcBef>
                  <a:spcPct val="20000"/>
                </a:spcBef>
                <a:buFont typeface="Arial" panose="020B0604020202020204" pitchFamily="34" charset="0"/>
                <a:buChar char="•"/>
                <a:defRPr sz="2000">
                  <a:latin typeface="+mn-lt"/>
                  <a:ea typeface="+mn-ea"/>
                </a:defRPr>
              </a:lvl9pPr>
            </a:lstStyle>
            <a:p>
              <a:pPr marL="0" indent="0">
                <a:lnSpc>
                  <a:spcPct val="120000"/>
                </a:lnSpc>
              </a:pPr>
              <a:r>
                <a:rPr lang="zh-CN" altLang="en-US" sz="1400" spc="300" dirty="0">
                  <a:solidFill>
                    <a:srgbClr val="E8B86E"/>
                  </a:solidFill>
                  <a:latin typeface="+mn-lt"/>
                  <a:ea typeface="+mn-ea"/>
                  <a:cs typeface="+mn-ea"/>
                  <a:sym typeface="+mn-lt"/>
                </a:rPr>
                <a:t>在此录入上述图表的描述说明，在此录入上述图表的描述说明。在此录入上述图表的描述说明，在此录入上述图表的描述说明。</a:t>
              </a:r>
            </a:p>
            <a:p>
              <a:pPr marL="0" indent="0">
                <a:lnSpc>
                  <a:spcPct val="120000"/>
                </a:lnSpc>
              </a:pPr>
              <a:endParaRPr lang="zh-CN" altLang="en-US" sz="1400" spc="300" dirty="0">
                <a:solidFill>
                  <a:srgbClr val="E8B86E"/>
                </a:solidFill>
                <a:latin typeface="+mn-lt"/>
                <a:ea typeface="+mn-ea"/>
                <a:cs typeface="+mn-ea"/>
                <a:sym typeface="+mn-lt"/>
              </a:endParaRPr>
            </a:p>
          </p:txBody>
        </p:sp>
        <p:grpSp>
          <p:nvGrpSpPr>
            <p:cNvPr id="14" name="组合 13"/>
            <p:cNvGrpSpPr/>
            <p:nvPr/>
          </p:nvGrpSpPr>
          <p:grpSpPr>
            <a:xfrm>
              <a:off x="5808510" y="5087115"/>
              <a:ext cx="862800" cy="862800"/>
              <a:chOff x="5808510" y="5087115"/>
              <a:chExt cx="862800" cy="862800"/>
            </a:xfrm>
          </p:grpSpPr>
          <p:sp>
            <p:nvSpPr>
              <p:cNvPr id="87" name="PA-椭圆 68"/>
              <p:cNvSpPr/>
              <p:nvPr>
                <p:custDataLst>
                  <p:tags r:id="rId64"/>
                </p:custDataLst>
              </p:nvPr>
            </p:nvSpPr>
            <p:spPr>
              <a:xfrm>
                <a:off x="5808510" y="5087115"/>
                <a:ext cx="862800" cy="862800"/>
              </a:xfrm>
              <a:prstGeom prst="ellipse">
                <a:avLst/>
              </a:prstGeom>
              <a:solidFill>
                <a:srgbClr val="E8B86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000">
                  <a:solidFill>
                    <a:srgbClr val="E8B86E"/>
                  </a:solidFill>
                  <a:cs typeface="+mn-ea"/>
                  <a:sym typeface="+mn-lt"/>
                </a:endParaRPr>
              </a:p>
            </p:txBody>
          </p:sp>
          <p:grpSp>
            <p:nvGrpSpPr>
              <p:cNvPr id="88" name="Group 69"/>
              <p:cNvGrpSpPr/>
              <p:nvPr/>
            </p:nvGrpSpPr>
            <p:grpSpPr>
              <a:xfrm>
                <a:off x="6028291" y="5281615"/>
                <a:ext cx="423238" cy="473800"/>
                <a:chOff x="10166350" y="5273676"/>
                <a:chExt cx="823912" cy="922338"/>
              </a:xfrm>
            </p:grpSpPr>
            <p:sp>
              <p:nvSpPr>
                <p:cNvPr id="89" name="PA-任意多边形 172"/>
                <p:cNvSpPr/>
                <p:nvPr>
                  <p:custDataLst>
                    <p:tags r:id="rId65"/>
                  </p:custDataLst>
                </p:nvPr>
              </p:nvSpPr>
              <p:spPr bwMode="auto">
                <a:xfrm>
                  <a:off x="10380662" y="5734051"/>
                  <a:ext cx="292100" cy="198438"/>
                </a:xfrm>
                <a:custGeom>
                  <a:avLst/>
                  <a:gdLst>
                    <a:gd name="T0" fmla="*/ 184 w 184"/>
                    <a:gd name="T1" fmla="*/ 88 h 125"/>
                    <a:gd name="T2" fmla="*/ 166 w 184"/>
                    <a:gd name="T3" fmla="*/ 88 h 125"/>
                    <a:gd name="T4" fmla="*/ 166 w 184"/>
                    <a:gd name="T5" fmla="*/ 88 h 125"/>
                    <a:gd name="T6" fmla="*/ 163 w 184"/>
                    <a:gd name="T7" fmla="*/ 88 h 125"/>
                    <a:gd name="T8" fmla="*/ 131 w 184"/>
                    <a:gd name="T9" fmla="*/ 88 h 125"/>
                    <a:gd name="T10" fmla="*/ 138 w 184"/>
                    <a:gd name="T11" fmla="*/ 60 h 125"/>
                    <a:gd name="T12" fmla="*/ 138 w 184"/>
                    <a:gd name="T13" fmla="*/ 29 h 125"/>
                    <a:gd name="T14" fmla="*/ 138 w 184"/>
                    <a:gd name="T15" fmla="*/ 29 h 125"/>
                    <a:gd name="T16" fmla="*/ 138 w 184"/>
                    <a:gd name="T17" fmla="*/ 23 h 125"/>
                    <a:gd name="T18" fmla="*/ 137 w 184"/>
                    <a:gd name="T19" fmla="*/ 18 h 125"/>
                    <a:gd name="T20" fmla="*/ 134 w 184"/>
                    <a:gd name="T21" fmla="*/ 12 h 125"/>
                    <a:gd name="T22" fmla="*/ 131 w 184"/>
                    <a:gd name="T23" fmla="*/ 9 h 125"/>
                    <a:gd name="T24" fmla="*/ 126 w 184"/>
                    <a:gd name="T25" fmla="*/ 5 h 125"/>
                    <a:gd name="T26" fmla="*/ 122 w 184"/>
                    <a:gd name="T27" fmla="*/ 3 h 125"/>
                    <a:gd name="T28" fmla="*/ 116 w 184"/>
                    <a:gd name="T29" fmla="*/ 0 h 125"/>
                    <a:gd name="T30" fmla="*/ 110 w 184"/>
                    <a:gd name="T31" fmla="*/ 0 h 125"/>
                    <a:gd name="T32" fmla="*/ 101 w 184"/>
                    <a:gd name="T33" fmla="*/ 0 h 125"/>
                    <a:gd name="T34" fmla="*/ 101 w 184"/>
                    <a:gd name="T35" fmla="*/ 0 h 125"/>
                    <a:gd name="T36" fmla="*/ 100 w 184"/>
                    <a:gd name="T37" fmla="*/ 0 h 125"/>
                    <a:gd name="T38" fmla="*/ 100 w 184"/>
                    <a:gd name="T39" fmla="*/ 43 h 125"/>
                    <a:gd name="T40" fmla="*/ 89 w 184"/>
                    <a:gd name="T41" fmla="*/ 58 h 125"/>
                    <a:gd name="T42" fmla="*/ 49 w 184"/>
                    <a:gd name="T43" fmla="*/ 103 h 125"/>
                    <a:gd name="T44" fmla="*/ 49 w 184"/>
                    <a:gd name="T45" fmla="*/ 103 h 125"/>
                    <a:gd name="T46" fmla="*/ 42 w 184"/>
                    <a:gd name="T47" fmla="*/ 113 h 125"/>
                    <a:gd name="T48" fmla="*/ 37 w 184"/>
                    <a:gd name="T49" fmla="*/ 125 h 125"/>
                    <a:gd name="T50" fmla="*/ 0 w 184"/>
                    <a:gd name="T51" fmla="*/ 125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84" h="125">
                      <a:moveTo>
                        <a:pt x="184" y="88"/>
                      </a:moveTo>
                      <a:lnTo>
                        <a:pt x="166" y="88"/>
                      </a:lnTo>
                      <a:lnTo>
                        <a:pt x="166" y="88"/>
                      </a:lnTo>
                      <a:lnTo>
                        <a:pt x="163" y="88"/>
                      </a:lnTo>
                      <a:lnTo>
                        <a:pt x="131" y="88"/>
                      </a:lnTo>
                      <a:lnTo>
                        <a:pt x="138" y="60"/>
                      </a:lnTo>
                      <a:lnTo>
                        <a:pt x="138" y="29"/>
                      </a:lnTo>
                      <a:lnTo>
                        <a:pt x="138" y="29"/>
                      </a:lnTo>
                      <a:lnTo>
                        <a:pt x="138" y="23"/>
                      </a:lnTo>
                      <a:lnTo>
                        <a:pt x="137" y="18"/>
                      </a:lnTo>
                      <a:lnTo>
                        <a:pt x="134" y="12"/>
                      </a:lnTo>
                      <a:lnTo>
                        <a:pt x="131" y="9"/>
                      </a:lnTo>
                      <a:lnTo>
                        <a:pt x="126" y="5"/>
                      </a:lnTo>
                      <a:lnTo>
                        <a:pt x="122" y="3"/>
                      </a:lnTo>
                      <a:lnTo>
                        <a:pt x="116" y="0"/>
                      </a:lnTo>
                      <a:lnTo>
                        <a:pt x="110" y="0"/>
                      </a:lnTo>
                      <a:lnTo>
                        <a:pt x="101" y="0"/>
                      </a:lnTo>
                      <a:lnTo>
                        <a:pt x="101" y="0"/>
                      </a:lnTo>
                      <a:lnTo>
                        <a:pt x="100" y="0"/>
                      </a:lnTo>
                      <a:lnTo>
                        <a:pt x="100" y="43"/>
                      </a:lnTo>
                      <a:lnTo>
                        <a:pt x="89" y="58"/>
                      </a:lnTo>
                      <a:lnTo>
                        <a:pt x="49" y="103"/>
                      </a:lnTo>
                      <a:lnTo>
                        <a:pt x="49" y="103"/>
                      </a:lnTo>
                      <a:lnTo>
                        <a:pt x="42" y="113"/>
                      </a:lnTo>
                      <a:lnTo>
                        <a:pt x="37" y="125"/>
                      </a:lnTo>
                      <a:lnTo>
                        <a:pt x="0" y="125"/>
                      </a:lnTo>
                    </a:path>
                  </a:pathLst>
                </a:custGeom>
                <a:noFill/>
                <a:ln w="19050">
                  <a:solidFill>
                    <a:schemeClr val="bg1"/>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ko-KR" altLang="en-US" sz="2000">
                    <a:solidFill>
                      <a:srgbClr val="E8B86E"/>
                    </a:solidFill>
                    <a:cs typeface="+mn-ea"/>
                    <a:sym typeface="+mn-lt"/>
                  </a:endParaRPr>
                </a:p>
              </p:txBody>
            </p:sp>
            <p:sp>
              <p:nvSpPr>
                <p:cNvPr id="90" name="PA-任意多边形 173"/>
                <p:cNvSpPr/>
                <p:nvPr>
                  <p:custDataLst>
                    <p:tags r:id="rId66"/>
                  </p:custDataLst>
                </p:nvPr>
              </p:nvSpPr>
              <p:spPr bwMode="auto">
                <a:xfrm>
                  <a:off x="10414000" y="6122988"/>
                  <a:ext cx="225425" cy="30163"/>
                </a:xfrm>
                <a:custGeom>
                  <a:avLst/>
                  <a:gdLst>
                    <a:gd name="T0" fmla="*/ 0 w 142"/>
                    <a:gd name="T1" fmla="*/ 0 h 19"/>
                    <a:gd name="T2" fmla="*/ 24 w 142"/>
                    <a:gd name="T3" fmla="*/ 0 h 19"/>
                    <a:gd name="T4" fmla="*/ 24 w 142"/>
                    <a:gd name="T5" fmla="*/ 0 h 19"/>
                    <a:gd name="T6" fmla="*/ 31 w 142"/>
                    <a:gd name="T7" fmla="*/ 9 h 19"/>
                    <a:gd name="T8" fmla="*/ 42 w 142"/>
                    <a:gd name="T9" fmla="*/ 15 h 19"/>
                    <a:gd name="T10" fmla="*/ 52 w 142"/>
                    <a:gd name="T11" fmla="*/ 19 h 19"/>
                    <a:gd name="T12" fmla="*/ 64 w 142"/>
                    <a:gd name="T13" fmla="*/ 19 h 19"/>
                    <a:gd name="T14" fmla="*/ 96 w 142"/>
                    <a:gd name="T15" fmla="*/ 19 h 19"/>
                    <a:gd name="T16" fmla="*/ 142 w 142"/>
                    <a:gd name="T17" fmla="*/ 19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2" h="19">
                      <a:moveTo>
                        <a:pt x="0" y="0"/>
                      </a:moveTo>
                      <a:lnTo>
                        <a:pt x="24" y="0"/>
                      </a:lnTo>
                      <a:lnTo>
                        <a:pt x="24" y="0"/>
                      </a:lnTo>
                      <a:lnTo>
                        <a:pt x="31" y="9"/>
                      </a:lnTo>
                      <a:lnTo>
                        <a:pt x="42" y="15"/>
                      </a:lnTo>
                      <a:lnTo>
                        <a:pt x="52" y="19"/>
                      </a:lnTo>
                      <a:lnTo>
                        <a:pt x="64" y="19"/>
                      </a:lnTo>
                      <a:lnTo>
                        <a:pt x="96" y="19"/>
                      </a:lnTo>
                      <a:lnTo>
                        <a:pt x="142" y="19"/>
                      </a:lnTo>
                    </a:path>
                  </a:pathLst>
                </a:custGeom>
                <a:noFill/>
                <a:ln w="19050">
                  <a:solidFill>
                    <a:schemeClr val="bg1"/>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ko-KR" altLang="en-US" sz="2000">
                    <a:solidFill>
                      <a:srgbClr val="E8B86E"/>
                    </a:solidFill>
                    <a:cs typeface="+mn-ea"/>
                    <a:sym typeface="+mn-lt"/>
                  </a:endParaRPr>
                </a:p>
              </p:txBody>
            </p:sp>
            <p:sp>
              <p:nvSpPr>
                <p:cNvPr id="91" name="PA-任意多边形 174"/>
                <p:cNvSpPr/>
                <p:nvPr>
                  <p:custDataLst>
                    <p:tags r:id="rId67"/>
                  </p:custDataLst>
                </p:nvPr>
              </p:nvSpPr>
              <p:spPr bwMode="auto">
                <a:xfrm>
                  <a:off x="10639425" y="5497513"/>
                  <a:ext cx="350837" cy="314325"/>
                </a:xfrm>
                <a:custGeom>
                  <a:avLst/>
                  <a:gdLst>
                    <a:gd name="T0" fmla="*/ 0 w 221"/>
                    <a:gd name="T1" fmla="*/ 109 h 198"/>
                    <a:gd name="T2" fmla="*/ 0 w 221"/>
                    <a:gd name="T3" fmla="*/ 157 h 198"/>
                    <a:gd name="T4" fmla="*/ 138 w 221"/>
                    <a:gd name="T5" fmla="*/ 157 h 198"/>
                    <a:gd name="T6" fmla="*/ 138 w 221"/>
                    <a:gd name="T7" fmla="*/ 198 h 198"/>
                    <a:gd name="T8" fmla="*/ 180 w 221"/>
                    <a:gd name="T9" fmla="*/ 157 h 198"/>
                    <a:gd name="T10" fmla="*/ 221 w 221"/>
                    <a:gd name="T11" fmla="*/ 157 h 198"/>
                    <a:gd name="T12" fmla="*/ 221 w 221"/>
                    <a:gd name="T13" fmla="*/ 0 h 198"/>
                    <a:gd name="T14" fmla="*/ 67 w 221"/>
                    <a:gd name="T15" fmla="*/ 0 h 19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21" h="198">
                      <a:moveTo>
                        <a:pt x="0" y="109"/>
                      </a:moveTo>
                      <a:lnTo>
                        <a:pt x="0" y="157"/>
                      </a:lnTo>
                      <a:lnTo>
                        <a:pt x="138" y="157"/>
                      </a:lnTo>
                      <a:lnTo>
                        <a:pt x="138" y="198"/>
                      </a:lnTo>
                      <a:lnTo>
                        <a:pt x="180" y="157"/>
                      </a:lnTo>
                      <a:lnTo>
                        <a:pt x="221" y="157"/>
                      </a:lnTo>
                      <a:lnTo>
                        <a:pt x="221" y="0"/>
                      </a:lnTo>
                      <a:lnTo>
                        <a:pt x="67" y="0"/>
                      </a:lnTo>
                    </a:path>
                  </a:pathLst>
                </a:custGeom>
                <a:noFill/>
                <a:ln w="19050">
                  <a:solidFill>
                    <a:schemeClr val="bg1"/>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ko-KR" altLang="en-US" sz="2000">
                    <a:solidFill>
                      <a:srgbClr val="E8B86E"/>
                    </a:solidFill>
                    <a:cs typeface="+mn-ea"/>
                    <a:sym typeface="+mn-lt"/>
                  </a:endParaRPr>
                </a:p>
              </p:txBody>
            </p:sp>
            <p:sp>
              <p:nvSpPr>
                <p:cNvPr id="92" name="PA-任意多边形 175"/>
                <p:cNvSpPr/>
                <p:nvPr>
                  <p:custDataLst>
                    <p:tags r:id="rId68"/>
                  </p:custDataLst>
                </p:nvPr>
              </p:nvSpPr>
              <p:spPr bwMode="auto">
                <a:xfrm>
                  <a:off x="10188575" y="5273676"/>
                  <a:ext cx="552450" cy="493713"/>
                </a:xfrm>
                <a:custGeom>
                  <a:avLst/>
                  <a:gdLst>
                    <a:gd name="T0" fmla="*/ 348 w 348"/>
                    <a:gd name="T1" fmla="*/ 0 h 311"/>
                    <a:gd name="T2" fmla="*/ 0 w 348"/>
                    <a:gd name="T3" fmla="*/ 0 h 311"/>
                    <a:gd name="T4" fmla="*/ 0 w 348"/>
                    <a:gd name="T5" fmla="*/ 246 h 311"/>
                    <a:gd name="T6" fmla="*/ 65 w 348"/>
                    <a:gd name="T7" fmla="*/ 246 h 311"/>
                    <a:gd name="T8" fmla="*/ 130 w 348"/>
                    <a:gd name="T9" fmla="*/ 311 h 311"/>
                    <a:gd name="T10" fmla="*/ 130 w 348"/>
                    <a:gd name="T11" fmla="*/ 246 h 311"/>
                    <a:gd name="T12" fmla="*/ 348 w 348"/>
                    <a:gd name="T13" fmla="*/ 246 h 311"/>
                    <a:gd name="T14" fmla="*/ 348 w 348"/>
                    <a:gd name="T15" fmla="*/ 0 h 31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48" h="311">
                      <a:moveTo>
                        <a:pt x="348" y="0"/>
                      </a:moveTo>
                      <a:lnTo>
                        <a:pt x="0" y="0"/>
                      </a:lnTo>
                      <a:lnTo>
                        <a:pt x="0" y="246"/>
                      </a:lnTo>
                      <a:lnTo>
                        <a:pt x="65" y="246"/>
                      </a:lnTo>
                      <a:lnTo>
                        <a:pt x="130" y="311"/>
                      </a:lnTo>
                      <a:lnTo>
                        <a:pt x="130" y="246"/>
                      </a:lnTo>
                      <a:lnTo>
                        <a:pt x="348" y="246"/>
                      </a:lnTo>
                      <a:lnTo>
                        <a:pt x="348" y="0"/>
                      </a:lnTo>
                      <a:close/>
                    </a:path>
                  </a:pathLst>
                </a:custGeom>
                <a:noFill/>
                <a:ln w="19050">
                  <a:solidFill>
                    <a:schemeClr val="bg1"/>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ko-KR" altLang="en-US" sz="2000">
                    <a:solidFill>
                      <a:srgbClr val="E8B86E"/>
                    </a:solidFill>
                    <a:cs typeface="+mn-ea"/>
                    <a:sym typeface="+mn-lt"/>
                  </a:endParaRPr>
                </a:p>
              </p:txBody>
            </p:sp>
            <p:sp>
              <p:nvSpPr>
                <p:cNvPr id="93" name="PA-任意多边形 176"/>
                <p:cNvSpPr/>
                <p:nvPr>
                  <p:custDataLst>
                    <p:tags r:id="rId69"/>
                  </p:custDataLst>
                </p:nvPr>
              </p:nvSpPr>
              <p:spPr bwMode="auto">
                <a:xfrm>
                  <a:off x="10466387" y="5875338"/>
                  <a:ext cx="123825" cy="155575"/>
                </a:xfrm>
                <a:custGeom>
                  <a:avLst/>
                  <a:gdLst>
                    <a:gd name="T0" fmla="*/ 74 w 78"/>
                    <a:gd name="T1" fmla="*/ 0 h 98"/>
                    <a:gd name="T2" fmla="*/ 74 w 78"/>
                    <a:gd name="T3" fmla="*/ 0 h 98"/>
                    <a:gd name="T4" fmla="*/ 77 w 78"/>
                    <a:gd name="T5" fmla="*/ 11 h 98"/>
                    <a:gd name="T6" fmla="*/ 78 w 78"/>
                    <a:gd name="T7" fmla="*/ 23 h 98"/>
                    <a:gd name="T8" fmla="*/ 78 w 78"/>
                    <a:gd name="T9" fmla="*/ 35 h 98"/>
                    <a:gd name="T10" fmla="*/ 75 w 78"/>
                    <a:gd name="T11" fmla="*/ 46 h 98"/>
                    <a:gd name="T12" fmla="*/ 75 w 78"/>
                    <a:gd name="T13" fmla="*/ 46 h 98"/>
                    <a:gd name="T14" fmla="*/ 71 w 78"/>
                    <a:gd name="T15" fmla="*/ 58 h 98"/>
                    <a:gd name="T16" fmla="*/ 63 w 78"/>
                    <a:gd name="T17" fmla="*/ 70 h 98"/>
                    <a:gd name="T18" fmla="*/ 54 w 78"/>
                    <a:gd name="T19" fmla="*/ 81 h 98"/>
                    <a:gd name="T20" fmla="*/ 46 w 78"/>
                    <a:gd name="T21" fmla="*/ 88 h 98"/>
                    <a:gd name="T22" fmla="*/ 35 w 78"/>
                    <a:gd name="T23" fmla="*/ 94 h 98"/>
                    <a:gd name="T24" fmla="*/ 23 w 78"/>
                    <a:gd name="T25" fmla="*/ 97 h 98"/>
                    <a:gd name="T26" fmla="*/ 11 w 78"/>
                    <a:gd name="T27" fmla="*/ 98 h 98"/>
                    <a:gd name="T28" fmla="*/ 0 w 78"/>
                    <a:gd name="T29" fmla="*/ 95 h 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78" h="98">
                      <a:moveTo>
                        <a:pt x="74" y="0"/>
                      </a:moveTo>
                      <a:lnTo>
                        <a:pt x="74" y="0"/>
                      </a:lnTo>
                      <a:lnTo>
                        <a:pt x="77" y="11"/>
                      </a:lnTo>
                      <a:lnTo>
                        <a:pt x="78" y="23"/>
                      </a:lnTo>
                      <a:lnTo>
                        <a:pt x="78" y="35"/>
                      </a:lnTo>
                      <a:lnTo>
                        <a:pt x="75" y="46"/>
                      </a:lnTo>
                      <a:lnTo>
                        <a:pt x="75" y="46"/>
                      </a:lnTo>
                      <a:lnTo>
                        <a:pt x="71" y="58"/>
                      </a:lnTo>
                      <a:lnTo>
                        <a:pt x="63" y="70"/>
                      </a:lnTo>
                      <a:lnTo>
                        <a:pt x="54" y="81"/>
                      </a:lnTo>
                      <a:lnTo>
                        <a:pt x="46" y="88"/>
                      </a:lnTo>
                      <a:lnTo>
                        <a:pt x="35" y="94"/>
                      </a:lnTo>
                      <a:lnTo>
                        <a:pt x="23" y="97"/>
                      </a:lnTo>
                      <a:lnTo>
                        <a:pt x="11" y="98"/>
                      </a:lnTo>
                      <a:lnTo>
                        <a:pt x="0" y="95"/>
                      </a:lnTo>
                    </a:path>
                  </a:pathLst>
                </a:custGeom>
                <a:noFill/>
                <a:ln w="19050">
                  <a:solidFill>
                    <a:schemeClr val="bg1"/>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ko-KR" altLang="en-US" sz="2000">
                    <a:solidFill>
                      <a:srgbClr val="E8B86E"/>
                    </a:solidFill>
                    <a:cs typeface="+mn-ea"/>
                    <a:sym typeface="+mn-lt"/>
                  </a:endParaRPr>
                </a:p>
              </p:txBody>
            </p:sp>
            <p:sp>
              <p:nvSpPr>
                <p:cNvPr id="94" name="PA-任意多边形 177"/>
                <p:cNvSpPr/>
                <p:nvPr>
                  <p:custDataLst>
                    <p:tags r:id="rId70"/>
                  </p:custDataLst>
                </p:nvPr>
              </p:nvSpPr>
              <p:spPr bwMode="auto">
                <a:xfrm>
                  <a:off x="10598150" y="5870576"/>
                  <a:ext cx="168275" cy="71438"/>
                </a:xfrm>
                <a:custGeom>
                  <a:avLst/>
                  <a:gdLst>
                    <a:gd name="T0" fmla="*/ 106 w 106"/>
                    <a:gd name="T1" fmla="*/ 23 h 45"/>
                    <a:gd name="T2" fmla="*/ 106 w 106"/>
                    <a:gd name="T3" fmla="*/ 23 h 45"/>
                    <a:gd name="T4" fmla="*/ 106 w 106"/>
                    <a:gd name="T5" fmla="*/ 27 h 45"/>
                    <a:gd name="T6" fmla="*/ 105 w 106"/>
                    <a:gd name="T7" fmla="*/ 32 h 45"/>
                    <a:gd name="T8" fmla="*/ 101 w 106"/>
                    <a:gd name="T9" fmla="*/ 39 h 45"/>
                    <a:gd name="T10" fmla="*/ 93 w 106"/>
                    <a:gd name="T11" fmla="*/ 43 h 45"/>
                    <a:gd name="T12" fmla="*/ 89 w 106"/>
                    <a:gd name="T13" fmla="*/ 45 h 45"/>
                    <a:gd name="T14" fmla="*/ 84 w 106"/>
                    <a:gd name="T15" fmla="*/ 45 h 45"/>
                    <a:gd name="T16" fmla="*/ 22 w 106"/>
                    <a:gd name="T17" fmla="*/ 45 h 45"/>
                    <a:gd name="T18" fmla="*/ 22 w 106"/>
                    <a:gd name="T19" fmla="*/ 45 h 45"/>
                    <a:gd name="T20" fmla="*/ 17 w 106"/>
                    <a:gd name="T21" fmla="*/ 45 h 45"/>
                    <a:gd name="T22" fmla="*/ 13 w 106"/>
                    <a:gd name="T23" fmla="*/ 43 h 45"/>
                    <a:gd name="T24" fmla="*/ 7 w 106"/>
                    <a:gd name="T25" fmla="*/ 39 h 45"/>
                    <a:gd name="T26" fmla="*/ 1 w 106"/>
                    <a:gd name="T27" fmla="*/ 32 h 45"/>
                    <a:gd name="T28" fmla="*/ 0 w 106"/>
                    <a:gd name="T29" fmla="*/ 27 h 45"/>
                    <a:gd name="T30" fmla="*/ 0 w 106"/>
                    <a:gd name="T31" fmla="*/ 23 h 45"/>
                    <a:gd name="T32" fmla="*/ 0 w 106"/>
                    <a:gd name="T33" fmla="*/ 23 h 45"/>
                    <a:gd name="T34" fmla="*/ 0 w 106"/>
                    <a:gd name="T35" fmla="*/ 23 h 45"/>
                    <a:gd name="T36" fmla="*/ 0 w 106"/>
                    <a:gd name="T37" fmla="*/ 18 h 45"/>
                    <a:gd name="T38" fmla="*/ 1 w 106"/>
                    <a:gd name="T39" fmla="*/ 15 h 45"/>
                    <a:gd name="T40" fmla="*/ 7 w 106"/>
                    <a:gd name="T41" fmla="*/ 8 h 45"/>
                    <a:gd name="T42" fmla="*/ 13 w 106"/>
                    <a:gd name="T43" fmla="*/ 3 h 45"/>
                    <a:gd name="T44" fmla="*/ 17 w 106"/>
                    <a:gd name="T45" fmla="*/ 2 h 45"/>
                    <a:gd name="T46" fmla="*/ 22 w 106"/>
                    <a:gd name="T47" fmla="*/ 0 h 45"/>
                    <a:gd name="T48" fmla="*/ 84 w 106"/>
                    <a:gd name="T49" fmla="*/ 0 h 45"/>
                    <a:gd name="T50" fmla="*/ 84 w 106"/>
                    <a:gd name="T51" fmla="*/ 0 h 45"/>
                    <a:gd name="T52" fmla="*/ 89 w 106"/>
                    <a:gd name="T53" fmla="*/ 2 h 45"/>
                    <a:gd name="T54" fmla="*/ 93 w 106"/>
                    <a:gd name="T55" fmla="*/ 3 h 45"/>
                    <a:gd name="T56" fmla="*/ 101 w 106"/>
                    <a:gd name="T57" fmla="*/ 8 h 45"/>
                    <a:gd name="T58" fmla="*/ 105 w 106"/>
                    <a:gd name="T59" fmla="*/ 15 h 45"/>
                    <a:gd name="T60" fmla="*/ 106 w 106"/>
                    <a:gd name="T61" fmla="*/ 18 h 45"/>
                    <a:gd name="T62" fmla="*/ 106 w 106"/>
                    <a:gd name="T63" fmla="*/ 23 h 45"/>
                    <a:gd name="T64" fmla="*/ 106 w 106"/>
                    <a:gd name="T65" fmla="*/ 23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06" h="45">
                      <a:moveTo>
                        <a:pt x="106" y="23"/>
                      </a:moveTo>
                      <a:lnTo>
                        <a:pt x="106" y="23"/>
                      </a:lnTo>
                      <a:lnTo>
                        <a:pt x="106" y="27"/>
                      </a:lnTo>
                      <a:lnTo>
                        <a:pt x="105" y="32"/>
                      </a:lnTo>
                      <a:lnTo>
                        <a:pt x="101" y="39"/>
                      </a:lnTo>
                      <a:lnTo>
                        <a:pt x="93" y="43"/>
                      </a:lnTo>
                      <a:lnTo>
                        <a:pt x="89" y="45"/>
                      </a:lnTo>
                      <a:lnTo>
                        <a:pt x="84" y="45"/>
                      </a:lnTo>
                      <a:lnTo>
                        <a:pt x="22" y="45"/>
                      </a:lnTo>
                      <a:lnTo>
                        <a:pt x="22" y="45"/>
                      </a:lnTo>
                      <a:lnTo>
                        <a:pt x="17" y="45"/>
                      </a:lnTo>
                      <a:lnTo>
                        <a:pt x="13" y="43"/>
                      </a:lnTo>
                      <a:lnTo>
                        <a:pt x="7" y="39"/>
                      </a:lnTo>
                      <a:lnTo>
                        <a:pt x="1" y="32"/>
                      </a:lnTo>
                      <a:lnTo>
                        <a:pt x="0" y="27"/>
                      </a:lnTo>
                      <a:lnTo>
                        <a:pt x="0" y="23"/>
                      </a:lnTo>
                      <a:lnTo>
                        <a:pt x="0" y="23"/>
                      </a:lnTo>
                      <a:lnTo>
                        <a:pt x="0" y="23"/>
                      </a:lnTo>
                      <a:lnTo>
                        <a:pt x="0" y="18"/>
                      </a:lnTo>
                      <a:lnTo>
                        <a:pt x="1" y="15"/>
                      </a:lnTo>
                      <a:lnTo>
                        <a:pt x="7" y="8"/>
                      </a:lnTo>
                      <a:lnTo>
                        <a:pt x="13" y="3"/>
                      </a:lnTo>
                      <a:lnTo>
                        <a:pt x="17" y="2"/>
                      </a:lnTo>
                      <a:lnTo>
                        <a:pt x="22" y="0"/>
                      </a:lnTo>
                      <a:lnTo>
                        <a:pt x="84" y="0"/>
                      </a:lnTo>
                      <a:lnTo>
                        <a:pt x="84" y="0"/>
                      </a:lnTo>
                      <a:lnTo>
                        <a:pt x="89" y="2"/>
                      </a:lnTo>
                      <a:lnTo>
                        <a:pt x="93" y="3"/>
                      </a:lnTo>
                      <a:lnTo>
                        <a:pt x="101" y="8"/>
                      </a:lnTo>
                      <a:lnTo>
                        <a:pt x="105" y="15"/>
                      </a:lnTo>
                      <a:lnTo>
                        <a:pt x="106" y="18"/>
                      </a:lnTo>
                      <a:lnTo>
                        <a:pt x="106" y="23"/>
                      </a:lnTo>
                      <a:lnTo>
                        <a:pt x="106" y="23"/>
                      </a:lnTo>
                      <a:close/>
                    </a:path>
                  </a:pathLst>
                </a:custGeom>
                <a:noFill/>
                <a:ln w="19050">
                  <a:solidFill>
                    <a:schemeClr val="bg1"/>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ko-KR" altLang="en-US" sz="2000">
                    <a:solidFill>
                      <a:srgbClr val="E8B86E"/>
                    </a:solidFill>
                    <a:cs typeface="+mn-ea"/>
                    <a:sym typeface="+mn-lt"/>
                  </a:endParaRPr>
                </a:p>
              </p:txBody>
            </p:sp>
            <p:sp>
              <p:nvSpPr>
                <p:cNvPr id="95" name="PA-任意多边形 178"/>
                <p:cNvSpPr/>
                <p:nvPr>
                  <p:custDataLst>
                    <p:tags r:id="rId71"/>
                  </p:custDataLst>
                </p:nvPr>
              </p:nvSpPr>
              <p:spPr bwMode="auto">
                <a:xfrm>
                  <a:off x="10579100" y="5942013"/>
                  <a:ext cx="169862" cy="69850"/>
                </a:xfrm>
                <a:custGeom>
                  <a:avLst/>
                  <a:gdLst>
                    <a:gd name="T0" fmla="*/ 107 w 107"/>
                    <a:gd name="T1" fmla="*/ 22 h 44"/>
                    <a:gd name="T2" fmla="*/ 107 w 107"/>
                    <a:gd name="T3" fmla="*/ 22 h 44"/>
                    <a:gd name="T4" fmla="*/ 107 w 107"/>
                    <a:gd name="T5" fmla="*/ 27 h 44"/>
                    <a:gd name="T6" fmla="*/ 105 w 107"/>
                    <a:gd name="T7" fmla="*/ 31 h 44"/>
                    <a:gd name="T8" fmla="*/ 101 w 107"/>
                    <a:gd name="T9" fmla="*/ 39 h 44"/>
                    <a:gd name="T10" fmla="*/ 93 w 107"/>
                    <a:gd name="T11" fmla="*/ 43 h 44"/>
                    <a:gd name="T12" fmla="*/ 89 w 107"/>
                    <a:gd name="T13" fmla="*/ 44 h 44"/>
                    <a:gd name="T14" fmla="*/ 84 w 107"/>
                    <a:gd name="T15" fmla="*/ 44 h 44"/>
                    <a:gd name="T16" fmla="*/ 22 w 107"/>
                    <a:gd name="T17" fmla="*/ 44 h 44"/>
                    <a:gd name="T18" fmla="*/ 22 w 107"/>
                    <a:gd name="T19" fmla="*/ 44 h 44"/>
                    <a:gd name="T20" fmla="*/ 18 w 107"/>
                    <a:gd name="T21" fmla="*/ 44 h 44"/>
                    <a:gd name="T22" fmla="*/ 13 w 107"/>
                    <a:gd name="T23" fmla="*/ 43 h 44"/>
                    <a:gd name="T24" fmla="*/ 7 w 107"/>
                    <a:gd name="T25" fmla="*/ 39 h 44"/>
                    <a:gd name="T26" fmla="*/ 1 w 107"/>
                    <a:gd name="T27" fmla="*/ 31 h 44"/>
                    <a:gd name="T28" fmla="*/ 0 w 107"/>
                    <a:gd name="T29" fmla="*/ 27 h 44"/>
                    <a:gd name="T30" fmla="*/ 0 w 107"/>
                    <a:gd name="T31" fmla="*/ 22 h 44"/>
                    <a:gd name="T32" fmla="*/ 0 w 107"/>
                    <a:gd name="T33" fmla="*/ 22 h 44"/>
                    <a:gd name="T34" fmla="*/ 0 w 107"/>
                    <a:gd name="T35" fmla="*/ 22 h 44"/>
                    <a:gd name="T36" fmla="*/ 0 w 107"/>
                    <a:gd name="T37" fmla="*/ 18 h 44"/>
                    <a:gd name="T38" fmla="*/ 1 w 107"/>
                    <a:gd name="T39" fmla="*/ 15 h 44"/>
                    <a:gd name="T40" fmla="*/ 7 w 107"/>
                    <a:gd name="T41" fmla="*/ 7 h 44"/>
                    <a:gd name="T42" fmla="*/ 13 w 107"/>
                    <a:gd name="T43" fmla="*/ 3 h 44"/>
                    <a:gd name="T44" fmla="*/ 18 w 107"/>
                    <a:gd name="T45" fmla="*/ 1 h 44"/>
                    <a:gd name="T46" fmla="*/ 22 w 107"/>
                    <a:gd name="T47" fmla="*/ 0 h 44"/>
                    <a:gd name="T48" fmla="*/ 84 w 107"/>
                    <a:gd name="T49" fmla="*/ 0 h 44"/>
                    <a:gd name="T50" fmla="*/ 84 w 107"/>
                    <a:gd name="T51" fmla="*/ 0 h 44"/>
                    <a:gd name="T52" fmla="*/ 89 w 107"/>
                    <a:gd name="T53" fmla="*/ 1 h 44"/>
                    <a:gd name="T54" fmla="*/ 93 w 107"/>
                    <a:gd name="T55" fmla="*/ 3 h 44"/>
                    <a:gd name="T56" fmla="*/ 101 w 107"/>
                    <a:gd name="T57" fmla="*/ 7 h 44"/>
                    <a:gd name="T58" fmla="*/ 105 w 107"/>
                    <a:gd name="T59" fmla="*/ 15 h 44"/>
                    <a:gd name="T60" fmla="*/ 107 w 107"/>
                    <a:gd name="T61" fmla="*/ 18 h 44"/>
                    <a:gd name="T62" fmla="*/ 107 w 107"/>
                    <a:gd name="T63" fmla="*/ 22 h 44"/>
                    <a:gd name="T64" fmla="*/ 107 w 107"/>
                    <a:gd name="T65" fmla="*/ 22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07" h="44">
                      <a:moveTo>
                        <a:pt x="107" y="22"/>
                      </a:moveTo>
                      <a:lnTo>
                        <a:pt x="107" y="22"/>
                      </a:lnTo>
                      <a:lnTo>
                        <a:pt x="107" y="27"/>
                      </a:lnTo>
                      <a:lnTo>
                        <a:pt x="105" y="31"/>
                      </a:lnTo>
                      <a:lnTo>
                        <a:pt x="101" y="39"/>
                      </a:lnTo>
                      <a:lnTo>
                        <a:pt x="93" y="43"/>
                      </a:lnTo>
                      <a:lnTo>
                        <a:pt x="89" y="44"/>
                      </a:lnTo>
                      <a:lnTo>
                        <a:pt x="84" y="44"/>
                      </a:lnTo>
                      <a:lnTo>
                        <a:pt x="22" y="44"/>
                      </a:lnTo>
                      <a:lnTo>
                        <a:pt x="22" y="44"/>
                      </a:lnTo>
                      <a:lnTo>
                        <a:pt x="18" y="44"/>
                      </a:lnTo>
                      <a:lnTo>
                        <a:pt x="13" y="43"/>
                      </a:lnTo>
                      <a:lnTo>
                        <a:pt x="7" y="39"/>
                      </a:lnTo>
                      <a:lnTo>
                        <a:pt x="1" y="31"/>
                      </a:lnTo>
                      <a:lnTo>
                        <a:pt x="0" y="27"/>
                      </a:lnTo>
                      <a:lnTo>
                        <a:pt x="0" y="22"/>
                      </a:lnTo>
                      <a:lnTo>
                        <a:pt x="0" y="22"/>
                      </a:lnTo>
                      <a:lnTo>
                        <a:pt x="0" y="22"/>
                      </a:lnTo>
                      <a:lnTo>
                        <a:pt x="0" y="18"/>
                      </a:lnTo>
                      <a:lnTo>
                        <a:pt x="1" y="15"/>
                      </a:lnTo>
                      <a:lnTo>
                        <a:pt x="7" y="7"/>
                      </a:lnTo>
                      <a:lnTo>
                        <a:pt x="13" y="3"/>
                      </a:lnTo>
                      <a:lnTo>
                        <a:pt x="18" y="1"/>
                      </a:lnTo>
                      <a:lnTo>
                        <a:pt x="22" y="0"/>
                      </a:lnTo>
                      <a:lnTo>
                        <a:pt x="84" y="0"/>
                      </a:lnTo>
                      <a:lnTo>
                        <a:pt x="84" y="0"/>
                      </a:lnTo>
                      <a:lnTo>
                        <a:pt x="89" y="1"/>
                      </a:lnTo>
                      <a:lnTo>
                        <a:pt x="93" y="3"/>
                      </a:lnTo>
                      <a:lnTo>
                        <a:pt x="101" y="7"/>
                      </a:lnTo>
                      <a:lnTo>
                        <a:pt x="105" y="15"/>
                      </a:lnTo>
                      <a:lnTo>
                        <a:pt x="107" y="18"/>
                      </a:lnTo>
                      <a:lnTo>
                        <a:pt x="107" y="22"/>
                      </a:lnTo>
                      <a:lnTo>
                        <a:pt x="107" y="22"/>
                      </a:lnTo>
                      <a:close/>
                    </a:path>
                  </a:pathLst>
                </a:custGeom>
                <a:noFill/>
                <a:ln w="19050">
                  <a:solidFill>
                    <a:schemeClr val="bg1"/>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ko-KR" altLang="en-US" sz="2000">
                    <a:solidFill>
                      <a:srgbClr val="E8B86E"/>
                    </a:solidFill>
                    <a:cs typeface="+mn-ea"/>
                    <a:sym typeface="+mn-lt"/>
                  </a:endParaRPr>
                </a:p>
              </p:txBody>
            </p:sp>
            <p:sp>
              <p:nvSpPr>
                <p:cNvPr id="96" name="PA-任意多边形 179"/>
                <p:cNvSpPr/>
                <p:nvPr>
                  <p:custDataLst>
                    <p:tags r:id="rId72"/>
                  </p:custDataLst>
                </p:nvPr>
              </p:nvSpPr>
              <p:spPr bwMode="auto">
                <a:xfrm>
                  <a:off x="10569575" y="6011863"/>
                  <a:ext cx="169862" cy="71438"/>
                </a:xfrm>
                <a:custGeom>
                  <a:avLst/>
                  <a:gdLst>
                    <a:gd name="T0" fmla="*/ 107 w 107"/>
                    <a:gd name="T1" fmla="*/ 23 h 45"/>
                    <a:gd name="T2" fmla="*/ 107 w 107"/>
                    <a:gd name="T3" fmla="*/ 23 h 45"/>
                    <a:gd name="T4" fmla="*/ 107 w 107"/>
                    <a:gd name="T5" fmla="*/ 27 h 45"/>
                    <a:gd name="T6" fmla="*/ 105 w 107"/>
                    <a:gd name="T7" fmla="*/ 32 h 45"/>
                    <a:gd name="T8" fmla="*/ 101 w 107"/>
                    <a:gd name="T9" fmla="*/ 39 h 45"/>
                    <a:gd name="T10" fmla="*/ 93 w 107"/>
                    <a:gd name="T11" fmla="*/ 43 h 45"/>
                    <a:gd name="T12" fmla="*/ 89 w 107"/>
                    <a:gd name="T13" fmla="*/ 45 h 45"/>
                    <a:gd name="T14" fmla="*/ 84 w 107"/>
                    <a:gd name="T15" fmla="*/ 45 h 45"/>
                    <a:gd name="T16" fmla="*/ 22 w 107"/>
                    <a:gd name="T17" fmla="*/ 45 h 45"/>
                    <a:gd name="T18" fmla="*/ 22 w 107"/>
                    <a:gd name="T19" fmla="*/ 45 h 45"/>
                    <a:gd name="T20" fmla="*/ 18 w 107"/>
                    <a:gd name="T21" fmla="*/ 45 h 45"/>
                    <a:gd name="T22" fmla="*/ 13 w 107"/>
                    <a:gd name="T23" fmla="*/ 43 h 45"/>
                    <a:gd name="T24" fmla="*/ 7 w 107"/>
                    <a:gd name="T25" fmla="*/ 39 h 45"/>
                    <a:gd name="T26" fmla="*/ 1 w 107"/>
                    <a:gd name="T27" fmla="*/ 32 h 45"/>
                    <a:gd name="T28" fmla="*/ 0 w 107"/>
                    <a:gd name="T29" fmla="*/ 27 h 45"/>
                    <a:gd name="T30" fmla="*/ 0 w 107"/>
                    <a:gd name="T31" fmla="*/ 23 h 45"/>
                    <a:gd name="T32" fmla="*/ 0 w 107"/>
                    <a:gd name="T33" fmla="*/ 23 h 45"/>
                    <a:gd name="T34" fmla="*/ 0 w 107"/>
                    <a:gd name="T35" fmla="*/ 23 h 45"/>
                    <a:gd name="T36" fmla="*/ 0 w 107"/>
                    <a:gd name="T37" fmla="*/ 18 h 45"/>
                    <a:gd name="T38" fmla="*/ 1 w 107"/>
                    <a:gd name="T39" fmla="*/ 15 h 45"/>
                    <a:gd name="T40" fmla="*/ 7 w 107"/>
                    <a:gd name="T41" fmla="*/ 8 h 45"/>
                    <a:gd name="T42" fmla="*/ 13 w 107"/>
                    <a:gd name="T43" fmla="*/ 3 h 45"/>
                    <a:gd name="T44" fmla="*/ 18 w 107"/>
                    <a:gd name="T45" fmla="*/ 2 h 45"/>
                    <a:gd name="T46" fmla="*/ 22 w 107"/>
                    <a:gd name="T47" fmla="*/ 0 h 45"/>
                    <a:gd name="T48" fmla="*/ 84 w 107"/>
                    <a:gd name="T49" fmla="*/ 0 h 45"/>
                    <a:gd name="T50" fmla="*/ 84 w 107"/>
                    <a:gd name="T51" fmla="*/ 0 h 45"/>
                    <a:gd name="T52" fmla="*/ 89 w 107"/>
                    <a:gd name="T53" fmla="*/ 2 h 45"/>
                    <a:gd name="T54" fmla="*/ 93 w 107"/>
                    <a:gd name="T55" fmla="*/ 3 h 45"/>
                    <a:gd name="T56" fmla="*/ 101 w 107"/>
                    <a:gd name="T57" fmla="*/ 8 h 45"/>
                    <a:gd name="T58" fmla="*/ 105 w 107"/>
                    <a:gd name="T59" fmla="*/ 15 h 45"/>
                    <a:gd name="T60" fmla="*/ 107 w 107"/>
                    <a:gd name="T61" fmla="*/ 18 h 45"/>
                    <a:gd name="T62" fmla="*/ 107 w 107"/>
                    <a:gd name="T63" fmla="*/ 23 h 45"/>
                    <a:gd name="T64" fmla="*/ 107 w 107"/>
                    <a:gd name="T65" fmla="*/ 23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07" h="45">
                      <a:moveTo>
                        <a:pt x="107" y="23"/>
                      </a:moveTo>
                      <a:lnTo>
                        <a:pt x="107" y="23"/>
                      </a:lnTo>
                      <a:lnTo>
                        <a:pt x="107" y="27"/>
                      </a:lnTo>
                      <a:lnTo>
                        <a:pt x="105" y="32"/>
                      </a:lnTo>
                      <a:lnTo>
                        <a:pt x="101" y="39"/>
                      </a:lnTo>
                      <a:lnTo>
                        <a:pt x="93" y="43"/>
                      </a:lnTo>
                      <a:lnTo>
                        <a:pt x="89" y="45"/>
                      </a:lnTo>
                      <a:lnTo>
                        <a:pt x="84" y="45"/>
                      </a:lnTo>
                      <a:lnTo>
                        <a:pt x="22" y="45"/>
                      </a:lnTo>
                      <a:lnTo>
                        <a:pt x="22" y="45"/>
                      </a:lnTo>
                      <a:lnTo>
                        <a:pt x="18" y="45"/>
                      </a:lnTo>
                      <a:lnTo>
                        <a:pt x="13" y="43"/>
                      </a:lnTo>
                      <a:lnTo>
                        <a:pt x="7" y="39"/>
                      </a:lnTo>
                      <a:lnTo>
                        <a:pt x="1" y="32"/>
                      </a:lnTo>
                      <a:lnTo>
                        <a:pt x="0" y="27"/>
                      </a:lnTo>
                      <a:lnTo>
                        <a:pt x="0" y="23"/>
                      </a:lnTo>
                      <a:lnTo>
                        <a:pt x="0" y="23"/>
                      </a:lnTo>
                      <a:lnTo>
                        <a:pt x="0" y="23"/>
                      </a:lnTo>
                      <a:lnTo>
                        <a:pt x="0" y="18"/>
                      </a:lnTo>
                      <a:lnTo>
                        <a:pt x="1" y="15"/>
                      </a:lnTo>
                      <a:lnTo>
                        <a:pt x="7" y="8"/>
                      </a:lnTo>
                      <a:lnTo>
                        <a:pt x="13" y="3"/>
                      </a:lnTo>
                      <a:lnTo>
                        <a:pt x="18" y="2"/>
                      </a:lnTo>
                      <a:lnTo>
                        <a:pt x="22" y="0"/>
                      </a:lnTo>
                      <a:lnTo>
                        <a:pt x="84" y="0"/>
                      </a:lnTo>
                      <a:lnTo>
                        <a:pt x="84" y="0"/>
                      </a:lnTo>
                      <a:lnTo>
                        <a:pt x="89" y="2"/>
                      </a:lnTo>
                      <a:lnTo>
                        <a:pt x="93" y="3"/>
                      </a:lnTo>
                      <a:lnTo>
                        <a:pt x="101" y="8"/>
                      </a:lnTo>
                      <a:lnTo>
                        <a:pt x="105" y="15"/>
                      </a:lnTo>
                      <a:lnTo>
                        <a:pt x="107" y="18"/>
                      </a:lnTo>
                      <a:lnTo>
                        <a:pt x="107" y="23"/>
                      </a:lnTo>
                      <a:lnTo>
                        <a:pt x="107" y="23"/>
                      </a:lnTo>
                      <a:close/>
                    </a:path>
                  </a:pathLst>
                </a:custGeom>
                <a:noFill/>
                <a:ln w="19050">
                  <a:solidFill>
                    <a:schemeClr val="bg1"/>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ko-KR" altLang="en-US" sz="2000">
                    <a:solidFill>
                      <a:srgbClr val="E8B86E"/>
                    </a:solidFill>
                    <a:cs typeface="+mn-ea"/>
                    <a:sym typeface="+mn-lt"/>
                  </a:endParaRPr>
                </a:p>
              </p:txBody>
            </p:sp>
            <p:sp>
              <p:nvSpPr>
                <p:cNvPr id="97" name="PA-任意多边形 180"/>
                <p:cNvSpPr/>
                <p:nvPr>
                  <p:custDataLst>
                    <p:tags r:id="rId73"/>
                  </p:custDataLst>
                </p:nvPr>
              </p:nvSpPr>
              <p:spPr bwMode="auto">
                <a:xfrm>
                  <a:off x="10569575" y="6083301"/>
                  <a:ext cx="141287" cy="69850"/>
                </a:xfrm>
                <a:custGeom>
                  <a:avLst/>
                  <a:gdLst>
                    <a:gd name="T0" fmla="*/ 89 w 89"/>
                    <a:gd name="T1" fmla="*/ 22 h 44"/>
                    <a:gd name="T2" fmla="*/ 89 w 89"/>
                    <a:gd name="T3" fmla="*/ 22 h 44"/>
                    <a:gd name="T4" fmla="*/ 89 w 89"/>
                    <a:gd name="T5" fmla="*/ 27 h 44"/>
                    <a:gd name="T6" fmla="*/ 87 w 89"/>
                    <a:gd name="T7" fmla="*/ 31 h 44"/>
                    <a:gd name="T8" fmla="*/ 83 w 89"/>
                    <a:gd name="T9" fmla="*/ 39 h 44"/>
                    <a:gd name="T10" fmla="*/ 75 w 89"/>
                    <a:gd name="T11" fmla="*/ 43 h 44"/>
                    <a:gd name="T12" fmla="*/ 71 w 89"/>
                    <a:gd name="T13" fmla="*/ 44 h 44"/>
                    <a:gd name="T14" fmla="*/ 67 w 89"/>
                    <a:gd name="T15" fmla="*/ 44 h 44"/>
                    <a:gd name="T16" fmla="*/ 22 w 89"/>
                    <a:gd name="T17" fmla="*/ 44 h 44"/>
                    <a:gd name="T18" fmla="*/ 22 w 89"/>
                    <a:gd name="T19" fmla="*/ 44 h 44"/>
                    <a:gd name="T20" fmla="*/ 18 w 89"/>
                    <a:gd name="T21" fmla="*/ 44 h 44"/>
                    <a:gd name="T22" fmla="*/ 13 w 89"/>
                    <a:gd name="T23" fmla="*/ 43 h 44"/>
                    <a:gd name="T24" fmla="*/ 7 w 89"/>
                    <a:gd name="T25" fmla="*/ 39 h 44"/>
                    <a:gd name="T26" fmla="*/ 1 w 89"/>
                    <a:gd name="T27" fmla="*/ 31 h 44"/>
                    <a:gd name="T28" fmla="*/ 0 w 89"/>
                    <a:gd name="T29" fmla="*/ 27 h 44"/>
                    <a:gd name="T30" fmla="*/ 0 w 89"/>
                    <a:gd name="T31" fmla="*/ 22 h 44"/>
                    <a:gd name="T32" fmla="*/ 0 w 89"/>
                    <a:gd name="T33" fmla="*/ 22 h 44"/>
                    <a:gd name="T34" fmla="*/ 0 w 89"/>
                    <a:gd name="T35" fmla="*/ 22 h 44"/>
                    <a:gd name="T36" fmla="*/ 0 w 89"/>
                    <a:gd name="T37" fmla="*/ 18 h 44"/>
                    <a:gd name="T38" fmla="*/ 1 w 89"/>
                    <a:gd name="T39" fmla="*/ 15 h 44"/>
                    <a:gd name="T40" fmla="*/ 7 w 89"/>
                    <a:gd name="T41" fmla="*/ 7 h 44"/>
                    <a:gd name="T42" fmla="*/ 13 w 89"/>
                    <a:gd name="T43" fmla="*/ 3 h 44"/>
                    <a:gd name="T44" fmla="*/ 18 w 89"/>
                    <a:gd name="T45" fmla="*/ 1 h 44"/>
                    <a:gd name="T46" fmla="*/ 22 w 89"/>
                    <a:gd name="T47" fmla="*/ 0 h 44"/>
                    <a:gd name="T48" fmla="*/ 67 w 89"/>
                    <a:gd name="T49" fmla="*/ 0 h 44"/>
                    <a:gd name="T50" fmla="*/ 67 w 89"/>
                    <a:gd name="T51" fmla="*/ 0 h 44"/>
                    <a:gd name="T52" fmla="*/ 71 w 89"/>
                    <a:gd name="T53" fmla="*/ 1 h 44"/>
                    <a:gd name="T54" fmla="*/ 75 w 89"/>
                    <a:gd name="T55" fmla="*/ 3 h 44"/>
                    <a:gd name="T56" fmla="*/ 83 w 89"/>
                    <a:gd name="T57" fmla="*/ 7 h 44"/>
                    <a:gd name="T58" fmla="*/ 87 w 89"/>
                    <a:gd name="T59" fmla="*/ 15 h 44"/>
                    <a:gd name="T60" fmla="*/ 89 w 89"/>
                    <a:gd name="T61" fmla="*/ 18 h 44"/>
                    <a:gd name="T62" fmla="*/ 89 w 89"/>
                    <a:gd name="T63" fmla="*/ 22 h 44"/>
                    <a:gd name="T64" fmla="*/ 89 w 89"/>
                    <a:gd name="T65" fmla="*/ 22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89" h="44">
                      <a:moveTo>
                        <a:pt x="89" y="22"/>
                      </a:moveTo>
                      <a:lnTo>
                        <a:pt x="89" y="22"/>
                      </a:lnTo>
                      <a:lnTo>
                        <a:pt x="89" y="27"/>
                      </a:lnTo>
                      <a:lnTo>
                        <a:pt x="87" y="31"/>
                      </a:lnTo>
                      <a:lnTo>
                        <a:pt x="83" y="39"/>
                      </a:lnTo>
                      <a:lnTo>
                        <a:pt x="75" y="43"/>
                      </a:lnTo>
                      <a:lnTo>
                        <a:pt x="71" y="44"/>
                      </a:lnTo>
                      <a:lnTo>
                        <a:pt x="67" y="44"/>
                      </a:lnTo>
                      <a:lnTo>
                        <a:pt x="22" y="44"/>
                      </a:lnTo>
                      <a:lnTo>
                        <a:pt x="22" y="44"/>
                      </a:lnTo>
                      <a:lnTo>
                        <a:pt x="18" y="44"/>
                      </a:lnTo>
                      <a:lnTo>
                        <a:pt x="13" y="43"/>
                      </a:lnTo>
                      <a:lnTo>
                        <a:pt x="7" y="39"/>
                      </a:lnTo>
                      <a:lnTo>
                        <a:pt x="1" y="31"/>
                      </a:lnTo>
                      <a:lnTo>
                        <a:pt x="0" y="27"/>
                      </a:lnTo>
                      <a:lnTo>
                        <a:pt x="0" y="22"/>
                      </a:lnTo>
                      <a:lnTo>
                        <a:pt x="0" y="22"/>
                      </a:lnTo>
                      <a:lnTo>
                        <a:pt x="0" y="22"/>
                      </a:lnTo>
                      <a:lnTo>
                        <a:pt x="0" y="18"/>
                      </a:lnTo>
                      <a:lnTo>
                        <a:pt x="1" y="15"/>
                      </a:lnTo>
                      <a:lnTo>
                        <a:pt x="7" y="7"/>
                      </a:lnTo>
                      <a:lnTo>
                        <a:pt x="13" y="3"/>
                      </a:lnTo>
                      <a:lnTo>
                        <a:pt x="18" y="1"/>
                      </a:lnTo>
                      <a:lnTo>
                        <a:pt x="22" y="0"/>
                      </a:lnTo>
                      <a:lnTo>
                        <a:pt x="67" y="0"/>
                      </a:lnTo>
                      <a:lnTo>
                        <a:pt x="67" y="0"/>
                      </a:lnTo>
                      <a:lnTo>
                        <a:pt x="71" y="1"/>
                      </a:lnTo>
                      <a:lnTo>
                        <a:pt x="75" y="3"/>
                      </a:lnTo>
                      <a:lnTo>
                        <a:pt x="83" y="7"/>
                      </a:lnTo>
                      <a:lnTo>
                        <a:pt x="87" y="15"/>
                      </a:lnTo>
                      <a:lnTo>
                        <a:pt x="89" y="18"/>
                      </a:lnTo>
                      <a:lnTo>
                        <a:pt x="89" y="22"/>
                      </a:lnTo>
                      <a:lnTo>
                        <a:pt x="89" y="22"/>
                      </a:lnTo>
                      <a:close/>
                    </a:path>
                  </a:pathLst>
                </a:custGeom>
                <a:noFill/>
                <a:ln w="19050">
                  <a:solidFill>
                    <a:schemeClr val="bg1"/>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ko-KR" altLang="en-US" sz="2000">
                    <a:solidFill>
                      <a:srgbClr val="E8B86E"/>
                    </a:solidFill>
                    <a:cs typeface="+mn-ea"/>
                    <a:sym typeface="+mn-lt"/>
                  </a:endParaRPr>
                </a:p>
              </p:txBody>
            </p:sp>
            <p:sp>
              <p:nvSpPr>
                <p:cNvPr id="98" name="PA-任意多边形 181"/>
                <p:cNvSpPr/>
                <p:nvPr>
                  <p:custDataLst>
                    <p:tags r:id="rId74"/>
                  </p:custDataLst>
                </p:nvPr>
              </p:nvSpPr>
              <p:spPr bwMode="auto">
                <a:xfrm>
                  <a:off x="10371137" y="5918201"/>
                  <a:ext cx="53975" cy="244475"/>
                </a:xfrm>
                <a:custGeom>
                  <a:avLst/>
                  <a:gdLst>
                    <a:gd name="T0" fmla="*/ 0 w 34"/>
                    <a:gd name="T1" fmla="*/ 0 h 154"/>
                    <a:gd name="T2" fmla="*/ 34 w 34"/>
                    <a:gd name="T3" fmla="*/ 0 h 154"/>
                    <a:gd name="T4" fmla="*/ 34 w 34"/>
                    <a:gd name="T5" fmla="*/ 154 h 154"/>
                    <a:gd name="T6" fmla="*/ 0 w 34"/>
                    <a:gd name="T7" fmla="*/ 154 h 154"/>
                  </a:gdLst>
                  <a:ahLst/>
                  <a:cxnLst>
                    <a:cxn ang="0">
                      <a:pos x="T0" y="T1"/>
                    </a:cxn>
                    <a:cxn ang="0">
                      <a:pos x="T2" y="T3"/>
                    </a:cxn>
                    <a:cxn ang="0">
                      <a:pos x="T4" y="T5"/>
                    </a:cxn>
                    <a:cxn ang="0">
                      <a:pos x="T6" y="T7"/>
                    </a:cxn>
                  </a:cxnLst>
                  <a:rect l="0" t="0" r="r" b="b"/>
                  <a:pathLst>
                    <a:path w="34" h="154">
                      <a:moveTo>
                        <a:pt x="0" y="0"/>
                      </a:moveTo>
                      <a:lnTo>
                        <a:pt x="34" y="0"/>
                      </a:lnTo>
                      <a:lnTo>
                        <a:pt x="34" y="154"/>
                      </a:lnTo>
                      <a:lnTo>
                        <a:pt x="0" y="154"/>
                      </a:lnTo>
                    </a:path>
                  </a:pathLst>
                </a:custGeom>
                <a:noFill/>
                <a:ln w="19050">
                  <a:solidFill>
                    <a:schemeClr val="bg1"/>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ko-KR" altLang="en-US" sz="2000">
                    <a:solidFill>
                      <a:srgbClr val="E8B86E"/>
                    </a:solidFill>
                    <a:cs typeface="+mn-ea"/>
                    <a:sym typeface="+mn-lt"/>
                  </a:endParaRPr>
                </a:p>
              </p:txBody>
            </p:sp>
            <p:sp>
              <p:nvSpPr>
                <p:cNvPr id="99" name="PA-任意多边形 182"/>
                <p:cNvSpPr/>
                <p:nvPr>
                  <p:custDataLst>
                    <p:tags r:id="rId75"/>
                  </p:custDataLst>
                </p:nvPr>
              </p:nvSpPr>
              <p:spPr bwMode="auto">
                <a:xfrm>
                  <a:off x="10302875" y="6126163"/>
                  <a:ext cx="41275" cy="36513"/>
                </a:xfrm>
                <a:custGeom>
                  <a:avLst/>
                  <a:gdLst>
                    <a:gd name="T0" fmla="*/ 26 w 26"/>
                    <a:gd name="T1" fmla="*/ 12 h 23"/>
                    <a:gd name="T2" fmla="*/ 26 w 26"/>
                    <a:gd name="T3" fmla="*/ 12 h 23"/>
                    <a:gd name="T4" fmla="*/ 24 w 26"/>
                    <a:gd name="T5" fmla="*/ 16 h 23"/>
                    <a:gd name="T6" fmla="*/ 23 w 26"/>
                    <a:gd name="T7" fmla="*/ 20 h 23"/>
                    <a:gd name="T8" fmla="*/ 18 w 26"/>
                    <a:gd name="T9" fmla="*/ 23 h 23"/>
                    <a:gd name="T10" fmla="*/ 14 w 26"/>
                    <a:gd name="T11" fmla="*/ 23 h 23"/>
                    <a:gd name="T12" fmla="*/ 14 w 26"/>
                    <a:gd name="T13" fmla="*/ 23 h 23"/>
                    <a:gd name="T14" fmla="*/ 8 w 26"/>
                    <a:gd name="T15" fmla="*/ 23 h 23"/>
                    <a:gd name="T16" fmla="*/ 5 w 26"/>
                    <a:gd name="T17" fmla="*/ 20 h 23"/>
                    <a:gd name="T18" fmla="*/ 2 w 26"/>
                    <a:gd name="T19" fmla="*/ 16 h 23"/>
                    <a:gd name="T20" fmla="*/ 0 w 26"/>
                    <a:gd name="T21" fmla="*/ 12 h 23"/>
                    <a:gd name="T22" fmla="*/ 0 w 26"/>
                    <a:gd name="T23" fmla="*/ 12 h 23"/>
                    <a:gd name="T24" fmla="*/ 2 w 26"/>
                    <a:gd name="T25" fmla="*/ 7 h 23"/>
                    <a:gd name="T26" fmla="*/ 5 w 26"/>
                    <a:gd name="T27" fmla="*/ 3 h 23"/>
                    <a:gd name="T28" fmla="*/ 8 w 26"/>
                    <a:gd name="T29" fmla="*/ 0 h 23"/>
                    <a:gd name="T30" fmla="*/ 14 w 26"/>
                    <a:gd name="T31" fmla="*/ 0 h 23"/>
                    <a:gd name="T32" fmla="*/ 14 w 26"/>
                    <a:gd name="T33" fmla="*/ 0 h 23"/>
                    <a:gd name="T34" fmla="*/ 18 w 26"/>
                    <a:gd name="T35" fmla="*/ 0 h 23"/>
                    <a:gd name="T36" fmla="*/ 23 w 26"/>
                    <a:gd name="T37" fmla="*/ 3 h 23"/>
                    <a:gd name="T38" fmla="*/ 24 w 26"/>
                    <a:gd name="T39" fmla="*/ 7 h 23"/>
                    <a:gd name="T40" fmla="*/ 26 w 26"/>
                    <a:gd name="T41" fmla="*/ 12 h 23"/>
                    <a:gd name="T42" fmla="*/ 26 w 26"/>
                    <a:gd name="T43" fmla="*/ 12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6" h="23">
                      <a:moveTo>
                        <a:pt x="26" y="12"/>
                      </a:moveTo>
                      <a:lnTo>
                        <a:pt x="26" y="12"/>
                      </a:lnTo>
                      <a:lnTo>
                        <a:pt x="24" y="16"/>
                      </a:lnTo>
                      <a:lnTo>
                        <a:pt x="23" y="20"/>
                      </a:lnTo>
                      <a:lnTo>
                        <a:pt x="18" y="23"/>
                      </a:lnTo>
                      <a:lnTo>
                        <a:pt x="14" y="23"/>
                      </a:lnTo>
                      <a:lnTo>
                        <a:pt x="14" y="23"/>
                      </a:lnTo>
                      <a:lnTo>
                        <a:pt x="8" y="23"/>
                      </a:lnTo>
                      <a:lnTo>
                        <a:pt x="5" y="20"/>
                      </a:lnTo>
                      <a:lnTo>
                        <a:pt x="2" y="16"/>
                      </a:lnTo>
                      <a:lnTo>
                        <a:pt x="0" y="12"/>
                      </a:lnTo>
                      <a:lnTo>
                        <a:pt x="0" y="12"/>
                      </a:lnTo>
                      <a:lnTo>
                        <a:pt x="2" y="7"/>
                      </a:lnTo>
                      <a:lnTo>
                        <a:pt x="5" y="3"/>
                      </a:lnTo>
                      <a:lnTo>
                        <a:pt x="8" y="0"/>
                      </a:lnTo>
                      <a:lnTo>
                        <a:pt x="14" y="0"/>
                      </a:lnTo>
                      <a:lnTo>
                        <a:pt x="14" y="0"/>
                      </a:lnTo>
                      <a:lnTo>
                        <a:pt x="18" y="0"/>
                      </a:lnTo>
                      <a:lnTo>
                        <a:pt x="23" y="3"/>
                      </a:lnTo>
                      <a:lnTo>
                        <a:pt x="24" y="7"/>
                      </a:lnTo>
                      <a:lnTo>
                        <a:pt x="26" y="12"/>
                      </a:lnTo>
                      <a:lnTo>
                        <a:pt x="26" y="12"/>
                      </a:lnTo>
                      <a:close/>
                    </a:path>
                  </a:pathLst>
                </a:custGeom>
                <a:noFill/>
                <a:ln w="19050">
                  <a:solidFill>
                    <a:schemeClr val="bg1"/>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ko-KR" altLang="en-US" sz="2000">
                    <a:solidFill>
                      <a:srgbClr val="E8B86E"/>
                    </a:solidFill>
                    <a:cs typeface="+mn-ea"/>
                    <a:sym typeface="+mn-lt"/>
                  </a:endParaRPr>
                </a:p>
              </p:txBody>
            </p:sp>
            <p:sp>
              <p:nvSpPr>
                <p:cNvPr id="100" name="PA-任意多边形 183"/>
                <p:cNvSpPr/>
                <p:nvPr>
                  <p:custDataLst>
                    <p:tags r:id="rId76"/>
                  </p:custDataLst>
                </p:nvPr>
              </p:nvSpPr>
              <p:spPr bwMode="auto">
                <a:xfrm>
                  <a:off x="10166350" y="5918201"/>
                  <a:ext cx="212725" cy="277813"/>
                </a:xfrm>
                <a:custGeom>
                  <a:avLst/>
                  <a:gdLst>
                    <a:gd name="T0" fmla="*/ 0 w 134"/>
                    <a:gd name="T1" fmla="*/ 0 h 175"/>
                    <a:gd name="T2" fmla="*/ 134 w 134"/>
                    <a:gd name="T3" fmla="*/ 0 h 175"/>
                    <a:gd name="T4" fmla="*/ 134 w 134"/>
                    <a:gd name="T5" fmla="*/ 175 h 175"/>
                    <a:gd name="T6" fmla="*/ 0 w 134"/>
                    <a:gd name="T7" fmla="*/ 175 h 175"/>
                  </a:gdLst>
                  <a:ahLst/>
                  <a:cxnLst>
                    <a:cxn ang="0">
                      <a:pos x="T0" y="T1"/>
                    </a:cxn>
                    <a:cxn ang="0">
                      <a:pos x="T2" y="T3"/>
                    </a:cxn>
                    <a:cxn ang="0">
                      <a:pos x="T4" y="T5"/>
                    </a:cxn>
                    <a:cxn ang="0">
                      <a:pos x="T6" y="T7"/>
                    </a:cxn>
                  </a:cxnLst>
                  <a:rect l="0" t="0" r="r" b="b"/>
                  <a:pathLst>
                    <a:path w="134" h="175">
                      <a:moveTo>
                        <a:pt x="0" y="0"/>
                      </a:moveTo>
                      <a:lnTo>
                        <a:pt x="134" y="0"/>
                      </a:lnTo>
                      <a:lnTo>
                        <a:pt x="134" y="175"/>
                      </a:lnTo>
                      <a:lnTo>
                        <a:pt x="0" y="175"/>
                      </a:lnTo>
                    </a:path>
                  </a:pathLst>
                </a:custGeom>
                <a:noFill/>
                <a:ln w="19050">
                  <a:solidFill>
                    <a:schemeClr val="bg1"/>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ko-KR" altLang="en-US" sz="2000">
                    <a:solidFill>
                      <a:srgbClr val="E8B86E"/>
                    </a:solidFill>
                    <a:cs typeface="+mn-ea"/>
                    <a:sym typeface="+mn-lt"/>
                  </a:endParaRPr>
                </a:p>
              </p:txBody>
            </p:sp>
            <p:sp>
              <p:nvSpPr>
                <p:cNvPr id="101" name="PA-Line 184"/>
                <p:cNvSpPr>
                  <a:spLocks noChangeShapeType="1"/>
                </p:cNvSpPr>
                <p:nvPr>
                  <p:custDataLst>
                    <p:tags r:id="rId77"/>
                  </p:custDataLst>
                </p:nvPr>
              </p:nvSpPr>
              <p:spPr bwMode="auto">
                <a:xfrm>
                  <a:off x="10298112" y="5411788"/>
                  <a:ext cx="330200" cy="0"/>
                </a:xfrm>
                <a:prstGeom prst="line">
                  <a:avLst/>
                </a:prstGeom>
                <a:noFill/>
                <a:ln w="19050">
                  <a:solidFill>
                    <a:schemeClr val="bg1"/>
                  </a:solidFill>
                  <a:prstDash val="solid"/>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ko-KR" altLang="en-US" sz="2000">
                    <a:solidFill>
                      <a:srgbClr val="E8B86E"/>
                    </a:solidFill>
                    <a:cs typeface="+mn-ea"/>
                    <a:sym typeface="+mn-lt"/>
                  </a:endParaRPr>
                </a:p>
              </p:txBody>
            </p:sp>
            <p:sp>
              <p:nvSpPr>
                <p:cNvPr id="102" name="PA-Line 185"/>
                <p:cNvSpPr>
                  <a:spLocks noChangeShapeType="1"/>
                </p:cNvSpPr>
                <p:nvPr>
                  <p:custDataLst>
                    <p:tags r:id="rId78"/>
                  </p:custDataLst>
                </p:nvPr>
              </p:nvSpPr>
              <p:spPr bwMode="auto">
                <a:xfrm>
                  <a:off x="10298112" y="5470526"/>
                  <a:ext cx="330200" cy="0"/>
                </a:xfrm>
                <a:prstGeom prst="line">
                  <a:avLst/>
                </a:prstGeom>
                <a:noFill/>
                <a:ln w="19050">
                  <a:solidFill>
                    <a:schemeClr val="bg1"/>
                  </a:solidFill>
                  <a:prstDash val="solid"/>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ko-KR" altLang="en-US" sz="2000">
                    <a:solidFill>
                      <a:srgbClr val="E8B86E"/>
                    </a:solidFill>
                    <a:cs typeface="+mn-ea"/>
                    <a:sym typeface="+mn-lt"/>
                  </a:endParaRPr>
                </a:p>
              </p:txBody>
            </p:sp>
            <p:sp>
              <p:nvSpPr>
                <p:cNvPr id="103" name="PA-Line 186"/>
                <p:cNvSpPr>
                  <a:spLocks noChangeShapeType="1"/>
                </p:cNvSpPr>
                <p:nvPr>
                  <p:custDataLst>
                    <p:tags r:id="rId79"/>
                  </p:custDataLst>
                </p:nvPr>
              </p:nvSpPr>
              <p:spPr bwMode="auto">
                <a:xfrm>
                  <a:off x="10298112" y="5529263"/>
                  <a:ext cx="330200" cy="0"/>
                </a:xfrm>
                <a:prstGeom prst="line">
                  <a:avLst/>
                </a:prstGeom>
                <a:noFill/>
                <a:ln w="19050">
                  <a:solidFill>
                    <a:schemeClr val="bg1"/>
                  </a:solidFill>
                  <a:prstDash val="solid"/>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ko-KR" altLang="en-US" sz="2000">
                    <a:solidFill>
                      <a:srgbClr val="E8B86E"/>
                    </a:solidFill>
                    <a:cs typeface="+mn-ea"/>
                    <a:sym typeface="+mn-lt"/>
                  </a:endParaRPr>
                </a:p>
              </p:txBody>
            </p:sp>
          </p:grpSp>
        </p:grpSp>
        <p:grpSp>
          <p:nvGrpSpPr>
            <p:cNvPr id="15" name="组合 14"/>
            <p:cNvGrpSpPr/>
            <p:nvPr/>
          </p:nvGrpSpPr>
          <p:grpSpPr>
            <a:xfrm>
              <a:off x="5775007" y="3811799"/>
              <a:ext cx="862800" cy="862800"/>
              <a:chOff x="5775007" y="3811799"/>
              <a:chExt cx="862800" cy="862800"/>
            </a:xfrm>
          </p:grpSpPr>
          <p:sp>
            <p:nvSpPr>
              <p:cNvPr id="72" name="PA-椭圆 87"/>
              <p:cNvSpPr/>
              <p:nvPr>
                <p:custDataLst>
                  <p:tags r:id="rId50"/>
                </p:custDataLst>
              </p:nvPr>
            </p:nvSpPr>
            <p:spPr>
              <a:xfrm>
                <a:off x="5775007" y="3811799"/>
                <a:ext cx="862800" cy="862800"/>
              </a:xfrm>
              <a:prstGeom prst="ellipse">
                <a:avLst/>
              </a:prstGeom>
              <a:solidFill>
                <a:srgbClr val="E8B86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000">
                  <a:solidFill>
                    <a:srgbClr val="E8B86E"/>
                  </a:solidFill>
                  <a:cs typeface="+mn-ea"/>
                  <a:sym typeface="+mn-lt"/>
                </a:endParaRPr>
              </a:p>
            </p:txBody>
          </p:sp>
          <p:grpSp>
            <p:nvGrpSpPr>
              <p:cNvPr id="73" name="Group 86"/>
              <p:cNvGrpSpPr/>
              <p:nvPr/>
            </p:nvGrpSpPr>
            <p:grpSpPr>
              <a:xfrm>
                <a:off x="5958498" y="4017308"/>
                <a:ext cx="495818" cy="451782"/>
                <a:chOff x="7245350" y="3721101"/>
                <a:chExt cx="965200" cy="879475"/>
              </a:xfrm>
            </p:grpSpPr>
            <p:sp>
              <p:nvSpPr>
                <p:cNvPr id="74" name="PA-Line 146"/>
                <p:cNvSpPr>
                  <a:spLocks noChangeShapeType="1"/>
                </p:cNvSpPr>
                <p:nvPr>
                  <p:custDataLst>
                    <p:tags r:id="rId51"/>
                  </p:custDataLst>
                </p:nvPr>
              </p:nvSpPr>
              <p:spPr bwMode="auto">
                <a:xfrm>
                  <a:off x="7816850" y="4206876"/>
                  <a:ext cx="0" cy="0"/>
                </a:xfrm>
                <a:prstGeom prst="line">
                  <a:avLst/>
                </a:prstGeom>
                <a:noFill/>
                <a:ln w="19050">
                  <a:solidFill>
                    <a:schemeClr val="bg1"/>
                  </a:solidFill>
                  <a:prstDash val="solid"/>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ko-KR" altLang="en-US" sz="2000">
                    <a:solidFill>
                      <a:srgbClr val="E8B86E"/>
                    </a:solidFill>
                    <a:cs typeface="+mn-ea"/>
                    <a:sym typeface="+mn-lt"/>
                  </a:endParaRPr>
                </a:p>
              </p:txBody>
            </p:sp>
            <p:sp>
              <p:nvSpPr>
                <p:cNvPr id="75" name="PA-任意多边形 147"/>
                <p:cNvSpPr/>
                <p:nvPr>
                  <p:custDataLst>
                    <p:tags r:id="rId52"/>
                  </p:custDataLst>
                </p:nvPr>
              </p:nvSpPr>
              <p:spPr bwMode="auto">
                <a:xfrm>
                  <a:off x="7332662" y="3721101"/>
                  <a:ext cx="598487" cy="598488"/>
                </a:xfrm>
                <a:custGeom>
                  <a:avLst/>
                  <a:gdLst>
                    <a:gd name="T0" fmla="*/ 322 w 377"/>
                    <a:gd name="T1" fmla="*/ 57 h 377"/>
                    <a:gd name="T2" fmla="*/ 292 w 377"/>
                    <a:gd name="T3" fmla="*/ 33 h 377"/>
                    <a:gd name="T4" fmla="*/ 259 w 377"/>
                    <a:gd name="T5" fmla="*/ 15 h 377"/>
                    <a:gd name="T6" fmla="*/ 225 w 377"/>
                    <a:gd name="T7" fmla="*/ 5 h 377"/>
                    <a:gd name="T8" fmla="*/ 188 w 377"/>
                    <a:gd name="T9" fmla="*/ 0 h 377"/>
                    <a:gd name="T10" fmla="*/ 169 w 377"/>
                    <a:gd name="T11" fmla="*/ 2 h 377"/>
                    <a:gd name="T12" fmla="*/ 133 w 377"/>
                    <a:gd name="T13" fmla="*/ 9 h 377"/>
                    <a:gd name="T14" fmla="*/ 99 w 377"/>
                    <a:gd name="T15" fmla="*/ 23 h 377"/>
                    <a:gd name="T16" fmla="*/ 68 w 377"/>
                    <a:gd name="T17" fmla="*/ 43 h 377"/>
                    <a:gd name="T18" fmla="*/ 55 w 377"/>
                    <a:gd name="T19" fmla="*/ 57 h 377"/>
                    <a:gd name="T20" fmla="*/ 31 w 377"/>
                    <a:gd name="T21" fmla="*/ 85 h 377"/>
                    <a:gd name="T22" fmla="*/ 13 w 377"/>
                    <a:gd name="T23" fmla="*/ 118 h 377"/>
                    <a:gd name="T24" fmla="*/ 3 w 377"/>
                    <a:gd name="T25" fmla="*/ 153 h 377"/>
                    <a:gd name="T26" fmla="*/ 0 w 377"/>
                    <a:gd name="T27" fmla="*/ 189 h 377"/>
                    <a:gd name="T28" fmla="*/ 1 w 377"/>
                    <a:gd name="T29" fmla="*/ 208 h 377"/>
                    <a:gd name="T30" fmla="*/ 9 w 377"/>
                    <a:gd name="T31" fmla="*/ 245 h 377"/>
                    <a:gd name="T32" fmla="*/ 22 w 377"/>
                    <a:gd name="T33" fmla="*/ 279 h 377"/>
                    <a:gd name="T34" fmla="*/ 43 w 377"/>
                    <a:gd name="T35" fmla="*/ 309 h 377"/>
                    <a:gd name="T36" fmla="*/ 68 w 377"/>
                    <a:gd name="T37" fmla="*/ 334 h 377"/>
                    <a:gd name="T38" fmla="*/ 98 w 377"/>
                    <a:gd name="T39" fmla="*/ 355 h 377"/>
                    <a:gd name="T40" fmla="*/ 132 w 377"/>
                    <a:gd name="T41" fmla="*/ 370 h 377"/>
                    <a:gd name="T42" fmla="*/ 169 w 377"/>
                    <a:gd name="T43" fmla="*/ 377 h 377"/>
                    <a:gd name="T44" fmla="*/ 188 w 377"/>
                    <a:gd name="T45" fmla="*/ 377 h 377"/>
                    <a:gd name="T46" fmla="*/ 225 w 377"/>
                    <a:gd name="T47" fmla="*/ 374 h 377"/>
                    <a:gd name="T48" fmla="*/ 261 w 377"/>
                    <a:gd name="T49" fmla="*/ 364 h 377"/>
                    <a:gd name="T50" fmla="*/ 292 w 377"/>
                    <a:gd name="T51" fmla="*/ 346 h 377"/>
                    <a:gd name="T52" fmla="*/ 322 w 377"/>
                    <a:gd name="T53" fmla="*/ 322 h 377"/>
                    <a:gd name="T54" fmla="*/ 334 w 377"/>
                    <a:gd name="T55" fmla="*/ 309 h 377"/>
                    <a:gd name="T56" fmla="*/ 354 w 377"/>
                    <a:gd name="T57" fmla="*/ 278 h 377"/>
                    <a:gd name="T58" fmla="*/ 368 w 377"/>
                    <a:gd name="T59" fmla="*/ 244 h 377"/>
                    <a:gd name="T60" fmla="*/ 375 w 377"/>
                    <a:gd name="T61" fmla="*/ 208 h 377"/>
                    <a:gd name="T62" fmla="*/ 377 w 377"/>
                    <a:gd name="T63" fmla="*/ 189 h 377"/>
                    <a:gd name="T64" fmla="*/ 372 w 377"/>
                    <a:gd name="T65" fmla="*/ 152 h 377"/>
                    <a:gd name="T66" fmla="*/ 362 w 377"/>
                    <a:gd name="T67" fmla="*/ 118 h 377"/>
                    <a:gd name="T68" fmla="*/ 345 w 377"/>
                    <a:gd name="T69" fmla="*/ 85 h 377"/>
                    <a:gd name="T70" fmla="*/ 322 w 377"/>
                    <a:gd name="T71" fmla="*/ 57 h 3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377" h="377">
                      <a:moveTo>
                        <a:pt x="322" y="57"/>
                      </a:moveTo>
                      <a:lnTo>
                        <a:pt x="322" y="57"/>
                      </a:lnTo>
                      <a:lnTo>
                        <a:pt x="307" y="43"/>
                      </a:lnTo>
                      <a:lnTo>
                        <a:pt x="292" y="33"/>
                      </a:lnTo>
                      <a:lnTo>
                        <a:pt x="277" y="23"/>
                      </a:lnTo>
                      <a:lnTo>
                        <a:pt x="259" y="15"/>
                      </a:lnTo>
                      <a:lnTo>
                        <a:pt x="243" y="9"/>
                      </a:lnTo>
                      <a:lnTo>
                        <a:pt x="225" y="5"/>
                      </a:lnTo>
                      <a:lnTo>
                        <a:pt x="206" y="2"/>
                      </a:lnTo>
                      <a:lnTo>
                        <a:pt x="188" y="0"/>
                      </a:lnTo>
                      <a:lnTo>
                        <a:pt x="188" y="0"/>
                      </a:lnTo>
                      <a:lnTo>
                        <a:pt x="169" y="2"/>
                      </a:lnTo>
                      <a:lnTo>
                        <a:pt x="151" y="5"/>
                      </a:lnTo>
                      <a:lnTo>
                        <a:pt x="133" y="9"/>
                      </a:lnTo>
                      <a:lnTo>
                        <a:pt x="116" y="15"/>
                      </a:lnTo>
                      <a:lnTo>
                        <a:pt x="99" y="23"/>
                      </a:lnTo>
                      <a:lnTo>
                        <a:pt x="83" y="33"/>
                      </a:lnTo>
                      <a:lnTo>
                        <a:pt x="68" y="43"/>
                      </a:lnTo>
                      <a:lnTo>
                        <a:pt x="55" y="57"/>
                      </a:lnTo>
                      <a:lnTo>
                        <a:pt x="55" y="57"/>
                      </a:lnTo>
                      <a:lnTo>
                        <a:pt x="41" y="70"/>
                      </a:lnTo>
                      <a:lnTo>
                        <a:pt x="31" y="85"/>
                      </a:lnTo>
                      <a:lnTo>
                        <a:pt x="22" y="101"/>
                      </a:lnTo>
                      <a:lnTo>
                        <a:pt x="13" y="118"/>
                      </a:lnTo>
                      <a:lnTo>
                        <a:pt x="7" y="135"/>
                      </a:lnTo>
                      <a:lnTo>
                        <a:pt x="3" y="153"/>
                      </a:lnTo>
                      <a:lnTo>
                        <a:pt x="0" y="171"/>
                      </a:lnTo>
                      <a:lnTo>
                        <a:pt x="0" y="189"/>
                      </a:lnTo>
                      <a:lnTo>
                        <a:pt x="0" y="189"/>
                      </a:lnTo>
                      <a:lnTo>
                        <a:pt x="1" y="208"/>
                      </a:lnTo>
                      <a:lnTo>
                        <a:pt x="3" y="227"/>
                      </a:lnTo>
                      <a:lnTo>
                        <a:pt x="9" y="245"/>
                      </a:lnTo>
                      <a:lnTo>
                        <a:pt x="15" y="263"/>
                      </a:lnTo>
                      <a:lnTo>
                        <a:pt x="22" y="279"/>
                      </a:lnTo>
                      <a:lnTo>
                        <a:pt x="33" y="294"/>
                      </a:lnTo>
                      <a:lnTo>
                        <a:pt x="43" y="309"/>
                      </a:lnTo>
                      <a:lnTo>
                        <a:pt x="55" y="322"/>
                      </a:lnTo>
                      <a:lnTo>
                        <a:pt x="68" y="334"/>
                      </a:lnTo>
                      <a:lnTo>
                        <a:pt x="83" y="346"/>
                      </a:lnTo>
                      <a:lnTo>
                        <a:pt x="98" y="355"/>
                      </a:lnTo>
                      <a:lnTo>
                        <a:pt x="116" y="362"/>
                      </a:lnTo>
                      <a:lnTo>
                        <a:pt x="132" y="370"/>
                      </a:lnTo>
                      <a:lnTo>
                        <a:pt x="150" y="374"/>
                      </a:lnTo>
                      <a:lnTo>
                        <a:pt x="169" y="377"/>
                      </a:lnTo>
                      <a:lnTo>
                        <a:pt x="188" y="377"/>
                      </a:lnTo>
                      <a:lnTo>
                        <a:pt x="188" y="377"/>
                      </a:lnTo>
                      <a:lnTo>
                        <a:pt x="208" y="377"/>
                      </a:lnTo>
                      <a:lnTo>
                        <a:pt x="225" y="374"/>
                      </a:lnTo>
                      <a:lnTo>
                        <a:pt x="243" y="370"/>
                      </a:lnTo>
                      <a:lnTo>
                        <a:pt x="261" y="364"/>
                      </a:lnTo>
                      <a:lnTo>
                        <a:pt x="277" y="355"/>
                      </a:lnTo>
                      <a:lnTo>
                        <a:pt x="292" y="346"/>
                      </a:lnTo>
                      <a:lnTo>
                        <a:pt x="308" y="334"/>
                      </a:lnTo>
                      <a:lnTo>
                        <a:pt x="322" y="322"/>
                      </a:lnTo>
                      <a:lnTo>
                        <a:pt x="322" y="322"/>
                      </a:lnTo>
                      <a:lnTo>
                        <a:pt x="334" y="309"/>
                      </a:lnTo>
                      <a:lnTo>
                        <a:pt x="345" y="294"/>
                      </a:lnTo>
                      <a:lnTo>
                        <a:pt x="354" y="278"/>
                      </a:lnTo>
                      <a:lnTo>
                        <a:pt x="362" y="261"/>
                      </a:lnTo>
                      <a:lnTo>
                        <a:pt x="368" y="244"/>
                      </a:lnTo>
                      <a:lnTo>
                        <a:pt x="372" y="226"/>
                      </a:lnTo>
                      <a:lnTo>
                        <a:pt x="375" y="208"/>
                      </a:lnTo>
                      <a:lnTo>
                        <a:pt x="377" y="189"/>
                      </a:lnTo>
                      <a:lnTo>
                        <a:pt x="377" y="189"/>
                      </a:lnTo>
                      <a:lnTo>
                        <a:pt x="375" y="171"/>
                      </a:lnTo>
                      <a:lnTo>
                        <a:pt x="372" y="152"/>
                      </a:lnTo>
                      <a:lnTo>
                        <a:pt x="368" y="134"/>
                      </a:lnTo>
                      <a:lnTo>
                        <a:pt x="362" y="118"/>
                      </a:lnTo>
                      <a:lnTo>
                        <a:pt x="354" y="101"/>
                      </a:lnTo>
                      <a:lnTo>
                        <a:pt x="345" y="85"/>
                      </a:lnTo>
                      <a:lnTo>
                        <a:pt x="334" y="70"/>
                      </a:lnTo>
                      <a:lnTo>
                        <a:pt x="322" y="57"/>
                      </a:lnTo>
                      <a:lnTo>
                        <a:pt x="322" y="57"/>
                      </a:lnTo>
                      <a:close/>
                    </a:path>
                  </a:pathLst>
                </a:custGeom>
                <a:noFill/>
                <a:ln w="19050">
                  <a:solidFill>
                    <a:schemeClr val="bg1"/>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ko-KR" altLang="en-US" sz="2000">
                    <a:solidFill>
                      <a:srgbClr val="E8B86E"/>
                    </a:solidFill>
                    <a:cs typeface="+mn-ea"/>
                    <a:sym typeface="+mn-lt"/>
                  </a:endParaRPr>
                </a:p>
              </p:txBody>
            </p:sp>
            <p:sp>
              <p:nvSpPr>
                <p:cNvPr id="76" name="PA-任意多边形 148"/>
                <p:cNvSpPr/>
                <p:nvPr>
                  <p:custDataLst>
                    <p:tags r:id="rId53"/>
                  </p:custDataLst>
                </p:nvPr>
              </p:nvSpPr>
              <p:spPr bwMode="auto">
                <a:xfrm>
                  <a:off x="7388225" y="3778251"/>
                  <a:ext cx="485775" cy="487363"/>
                </a:xfrm>
                <a:custGeom>
                  <a:avLst/>
                  <a:gdLst>
                    <a:gd name="T0" fmla="*/ 261 w 306"/>
                    <a:gd name="T1" fmla="*/ 261 h 307"/>
                    <a:gd name="T2" fmla="*/ 238 w 306"/>
                    <a:gd name="T3" fmla="*/ 280 h 307"/>
                    <a:gd name="T4" fmla="*/ 211 w 306"/>
                    <a:gd name="T5" fmla="*/ 295 h 307"/>
                    <a:gd name="T6" fmla="*/ 183 w 306"/>
                    <a:gd name="T7" fmla="*/ 304 h 307"/>
                    <a:gd name="T8" fmla="*/ 153 w 306"/>
                    <a:gd name="T9" fmla="*/ 307 h 307"/>
                    <a:gd name="T10" fmla="*/ 137 w 306"/>
                    <a:gd name="T11" fmla="*/ 306 h 307"/>
                    <a:gd name="T12" fmla="*/ 107 w 306"/>
                    <a:gd name="T13" fmla="*/ 300 h 307"/>
                    <a:gd name="T14" fmla="*/ 81 w 306"/>
                    <a:gd name="T15" fmla="*/ 288 h 307"/>
                    <a:gd name="T16" fmla="*/ 55 w 306"/>
                    <a:gd name="T17" fmla="*/ 271 h 307"/>
                    <a:gd name="T18" fmla="*/ 35 w 306"/>
                    <a:gd name="T19" fmla="*/ 251 h 307"/>
                    <a:gd name="T20" fmla="*/ 18 w 306"/>
                    <a:gd name="T21" fmla="*/ 227 h 307"/>
                    <a:gd name="T22" fmla="*/ 6 w 306"/>
                    <a:gd name="T23" fmla="*/ 199 h 307"/>
                    <a:gd name="T24" fmla="*/ 0 w 306"/>
                    <a:gd name="T25" fmla="*/ 169 h 307"/>
                    <a:gd name="T26" fmla="*/ 0 w 306"/>
                    <a:gd name="T27" fmla="*/ 153 h 307"/>
                    <a:gd name="T28" fmla="*/ 3 w 306"/>
                    <a:gd name="T29" fmla="*/ 123 h 307"/>
                    <a:gd name="T30" fmla="*/ 11 w 306"/>
                    <a:gd name="T31" fmla="*/ 95 h 307"/>
                    <a:gd name="T32" fmla="*/ 26 w 306"/>
                    <a:gd name="T33" fmla="*/ 68 h 307"/>
                    <a:gd name="T34" fmla="*/ 45 w 306"/>
                    <a:gd name="T35" fmla="*/ 45 h 307"/>
                    <a:gd name="T36" fmla="*/ 55 w 306"/>
                    <a:gd name="T37" fmla="*/ 36 h 307"/>
                    <a:gd name="T38" fmla="*/ 81 w 306"/>
                    <a:gd name="T39" fmla="*/ 18 h 307"/>
                    <a:gd name="T40" fmla="*/ 109 w 306"/>
                    <a:gd name="T41" fmla="*/ 7 h 307"/>
                    <a:gd name="T42" fmla="*/ 138 w 306"/>
                    <a:gd name="T43" fmla="*/ 2 h 307"/>
                    <a:gd name="T44" fmla="*/ 153 w 306"/>
                    <a:gd name="T45" fmla="*/ 0 h 307"/>
                    <a:gd name="T46" fmla="*/ 183 w 306"/>
                    <a:gd name="T47" fmla="*/ 3 h 307"/>
                    <a:gd name="T48" fmla="*/ 211 w 306"/>
                    <a:gd name="T49" fmla="*/ 12 h 307"/>
                    <a:gd name="T50" fmla="*/ 238 w 306"/>
                    <a:gd name="T51" fmla="*/ 25 h 307"/>
                    <a:gd name="T52" fmla="*/ 261 w 306"/>
                    <a:gd name="T53" fmla="*/ 45 h 307"/>
                    <a:gd name="T54" fmla="*/ 272 w 306"/>
                    <a:gd name="T55" fmla="*/ 56 h 307"/>
                    <a:gd name="T56" fmla="*/ 288 w 306"/>
                    <a:gd name="T57" fmla="*/ 82 h 307"/>
                    <a:gd name="T58" fmla="*/ 300 w 306"/>
                    <a:gd name="T59" fmla="*/ 108 h 307"/>
                    <a:gd name="T60" fmla="*/ 306 w 306"/>
                    <a:gd name="T61" fmla="*/ 138 h 307"/>
                    <a:gd name="T62" fmla="*/ 306 w 306"/>
                    <a:gd name="T63" fmla="*/ 153 h 307"/>
                    <a:gd name="T64" fmla="*/ 303 w 306"/>
                    <a:gd name="T65" fmla="*/ 184 h 307"/>
                    <a:gd name="T66" fmla="*/ 294 w 306"/>
                    <a:gd name="T67" fmla="*/ 212 h 307"/>
                    <a:gd name="T68" fmla="*/ 281 w 306"/>
                    <a:gd name="T69" fmla="*/ 237 h 307"/>
                    <a:gd name="T70" fmla="*/ 261 w 306"/>
                    <a:gd name="T71" fmla="*/ 261 h 3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306" h="307">
                      <a:moveTo>
                        <a:pt x="261" y="261"/>
                      </a:moveTo>
                      <a:lnTo>
                        <a:pt x="261" y="261"/>
                      </a:lnTo>
                      <a:lnTo>
                        <a:pt x="250" y="271"/>
                      </a:lnTo>
                      <a:lnTo>
                        <a:pt x="238" y="280"/>
                      </a:lnTo>
                      <a:lnTo>
                        <a:pt x="226" y="288"/>
                      </a:lnTo>
                      <a:lnTo>
                        <a:pt x="211" y="295"/>
                      </a:lnTo>
                      <a:lnTo>
                        <a:pt x="198" y="300"/>
                      </a:lnTo>
                      <a:lnTo>
                        <a:pt x="183" y="304"/>
                      </a:lnTo>
                      <a:lnTo>
                        <a:pt x="168" y="306"/>
                      </a:lnTo>
                      <a:lnTo>
                        <a:pt x="153" y="307"/>
                      </a:lnTo>
                      <a:lnTo>
                        <a:pt x="153" y="307"/>
                      </a:lnTo>
                      <a:lnTo>
                        <a:pt x="137" y="306"/>
                      </a:lnTo>
                      <a:lnTo>
                        <a:pt x="122" y="304"/>
                      </a:lnTo>
                      <a:lnTo>
                        <a:pt x="107" y="300"/>
                      </a:lnTo>
                      <a:lnTo>
                        <a:pt x="94" y="295"/>
                      </a:lnTo>
                      <a:lnTo>
                        <a:pt x="81" y="288"/>
                      </a:lnTo>
                      <a:lnTo>
                        <a:pt x="67" y="280"/>
                      </a:lnTo>
                      <a:lnTo>
                        <a:pt x="55" y="271"/>
                      </a:lnTo>
                      <a:lnTo>
                        <a:pt x="45" y="261"/>
                      </a:lnTo>
                      <a:lnTo>
                        <a:pt x="35" y="251"/>
                      </a:lnTo>
                      <a:lnTo>
                        <a:pt x="26" y="239"/>
                      </a:lnTo>
                      <a:lnTo>
                        <a:pt x="18" y="227"/>
                      </a:lnTo>
                      <a:lnTo>
                        <a:pt x="12" y="214"/>
                      </a:lnTo>
                      <a:lnTo>
                        <a:pt x="6" y="199"/>
                      </a:lnTo>
                      <a:lnTo>
                        <a:pt x="3" y="184"/>
                      </a:lnTo>
                      <a:lnTo>
                        <a:pt x="0" y="169"/>
                      </a:lnTo>
                      <a:lnTo>
                        <a:pt x="0" y="153"/>
                      </a:lnTo>
                      <a:lnTo>
                        <a:pt x="0" y="153"/>
                      </a:lnTo>
                      <a:lnTo>
                        <a:pt x="0" y="138"/>
                      </a:lnTo>
                      <a:lnTo>
                        <a:pt x="3" y="123"/>
                      </a:lnTo>
                      <a:lnTo>
                        <a:pt x="6" y="108"/>
                      </a:lnTo>
                      <a:lnTo>
                        <a:pt x="11" y="95"/>
                      </a:lnTo>
                      <a:lnTo>
                        <a:pt x="18" y="82"/>
                      </a:lnTo>
                      <a:lnTo>
                        <a:pt x="26" y="68"/>
                      </a:lnTo>
                      <a:lnTo>
                        <a:pt x="35" y="56"/>
                      </a:lnTo>
                      <a:lnTo>
                        <a:pt x="45" y="45"/>
                      </a:lnTo>
                      <a:lnTo>
                        <a:pt x="45" y="45"/>
                      </a:lnTo>
                      <a:lnTo>
                        <a:pt x="55" y="36"/>
                      </a:lnTo>
                      <a:lnTo>
                        <a:pt x="69" y="25"/>
                      </a:lnTo>
                      <a:lnTo>
                        <a:pt x="81" y="18"/>
                      </a:lnTo>
                      <a:lnTo>
                        <a:pt x="94" y="12"/>
                      </a:lnTo>
                      <a:lnTo>
                        <a:pt x="109" y="7"/>
                      </a:lnTo>
                      <a:lnTo>
                        <a:pt x="124" y="3"/>
                      </a:lnTo>
                      <a:lnTo>
                        <a:pt x="138" y="2"/>
                      </a:lnTo>
                      <a:lnTo>
                        <a:pt x="153" y="0"/>
                      </a:lnTo>
                      <a:lnTo>
                        <a:pt x="153" y="0"/>
                      </a:lnTo>
                      <a:lnTo>
                        <a:pt x="168" y="2"/>
                      </a:lnTo>
                      <a:lnTo>
                        <a:pt x="183" y="3"/>
                      </a:lnTo>
                      <a:lnTo>
                        <a:pt x="198" y="6"/>
                      </a:lnTo>
                      <a:lnTo>
                        <a:pt x="211" y="12"/>
                      </a:lnTo>
                      <a:lnTo>
                        <a:pt x="224" y="18"/>
                      </a:lnTo>
                      <a:lnTo>
                        <a:pt x="238" y="25"/>
                      </a:lnTo>
                      <a:lnTo>
                        <a:pt x="250" y="34"/>
                      </a:lnTo>
                      <a:lnTo>
                        <a:pt x="261" y="45"/>
                      </a:lnTo>
                      <a:lnTo>
                        <a:pt x="261" y="45"/>
                      </a:lnTo>
                      <a:lnTo>
                        <a:pt x="272" y="56"/>
                      </a:lnTo>
                      <a:lnTo>
                        <a:pt x="281" y="68"/>
                      </a:lnTo>
                      <a:lnTo>
                        <a:pt x="288" y="82"/>
                      </a:lnTo>
                      <a:lnTo>
                        <a:pt x="294" y="95"/>
                      </a:lnTo>
                      <a:lnTo>
                        <a:pt x="300" y="108"/>
                      </a:lnTo>
                      <a:lnTo>
                        <a:pt x="303" y="123"/>
                      </a:lnTo>
                      <a:lnTo>
                        <a:pt x="306" y="138"/>
                      </a:lnTo>
                      <a:lnTo>
                        <a:pt x="306" y="153"/>
                      </a:lnTo>
                      <a:lnTo>
                        <a:pt x="306" y="153"/>
                      </a:lnTo>
                      <a:lnTo>
                        <a:pt x="306" y="169"/>
                      </a:lnTo>
                      <a:lnTo>
                        <a:pt x="303" y="184"/>
                      </a:lnTo>
                      <a:lnTo>
                        <a:pt x="300" y="197"/>
                      </a:lnTo>
                      <a:lnTo>
                        <a:pt x="294" y="212"/>
                      </a:lnTo>
                      <a:lnTo>
                        <a:pt x="288" y="225"/>
                      </a:lnTo>
                      <a:lnTo>
                        <a:pt x="281" y="237"/>
                      </a:lnTo>
                      <a:lnTo>
                        <a:pt x="272" y="251"/>
                      </a:lnTo>
                      <a:lnTo>
                        <a:pt x="261" y="261"/>
                      </a:lnTo>
                      <a:lnTo>
                        <a:pt x="261" y="261"/>
                      </a:lnTo>
                      <a:close/>
                    </a:path>
                  </a:pathLst>
                </a:custGeom>
                <a:noFill/>
                <a:ln w="19050">
                  <a:solidFill>
                    <a:schemeClr val="bg1"/>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ko-KR" altLang="en-US" sz="2000">
                    <a:solidFill>
                      <a:srgbClr val="E8B86E"/>
                    </a:solidFill>
                    <a:cs typeface="+mn-ea"/>
                    <a:sym typeface="+mn-lt"/>
                  </a:endParaRPr>
                </a:p>
              </p:txBody>
            </p:sp>
            <p:sp>
              <p:nvSpPr>
                <p:cNvPr id="77" name="PA-任意多边形 149"/>
                <p:cNvSpPr/>
                <p:nvPr>
                  <p:custDataLst>
                    <p:tags r:id="rId54"/>
                  </p:custDataLst>
                </p:nvPr>
              </p:nvSpPr>
              <p:spPr bwMode="auto">
                <a:xfrm>
                  <a:off x="7815262" y="4203701"/>
                  <a:ext cx="88900" cy="92075"/>
                </a:xfrm>
                <a:custGeom>
                  <a:avLst/>
                  <a:gdLst>
                    <a:gd name="T0" fmla="*/ 56 w 56"/>
                    <a:gd name="T1" fmla="*/ 24 h 58"/>
                    <a:gd name="T2" fmla="*/ 56 w 56"/>
                    <a:gd name="T3" fmla="*/ 24 h 58"/>
                    <a:gd name="T4" fmla="*/ 33 w 56"/>
                    <a:gd name="T5" fmla="*/ 0 h 58"/>
                    <a:gd name="T6" fmla="*/ 33 w 56"/>
                    <a:gd name="T7" fmla="*/ 0 h 58"/>
                    <a:gd name="T8" fmla="*/ 18 w 56"/>
                    <a:gd name="T9" fmla="*/ 18 h 58"/>
                    <a:gd name="T10" fmla="*/ 18 w 56"/>
                    <a:gd name="T11" fmla="*/ 18 h 58"/>
                    <a:gd name="T12" fmla="*/ 0 w 56"/>
                    <a:gd name="T13" fmla="*/ 35 h 58"/>
                    <a:gd name="T14" fmla="*/ 0 w 56"/>
                    <a:gd name="T15" fmla="*/ 35 h 58"/>
                    <a:gd name="T16" fmla="*/ 24 w 56"/>
                    <a:gd name="T17" fmla="*/ 58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6" h="58">
                      <a:moveTo>
                        <a:pt x="56" y="24"/>
                      </a:moveTo>
                      <a:lnTo>
                        <a:pt x="56" y="24"/>
                      </a:lnTo>
                      <a:lnTo>
                        <a:pt x="33" y="0"/>
                      </a:lnTo>
                      <a:lnTo>
                        <a:pt x="33" y="0"/>
                      </a:lnTo>
                      <a:lnTo>
                        <a:pt x="18" y="18"/>
                      </a:lnTo>
                      <a:lnTo>
                        <a:pt x="18" y="18"/>
                      </a:lnTo>
                      <a:lnTo>
                        <a:pt x="0" y="35"/>
                      </a:lnTo>
                      <a:lnTo>
                        <a:pt x="0" y="35"/>
                      </a:lnTo>
                      <a:lnTo>
                        <a:pt x="24" y="58"/>
                      </a:lnTo>
                    </a:path>
                  </a:pathLst>
                </a:custGeom>
                <a:noFill/>
                <a:ln w="19050">
                  <a:solidFill>
                    <a:schemeClr val="bg1"/>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ko-KR" altLang="en-US" sz="2000">
                    <a:solidFill>
                      <a:srgbClr val="E8B86E"/>
                    </a:solidFill>
                    <a:cs typeface="+mn-ea"/>
                    <a:sym typeface="+mn-lt"/>
                  </a:endParaRPr>
                </a:p>
              </p:txBody>
            </p:sp>
            <p:sp>
              <p:nvSpPr>
                <p:cNvPr id="78" name="PA-任意多边形 150"/>
                <p:cNvSpPr/>
                <p:nvPr>
                  <p:custDataLst>
                    <p:tags r:id="rId55"/>
                  </p:custDataLst>
                </p:nvPr>
              </p:nvSpPr>
              <p:spPr bwMode="auto">
                <a:xfrm>
                  <a:off x="7834312" y="4222751"/>
                  <a:ext cx="355600" cy="355600"/>
                </a:xfrm>
                <a:custGeom>
                  <a:avLst/>
                  <a:gdLst>
                    <a:gd name="T0" fmla="*/ 224 w 224"/>
                    <a:gd name="T1" fmla="*/ 171 h 224"/>
                    <a:gd name="T2" fmla="*/ 169 w 224"/>
                    <a:gd name="T3" fmla="*/ 224 h 224"/>
                    <a:gd name="T4" fmla="*/ 0 w 224"/>
                    <a:gd name="T5" fmla="*/ 55 h 224"/>
                    <a:gd name="T6" fmla="*/ 53 w 224"/>
                    <a:gd name="T7" fmla="*/ 0 h 224"/>
                    <a:gd name="T8" fmla="*/ 224 w 224"/>
                    <a:gd name="T9" fmla="*/ 171 h 224"/>
                  </a:gdLst>
                  <a:ahLst/>
                  <a:cxnLst>
                    <a:cxn ang="0">
                      <a:pos x="T0" y="T1"/>
                    </a:cxn>
                    <a:cxn ang="0">
                      <a:pos x="T2" y="T3"/>
                    </a:cxn>
                    <a:cxn ang="0">
                      <a:pos x="T4" y="T5"/>
                    </a:cxn>
                    <a:cxn ang="0">
                      <a:pos x="T6" y="T7"/>
                    </a:cxn>
                    <a:cxn ang="0">
                      <a:pos x="T8" y="T9"/>
                    </a:cxn>
                  </a:cxnLst>
                  <a:rect l="0" t="0" r="r" b="b"/>
                  <a:pathLst>
                    <a:path w="224" h="224">
                      <a:moveTo>
                        <a:pt x="224" y="171"/>
                      </a:moveTo>
                      <a:lnTo>
                        <a:pt x="169" y="224"/>
                      </a:lnTo>
                      <a:lnTo>
                        <a:pt x="0" y="55"/>
                      </a:lnTo>
                      <a:lnTo>
                        <a:pt x="53" y="0"/>
                      </a:lnTo>
                      <a:lnTo>
                        <a:pt x="224" y="171"/>
                      </a:lnTo>
                      <a:close/>
                    </a:path>
                  </a:pathLst>
                </a:custGeom>
                <a:noFill/>
                <a:ln w="19050">
                  <a:solidFill>
                    <a:schemeClr val="bg1"/>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ko-KR" altLang="en-US" sz="2000">
                    <a:solidFill>
                      <a:srgbClr val="E8B86E"/>
                    </a:solidFill>
                    <a:cs typeface="+mn-ea"/>
                    <a:sym typeface="+mn-lt"/>
                  </a:endParaRPr>
                </a:p>
              </p:txBody>
            </p:sp>
            <p:sp>
              <p:nvSpPr>
                <p:cNvPr id="79" name="PA-任意多边形 151"/>
                <p:cNvSpPr/>
                <p:nvPr>
                  <p:custDataLst>
                    <p:tags r:id="rId56"/>
                  </p:custDataLst>
                </p:nvPr>
              </p:nvSpPr>
              <p:spPr bwMode="auto">
                <a:xfrm>
                  <a:off x="7834312" y="4222751"/>
                  <a:ext cx="117475" cy="117475"/>
                </a:xfrm>
                <a:custGeom>
                  <a:avLst/>
                  <a:gdLst>
                    <a:gd name="T0" fmla="*/ 74 w 74"/>
                    <a:gd name="T1" fmla="*/ 20 h 74"/>
                    <a:gd name="T2" fmla="*/ 19 w 74"/>
                    <a:gd name="T3" fmla="*/ 74 h 74"/>
                    <a:gd name="T4" fmla="*/ 0 w 74"/>
                    <a:gd name="T5" fmla="*/ 55 h 74"/>
                    <a:gd name="T6" fmla="*/ 53 w 74"/>
                    <a:gd name="T7" fmla="*/ 0 h 74"/>
                    <a:gd name="T8" fmla="*/ 74 w 74"/>
                    <a:gd name="T9" fmla="*/ 20 h 74"/>
                  </a:gdLst>
                  <a:ahLst/>
                  <a:cxnLst>
                    <a:cxn ang="0">
                      <a:pos x="T0" y="T1"/>
                    </a:cxn>
                    <a:cxn ang="0">
                      <a:pos x="T2" y="T3"/>
                    </a:cxn>
                    <a:cxn ang="0">
                      <a:pos x="T4" y="T5"/>
                    </a:cxn>
                    <a:cxn ang="0">
                      <a:pos x="T6" y="T7"/>
                    </a:cxn>
                    <a:cxn ang="0">
                      <a:pos x="T8" y="T9"/>
                    </a:cxn>
                  </a:cxnLst>
                  <a:rect l="0" t="0" r="r" b="b"/>
                  <a:pathLst>
                    <a:path w="74" h="74">
                      <a:moveTo>
                        <a:pt x="74" y="20"/>
                      </a:moveTo>
                      <a:lnTo>
                        <a:pt x="19" y="74"/>
                      </a:lnTo>
                      <a:lnTo>
                        <a:pt x="0" y="55"/>
                      </a:lnTo>
                      <a:lnTo>
                        <a:pt x="53" y="0"/>
                      </a:lnTo>
                      <a:lnTo>
                        <a:pt x="74" y="20"/>
                      </a:lnTo>
                      <a:close/>
                    </a:path>
                  </a:pathLst>
                </a:custGeom>
                <a:noFill/>
                <a:ln w="19050">
                  <a:solidFill>
                    <a:schemeClr val="bg1"/>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ko-KR" altLang="en-US" sz="2000">
                    <a:solidFill>
                      <a:srgbClr val="E8B86E"/>
                    </a:solidFill>
                    <a:cs typeface="+mn-ea"/>
                    <a:sym typeface="+mn-lt"/>
                  </a:endParaRPr>
                </a:p>
              </p:txBody>
            </p:sp>
            <p:sp>
              <p:nvSpPr>
                <p:cNvPr id="80" name="PA-任意多边形 152"/>
                <p:cNvSpPr/>
                <p:nvPr>
                  <p:custDataLst>
                    <p:tags r:id="rId57"/>
                  </p:custDataLst>
                </p:nvPr>
              </p:nvSpPr>
              <p:spPr bwMode="auto">
                <a:xfrm>
                  <a:off x="8102600" y="4494213"/>
                  <a:ext cx="107950" cy="106363"/>
                </a:xfrm>
                <a:custGeom>
                  <a:avLst/>
                  <a:gdLst>
                    <a:gd name="T0" fmla="*/ 68 w 68"/>
                    <a:gd name="T1" fmla="*/ 12 h 67"/>
                    <a:gd name="T2" fmla="*/ 68 w 68"/>
                    <a:gd name="T3" fmla="*/ 12 h 67"/>
                    <a:gd name="T4" fmla="*/ 67 w 68"/>
                    <a:gd name="T5" fmla="*/ 24 h 67"/>
                    <a:gd name="T6" fmla="*/ 64 w 68"/>
                    <a:gd name="T7" fmla="*/ 34 h 67"/>
                    <a:gd name="T8" fmla="*/ 58 w 68"/>
                    <a:gd name="T9" fmla="*/ 43 h 67"/>
                    <a:gd name="T10" fmla="*/ 52 w 68"/>
                    <a:gd name="T11" fmla="*/ 50 h 67"/>
                    <a:gd name="T12" fmla="*/ 43 w 68"/>
                    <a:gd name="T13" fmla="*/ 58 h 67"/>
                    <a:gd name="T14" fmla="*/ 34 w 68"/>
                    <a:gd name="T15" fmla="*/ 62 h 67"/>
                    <a:gd name="T16" fmla="*/ 24 w 68"/>
                    <a:gd name="T17" fmla="*/ 65 h 67"/>
                    <a:gd name="T18" fmla="*/ 13 w 68"/>
                    <a:gd name="T19" fmla="*/ 67 h 67"/>
                    <a:gd name="T20" fmla="*/ 13 w 68"/>
                    <a:gd name="T21" fmla="*/ 67 h 67"/>
                    <a:gd name="T22" fmla="*/ 0 w 68"/>
                    <a:gd name="T23" fmla="*/ 53 h 67"/>
                    <a:gd name="T24" fmla="*/ 0 w 68"/>
                    <a:gd name="T25" fmla="*/ 53 h 67"/>
                    <a:gd name="T26" fmla="*/ 55 w 68"/>
                    <a:gd name="T27" fmla="*/ 0 h 67"/>
                    <a:gd name="T28" fmla="*/ 55 w 68"/>
                    <a:gd name="T29" fmla="*/ 0 h 67"/>
                    <a:gd name="T30" fmla="*/ 68 w 68"/>
                    <a:gd name="T31" fmla="*/ 12 h 67"/>
                    <a:gd name="T32" fmla="*/ 68 w 68"/>
                    <a:gd name="T33" fmla="*/ 12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8" h="67">
                      <a:moveTo>
                        <a:pt x="68" y="12"/>
                      </a:moveTo>
                      <a:lnTo>
                        <a:pt x="68" y="12"/>
                      </a:lnTo>
                      <a:lnTo>
                        <a:pt x="67" y="24"/>
                      </a:lnTo>
                      <a:lnTo>
                        <a:pt x="64" y="34"/>
                      </a:lnTo>
                      <a:lnTo>
                        <a:pt x="58" y="43"/>
                      </a:lnTo>
                      <a:lnTo>
                        <a:pt x="52" y="50"/>
                      </a:lnTo>
                      <a:lnTo>
                        <a:pt x="43" y="58"/>
                      </a:lnTo>
                      <a:lnTo>
                        <a:pt x="34" y="62"/>
                      </a:lnTo>
                      <a:lnTo>
                        <a:pt x="24" y="65"/>
                      </a:lnTo>
                      <a:lnTo>
                        <a:pt x="13" y="67"/>
                      </a:lnTo>
                      <a:lnTo>
                        <a:pt x="13" y="67"/>
                      </a:lnTo>
                      <a:lnTo>
                        <a:pt x="0" y="53"/>
                      </a:lnTo>
                      <a:lnTo>
                        <a:pt x="0" y="53"/>
                      </a:lnTo>
                      <a:lnTo>
                        <a:pt x="55" y="0"/>
                      </a:lnTo>
                      <a:lnTo>
                        <a:pt x="55" y="0"/>
                      </a:lnTo>
                      <a:lnTo>
                        <a:pt x="68" y="12"/>
                      </a:lnTo>
                      <a:lnTo>
                        <a:pt x="68" y="12"/>
                      </a:lnTo>
                      <a:close/>
                    </a:path>
                  </a:pathLst>
                </a:custGeom>
                <a:noFill/>
                <a:ln w="19050">
                  <a:solidFill>
                    <a:schemeClr val="bg1"/>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ko-KR" altLang="en-US" sz="2000">
                    <a:solidFill>
                      <a:srgbClr val="E8B86E"/>
                    </a:solidFill>
                    <a:cs typeface="+mn-ea"/>
                    <a:sym typeface="+mn-lt"/>
                  </a:endParaRPr>
                </a:p>
              </p:txBody>
            </p:sp>
            <p:sp>
              <p:nvSpPr>
                <p:cNvPr id="81" name="PA-任意多边形 153"/>
                <p:cNvSpPr/>
                <p:nvPr>
                  <p:custDataLst>
                    <p:tags r:id="rId58"/>
                  </p:custDataLst>
                </p:nvPr>
              </p:nvSpPr>
              <p:spPr bwMode="auto">
                <a:xfrm>
                  <a:off x="7259637" y="3871913"/>
                  <a:ext cx="927100" cy="485775"/>
                </a:xfrm>
                <a:custGeom>
                  <a:avLst/>
                  <a:gdLst>
                    <a:gd name="T0" fmla="*/ 0 w 584"/>
                    <a:gd name="T1" fmla="*/ 252 h 306"/>
                    <a:gd name="T2" fmla="*/ 86 w 584"/>
                    <a:gd name="T3" fmla="*/ 306 h 306"/>
                    <a:gd name="T4" fmla="*/ 234 w 584"/>
                    <a:gd name="T5" fmla="*/ 95 h 306"/>
                    <a:gd name="T6" fmla="*/ 477 w 584"/>
                    <a:gd name="T7" fmla="*/ 125 h 306"/>
                    <a:gd name="T8" fmla="*/ 584 w 584"/>
                    <a:gd name="T9" fmla="*/ 0 h 306"/>
                  </a:gdLst>
                  <a:ahLst/>
                  <a:cxnLst>
                    <a:cxn ang="0">
                      <a:pos x="T0" y="T1"/>
                    </a:cxn>
                    <a:cxn ang="0">
                      <a:pos x="T2" y="T3"/>
                    </a:cxn>
                    <a:cxn ang="0">
                      <a:pos x="T4" y="T5"/>
                    </a:cxn>
                    <a:cxn ang="0">
                      <a:pos x="T6" y="T7"/>
                    </a:cxn>
                    <a:cxn ang="0">
                      <a:pos x="T8" y="T9"/>
                    </a:cxn>
                  </a:cxnLst>
                  <a:rect l="0" t="0" r="r" b="b"/>
                  <a:pathLst>
                    <a:path w="584" h="306">
                      <a:moveTo>
                        <a:pt x="0" y="252"/>
                      </a:moveTo>
                      <a:lnTo>
                        <a:pt x="86" y="306"/>
                      </a:lnTo>
                      <a:lnTo>
                        <a:pt x="234" y="95"/>
                      </a:lnTo>
                      <a:lnTo>
                        <a:pt x="477" y="125"/>
                      </a:lnTo>
                      <a:lnTo>
                        <a:pt x="584" y="0"/>
                      </a:lnTo>
                    </a:path>
                  </a:pathLst>
                </a:custGeom>
                <a:noFill/>
                <a:ln w="19050">
                  <a:solidFill>
                    <a:schemeClr val="bg1"/>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ko-KR" altLang="en-US" sz="2000">
                    <a:solidFill>
                      <a:srgbClr val="E8B86E"/>
                    </a:solidFill>
                    <a:cs typeface="+mn-ea"/>
                    <a:sym typeface="+mn-lt"/>
                  </a:endParaRPr>
                </a:p>
              </p:txBody>
            </p:sp>
            <p:sp>
              <p:nvSpPr>
                <p:cNvPr id="82" name="PA-任意多边形 154"/>
                <p:cNvSpPr/>
                <p:nvPr>
                  <p:custDataLst>
                    <p:tags r:id="rId59"/>
                  </p:custDataLst>
                </p:nvPr>
              </p:nvSpPr>
              <p:spPr bwMode="auto">
                <a:xfrm>
                  <a:off x="7615237" y="3997326"/>
                  <a:ext cx="47625" cy="47625"/>
                </a:xfrm>
                <a:custGeom>
                  <a:avLst/>
                  <a:gdLst>
                    <a:gd name="T0" fmla="*/ 30 w 30"/>
                    <a:gd name="T1" fmla="*/ 15 h 30"/>
                    <a:gd name="T2" fmla="*/ 30 w 30"/>
                    <a:gd name="T3" fmla="*/ 15 h 30"/>
                    <a:gd name="T4" fmla="*/ 28 w 30"/>
                    <a:gd name="T5" fmla="*/ 21 h 30"/>
                    <a:gd name="T6" fmla="*/ 25 w 30"/>
                    <a:gd name="T7" fmla="*/ 25 h 30"/>
                    <a:gd name="T8" fmla="*/ 21 w 30"/>
                    <a:gd name="T9" fmla="*/ 30 h 30"/>
                    <a:gd name="T10" fmla="*/ 15 w 30"/>
                    <a:gd name="T11" fmla="*/ 30 h 30"/>
                    <a:gd name="T12" fmla="*/ 15 w 30"/>
                    <a:gd name="T13" fmla="*/ 30 h 30"/>
                    <a:gd name="T14" fmla="*/ 9 w 30"/>
                    <a:gd name="T15" fmla="*/ 30 h 30"/>
                    <a:gd name="T16" fmla="*/ 4 w 30"/>
                    <a:gd name="T17" fmla="*/ 25 h 30"/>
                    <a:gd name="T18" fmla="*/ 0 w 30"/>
                    <a:gd name="T19" fmla="*/ 21 h 30"/>
                    <a:gd name="T20" fmla="*/ 0 w 30"/>
                    <a:gd name="T21" fmla="*/ 15 h 30"/>
                    <a:gd name="T22" fmla="*/ 0 w 30"/>
                    <a:gd name="T23" fmla="*/ 15 h 30"/>
                    <a:gd name="T24" fmla="*/ 0 w 30"/>
                    <a:gd name="T25" fmla="*/ 10 h 30"/>
                    <a:gd name="T26" fmla="*/ 4 w 30"/>
                    <a:gd name="T27" fmla="*/ 4 h 30"/>
                    <a:gd name="T28" fmla="*/ 9 w 30"/>
                    <a:gd name="T29" fmla="*/ 1 h 30"/>
                    <a:gd name="T30" fmla="*/ 15 w 30"/>
                    <a:gd name="T31" fmla="*/ 0 h 30"/>
                    <a:gd name="T32" fmla="*/ 15 w 30"/>
                    <a:gd name="T33" fmla="*/ 0 h 30"/>
                    <a:gd name="T34" fmla="*/ 21 w 30"/>
                    <a:gd name="T35" fmla="*/ 1 h 30"/>
                    <a:gd name="T36" fmla="*/ 25 w 30"/>
                    <a:gd name="T37" fmla="*/ 4 h 30"/>
                    <a:gd name="T38" fmla="*/ 28 w 30"/>
                    <a:gd name="T39" fmla="*/ 10 h 30"/>
                    <a:gd name="T40" fmla="*/ 30 w 30"/>
                    <a:gd name="T41" fmla="*/ 15 h 30"/>
                    <a:gd name="T42" fmla="*/ 30 w 30"/>
                    <a:gd name="T43" fmla="*/ 15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0" h="30">
                      <a:moveTo>
                        <a:pt x="30" y="15"/>
                      </a:moveTo>
                      <a:lnTo>
                        <a:pt x="30" y="15"/>
                      </a:lnTo>
                      <a:lnTo>
                        <a:pt x="28" y="21"/>
                      </a:lnTo>
                      <a:lnTo>
                        <a:pt x="25" y="25"/>
                      </a:lnTo>
                      <a:lnTo>
                        <a:pt x="21" y="30"/>
                      </a:lnTo>
                      <a:lnTo>
                        <a:pt x="15" y="30"/>
                      </a:lnTo>
                      <a:lnTo>
                        <a:pt x="15" y="30"/>
                      </a:lnTo>
                      <a:lnTo>
                        <a:pt x="9" y="30"/>
                      </a:lnTo>
                      <a:lnTo>
                        <a:pt x="4" y="25"/>
                      </a:lnTo>
                      <a:lnTo>
                        <a:pt x="0" y="21"/>
                      </a:lnTo>
                      <a:lnTo>
                        <a:pt x="0" y="15"/>
                      </a:lnTo>
                      <a:lnTo>
                        <a:pt x="0" y="15"/>
                      </a:lnTo>
                      <a:lnTo>
                        <a:pt x="0" y="10"/>
                      </a:lnTo>
                      <a:lnTo>
                        <a:pt x="4" y="4"/>
                      </a:lnTo>
                      <a:lnTo>
                        <a:pt x="9" y="1"/>
                      </a:lnTo>
                      <a:lnTo>
                        <a:pt x="15" y="0"/>
                      </a:lnTo>
                      <a:lnTo>
                        <a:pt x="15" y="0"/>
                      </a:lnTo>
                      <a:lnTo>
                        <a:pt x="21" y="1"/>
                      </a:lnTo>
                      <a:lnTo>
                        <a:pt x="25" y="4"/>
                      </a:lnTo>
                      <a:lnTo>
                        <a:pt x="28" y="10"/>
                      </a:lnTo>
                      <a:lnTo>
                        <a:pt x="30" y="15"/>
                      </a:lnTo>
                      <a:lnTo>
                        <a:pt x="30" y="15"/>
                      </a:lnTo>
                      <a:close/>
                    </a:path>
                  </a:pathLst>
                </a:custGeom>
                <a:noFill/>
                <a:ln w="19050">
                  <a:solidFill>
                    <a:schemeClr val="bg1"/>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ko-KR" altLang="en-US" sz="2000">
                    <a:solidFill>
                      <a:srgbClr val="E8B86E"/>
                    </a:solidFill>
                    <a:cs typeface="+mn-ea"/>
                    <a:sym typeface="+mn-lt"/>
                  </a:endParaRPr>
                </a:p>
              </p:txBody>
            </p:sp>
            <p:sp>
              <p:nvSpPr>
                <p:cNvPr id="83" name="PA-任意多边形 155"/>
                <p:cNvSpPr/>
                <p:nvPr>
                  <p:custDataLst>
                    <p:tags r:id="rId60"/>
                  </p:custDataLst>
                </p:nvPr>
              </p:nvSpPr>
              <p:spPr bwMode="auto">
                <a:xfrm>
                  <a:off x="7372350" y="4333876"/>
                  <a:ext cx="47625" cy="47625"/>
                </a:xfrm>
                <a:custGeom>
                  <a:avLst/>
                  <a:gdLst>
                    <a:gd name="T0" fmla="*/ 30 w 30"/>
                    <a:gd name="T1" fmla="*/ 15 h 30"/>
                    <a:gd name="T2" fmla="*/ 30 w 30"/>
                    <a:gd name="T3" fmla="*/ 15 h 30"/>
                    <a:gd name="T4" fmla="*/ 28 w 30"/>
                    <a:gd name="T5" fmla="*/ 21 h 30"/>
                    <a:gd name="T6" fmla="*/ 25 w 30"/>
                    <a:gd name="T7" fmla="*/ 25 h 30"/>
                    <a:gd name="T8" fmla="*/ 21 w 30"/>
                    <a:gd name="T9" fmla="*/ 28 h 30"/>
                    <a:gd name="T10" fmla="*/ 15 w 30"/>
                    <a:gd name="T11" fmla="*/ 30 h 30"/>
                    <a:gd name="T12" fmla="*/ 15 w 30"/>
                    <a:gd name="T13" fmla="*/ 30 h 30"/>
                    <a:gd name="T14" fmla="*/ 9 w 30"/>
                    <a:gd name="T15" fmla="*/ 28 h 30"/>
                    <a:gd name="T16" fmla="*/ 5 w 30"/>
                    <a:gd name="T17" fmla="*/ 25 h 30"/>
                    <a:gd name="T18" fmla="*/ 2 w 30"/>
                    <a:gd name="T19" fmla="*/ 21 h 30"/>
                    <a:gd name="T20" fmla="*/ 0 w 30"/>
                    <a:gd name="T21" fmla="*/ 15 h 30"/>
                    <a:gd name="T22" fmla="*/ 0 w 30"/>
                    <a:gd name="T23" fmla="*/ 15 h 30"/>
                    <a:gd name="T24" fmla="*/ 2 w 30"/>
                    <a:gd name="T25" fmla="*/ 9 h 30"/>
                    <a:gd name="T26" fmla="*/ 5 w 30"/>
                    <a:gd name="T27" fmla="*/ 4 h 30"/>
                    <a:gd name="T28" fmla="*/ 9 w 30"/>
                    <a:gd name="T29" fmla="*/ 2 h 30"/>
                    <a:gd name="T30" fmla="*/ 15 w 30"/>
                    <a:gd name="T31" fmla="*/ 0 h 30"/>
                    <a:gd name="T32" fmla="*/ 15 w 30"/>
                    <a:gd name="T33" fmla="*/ 0 h 30"/>
                    <a:gd name="T34" fmla="*/ 21 w 30"/>
                    <a:gd name="T35" fmla="*/ 2 h 30"/>
                    <a:gd name="T36" fmla="*/ 25 w 30"/>
                    <a:gd name="T37" fmla="*/ 4 h 30"/>
                    <a:gd name="T38" fmla="*/ 28 w 30"/>
                    <a:gd name="T39" fmla="*/ 9 h 30"/>
                    <a:gd name="T40" fmla="*/ 30 w 30"/>
                    <a:gd name="T41" fmla="*/ 15 h 30"/>
                    <a:gd name="T42" fmla="*/ 30 w 30"/>
                    <a:gd name="T43" fmla="*/ 15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0" h="30">
                      <a:moveTo>
                        <a:pt x="30" y="15"/>
                      </a:moveTo>
                      <a:lnTo>
                        <a:pt x="30" y="15"/>
                      </a:lnTo>
                      <a:lnTo>
                        <a:pt x="28" y="21"/>
                      </a:lnTo>
                      <a:lnTo>
                        <a:pt x="25" y="25"/>
                      </a:lnTo>
                      <a:lnTo>
                        <a:pt x="21" y="28"/>
                      </a:lnTo>
                      <a:lnTo>
                        <a:pt x="15" y="30"/>
                      </a:lnTo>
                      <a:lnTo>
                        <a:pt x="15" y="30"/>
                      </a:lnTo>
                      <a:lnTo>
                        <a:pt x="9" y="28"/>
                      </a:lnTo>
                      <a:lnTo>
                        <a:pt x="5" y="25"/>
                      </a:lnTo>
                      <a:lnTo>
                        <a:pt x="2" y="21"/>
                      </a:lnTo>
                      <a:lnTo>
                        <a:pt x="0" y="15"/>
                      </a:lnTo>
                      <a:lnTo>
                        <a:pt x="0" y="15"/>
                      </a:lnTo>
                      <a:lnTo>
                        <a:pt x="2" y="9"/>
                      </a:lnTo>
                      <a:lnTo>
                        <a:pt x="5" y="4"/>
                      </a:lnTo>
                      <a:lnTo>
                        <a:pt x="9" y="2"/>
                      </a:lnTo>
                      <a:lnTo>
                        <a:pt x="15" y="0"/>
                      </a:lnTo>
                      <a:lnTo>
                        <a:pt x="15" y="0"/>
                      </a:lnTo>
                      <a:lnTo>
                        <a:pt x="21" y="2"/>
                      </a:lnTo>
                      <a:lnTo>
                        <a:pt x="25" y="4"/>
                      </a:lnTo>
                      <a:lnTo>
                        <a:pt x="28" y="9"/>
                      </a:lnTo>
                      <a:lnTo>
                        <a:pt x="30" y="15"/>
                      </a:lnTo>
                      <a:lnTo>
                        <a:pt x="30" y="15"/>
                      </a:lnTo>
                      <a:close/>
                    </a:path>
                  </a:pathLst>
                </a:custGeom>
                <a:noFill/>
                <a:ln w="19050">
                  <a:solidFill>
                    <a:schemeClr val="bg1"/>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ko-KR" altLang="en-US" sz="2000">
                    <a:solidFill>
                      <a:srgbClr val="E8B86E"/>
                    </a:solidFill>
                    <a:cs typeface="+mn-ea"/>
                    <a:sym typeface="+mn-lt"/>
                  </a:endParaRPr>
                </a:p>
              </p:txBody>
            </p:sp>
            <p:sp>
              <p:nvSpPr>
                <p:cNvPr id="84" name="PA-任意多边形 156"/>
                <p:cNvSpPr/>
                <p:nvPr>
                  <p:custDataLst>
                    <p:tags r:id="rId61"/>
                  </p:custDataLst>
                </p:nvPr>
              </p:nvSpPr>
              <p:spPr bwMode="auto">
                <a:xfrm>
                  <a:off x="7245350" y="4254501"/>
                  <a:ext cx="47625" cy="46038"/>
                </a:xfrm>
                <a:custGeom>
                  <a:avLst/>
                  <a:gdLst>
                    <a:gd name="T0" fmla="*/ 30 w 30"/>
                    <a:gd name="T1" fmla="*/ 14 h 29"/>
                    <a:gd name="T2" fmla="*/ 30 w 30"/>
                    <a:gd name="T3" fmla="*/ 14 h 29"/>
                    <a:gd name="T4" fmla="*/ 28 w 30"/>
                    <a:gd name="T5" fmla="*/ 20 h 29"/>
                    <a:gd name="T6" fmla="*/ 25 w 30"/>
                    <a:gd name="T7" fmla="*/ 25 h 29"/>
                    <a:gd name="T8" fmla="*/ 21 w 30"/>
                    <a:gd name="T9" fmla="*/ 28 h 29"/>
                    <a:gd name="T10" fmla="*/ 15 w 30"/>
                    <a:gd name="T11" fmla="*/ 29 h 29"/>
                    <a:gd name="T12" fmla="*/ 15 w 30"/>
                    <a:gd name="T13" fmla="*/ 29 h 29"/>
                    <a:gd name="T14" fmla="*/ 9 w 30"/>
                    <a:gd name="T15" fmla="*/ 28 h 29"/>
                    <a:gd name="T16" fmla="*/ 4 w 30"/>
                    <a:gd name="T17" fmla="*/ 25 h 29"/>
                    <a:gd name="T18" fmla="*/ 2 w 30"/>
                    <a:gd name="T19" fmla="*/ 20 h 29"/>
                    <a:gd name="T20" fmla="*/ 0 w 30"/>
                    <a:gd name="T21" fmla="*/ 14 h 29"/>
                    <a:gd name="T22" fmla="*/ 0 w 30"/>
                    <a:gd name="T23" fmla="*/ 14 h 29"/>
                    <a:gd name="T24" fmla="*/ 2 w 30"/>
                    <a:gd name="T25" fmla="*/ 9 h 29"/>
                    <a:gd name="T26" fmla="*/ 4 w 30"/>
                    <a:gd name="T27" fmla="*/ 4 h 29"/>
                    <a:gd name="T28" fmla="*/ 9 w 30"/>
                    <a:gd name="T29" fmla="*/ 1 h 29"/>
                    <a:gd name="T30" fmla="*/ 15 w 30"/>
                    <a:gd name="T31" fmla="*/ 0 h 29"/>
                    <a:gd name="T32" fmla="*/ 15 w 30"/>
                    <a:gd name="T33" fmla="*/ 0 h 29"/>
                    <a:gd name="T34" fmla="*/ 21 w 30"/>
                    <a:gd name="T35" fmla="*/ 1 h 29"/>
                    <a:gd name="T36" fmla="*/ 25 w 30"/>
                    <a:gd name="T37" fmla="*/ 4 h 29"/>
                    <a:gd name="T38" fmla="*/ 28 w 30"/>
                    <a:gd name="T39" fmla="*/ 9 h 29"/>
                    <a:gd name="T40" fmla="*/ 30 w 30"/>
                    <a:gd name="T41" fmla="*/ 14 h 29"/>
                    <a:gd name="T42" fmla="*/ 30 w 30"/>
                    <a:gd name="T43" fmla="*/ 14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0" h="29">
                      <a:moveTo>
                        <a:pt x="30" y="14"/>
                      </a:moveTo>
                      <a:lnTo>
                        <a:pt x="30" y="14"/>
                      </a:lnTo>
                      <a:lnTo>
                        <a:pt x="28" y="20"/>
                      </a:lnTo>
                      <a:lnTo>
                        <a:pt x="25" y="25"/>
                      </a:lnTo>
                      <a:lnTo>
                        <a:pt x="21" y="28"/>
                      </a:lnTo>
                      <a:lnTo>
                        <a:pt x="15" y="29"/>
                      </a:lnTo>
                      <a:lnTo>
                        <a:pt x="15" y="29"/>
                      </a:lnTo>
                      <a:lnTo>
                        <a:pt x="9" y="28"/>
                      </a:lnTo>
                      <a:lnTo>
                        <a:pt x="4" y="25"/>
                      </a:lnTo>
                      <a:lnTo>
                        <a:pt x="2" y="20"/>
                      </a:lnTo>
                      <a:lnTo>
                        <a:pt x="0" y="14"/>
                      </a:lnTo>
                      <a:lnTo>
                        <a:pt x="0" y="14"/>
                      </a:lnTo>
                      <a:lnTo>
                        <a:pt x="2" y="9"/>
                      </a:lnTo>
                      <a:lnTo>
                        <a:pt x="4" y="4"/>
                      </a:lnTo>
                      <a:lnTo>
                        <a:pt x="9" y="1"/>
                      </a:lnTo>
                      <a:lnTo>
                        <a:pt x="15" y="0"/>
                      </a:lnTo>
                      <a:lnTo>
                        <a:pt x="15" y="0"/>
                      </a:lnTo>
                      <a:lnTo>
                        <a:pt x="21" y="1"/>
                      </a:lnTo>
                      <a:lnTo>
                        <a:pt x="25" y="4"/>
                      </a:lnTo>
                      <a:lnTo>
                        <a:pt x="28" y="9"/>
                      </a:lnTo>
                      <a:lnTo>
                        <a:pt x="30" y="14"/>
                      </a:lnTo>
                      <a:lnTo>
                        <a:pt x="30" y="14"/>
                      </a:lnTo>
                      <a:close/>
                    </a:path>
                  </a:pathLst>
                </a:custGeom>
                <a:noFill/>
                <a:ln w="19050">
                  <a:solidFill>
                    <a:schemeClr val="bg1"/>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ko-KR" altLang="en-US" sz="2000">
                    <a:solidFill>
                      <a:srgbClr val="E8B86E"/>
                    </a:solidFill>
                    <a:cs typeface="+mn-ea"/>
                    <a:sym typeface="+mn-lt"/>
                  </a:endParaRPr>
                </a:p>
              </p:txBody>
            </p:sp>
            <p:sp>
              <p:nvSpPr>
                <p:cNvPr id="85" name="PA-任意多边形 157"/>
                <p:cNvSpPr/>
                <p:nvPr>
                  <p:custDataLst>
                    <p:tags r:id="rId62"/>
                  </p:custDataLst>
                </p:nvPr>
              </p:nvSpPr>
              <p:spPr bwMode="auto">
                <a:xfrm>
                  <a:off x="7994650" y="4046538"/>
                  <a:ext cx="46037" cy="47625"/>
                </a:xfrm>
                <a:custGeom>
                  <a:avLst/>
                  <a:gdLst>
                    <a:gd name="T0" fmla="*/ 29 w 29"/>
                    <a:gd name="T1" fmla="*/ 15 h 30"/>
                    <a:gd name="T2" fmla="*/ 29 w 29"/>
                    <a:gd name="T3" fmla="*/ 15 h 30"/>
                    <a:gd name="T4" fmla="*/ 28 w 29"/>
                    <a:gd name="T5" fmla="*/ 21 h 30"/>
                    <a:gd name="T6" fmla="*/ 25 w 29"/>
                    <a:gd name="T7" fmla="*/ 25 h 30"/>
                    <a:gd name="T8" fmla="*/ 20 w 29"/>
                    <a:gd name="T9" fmla="*/ 28 h 30"/>
                    <a:gd name="T10" fmla="*/ 14 w 29"/>
                    <a:gd name="T11" fmla="*/ 30 h 30"/>
                    <a:gd name="T12" fmla="*/ 14 w 29"/>
                    <a:gd name="T13" fmla="*/ 30 h 30"/>
                    <a:gd name="T14" fmla="*/ 8 w 29"/>
                    <a:gd name="T15" fmla="*/ 28 h 30"/>
                    <a:gd name="T16" fmla="*/ 4 w 29"/>
                    <a:gd name="T17" fmla="*/ 25 h 30"/>
                    <a:gd name="T18" fmla="*/ 1 w 29"/>
                    <a:gd name="T19" fmla="*/ 21 h 30"/>
                    <a:gd name="T20" fmla="*/ 0 w 29"/>
                    <a:gd name="T21" fmla="*/ 15 h 30"/>
                    <a:gd name="T22" fmla="*/ 0 w 29"/>
                    <a:gd name="T23" fmla="*/ 15 h 30"/>
                    <a:gd name="T24" fmla="*/ 1 w 29"/>
                    <a:gd name="T25" fmla="*/ 9 h 30"/>
                    <a:gd name="T26" fmla="*/ 4 w 29"/>
                    <a:gd name="T27" fmla="*/ 5 h 30"/>
                    <a:gd name="T28" fmla="*/ 8 w 29"/>
                    <a:gd name="T29" fmla="*/ 2 h 30"/>
                    <a:gd name="T30" fmla="*/ 14 w 29"/>
                    <a:gd name="T31" fmla="*/ 0 h 30"/>
                    <a:gd name="T32" fmla="*/ 14 w 29"/>
                    <a:gd name="T33" fmla="*/ 0 h 30"/>
                    <a:gd name="T34" fmla="*/ 20 w 29"/>
                    <a:gd name="T35" fmla="*/ 2 h 30"/>
                    <a:gd name="T36" fmla="*/ 25 w 29"/>
                    <a:gd name="T37" fmla="*/ 5 h 30"/>
                    <a:gd name="T38" fmla="*/ 28 w 29"/>
                    <a:gd name="T39" fmla="*/ 9 h 30"/>
                    <a:gd name="T40" fmla="*/ 29 w 29"/>
                    <a:gd name="T41" fmla="*/ 15 h 30"/>
                    <a:gd name="T42" fmla="*/ 29 w 29"/>
                    <a:gd name="T43" fmla="*/ 15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9" h="30">
                      <a:moveTo>
                        <a:pt x="29" y="15"/>
                      </a:moveTo>
                      <a:lnTo>
                        <a:pt x="29" y="15"/>
                      </a:lnTo>
                      <a:lnTo>
                        <a:pt x="28" y="21"/>
                      </a:lnTo>
                      <a:lnTo>
                        <a:pt x="25" y="25"/>
                      </a:lnTo>
                      <a:lnTo>
                        <a:pt x="20" y="28"/>
                      </a:lnTo>
                      <a:lnTo>
                        <a:pt x="14" y="30"/>
                      </a:lnTo>
                      <a:lnTo>
                        <a:pt x="14" y="30"/>
                      </a:lnTo>
                      <a:lnTo>
                        <a:pt x="8" y="28"/>
                      </a:lnTo>
                      <a:lnTo>
                        <a:pt x="4" y="25"/>
                      </a:lnTo>
                      <a:lnTo>
                        <a:pt x="1" y="21"/>
                      </a:lnTo>
                      <a:lnTo>
                        <a:pt x="0" y="15"/>
                      </a:lnTo>
                      <a:lnTo>
                        <a:pt x="0" y="15"/>
                      </a:lnTo>
                      <a:lnTo>
                        <a:pt x="1" y="9"/>
                      </a:lnTo>
                      <a:lnTo>
                        <a:pt x="4" y="5"/>
                      </a:lnTo>
                      <a:lnTo>
                        <a:pt x="8" y="2"/>
                      </a:lnTo>
                      <a:lnTo>
                        <a:pt x="14" y="0"/>
                      </a:lnTo>
                      <a:lnTo>
                        <a:pt x="14" y="0"/>
                      </a:lnTo>
                      <a:lnTo>
                        <a:pt x="20" y="2"/>
                      </a:lnTo>
                      <a:lnTo>
                        <a:pt x="25" y="5"/>
                      </a:lnTo>
                      <a:lnTo>
                        <a:pt x="28" y="9"/>
                      </a:lnTo>
                      <a:lnTo>
                        <a:pt x="29" y="15"/>
                      </a:lnTo>
                      <a:lnTo>
                        <a:pt x="29" y="15"/>
                      </a:lnTo>
                      <a:close/>
                    </a:path>
                  </a:pathLst>
                </a:custGeom>
                <a:noFill/>
                <a:ln w="19050">
                  <a:solidFill>
                    <a:schemeClr val="bg1"/>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ko-KR" altLang="en-US" sz="2000">
                    <a:solidFill>
                      <a:srgbClr val="E8B86E"/>
                    </a:solidFill>
                    <a:cs typeface="+mn-ea"/>
                    <a:sym typeface="+mn-lt"/>
                  </a:endParaRPr>
                </a:p>
              </p:txBody>
            </p:sp>
            <p:sp>
              <p:nvSpPr>
                <p:cNvPr id="86" name="PA-任意多边形 158"/>
                <p:cNvSpPr/>
                <p:nvPr>
                  <p:custDataLst>
                    <p:tags r:id="rId63"/>
                  </p:custDataLst>
                </p:nvPr>
              </p:nvSpPr>
              <p:spPr bwMode="auto">
                <a:xfrm>
                  <a:off x="8158162" y="3857626"/>
                  <a:ext cx="47625" cy="47625"/>
                </a:xfrm>
                <a:custGeom>
                  <a:avLst/>
                  <a:gdLst>
                    <a:gd name="T0" fmla="*/ 30 w 30"/>
                    <a:gd name="T1" fmla="*/ 15 h 30"/>
                    <a:gd name="T2" fmla="*/ 30 w 30"/>
                    <a:gd name="T3" fmla="*/ 15 h 30"/>
                    <a:gd name="T4" fmla="*/ 29 w 30"/>
                    <a:gd name="T5" fmla="*/ 20 h 30"/>
                    <a:gd name="T6" fmla="*/ 26 w 30"/>
                    <a:gd name="T7" fmla="*/ 26 h 30"/>
                    <a:gd name="T8" fmla="*/ 21 w 30"/>
                    <a:gd name="T9" fmla="*/ 29 h 30"/>
                    <a:gd name="T10" fmla="*/ 15 w 30"/>
                    <a:gd name="T11" fmla="*/ 30 h 30"/>
                    <a:gd name="T12" fmla="*/ 15 w 30"/>
                    <a:gd name="T13" fmla="*/ 30 h 30"/>
                    <a:gd name="T14" fmla="*/ 9 w 30"/>
                    <a:gd name="T15" fmla="*/ 29 h 30"/>
                    <a:gd name="T16" fmla="*/ 5 w 30"/>
                    <a:gd name="T17" fmla="*/ 26 h 30"/>
                    <a:gd name="T18" fmla="*/ 2 w 30"/>
                    <a:gd name="T19" fmla="*/ 20 h 30"/>
                    <a:gd name="T20" fmla="*/ 0 w 30"/>
                    <a:gd name="T21" fmla="*/ 15 h 30"/>
                    <a:gd name="T22" fmla="*/ 0 w 30"/>
                    <a:gd name="T23" fmla="*/ 15 h 30"/>
                    <a:gd name="T24" fmla="*/ 2 w 30"/>
                    <a:gd name="T25" fmla="*/ 9 h 30"/>
                    <a:gd name="T26" fmla="*/ 5 w 30"/>
                    <a:gd name="T27" fmla="*/ 3 h 30"/>
                    <a:gd name="T28" fmla="*/ 9 w 30"/>
                    <a:gd name="T29" fmla="*/ 0 h 30"/>
                    <a:gd name="T30" fmla="*/ 15 w 30"/>
                    <a:gd name="T31" fmla="*/ 0 h 30"/>
                    <a:gd name="T32" fmla="*/ 15 w 30"/>
                    <a:gd name="T33" fmla="*/ 0 h 30"/>
                    <a:gd name="T34" fmla="*/ 21 w 30"/>
                    <a:gd name="T35" fmla="*/ 0 h 30"/>
                    <a:gd name="T36" fmla="*/ 26 w 30"/>
                    <a:gd name="T37" fmla="*/ 3 h 30"/>
                    <a:gd name="T38" fmla="*/ 29 w 30"/>
                    <a:gd name="T39" fmla="*/ 9 h 30"/>
                    <a:gd name="T40" fmla="*/ 30 w 30"/>
                    <a:gd name="T41" fmla="*/ 15 h 30"/>
                    <a:gd name="T42" fmla="*/ 30 w 30"/>
                    <a:gd name="T43" fmla="*/ 15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0" h="30">
                      <a:moveTo>
                        <a:pt x="30" y="15"/>
                      </a:moveTo>
                      <a:lnTo>
                        <a:pt x="30" y="15"/>
                      </a:lnTo>
                      <a:lnTo>
                        <a:pt x="29" y="20"/>
                      </a:lnTo>
                      <a:lnTo>
                        <a:pt x="26" y="26"/>
                      </a:lnTo>
                      <a:lnTo>
                        <a:pt x="21" y="29"/>
                      </a:lnTo>
                      <a:lnTo>
                        <a:pt x="15" y="30"/>
                      </a:lnTo>
                      <a:lnTo>
                        <a:pt x="15" y="30"/>
                      </a:lnTo>
                      <a:lnTo>
                        <a:pt x="9" y="29"/>
                      </a:lnTo>
                      <a:lnTo>
                        <a:pt x="5" y="26"/>
                      </a:lnTo>
                      <a:lnTo>
                        <a:pt x="2" y="20"/>
                      </a:lnTo>
                      <a:lnTo>
                        <a:pt x="0" y="15"/>
                      </a:lnTo>
                      <a:lnTo>
                        <a:pt x="0" y="15"/>
                      </a:lnTo>
                      <a:lnTo>
                        <a:pt x="2" y="9"/>
                      </a:lnTo>
                      <a:lnTo>
                        <a:pt x="5" y="3"/>
                      </a:lnTo>
                      <a:lnTo>
                        <a:pt x="9" y="0"/>
                      </a:lnTo>
                      <a:lnTo>
                        <a:pt x="15" y="0"/>
                      </a:lnTo>
                      <a:lnTo>
                        <a:pt x="15" y="0"/>
                      </a:lnTo>
                      <a:lnTo>
                        <a:pt x="21" y="0"/>
                      </a:lnTo>
                      <a:lnTo>
                        <a:pt x="26" y="3"/>
                      </a:lnTo>
                      <a:lnTo>
                        <a:pt x="29" y="9"/>
                      </a:lnTo>
                      <a:lnTo>
                        <a:pt x="30" y="15"/>
                      </a:lnTo>
                      <a:lnTo>
                        <a:pt x="30" y="15"/>
                      </a:lnTo>
                      <a:close/>
                    </a:path>
                  </a:pathLst>
                </a:custGeom>
                <a:noFill/>
                <a:ln w="19050">
                  <a:solidFill>
                    <a:schemeClr val="bg1"/>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ko-KR" altLang="en-US" sz="2000">
                    <a:solidFill>
                      <a:srgbClr val="E8B86E"/>
                    </a:solidFill>
                    <a:cs typeface="+mn-ea"/>
                    <a:sym typeface="+mn-lt"/>
                  </a:endParaRPr>
                </a:p>
              </p:txBody>
            </p:sp>
          </p:grpSp>
        </p:grpSp>
        <p:grpSp>
          <p:nvGrpSpPr>
            <p:cNvPr id="17" name="组合 16"/>
            <p:cNvGrpSpPr/>
            <p:nvPr/>
          </p:nvGrpSpPr>
          <p:grpSpPr>
            <a:xfrm>
              <a:off x="5775007" y="2564384"/>
              <a:ext cx="862800" cy="862800"/>
              <a:chOff x="5775007" y="2564384"/>
              <a:chExt cx="862800" cy="862800"/>
            </a:xfrm>
          </p:grpSpPr>
          <p:sp>
            <p:nvSpPr>
              <p:cNvPr id="52" name="PA-椭圆 103"/>
              <p:cNvSpPr/>
              <p:nvPr>
                <p:custDataLst>
                  <p:tags r:id="rId31"/>
                </p:custDataLst>
              </p:nvPr>
            </p:nvSpPr>
            <p:spPr>
              <a:xfrm>
                <a:off x="5775007" y="2564384"/>
                <a:ext cx="862800" cy="862800"/>
              </a:xfrm>
              <a:prstGeom prst="ellipse">
                <a:avLst/>
              </a:prstGeom>
              <a:solidFill>
                <a:srgbClr val="E8B86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000">
                  <a:solidFill>
                    <a:srgbClr val="E8B86E"/>
                  </a:solidFill>
                  <a:cs typeface="+mn-ea"/>
                  <a:sym typeface="+mn-lt"/>
                </a:endParaRPr>
              </a:p>
            </p:txBody>
          </p:sp>
          <p:grpSp>
            <p:nvGrpSpPr>
              <p:cNvPr id="53" name="Group 102"/>
              <p:cNvGrpSpPr/>
              <p:nvPr/>
            </p:nvGrpSpPr>
            <p:grpSpPr>
              <a:xfrm>
                <a:off x="5974401" y="2758885"/>
                <a:ext cx="464012" cy="473798"/>
                <a:chOff x="8702675" y="5268913"/>
                <a:chExt cx="903287" cy="922338"/>
              </a:xfrm>
            </p:grpSpPr>
            <p:sp>
              <p:nvSpPr>
                <p:cNvPr id="54" name="PA-任意多边形 306"/>
                <p:cNvSpPr/>
                <p:nvPr>
                  <p:custDataLst>
                    <p:tags r:id="rId32"/>
                  </p:custDataLst>
                </p:nvPr>
              </p:nvSpPr>
              <p:spPr bwMode="auto">
                <a:xfrm>
                  <a:off x="9029700" y="5395913"/>
                  <a:ext cx="247650" cy="195263"/>
                </a:xfrm>
                <a:custGeom>
                  <a:avLst/>
                  <a:gdLst>
                    <a:gd name="T0" fmla="*/ 156 w 156"/>
                    <a:gd name="T1" fmla="*/ 123 h 123"/>
                    <a:gd name="T2" fmla="*/ 156 w 156"/>
                    <a:gd name="T3" fmla="*/ 123 h 123"/>
                    <a:gd name="T4" fmla="*/ 156 w 156"/>
                    <a:gd name="T5" fmla="*/ 37 h 123"/>
                    <a:gd name="T6" fmla="*/ 156 w 156"/>
                    <a:gd name="T7" fmla="*/ 37 h 123"/>
                    <a:gd name="T8" fmla="*/ 154 w 156"/>
                    <a:gd name="T9" fmla="*/ 28 h 123"/>
                    <a:gd name="T10" fmla="*/ 151 w 156"/>
                    <a:gd name="T11" fmla="*/ 19 h 123"/>
                    <a:gd name="T12" fmla="*/ 144 w 156"/>
                    <a:gd name="T13" fmla="*/ 13 h 123"/>
                    <a:gd name="T14" fmla="*/ 136 w 156"/>
                    <a:gd name="T15" fmla="*/ 9 h 123"/>
                    <a:gd name="T16" fmla="*/ 136 w 156"/>
                    <a:gd name="T17" fmla="*/ 9 h 123"/>
                    <a:gd name="T18" fmla="*/ 122 w 156"/>
                    <a:gd name="T19" fmla="*/ 6 h 123"/>
                    <a:gd name="T20" fmla="*/ 108 w 156"/>
                    <a:gd name="T21" fmla="*/ 3 h 123"/>
                    <a:gd name="T22" fmla="*/ 93 w 156"/>
                    <a:gd name="T23" fmla="*/ 1 h 123"/>
                    <a:gd name="T24" fmla="*/ 79 w 156"/>
                    <a:gd name="T25" fmla="*/ 0 h 123"/>
                    <a:gd name="T26" fmla="*/ 64 w 156"/>
                    <a:gd name="T27" fmla="*/ 1 h 123"/>
                    <a:gd name="T28" fmla="*/ 49 w 156"/>
                    <a:gd name="T29" fmla="*/ 3 h 123"/>
                    <a:gd name="T30" fmla="*/ 34 w 156"/>
                    <a:gd name="T31" fmla="*/ 6 h 123"/>
                    <a:gd name="T32" fmla="*/ 19 w 156"/>
                    <a:gd name="T33" fmla="*/ 9 h 123"/>
                    <a:gd name="T34" fmla="*/ 19 w 156"/>
                    <a:gd name="T35" fmla="*/ 9 h 123"/>
                    <a:gd name="T36" fmla="*/ 12 w 156"/>
                    <a:gd name="T37" fmla="*/ 13 h 123"/>
                    <a:gd name="T38" fmla="*/ 6 w 156"/>
                    <a:gd name="T39" fmla="*/ 19 h 123"/>
                    <a:gd name="T40" fmla="*/ 2 w 156"/>
                    <a:gd name="T41" fmla="*/ 28 h 123"/>
                    <a:gd name="T42" fmla="*/ 0 w 156"/>
                    <a:gd name="T43" fmla="*/ 37 h 123"/>
                    <a:gd name="T44" fmla="*/ 0 w 156"/>
                    <a:gd name="T45" fmla="*/ 37 h 123"/>
                    <a:gd name="T46" fmla="*/ 0 w 156"/>
                    <a:gd name="T47" fmla="*/ 123 h 123"/>
                    <a:gd name="T48" fmla="*/ 156 w 156"/>
                    <a:gd name="T49" fmla="*/ 123 h 1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56" h="123">
                      <a:moveTo>
                        <a:pt x="156" y="123"/>
                      </a:moveTo>
                      <a:lnTo>
                        <a:pt x="156" y="123"/>
                      </a:lnTo>
                      <a:lnTo>
                        <a:pt x="156" y="37"/>
                      </a:lnTo>
                      <a:lnTo>
                        <a:pt x="156" y="37"/>
                      </a:lnTo>
                      <a:lnTo>
                        <a:pt x="154" y="28"/>
                      </a:lnTo>
                      <a:lnTo>
                        <a:pt x="151" y="19"/>
                      </a:lnTo>
                      <a:lnTo>
                        <a:pt x="144" y="13"/>
                      </a:lnTo>
                      <a:lnTo>
                        <a:pt x="136" y="9"/>
                      </a:lnTo>
                      <a:lnTo>
                        <a:pt x="136" y="9"/>
                      </a:lnTo>
                      <a:lnTo>
                        <a:pt x="122" y="6"/>
                      </a:lnTo>
                      <a:lnTo>
                        <a:pt x="108" y="3"/>
                      </a:lnTo>
                      <a:lnTo>
                        <a:pt x="93" y="1"/>
                      </a:lnTo>
                      <a:lnTo>
                        <a:pt x="79" y="0"/>
                      </a:lnTo>
                      <a:lnTo>
                        <a:pt x="64" y="1"/>
                      </a:lnTo>
                      <a:lnTo>
                        <a:pt x="49" y="3"/>
                      </a:lnTo>
                      <a:lnTo>
                        <a:pt x="34" y="6"/>
                      </a:lnTo>
                      <a:lnTo>
                        <a:pt x="19" y="9"/>
                      </a:lnTo>
                      <a:lnTo>
                        <a:pt x="19" y="9"/>
                      </a:lnTo>
                      <a:lnTo>
                        <a:pt x="12" y="13"/>
                      </a:lnTo>
                      <a:lnTo>
                        <a:pt x="6" y="19"/>
                      </a:lnTo>
                      <a:lnTo>
                        <a:pt x="2" y="28"/>
                      </a:lnTo>
                      <a:lnTo>
                        <a:pt x="0" y="37"/>
                      </a:lnTo>
                      <a:lnTo>
                        <a:pt x="0" y="37"/>
                      </a:lnTo>
                      <a:lnTo>
                        <a:pt x="0" y="123"/>
                      </a:lnTo>
                      <a:lnTo>
                        <a:pt x="156" y="123"/>
                      </a:lnTo>
                      <a:close/>
                    </a:path>
                  </a:pathLst>
                </a:custGeom>
                <a:noFill/>
                <a:ln w="19050">
                  <a:solidFill>
                    <a:schemeClr val="bg1"/>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ko-KR" altLang="en-US" sz="2000">
                    <a:solidFill>
                      <a:srgbClr val="E8B86E"/>
                    </a:solidFill>
                    <a:cs typeface="+mn-ea"/>
                    <a:sym typeface="+mn-lt"/>
                  </a:endParaRPr>
                </a:p>
              </p:txBody>
            </p:sp>
            <p:sp>
              <p:nvSpPr>
                <p:cNvPr id="55" name="PA-任意多边形 307"/>
                <p:cNvSpPr/>
                <p:nvPr>
                  <p:custDataLst>
                    <p:tags r:id="rId33"/>
                  </p:custDataLst>
                </p:nvPr>
              </p:nvSpPr>
              <p:spPr bwMode="auto">
                <a:xfrm>
                  <a:off x="9091613" y="5268913"/>
                  <a:ext cx="123825" cy="123825"/>
                </a:xfrm>
                <a:custGeom>
                  <a:avLst/>
                  <a:gdLst>
                    <a:gd name="T0" fmla="*/ 78 w 78"/>
                    <a:gd name="T1" fmla="*/ 40 h 78"/>
                    <a:gd name="T2" fmla="*/ 78 w 78"/>
                    <a:gd name="T3" fmla="*/ 40 h 78"/>
                    <a:gd name="T4" fmla="*/ 78 w 78"/>
                    <a:gd name="T5" fmla="*/ 47 h 78"/>
                    <a:gd name="T6" fmla="*/ 75 w 78"/>
                    <a:gd name="T7" fmla="*/ 55 h 78"/>
                    <a:gd name="T8" fmla="*/ 72 w 78"/>
                    <a:gd name="T9" fmla="*/ 62 h 78"/>
                    <a:gd name="T10" fmla="*/ 68 w 78"/>
                    <a:gd name="T11" fmla="*/ 68 h 78"/>
                    <a:gd name="T12" fmla="*/ 62 w 78"/>
                    <a:gd name="T13" fmla="*/ 72 h 78"/>
                    <a:gd name="T14" fmla="*/ 54 w 78"/>
                    <a:gd name="T15" fmla="*/ 75 h 78"/>
                    <a:gd name="T16" fmla="*/ 47 w 78"/>
                    <a:gd name="T17" fmla="*/ 78 h 78"/>
                    <a:gd name="T18" fmla="*/ 40 w 78"/>
                    <a:gd name="T19" fmla="*/ 78 h 78"/>
                    <a:gd name="T20" fmla="*/ 40 w 78"/>
                    <a:gd name="T21" fmla="*/ 78 h 78"/>
                    <a:gd name="T22" fmla="*/ 31 w 78"/>
                    <a:gd name="T23" fmla="*/ 78 h 78"/>
                    <a:gd name="T24" fmla="*/ 23 w 78"/>
                    <a:gd name="T25" fmla="*/ 75 h 78"/>
                    <a:gd name="T26" fmla="*/ 17 w 78"/>
                    <a:gd name="T27" fmla="*/ 72 h 78"/>
                    <a:gd name="T28" fmla="*/ 11 w 78"/>
                    <a:gd name="T29" fmla="*/ 68 h 78"/>
                    <a:gd name="T30" fmla="*/ 7 w 78"/>
                    <a:gd name="T31" fmla="*/ 62 h 78"/>
                    <a:gd name="T32" fmla="*/ 3 w 78"/>
                    <a:gd name="T33" fmla="*/ 55 h 78"/>
                    <a:gd name="T34" fmla="*/ 1 w 78"/>
                    <a:gd name="T35" fmla="*/ 47 h 78"/>
                    <a:gd name="T36" fmla="*/ 0 w 78"/>
                    <a:gd name="T37" fmla="*/ 40 h 78"/>
                    <a:gd name="T38" fmla="*/ 0 w 78"/>
                    <a:gd name="T39" fmla="*/ 40 h 78"/>
                    <a:gd name="T40" fmla="*/ 1 w 78"/>
                    <a:gd name="T41" fmla="*/ 31 h 78"/>
                    <a:gd name="T42" fmla="*/ 3 w 78"/>
                    <a:gd name="T43" fmla="*/ 24 h 78"/>
                    <a:gd name="T44" fmla="*/ 7 w 78"/>
                    <a:gd name="T45" fmla="*/ 18 h 78"/>
                    <a:gd name="T46" fmla="*/ 11 w 78"/>
                    <a:gd name="T47" fmla="*/ 12 h 78"/>
                    <a:gd name="T48" fmla="*/ 17 w 78"/>
                    <a:gd name="T49" fmla="*/ 7 h 78"/>
                    <a:gd name="T50" fmla="*/ 23 w 78"/>
                    <a:gd name="T51" fmla="*/ 3 h 78"/>
                    <a:gd name="T52" fmla="*/ 31 w 78"/>
                    <a:gd name="T53" fmla="*/ 1 h 78"/>
                    <a:gd name="T54" fmla="*/ 40 w 78"/>
                    <a:gd name="T55" fmla="*/ 0 h 78"/>
                    <a:gd name="T56" fmla="*/ 40 w 78"/>
                    <a:gd name="T57" fmla="*/ 0 h 78"/>
                    <a:gd name="T58" fmla="*/ 47 w 78"/>
                    <a:gd name="T59" fmla="*/ 1 h 78"/>
                    <a:gd name="T60" fmla="*/ 54 w 78"/>
                    <a:gd name="T61" fmla="*/ 3 h 78"/>
                    <a:gd name="T62" fmla="*/ 62 w 78"/>
                    <a:gd name="T63" fmla="*/ 7 h 78"/>
                    <a:gd name="T64" fmla="*/ 68 w 78"/>
                    <a:gd name="T65" fmla="*/ 12 h 78"/>
                    <a:gd name="T66" fmla="*/ 72 w 78"/>
                    <a:gd name="T67" fmla="*/ 18 h 78"/>
                    <a:gd name="T68" fmla="*/ 75 w 78"/>
                    <a:gd name="T69" fmla="*/ 24 h 78"/>
                    <a:gd name="T70" fmla="*/ 78 w 78"/>
                    <a:gd name="T71" fmla="*/ 31 h 78"/>
                    <a:gd name="T72" fmla="*/ 78 w 78"/>
                    <a:gd name="T73" fmla="*/ 40 h 78"/>
                    <a:gd name="T74" fmla="*/ 78 w 78"/>
                    <a:gd name="T75" fmla="*/ 40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78" h="78">
                      <a:moveTo>
                        <a:pt x="78" y="40"/>
                      </a:moveTo>
                      <a:lnTo>
                        <a:pt x="78" y="40"/>
                      </a:lnTo>
                      <a:lnTo>
                        <a:pt x="78" y="47"/>
                      </a:lnTo>
                      <a:lnTo>
                        <a:pt x="75" y="55"/>
                      </a:lnTo>
                      <a:lnTo>
                        <a:pt x="72" y="62"/>
                      </a:lnTo>
                      <a:lnTo>
                        <a:pt x="68" y="68"/>
                      </a:lnTo>
                      <a:lnTo>
                        <a:pt x="62" y="72"/>
                      </a:lnTo>
                      <a:lnTo>
                        <a:pt x="54" y="75"/>
                      </a:lnTo>
                      <a:lnTo>
                        <a:pt x="47" y="78"/>
                      </a:lnTo>
                      <a:lnTo>
                        <a:pt x="40" y="78"/>
                      </a:lnTo>
                      <a:lnTo>
                        <a:pt x="40" y="78"/>
                      </a:lnTo>
                      <a:lnTo>
                        <a:pt x="31" y="78"/>
                      </a:lnTo>
                      <a:lnTo>
                        <a:pt x="23" y="75"/>
                      </a:lnTo>
                      <a:lnTo>
                        <a:pt x="17" y="72"/>
                      </a:lnTo>
                      <a:lnTo>
                        <a:pt x="11" y="68"/>
                      </a:lnTo>
                      <a:lnTo>
                        <a:pt x="7" y="62"/>
                      </a:lnTo>
                      <a:lnTo>
                        <a:pt x="3" y="55"/>
                      </a:lnTo>
                      <a:lnTo>
                        <a:pt x="1" y="47"/>
                      </a:lnTo>
                      <a:lnTo>
                        <a:pt x="0" y="40"/>
                      </a:lnTo>
                      <a:lnTo>
                        <a:pt x="0" y="40"/>
                      </a:lnTo>
                      <a:lnTo>
                        <a:pt x="1" y="31"/>
                      </a:lnTo>
                      <a:lnTo>
                        <a:pt x="3" y="24"/>
                      </a:lnTo>
                      <a:lnTo>
                        <a:pt x="7" y="18"/>
                      </a:lnTo>
                      <a:lnTo>
                        <a:pt x="11" y="12"/>
                      </a:lnTo>
                      <a:lnTo>
                        <a:pt x="17" y="7"/>
                      </a:lnTo>
                      <a:lnTo>
                        <a:pt x="23" y="3"/>
                      </a:lnTo>
                      <a:lnTo>
                        <a:pt x="31" y="1"/>
                      </a:lnTo>
                      <a:lnTo>
                        <a:pt x="40" y="0"/>
                      </a:lnTo>
                      <a:lnTo>
                        <a:pt x="40" y="0"/>
                      </a:lnTo>
                      <a:lnTo>
                        <a:pt x="47" y="1"/>
                      </a:lnTo>
                      <a:lnTo>
                        <a:pt x="54" y="3"/>
                      </a:lnTo>
                      <a:lnTo>
                        <a:pt x="62" y="7"/>
                      </a:lnTo>
                      <a:lnTo>
                        <a:pt x="68" y="12"/>
                      </a:lnTo>
                      <a:lnTo>
                        <a:pt x="72" y="18"/>
                      </a:lnTo>
                      <a:lnTo>
                        <a:pt x="75" y="24"/>
                      </a:lnTo>
                      <a:lnTo>
                        <a:pt x="78" y="31"/>
                      </a:lnTo>
                      <a:lnTo>
                        <a:pt x="78" y="40"/>
                      </a:lnTo>
                      <a:lnTo>
                        <a:pt x="78" y="40"/>
                      </a:lnTo>
                      <a:close/>
                    </a:path>
                  </a:pathLst>
                </a:custGeom>
                <a:noFill/>
                <a:ln w="19050">
                  <a:solidFill>
                    <a:schemeClr val="bg1"/>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ko-KR" altLang="en-US" sz="2000">
                    <a:solidFill>
                      <a:srgbClr val="E8B86E"/>
                    </a:solidFill>
                    <a:cs typeface="+mn-ea"/>
                    <a:sym typeface="+mn-lt"/>
                  </a:endParaRPr>
                </a:p>
              </p:txBody>
            </p:sp>
            <p:sp>
              <p:nvSpPr>
                <p:cNvPr id="56" name="PA-Line 308"/>
                <p:cNvSpPr>
                  <a:spLocks noChangeShapeType="1"/>
                </p:cNvSpPr>
                <p:nvPr>
                  <p:custDataLst>
                    <p:tags r:id="rId34"/>
                  </p:custDataLst>
                </p:nvPr>
              </p:nvSpPr>
              <p:spPr bwMode="auto">
                <a:xfrm>
                  <a:off x="9086850" y="5464176"/>
                  <a:ext cx="0" cy="125413"/>
                </a:xfrm>
                <a:prstGeom prst="line">
                  <a:avLst/>
                </a:prstGeom>
                <a:noFill/>
                <a:ln w="19050">
                  <a:solidFill>
                    <a:schemeClr val="bg1"/>
                  </a:solidFill>
                  <a:prstDash val="solid"/>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ko-KR" altLang="en-US" sz="2000">
                    <a:solidFill>
                      <a:srgbClr val="E8B86E"/>
                    </a:solidFill>
                    <a:cs typeface="+mn-ea"/>
                    <a:sym typeface="+mn-lt"/>
                  </a:endParaRPr>
                </a:p>
              </p:txBody>
            </p:sp>
            <p:sp>
              <p:nvSpPr>
                <p:cNvPr id="57" name="PA-Line 309"/>
                <p:cNvSpPr>
                  <a:spLocks noChangeShapeType="1"/>
                </p:cNvSpPr>
                <p:nvPr>
                  <p:custDataLst>
                    <p:tags r:id="rId35"/>
                  </p:custDataLst>
                </p:nvPr>
              </p:nvSpPr>
              <p:spPr bwMode="auto">
                <a:xfrm>
                  <a:off x="9220200" y="5464176"/>
                  <a:ext cx="0" cy="125413"/>
                </a:xfrm>
                <a:prstGeom prst="line">
                  <a:avLst/>
                </a:prstGeom>
                <a:noFill/>
                <a:ln w="19050">
                  <a:solidFill>
                    <a:schemeClr val="bg1"/>
                  </a:solidFill>
                  <a:prstDash val="solid"/>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ko-KR" altLang="en-US" sz="2000">
                    <a:solidFill>
                      <a:srgbClr val="E8B86E"/>
                    </a:solidFill>
                    <a:cs typeface="+mn-ea"/>
                    <a:sym typeface="+mn-lt"/>
                  </a:endParaRPr>
                </a:p>
              </p:txBody>
            </p:sp>
            <p:sp>
              <p:nvSpPr>
                <p:cNvPr id="58" name="PA-任意多边形 310"/>
                <p:cNvSpPr/>
                <p:nvPr>
                  <p:custDataLst>
                    <p:tags r:id="rId36"/>
                  </p:custDataLst>
                </p:nvPr>
              </p:nvSpPr>
              <p:spPr bwMode="auto">
                <a:xfrm>
                  <a:off x="9029700" y="5995988"/>
                  <a:ext cx="247650" cy="195263"/>
                </a:xfrm>
                <a:custGeom>
                  <a:avLst/>
                  <a:gdLst>
                    <a:gd name="T0" fmla="*/ 156 w 156"/>
                    <a:gd name="T1" fmla="*/ 123 h 123"/>
                    <a:gd name="T2" fmla="*/ 156 w 156"/>
                    <a:gd name="T3" fmla="*/ 123 h 123"/>
                    <a:gd name="T4" fmla="*/ 156 w 156"/>
                    <a:gd name="T5" fmla="*/ 37 h 123"/>
                    <a:gd name="T6" fmla="*/ 156 w 156"/>
                    <a:gd name="T7" fmla="*/ 37 h 123"/>
                    <a:gd name="T8" fmla="*/ 154 w 156"/>
                    <a:gd name="T9" fmla="*/ 28 h 123"/>
                    <a:gd name="T10" fmla="*/ 151 w 156"/>
                    <a:gd name="T11" fmla="*/ 19 h 123"/>
                    <a:gd name="T12" fmla="*/ 144 w 156"/>
                    <a:gd name="T13" fmla="*/ 13 h 123"/>
                    <a:gd name="T14" fmla="*/ 136 w 156"/>
                    <a:gd name="T15" fmla="*/ 9 h 123"/>
                    <a:gd name="T16" fmla="*/ 136 w 156"/>
                    <a:gd name="T17" fmla="*/ 9 h 123"/>
                    <a:gd name="T18" fmla="*/ 122 w 156"/>
                    <a:gd name="T19" fmla="*/ 6 h 123"/>
                    <a:gd name="T20" fmla="*/ 108 w 156"/>
                    <a:gd name="T21" fmla="*/ 3 h 123"/>
                    <a:gd name="T22" fmla="*/ 93 w 156"/>
                    <a:gd name="T23" fmla="*/ 2 h 123"/>
                    <a:gd name="T24" fmla="*/ 79 w 156"/>
                    <a:gd name="T25" fmla="*/ 0 h 123"/>
                    <a:gd name="T26" fmla="*/ 64 w 156"/>
                    <a:gd name="T27" fmla="*/ 2 h 123"/>
                    <a:gd name="T28" fmla="*/ 49 w 156"/>
                    <a:gd name="T29" fmla="*/ 3 h 123"/>
                    <a:gd name="T30" fmla="*/ 34 w 156"/>
                    <a:gd name="T31" fmla="*/ 6 h 123"/>
                    <a:gd name="T32" fmla="*/ 19 w 156"/>
                    <a:gd name="T33" fmla="*/ 9 h 123"/>
                    <a:gd name="T34" fmla="*/ 19 w 156"/>
                    <a:gd name="T35" fmla="*/ 9 h 123"/>
                    <a:gd name="T36" fmla="*/ 12 w 156"/>
                    <a:gd name="T37" fmla="*/ 13 h 123"/>
                    <a:gd name="T38" fmla="*/ 6 w 156"/>
                    <a:gd name="T39" fmla="*/ 19 h 123"/>
                    <a:gd name="T40" fmla="*/ 2 w 156"/>
                    <a:gd name="T41" fmla="*/ 28 h 123"/>
                    <a:gd name="T42" fmla="*/ 0 w 156"/>
                    <a:gd name="T43" fmla="*/ 37 h 123"/>
                    <a:gd name="T44" fmla="*/ 0 w 156"/>
                    <a:gd name="T45" fmla="*/ 37 h 123"/>
                    <a:gd name="T46" fmla="*/ 0 w 156"/>
                    <a:gd name="T47" fmla="*/ 123 h 123"/>
                    <a:gd name="T48" fmla="*/ 156 w 156"/>
                    <a:gd name="T49" fmla="*/ 123 h 1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56" h="123">
                      <a:moveTo>
                        <a:pt x="156" y="123"/>
                      </a:moveTo>
                      <a:lnTo>
                        <a:pt x="156" y="123"/>
                      </a:lnTo>
                      <a:lnTo>
                        <a:pt x="156" y="37"/>
                      </a:lnTo>
                      <a:lnTo>
                        <a:pt x="156" y="37"/>
                      </a:lnTo>
                      <a:lnTo>
                        <a:pt x="154" y="28"/>
                      </a:lnTo>
                      <a:lnTo>
                        <a:pt x="151" y="19"/>
                      </a:lnTo>
                      <a:lnTo>
                        <a:pt x="144" y="13"/>
                      </a:lnTo>
                      <a:lnTo>
                        <a:pt x="136" y="9"/>
                      </a:lnTo>
                      <a:lnTo>
                        <a:pt x="136" y="9"/>
                      </a:lnTo>
                      <a:lnTo>
                        <a:pt x="122" y="6"/>
                      </a:lnTo>
                      <a:lnTo>
                        <a:pt x="108" y="3"/>
                      </a:lnTo>
                      <a:lnTo>
                        <a:pt x="93" y="2"/>
                      </a:lnTo>
                      <a:lnTo>
                        <a:pt x="79" y="0"/>
                      </a:lnTo>
                      <a:lnTo>
                        <a:pt x="64" y="2"/>
                      </a:lnTo>
                      <a:lnTo>
                        <a:pt x="49" y="3"/>
                      </a:lnTo>
                      <a:lnTo>
                        <a:pt x="34" y="6"/>
                      </a:lnTo>
                      <a:lnTo>
                        <a:pt x="19" y="9"/>
                      </a:lnTo>
                      <a:lnTo>
                        <a:pt x="19" y="9"/>
                      </a:lnTo>
                      <a:lnTo>
                        <a:pt x="12" y="13"/>
                      </a:lnTo>
                      <a:lnTo>
                        <a:pt x="6" y="19"/>
                      </a:lnTo>
                      <a:lnTo>
                        <a:pt x="2" y="28"/>
                      </a:lnTo>
                      <a:lnTo>
                        <a:pt x="0" y="37"/>
                      </a:lnTo>
                      <a:lnTo>
                        <a:pt x="0" y="37"/>
                      </a:lnTo>
                      <a:lnTo>
                        <a:pt x="0" y="123"/>
                      </a:lnTo>
                      <a:lnTo>
                        <a:pt x="156" y="123"/>
                      </a:lnTo>
                      <a:close/>
                    </a:path>
                  </a:pathLst>
                </a:custGeom>
                <a:noFill/>
                <a:ln w="19050">
                  <a:solidFill>
                    <a:schemeClr val="bg1"/>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ko-KR" altLang="en-US" sz="2000">
                    <a:solidFill>
                      <a:srgbClr val="E8B86E"/>
                    </a:solidFill>
                    <a:cs typeface="+mn-ea"/>
                    <a:sym typeface="+mn-lt"/>
                  </a:endParaRPr>
                </a:p>
              </p:txBody>
            </p:sp>
            <p:sp>
              <p:nvSpPr>
                <p:cNvPr id="59" name="PA-任意多边形 311"/>
                <p:cNvSpPr/>
                <p:nvPr>
                  <p:custDataLst>
                    <p:tags r:id="rId37"/>
                  </p:custDataLst>
                </p:nvPr>
              </p:nvSpPr>
              <p:spPr bwMode="auto">
                <a:xfrm>
                  <a:off x="9091613" y="5868988"/>
                  <a:ext cx="123825" cy="125413"/>
                </a:xfrm>
                <a:custGeom>
                  <a:avLst/>
                  <a:gdLst>
                    <a:gd name="T0" fmla="*/ 78 w 78"/>
                    <a:gd name="T1" fmla="*/ 40 h 79"/>
                    <a:gd name="T2" fmla="*/ 78 w 78"/>
                    <a:gd name="T3" fmla="*/ 40 h 79"/>
                    <a:gd name="T4" fmla="*/ 78 w 78"/>
                    <a:gd name="T5" fmla="*/ 47 h 79"/>
                    <a:gd name="T6" fmla="*/ 75 w 78"/>
                    <a:gd name="T7" fmla="*/ 55 h 79"/>
                    <a:gd name="T8" fmla="*/ 72 w 78"/>
                    <a:gd name="T9" fmla="*/ 62 h 79"/>
                    <a:gd name="T10" fmla="*/ 68 w 78"/>
                    <a:gd name="T11" fmla="*/ 68 h 79"/>
                    <a:gd name="T12" fmla="*/ 62 w 78"/>
                    <a:gd name="T13" fmla="*/ 73 h 79"/>
                    <a:gd name="T14" fmla="*/ 54 w 78"/>
                    <a:gd name="T15" fmla="*/ 76 h 79"/>
                    <a:gd name="T16" fmla="*/ 47 w 78"/>
                    <a:gd name="T17" fmla="*/ 79 h 79"/>
                    <a:gd name="T18" fmla="*/ 40 w 78"/>
                    <a:gd name="T19" fmla="*/ 79 h 79"/>
                    <a:gd name="T20" fmla="*/ 40 w 78"/>
                    <a:gd name="T21" fmla="*/ 79 h 79"/>
                    <a:gd name="T22" fmla="*/ 31 w 78"/>
                    <a:gd name="T23" fmla="*/ 79 h 79"/>
                    <a:gd name="T24" fmla="*/ 23 w 78"/>
                    <a:gd name="T25" fmla="*/ 76 h 79"/>
                    <a:gd name="T26" fmla="*/ 17 w 78"/>
                    <a:gd name="T27" fmla="*/ 73 h 79"/>
                    <a:gd name="T28" fmla="*/ 11 w 78"/>
                    <a:gd name="T29" fmla="*/ 68 h 79"/>
                    <a:gd name="T30" fmla="*/ 7 w 78"/>
                    <a:gd name="T31" fmla="*/ 62 h 79"/>
                    <a:gd name="T32" fmla="*/ 3 w 78"/>
                    <a:gd name="T33" fmla="*/ 55 h 79"/>
                    <a:gd name="T34" fmla="*/ 1 w 78"/>
                    <a:gd name="T35" fmla="*/ 47 h 79"/>
                    <a:gd name="T36" fmla="*/ 0 w 78"/>
                    <a:gd name="T37" fmla="*/ 40 h 79"/>
                    <a:gd name="T38" fmla="*/ 0 w 78"/>
                    <a:gd name="T39" fmla="*/ 40 h 79"/>
                    <a:gd name="T40" fmla="*/ 1 w 78"/>
                    <a:gd name="T41" fmla="*/ 31 h 79"/>
                    <a:gd name="T42" fmla="*/ 3 w 78"/>
                    <a:gd name="T43" fmla="*/ 24 h 79"/>
                    <a:gd name="T44" fmla="*/ 7 w 78"/>
                    <a:gd name="T45" fmla="*/ 18 h 79"/>
                    <a:gd name="T46" fmla="*/ 11 w 78"/>
                    <a:gd name="T47" fmla="*/ 12 h 79"/>
                    <a:gd name="T48" fmla="*/ 17 w 78"/>
                    <a:gd name="T49" fmla="*/ 7 h 79"/>
                    <a:gd name="T50" fmla="*/ 23 w 78"/>
                    <a:gd name="T51" fmla="*/ 3 h 79"/>
                    <a:gd name="T52" fmla="*/ 31 w 78"/>
                    <a:gd name="T53" fmla="*/ 1 h 79"/>
                    <a:gd name="T54" fmla="*/ 40 w 78"/>
                    <a:gd name="T55" fmla="*/ 0 h 79"/>
                    <a:gd name="T56" fmla="*/ 40 w 78"/>
                    <a:gd name="T57" fmla="*/ 0 h 79"/>
                    <a:gd name="T58" fmla="*/ 47 w 78"/>
                    <a:gd name="T59" fmla="*/ 1 h 79"/>
                    <a:gd name="T60" fmla="*/ 54 w 78"/>
                    <a:gd name="T61" fmla="*/ 3 h 79"/>
                    <a:gd name="T62" fmla="*/ 62 w 78"/>
                    <a:gd name="T63" fmla="*/ 7 h 79"/>
                    <a:gd name="T64" fmla="*/ 68 w 78"/>
                    <a:gd name="T65" fmla="*/ 12 h 79"/>
                    <a:gd name="T66" fmla="*/ 72 w 78"/>
                    <a:gd name="T67" fmla="*/ 18 h 79"/>
                    <a:gd name="T68" fmla="*/ 75 w 78"/>
                    <a:gd name="T69" fmla="*/ 24 h 79"/>
                    <a:gd name="T70" fmla="*/ 78 w 78"/>
                    <a:gd name="T71" fmla="*/ 31 h 79"/>
                    <a:gd name="T72" fmla="*/ 78 w 78"/>
                    <a:gd name="T73" fmla="*/ 40 h 79"/>
                    <a:gd name="T74" fmla="*/ 78 w 78"/>
                    <a:gd name="T75" fmla="*/ 40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78" h="79">
                      <a:moveTo>
                        <a:pt x="78" y="40"/>
                      </a:moveTo>
                      <a:lnTo>
                        <a:pt x="78" y="40"/>
                      </a:lnTo>
                      <a:lnTo>
                        <a:pt x="78" y="47"/>
                      </a:lnTo>
                      <a:lnTo>
                        <a:pt x="75" y="55"/>
                      </a:lnTo>
                      <a:lnTo>
                        <a:pt x="72" y="62"/>
                      </a:lnTo>
                      <a:lnTo>
                        <a:pt x="68" y="68"/>
                      </a:lnTo>
                      <a:lnTo>
                        <a:pt x="62" y="73"/>
                      </a:lnTo>
                      <a:lnTo>
                        <a:pt x="54" y="76"/>
                      </a:lnTo>
                      <a:lnTo>
                        <a:pt x="47" y="79"/>
                      </a:lnTo>
                      <a:lnTo>
                        <a:pt x="40" y="79"/>
                      </a:lnTo>
                      <a:lnTo>
                        <a:pt x="40" y="79"/>
                      </a:lnTo>
                      <a:lnTo>
                        <a:pt x="31" y="79"/>
                      </a:lnTo>
                      <a:lnTo>
                        <a:pt x="23" y="76"/>
                      </a:lnTo>
                      <a:lnTo>
                        <a:pt x="17" y="73"/>
                      </a:lnTo>
                      <a:lnTo>
                        <a:pt x="11" y="68"/>
                      </a:lnTo>
                      <a:lnTo>
                        <a:pt x="7" y="62"/>
                      </a:lnTo>
                      <a:lnTo>
                        <a:pt x="3" y="55"/>
                      </a:lnTo>
                      <a:lnTo>
                        <a:pt x="1" y="47"/>
                      </a:lnTo>
                      <a:lnTo>
                        <a:pt x="0" y="40"/>
                      </a:lnTo>
                      <a:lnTo>
                        <a:pt x="0" y="40"/>
                      </a:lnTo>
                      <a:lnTo>
                        <a:pt x="1" y="31"/>
                      </a:lnTo>
                      <a:lnTo>
                        <a:pt x="3" y="24"/>
                      </a:lnTo>
                      <a:lnTo>
                        <a:pt x="7" y="18"/>
                      </a:lnTo>
                      <a:lnTo>
                        <a:pt x="11" y="12"/>
                      </a:lnTo>
                      <a:lnTo>
                        <a:pt x="17" y="7"/>
                      </a:lnTo>
                      <a:lnTo>
                        <a:pt x="23" y="3"/>
                      </a:lnTo>
                      <a:lnTo>
                        <a:pt x="31" y="1"/>
                      </a:lnTo>
                      <a:lnTo>
                        <a:pt x="40" y="0"/>
                      </a:lnTo>
                      <a:lnTo>
                        <a:pt x="40" y="0"/>
                      </a:lnTo>
                      <a:lnTo>
                        <a:pt x="47" y="1"/>
                      </a:lnTo>
                      <a:lnTo>
                        <a:pt x="54" y="3"/>
                      </a:lnTo>
                      <a:lnTo>
                        <a:pt x="62" y="7"/>
                      </a:lnTo>
                      <a:lnTo>
                        <a:pt x="68" y="12"/>
                      </a:lnTo>
                      <a:lnTo>
                        <a:pt x="72" y="18"/>
                      </a:lnTo>
                      <a:lnTo>
                        <a:pt x="75" y="24"/>
                      </a:lnTo>
                      <a:lnTo>
                        <a:pt x="78" y="31"/>
                      </a:lnTo>
                      <a:lnTo>
                        <a:pt x="78" y="40"/>
                      </a:lnTo>
                      <a:lnTo>
                        <a:pt x="78" y="40"/>
                      </a:lnTo>
                      <a:close/>
                    </a:path>
                  </a:pathLst>
                </a:custGeom>
                <a:noFill/>
                <a:ln w="19050">
                  <a:solidFill>
                    <a:schemeClr val="bg1"/>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ko-KR" altLang="en-US" sz="2000">
                    <a:solidFill>
                      <a:srgbClr val="E8B86E"/>
                    </a:solidFill>
                    <a:cs typeface="+mn-ea"/>
                    <a:sym typeface="+mn-lt"/>
                  </a:endParaRPr>
                </a:p>
              </p:txBody>
            </p:sp>
            <p:sp>
              <p:nvSpPr>
                <p:cNvPr id="60" name="PA-Line 312"/>
                <p:cNvSpPr>
                  <a:spLocks noChangeShapeType="1"/>
                </p:cNvSpPr>
                <p:nvPr>
                  <p:custDataLst>
                    <p:tags r:id="rId38"/>
                  </p:custDataLst>
                </p:nvPr>
              </p:nvSpPr>
              <p:spPr bwMode="auto">
                <a:xfrm>
                  <a:off x="9086850" y="6064251"/>
                  <a:ext cx="0" cy="125413"/>
                </a:xfrm>
                <a:prstGeom prst="line">
                  <a:avLst/>
                </a:prstGeom>
                <a:noFill/>
                <a:ln w="19050">
                  <a:solidFill>
                    <a:schemeClr val="bg1"/>
                  </a:solidFill>
                  <a:prstDash val="solid"/>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ko-KR" altLang="en-US" sz="2000">
                    <a:solidFill>
                      <a:srgbClr val="E8B86E"/>
                    </a:solidFill>
                    <a:cs typeface="+mn-ea"/>
                    <a:sym typeface="+mn-lt"/>
                  </a:endParaRPr>
                </a:p>
              </p:txBody>
            </p:sp>
            <p:sp>
              <p:nvSpPr>
                <p:cNvPr id="61" name="PA-Line 313"/>
                <p:cNvSpPr>
                  <a:spLocks noChangeShapeType="1"/>
                </p:cNvSpPr>
                <p:nvPr>
                  <p:custDataLst>
                    <p:tags r:id="rId39"/>
                  </p:custDataLst>
                </p:nvPr>
              </p:nvSpPr>
              <p:spPr bwMode="auto">
                <a:xfrm>
                  <a:off x="9220200" y="6064251"/>
                  <a:ext cx="0" cy="125413"/>
                </a:xfrm>
                <a:prstGeom prst="line">
                  <a:avLst/>
                </a:prstGeom>
                <a:noFill/>
                <a:ln w="19050">
                  <a:solidFill>
                    <a:schemeClr val="bg1"/>
                  </a:solidFill>
                  <a:prstDash val="solid"/>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ko-KR" altLang="en-US" sz="2000">
                    <a:solidFill>
                      <a:srgbClr val="E8B86E"/>
                    </a:solidFill>
                    <a:cs typeface="+mn-ea"/>
                    <a:sym typeface="+mn-lt"/>
                  </a:endParaRPr>
                </a:p>
              </p:txBody>
            </p:sp>
            <p:sp>
              <p:nvSpPr>
                <p:cNvPr id="62" name="PA-任意多边形 314"/>
                <p:cNvSpPr/>
                <p:nvPr>
                  <p:custDataLst>
                    <p:tags r:id="rId40"/>
                  </p:custDataLst>
                </p:nvPr>
              </p:nvSpPr>
              <p:spPr bwMode="auto">
                <a:xfrm>
                  <a:off x="8702675" y="5995988"/>
                  <a:ext cx="247650" cy="195263"/>
                </a:xfrm>
                <a:custGeom>
                  <a:avLst/>
                  <a:gdLst>
                    <a:gd name="T0" fmla="*/ 156 w 156"/>
                    <a:gd name="T1" fmla="*/ 123 h 123"/>
                    <a:gd name="T2" fmla="*/ 156 w 156"/>
                    <a:gd name="T3" fmla="*/ 123 h 123"/>
                    <a:gd name="T4" fmla="*/ 156 w 156"/>
                    <a:gd name="T5" fmla="*/ 37 h 123"/>
                    <a:gd name="T6" fmla="*/ 156 w 156"/>
                    <a:gd name="T7" fmla="*/ 37 h 123"/>
                    <a:gd name="T8" fmla="*/ 154 w 156"/>
                    <a:gd name="T9" fmla="*/ 28 h 123"/>
                    <a:gd name="T10" fmla="*/ 150 w 156"/>
                    <a:gd name="T11" fmla="*/ 19 h 123"/>
                    <a:gd name="T12" fmla="*/ 144 w 156"/>
                    <a:gd name="T13" fmla="*/ 13 h 123"/>
                    <a:gd name="T14" fmla="*/ 136 w 156"/>
                    <a:gd name="T15" fmla="*/ 9 h 123"/>
                    <a:gd name="T16" fmla="*/ 136 w 156"/>
                    <a:gd name="T17" fmla="*/ 9 h 123"/>
                    <a:gd name="T18" fmla="*/ 122 w 156"/>
                    <a:gd name="T19" fmla="*/ 6 h 123"/>
                    <a:gd name="T20" fmla="*/ 107 w 156"/>
                    <a:gd name="T21" fmla="*/ 3 h 123"/>
                    <a:gd name="T22" fmla="*/ 92 w 156"/>
                    <a:gd name="T23" fmla="*/ 2 h 123"/>
                    <a:gd name="T24" fmla="*/ 77 w 156"/>
                    <a:gd name="T25" fmla="*/ 0 h 123"/>
                    <a:gd name="T26" fmla="*/ 62 w 156"/>
                    <a:gd name="T27" fmla="*/ 2 h 123"/>
                    <a:gd name="T28" fmla="*/ 47 w 156"/>
                    <a:gd name="T29" fmla="*/ 3 h 123"/>
                    <a:gd name="T30" fmla="*/ 34 w 156"/>
                    <a:gd name="T31" fmla="*/ 6 h 123"/>
                    <a:gd name="T32" fmla="*/ 19 w 156"/>
                    <a:gd name="T33" fmla="*/ 9 h 123"/>
                    <a:gd name="T34" fmla="*/ 19 w 156"/>
                    <a:gd name="T35" fmla="*/ 9 h 123"/>
                    <a:gd name="T36" fmla="*/ 12 w 156"/>
                    <a:gd name="T37" fmla="*/ 13 h 123"/>
                    <a:gd name="T38" fmla="*/ 4 w 156"/>
                    <a:gd name="T39" fmla="*/ 19 h 123"/>
                    <a:gd name="T40" fmla="*/ 1 w 156"/>
                    <a:gd name="T41" fmla="*/ 28 h 123"/>
                    <a:gd name="T42" fmla="*/ 0 w 156"/>
                    <a:gd name="T43" fmla="*/ 37 h 123"/>
                    <a:gd name="T44" fmla="*/ 0 w 156"/>
                    <a:gd name="T45" fmla="*/ 37 h 123"/>
                    <a:gd name="T46" fmla="*/ 0 w 156"/>
                    <a:gd name="T47" fmla="*/ 123 h 123"/>
                    <a:gd name="T48" fmla="*/ 156 w 156"/>
                    <a:gd name="T49" fmla="*/ 123 h 1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56" h="123">
                      <a:moveTo>
                        <a:pt x="156" y="123"/>
                      </a:moveTo>
                      <a:lnTo>
                        <a:pt x="156" y="123"/>
                      </a:lnTo>
                      <a:lnTo>
                        <a:pt x="156" y="37"/>
                      </a:lnTo>
                      <a:lnTo>
                        <a:pt x="156" y="37"/>
                      </a:lnTo>
                      <a:lnTo>
                        <a:pt x="154" y="28"/>
                      </a:lnTo>
                      <a:lnTo>
                        <a:pt x="150" y="19"/>
                      </a:lnTo>
                      <a:lnTo>
                        <a:pt x="144" y="13"/>
                      </a:lnTo>
                      <a:lnTo>
                        <a:pt x="136" y="9"/>
                      </a:lnTo>
                      <a:lnTo>
                        <a:pt x="136" y="9"/>
                      </a:lnTo>
                      <a:lnTo>
                        <a:pt x="122" y="6"/>
                      </a:lnTo>
                      <a:lnTo>
                        <a:pt x="107" y="3"/>
                      </a:lnTo>
                      <a:lnTo>
                        <a:pt x="92" y="2"/>
                      </a:lnTo>
                      <a:lnTo>
                        <a:pt x="77" y="0"/>
                      </a:lnTo>
                      <a:lnTo>
                        <a:pt x="62" y="2"/>
                      </a:lnTo>
                      <a:lnTo>
                        <a:pt x="47" y="3"/>
                      </a:lnTo>
                      <a:lnTo>
                        <a:pt x="34" y="6"/>
                      </a:lnTo>
                      <a:lnTo>
                        <a:pt x="19" y="9"/>
                      </a:lnTo>
                      <a:lnTo>
                        <a:pt x="19" y="9"/>
                      </a:lnTo>
                      <a:lnTo>
                        <a:pt x="12" y="13"/>
                      </a:lnTo>
                      <a:lnTo>
                        <a:pt x="4" y="19"/>
                      </a:lnTo>
                      <a:lnTo>
                        <a:pt x="1" y="28"/>
                      </a:lnTo>
                      <a:lnTo>
                        <a:pt x="0" y="37"/>
                      </a:lnTo>
                      <a:lnTo>
                        <a:pt x="0" y="37"/>
                      </a:lnTo>
                      <a:lnTo>
                        <a:pt x="0" y="123"/>
                      </a:lnTo>
                      <a:lnTo>
                        <a:pt x="156" y="123"/>
                      </a:lnTo>
                      <a:close/>
                    </a:path>
                  </a:pathLst>
                </a:custGeom>
                <a:noFill/>
                <a:ln w="19050">
                  <a:solidFill>
                    <a:schemeClr val="bg1"/>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ko-KR" altLang="en-US" sz="2000">
                    <a:solidFill>
                      <a:srgbClr val="E8B86E"/>
                    </a:solidFill>
                    <a:cs typeface="+mn-ea"/>
                    <a:sym typeface="+mn-lt"/>
                  </a:endParaRPr>
                </a:p>
              </p:txBody>
            </p:sp>
            <p:sp>
              <p:nvSpPr>
                <p:cNvPr id="63" name="PA-任意多边形 315"/>
                <p:cNvSpPr/>
                <p:nvPr>
                  <p:custDataLst>
                    <p:tags r:id="rId41"/>
                  </p:custDataLst>
                </p:nvPr>
              </p:nvSpPr>
              <p:spPr bwMode="auto">
                <a:xfrm>
                  <a:off x="8761413" y="5868988"/>
                  <a:ext cx="127000" cy="125413"/>
                </a:xfrm>
                <a:custGeom>
                  <a:avLst/>
                  <a:gdLst>
                    <a:gd name="T0" fmla="*/ 80 w 80"/>
                    <a:gd name="T1" fmla="*/ 40 h 79"/>
                    <a:gd name="T2" fmla="*/ 80 w 80"/>
                    <a:gd name="T3" fmla="*/ 40 h 79"/>
                    <a:gd name="T4" fmla="*/ 79 w 80"/>
                    <a:gd name="T5" fmla="*/ 47 h 79"/>
                    <a:gd name="T6" fmla="*/ 77 w 80"/>
                    <a:gd name="T7" fmla="*/ 55 h 79"/>
                    <a:gd name="T8" fmla="*/ 73 w 80"/>
                    <a:gd name="T9" fmla="*/ 62 h 79"/>
                    <a:gd name="T10" fmla="*/ 68 w 80"/>
                    <a:gd name="T11" fmla="*/ 68 h 79"/>
                    <a:gd name="T12" fmla="*/ 62 w 80"/>
                    <a:gd name="T13" fmla="*/ 73 h 79"/>
                    <a:gd name="T14" fmla="*/ 56 w 80"/>
                    <a:gd name="T15" fmla="*/ 76 h 79"/>
                    <a:gd name="T16" fmla="*/ 49 w 80"/>
                    <a:gd name="T17" fmla="*/ 79 h 79"/>
                    <a:gd name="T18" fmla="*/ 40 w 80"/>
                    <a:gd name="T19" fmla="*/ 79 h 79"/>
                    <a:gd name="T20" fmla="*/ 40 w 80"/>
                    <a:gd name="T21" fmla="*/ 79 h 79"/>
                    <a:gd name="T22" fmla="*/ 33 w 80"/>
                    <a:gd name="T23" fmla="*/ 79 h 79"/>
                    <a:gd name="T24" fmla="*/ 25 w 80"/>
                    <a:gd name="T25" fmla="*/ 76 h 79"/>
                    <a:gd name="T26" fmla="*/ 18 w 80"/>
                    <a:gd name="T27" fmla="*/ 73 h 79"/>
                    <a:gd name="T28" fmla="*/ 12 w 80"/>
                    <a:gd name="T29" fmla="*/ 68 h 79"/>
                    <a:gd name="T30" fmla="*/ 7 w 80"/>
                    <a:gd name="T31" fmla="*/ 62 h 79"/>
                    <a:gd name="T32" fmla="*/ 4 w 80"/>
                    <a:gd name="T33" fmla="*/ 55 h 79"/>
                    <a:gd name="T34" fmla="*/ 1 w 80"/>
                    <a:gd name="T35" fmla="*/ 47 h 79"/>
                    <a:gd name="T36" fmla="*/ 0 w 80"/>
                    <a:gd name="T37" fmla="*/ 40 h 79"/>
                    <a:gd name="T38" fmla="*/ 0 w 80"/>
                    <a:gd name="T39" fmla="*/ 40 h 79"/>
                    <a:gd name="T40" fmla="*/ 1 w 80"/>
                    <a:gd name="T41" fmla="*/ 31 h 79"/>
                    <a:gd name="T42" fmla="*/ 4 w 80"/>
                    <a:gd name="T43" fmla="*/ 24 h 79"/>
                    <a:gd name="T44" fmla="*/ 7 w 80"/>
                    <a:gd name="T45" fmla="*/ 18 h 79"/>
                    <a:gd name="T46" fmla="*/ 12 w 80"/>
                    <a:gd name="T47" fmla="*/ 12 h 79"/>
                    <a:gd name="T48" fmla="*/ 18 w 80"/>
                    <a:gd name="T49" fmla="*/ 7 h 79"/>
                    <a:gd name="T50" fmla="*/ 25 w 80"/>
                    <a:gd name="T51" fmla="*/ 3 h 79"/>
                    <a:gd name="T52" fmla="*/ 33 w 80"/>
                    <a:gd name="T53" fmla="*/ 1 h 79"/>
                    <a:gd name="T54" fmla="*/ 40 w 80"/>
                    <a:gd name="T55" fmla="*/ 0 h 79"/>
                    <a:gd name="T56" fmla="*/ 40 w 80"/>
                    <a:gd name="T57" fmla="*/ 0 h 79"/>
                    <a:gd name="T58" fmla="*/ 49 w 80"/>
                    <a:gd name="T59" fmla="*/ 1 h 79"/>
                    <a:gd name="T60" fmla="*/ 56 w 80"/>
                    <a:gd name="T61" fmla="*/ 3 h 79"/>
                    <a:gd name="T62" fmla="*/ 62 w 80"/>
                    <a:gd name="T63" fmla="*/ 7 h 79"/>
                    <a:gd name="T64" fmla="*/ 68 w 80"/>
                    <a:gd name="T65" fmla="*/ 12 h 79"/>
                    <a:gd name="T66" fmla="*/ 73 w 80"/>
                    <a:gd name="T67" fmla="*/ 18 h 79"/>
                    <a:gd name="T68" fmla="*/ 77 w 80"/>
                    <a:gd name="T69" fmla="*/ 24 h 79"/>
                    <a:gd name="T70" fmla="*/ 79 w 80"/>
                    <a:gd name="T71" fmla="*/ 31 h 79"/>
                    <a:gd name="T72" fmla="*/ 80 w 80"/>
                    <a:gd name="T73" fmla="*/ 40 h 79"/>
                    <a:gd name="T74" fmla="*/ 80 w 80"/>
                    <a:gd name="T75" fmla="*/ 40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80" h="79">
                      <a:moveTo>
                        <a:pt x="80" y="40"/>
                      </a:moveTo>
                      <a:lnTo>
                        <a:pt x="80" y="40"/>
                      </a:lnTo>
                      <a:lnTo>
                        <a:pt x="79" y="47"/>
                      </a:lnTo>
                      <a:lnTo>
                        <a:pt x="77" y="55"/>
                      </a:lnTo>
                      <a:lnTo>
                        <a:pt x="73" y="62"/>
                      </a:lnTo>
                      <a:lnTo>
                        <a:pt x="68" y="68"/>
                      </a:lnTo>
                      <a:lnTo>
                        <a:pt x="62" y="73"/>
                      </a:lnTo>
                      <a:lnTo>
                        <a:pt x="56" y="76"/>
                      </a:lnTo>
                      <a:lnTo>
                        <a:pt x="49" y="79"/>
                      </a:lnTo>
                      <a:lnTo>
                        <a:pt x="40" y="79"/>
                      </a:lnTo>
                      <a:lnTo>
                        <a:pt x="40" y="79"/>
                      </a:lnTo>
                      <a:lnTo>
                        <a:pt x="33" y="79"/>
                      </a:lnTo>
                      <a:lnTo>
                        <a:pt x="25" y="76"/>
                      </a:lnTo>
                      <a:lnTo>
                        <a:pt x="18" y="73"/>
                      </a:lnTo>
                      <a:lnTo>
                        <a:pt x="12" y="68"/>
                      </a:lnTo>
                      <a:lnTo>
                        <a:pt x="7" y="62"/>
                      </a:lnTo>
                      <a:lnTo>
                        <a:pt x="4" y="55"/>
                      </a:lnTo>
                      <a:lnTo>
                        <a:pt x="1" y="47"/>
                      </a:lnTo>
                      <a:lnTo>
                        <a:pt x="0" y="40"/>
                      </a:lnTo>
                      <a:lnTo>
                        <a:pt x="0" y="40"/>
                      </a:lnTo>
                      <a:lnTo>
                        <a:pt x="1" y="31"/>
                      </a:lnTo>
                      <a:lnTo>
                        <a:pt x="4" y="24"/>
                      </a:lnTo>
                      <a:lnTo>
                        <a:pt x="7" y="18"/>
                      </a:lnTo>
                      <a:lnTo>
                        <a:pt x="12" y="12"/>
                      </a:lnTo>
                      <a:lnTo>
                        <a:pt x="18" y="7"/>
                      </a:lnTo>
                      <a:lnTo>
                        <a:pt x="25" y="3"/>
                      </a:lnTo>
                      <a:lnTo>
                        <a:pt x="33" y="1"/>
                      </a:lnTo>
                      <a:lnTo>
                        <a:pt x="40" y="0"/>
                      </a:lnTo>
                      <a:lnTo>
                        <a:pt x="40" y="0"/>
                      </a:lnTo>
                      <a:lnTo>
                        <a:pt x="49" y="1"/>
                      </a:lnTo>
                      <a:lnTo>
                        <a:pt x="56" y="3"/>
                      </a:lnTo>
                      <a:lnTo>
                        <a:pt x="62" y="7"/>
                      </a:lnTo>
                      <a:lnTo>
                        <a:pt x="68" y="12"/>
                      </a:lnTo>
                      <a:lnTo>
                        <a:pt x="73" y="18"/>
                      </a:lnTo>
                      <a:lnTo>
                        <a:pt x="77" y="24"/>
                      </a:lnTo>
                      <a:lnTo>
                        <a:pt x="79" y="31"/>
                      </a:lnTo>
                      <a:lnTo>
                        <a:pt x="80" y="40"/>
                      </a:lnTo>
                      <a:lnTo>
                        <a:pt x="80" y="40"/>
                      </a:lnTo>
                      <a:close/>
                    </a:path>
                  </a:pathLst>
                </a:custGeom>
                <a:noFill/>
                <a:ln w="19050">
                  <a:solidFill>
                    <a:schemeClr val="bg1"/>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ko-KR" altLang="en-US" sz="2000">
                    <a:solidFill>
                      <a:srgbClr val="E8B86E"/>
                    </a:solidFill>
                    <a:cs typeface="+mn-ea"/>
                    <a:sym typeface="+mn-lt"/>
                  </a:endParaRPr>
                </a:p>
              </p:txBody>
            </p:sp>
            <p:sp>
              <p:nvSpPr>
                <p:cNvPr id="64" name="PA-Line 316"/>
                <p:cNvSpPr>
                  <a:spLocks noChangeShapeType="1"/>
                </p:cNvSpPr>
                <p:nvPr>
                  <p:custDataLst>
                    <p:tags r:id="rId42"/>
                  </p:custDataLst>
                </p:nvPr>
              </p:nvSpPr>
              <p:spPr bwMode="auto">
                <a:xfrm>
                  <a:off x="8759825" y="6064251"/>
                  <a:ext cx="0" cy="125413"/>
                </a:xfrm>
                <a:prstGeom prst="line">
                  <a:avLst/>
                </a:prstGeom>
                <a:noFill/>
                <a:ln w="19050">
                  <a:solidFill>
                    <a:schemeClr val="bg1"/>
                  </a:solidFill>
                  <a:prstDash val="solid"/>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ko-KR" altLang="en-US" sz="2000">
                    <a:solidFill>
                      <a:srgbClr val="E8B86E"/>
                    </a:solidFill>
                    <a:cs typeface="+mn-ea"/>
                    <a:sym typeface="+mn-lt"/>
                  </a:endParaRPr>
                </a:p>
              </p:txBody>
            </p:sp>
            <p:sp>
              <p:nvSpPr>
                <p:cNvPr id="65" name="PA-Line 317"/>
                <p:cNvSpPr>
                  <a:spLocks noChangeShapeType="1"/>
                </p:cNvSpPr>
                <p:nvPr>
                  <p:custDataLst>
                    <p:tags r:id="rId43"/>
                  </p:custDataLst>
                </p:nvPr>
              </p:nvSpPr>
              <p:spPr bwMode="auto">
                <a:xfrm>
                  <a:off x="8893175" y="6064251"/>
                  <a:ext cx="0" cy="125413"/>
                </a:xfrm>
                <a:prstGeom prst="line">
                  <a:avLst/>
                </a:prstGeom>
                <a:noFill/>
                <a:ln w="19050">
                  <a:solidFill>
                    <a:schemeClr val="bg1"/>
                  </a:solidFill>
                  <a:prstDash val="solid"/>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ko-KR" altLang="en-US" sz="2000">
                    <a:solidFill>
                      <a:srgbClr val="E8B86E"/>
                    </a:solidFill>
                    <a:cs typeface="+mn-ea"/>
                    <a:sym typeface="+mn-lt"/>
                  </a:endParaRPr>
                </a:p>
              </p:txBody>
            </p:sp>
            <p:sp>
              <p:nvSpPr>
                <p:cNvPr id="66" name="PA-任意多边形 318"/>
                <p:cNvSpPr/>
                <p:nvPr>
                  <p:custDataLst>
                    <p:tags r:id="rId44"/>
                  </p:custDataLst>
                </p:nvPr>
              </p:nvSpPr>
              <p:spPr bwMode="auto">
                <a:xfrm>
                  <a:off x="9359900" y="5995988"/>
                  <a:ext cx="246062" cy="195263"/>
                </a:xfrm>
                <a:custGeom>
                  <a:avLst/>
                  <a:gdLst>
                    <a:gd name="T0" fmla="*/ 155 w 155"/>
                    <a:gd name="T1" fmla="*/ 123 h 123"/>
                    <a:gd name="T2" fmla="*/ 155 w 155"/>
                    <a:gd name="T3" fmla="*/ 123 h 123"/>
                    <a:gd name="T4" fmla="*/ 155 w 155"/>
                    <a:gd name="T5" fmla="*/ 37 h 123"/>
                    <a:gd name="T6" fmla="*/ 155 w 155"/>
                    <a:gd name="T7" fmla="*/ 37 h 123"/>
                    <a:gd name="T8" fmla="*/ 154 w 155"/>
                    <a:gd name="T9" fmla="*/ 28 h 123"/>
                    <a:gd name="T10" fmla="*/ 149 w 155"/>
                    <a:gd name="T11" fmla="*/ 19 h 123"/>
                    <a:gd name="T12" fmla="*/ 144 w 155"/>
                    <a:gd name="T13" fmla="*/ 13 h 123"/>
                    <a:gd name="T14" fmla="*/ 136 w 155"/>
                    <a:gd name="T15" fmla="*/ 9 h 123"/>
                    <a:gd name="T16" fmla="*/ 136 w 155"/>
                    <a:gd name="T17" fmla="*/ 9 h 123"/>
                    <a:gd name="T18" fmla="*/ 121 w 155"/>
                    <a:gd name="T19" fmla="*/ 6 h 123"/>
                    <a:gd name="T20" fmla="*/ 106 w 155"/>
                    <a:gd name="T21" fmla="*/ 3 h 123"/>
                    <a:gd name="T22" fmla="*/ 92 w 155"/>
                    <a:gd name="T23" fmla="*/ 2 h 123"/>
                    <a:gd name="T24" fmla="*/ 77 w 155"/>
                    <a:gd name="T25" fmla="*/ 0 h 123"/>
                    <a:gd name="T26" fmla="*/ 62 w 155"/>
                    <a:gd name="T27" fmla="*/ 2 h 123"/>
                    <a:gd name="T28" fmla="*/ 47 w 155"/>
                    <a:gd name="T29" fmla="*/ 3 h 123"/>
                    <a:gd name="T30" fmla="*/ 34 w 155"/>
                    <a:gd name="T31" fmla="*/ 6 h 123"/>
                    <a:gd name="T32" fmla="*/ 19 w 155"/>
                    <a:gd name="T33" fmla="*/ 9 h 123"/>
                    <a:gd name="T34" fmla="*/ 19 w 155"/>
                    <a:gd name="T35" fmla="*/ 9 h 123"/>
                    <a:gd name="T36" fmla="*/ 12 w 155"/>
                    <a:gd name="T37" fmla="*/ 13 h 123"/>
                    <a:gd name="T38" fmla="*/ 4 w 155"/>
                    <a:gd name="T39" fmla="*/ 19 h 123"/>
                    <a:gd name="T40" fmla="*/ 1 w 155"/>
                    <a:gd name="T41" fmla="*/ 28 h 123"/>
                    <a:gd name="T42" fmla="*/ 0 w 155"/>
                    <a:gd name="T43" fmla="*/ 37 h 123"/>
                    <a:gd name="T44" fmla="*/ 0 w 155"/>
                    <a:gd name="T45" fmla="*/ 37 h 123"/>
                    <a:gd name="T46" fmla="*/ 0 w 155"/>
                    <a:gd name="T47" fmla="*/ 123 h 123"/>
                    <a:gd name="T48" fmla="*/ 155 w 155"/>
                    <a:gd name="T49" fmla="*/ 123 h 1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55" h="123">
                      <a:moveTo>
                        <a:pt x="155" y="123"/>
                      </a:moveTo>
                      <a:lnTo>
                        <a:pt x="155" y="123"/>
                      </a:lnTo>
                      <a:lnTo>
                        <a:pt x="155" y="37"/>
                      </a:lnTo>
                      <a:lnTo>
                        <a:pt x="155" y="37"/>
                      </a:lnTo>
                      <a:lnTo>
                        <a:pt x="154" y="28"/>
                      </a:lnTo>
                      <a:lnTo>
                        <a:pt x="149" y="19"/>
                      </a:lnTo>
                      <a:lnTo>
                        <a:pt x="144" y="13"/>
                      </a:lnTo>
                      <a:lnTo>
                        <a:pt x="136" y="9"/>
                      </a:lnTo>
                      <a:lnTo>
                        <a:pt x="136" y="9"/>
                      </a:lnTo>
                      <a:lnTo>
                        <a:pt x="121" y="6"/>
                      </a:lnTo>
                      <a:lnTo>
                        <a:pt x="106" y="3"/>
                      </a:lnTo>
                      <a:lnTo>
                        <a:pt x="92" y="2"/>
                      </a:lnTo>
                      <a:lnTo>
                        <a:pt x="77" y="0"/>
                      </a:lnTo>
                      <a:lnTo>
                        <a:pt x="62" y="2"/>
                      </a:lnTo>
                      <a:lnTo>
                        <a:pt x="47" y="3"/>
                      </a:lnTo>
                      <a:lnTo>
                        <a:pt x="34" y="6"/>
                      </a:lnTo>
                      <a:lnTo>
                        <a:pt x="19" y="9"/>
                      </a:lnTo>
                      <a:lnTo>
                        <a:pt x="19" y="9"/>
                      </a:lnTo>
                      <a:lnTo>
                        <a:pt x="12" y="13"/>
                      </a:lnTo>
                      <a:lnTo>
                        <a:pt x="4" y="19"/>
                      </a:lnTo>
                      <a:lnTo>
                        <a:pt x="1" y="28"/>
                      </a:lnTo>
                      <a:lnTo>
                        <a:pt x="0" y="37"/>
                      </a:lnTo>
                      <a:lnTo>
                        <a:pt x="0" y="37"/>
                      </a:lnTo>
                      <a:lnTo>
                        <a:pt x="0" y="123"/>
                      </a:lnTo>
                      <a:lnTo>
                        <a:pt x="155" y="123"/>
                      </a:lnTo>
                      <a:close/>
                    </a:path>
                  </a:pathLst>
                </a:custGeom>
                <a:noFill/>
                <a:ln w="19050">
                  <a:solidFill>
                    <a:schemeClr val="bg1"/>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ko-KR" altLang="en-US" sz="2000">
                    <a:solidFill>
                      <a:srgbClr val="E8B86E"/>
                    </a:solidFill>
                    <a:cs typeface="+mn-ea"/>
                    <a:sym typeface="+mn-lt"/>
                  </a:endParaRPr>
                </a:p>
              </p:txBody>
            </p:sp>
            <p:sp>
              <p:nvSpPr>
                <p:cNvPr id="67" name="PA-任意多边形 319"/>
                <p:cNvSpPr/>
                <p:nvPr>
                  <p:custDataLst>
                    <p:tags r:id="rId45"/>
                  </p:custDataLst>
                </p:nvPr>
              </p:nvSpPr>
              <p:spPr bwMode="auto">
                <a:xfrm>
                  <a:off x="9418638" y="5868988"/>
                  <a:ext cx="127000" cy="125413"/>
                </a:xfrm>
                <a:custGeom>
                  <a:avLst/>
                  <a:gdLst>
                    <a:gd name="T0" fmla="*/ 80 w 80"/>
                    <a:gd name="T1" fmla="*/ 40 h 79"/>
                    <a:gd name="T2" fmla="*/ 80 w 80"/>
                    <a:gd name="T3" fmla="*/ 40 h 79"/>
                    <a:gd name="T4" fmla="*/ 78 w 80"/>
                    <a:gd name="T5" fmla="*/ 47 h 79"/>
                    <a:gd name="T6" fmla="*/ 77 w 80"/>
                    <a:gd name="T7" fmla="*/ 55 h 79"/>
                    <a:gd name="T8" fmla="*/ 72 w 80"/>
                    <a:gd name="T9" fmla="*/ 62 h 79"/>
                    <a:gd name="T10" fmla="*/ 68 w 80"/>
                    <a:gd name="T11" fmla="*/ 68 h 79"/>
                    <a:gd name="T12" fmla="*/ 62 w 80"/>
                    <a:gd name="T13" fmla="*/ 73 h 79"/>
                    <a:gd name="T14" fmla="*/ 56 w 80"/>
                    <a:gd name="T15" fmla="*/ 76 h 79"/>
                    <a:gd name="T16" fmla="*/ 49 w 80"/>
                    <a:gd name="T17" fmla="*/ 79 h 79"/>
                    <a:gd name="T18" fmla="*/ 40 w 80"/>
                    <a:gd name="T19" fmla="*/ 79 h 79"/>
                    <a:gd name="T20" fmla="*/ 40 w 80"/>
                    <a:gd name="T21" fmla="*/ 79 h 79"/>
                    <a:gd name="T22" fmla="*/ 32 w 80"/>
                    <a:gd name="T23" fmla="*/ 79 h 79"/>
                    <a:gd name="T24" fmla="*/ 25 w 80"/>
                    <a:gd name="T25" fmla="*/ 76 h 79"/>
                    <a:gd name="T26" fmla="*/ 18 w 80"/>
                    <a:gd name="T27" fmla="*/ 73 h 79"/>
                    <a:gd name="T28" fmla="*/ 12 w 80"/>
                    <a:gd name="T29" fmla="*/ 68 h 79"/>
                    <a:gd name="T30" fmla="*/ 7 w 80"/>
                    <a:gd name="T31" fmla="*/ 62 h 79"/>
                    <a:gd name="T32" fmla="*/ 4 w 80"/>
                    <a:gd name="T33" fmla="*/ 55 h 79"/>
                    <a:gd name="T34" fmla="*/ 1 w 80"/>
                    <a:gd name="T35" fmla="*/ 47 h 79"/>
                    <a:gd name="T36" fmla="*/ 0 w 80"/>
                    <a:gd name="T37" fmla="*/ 40 h 79"/>
                    <a:gd name="T38" fmla="*/ 0 w 80"/>
                    <a:gd name="T39" fmla="*/ 40 h 79"/>
                    <a:gd name="T40" fmla="*/ 1 w 80"/>
                    <a:gd name="T41" fmla="*/ 31 h 79"/>
                    <a:gd name="T42" fmla="*/ 4 w 80"/>
                    <a:gd name="T43" fmla="*/ 24 h 79"/>
                    <a:gd name="T44" fmla="*/ 7 w 80"/>
                    <a:gd name="T45" fmla="*/ 18 h 79"/>
                    <a:gd name="T46" fmla="*/ 12 w 80"/>
                    <a:gd name="T47" fmla="*/ 12 h 79"/>
                    <a:gd name="T48" fmla="*/ 18 w 80"/>
                    <a:gd name="T49" fmla="*/ 7 h 79"/>
                    <a:gd name="T50" fmla="*/ 25 w 80"/>
                    <a:gd name="T51" fmla="*/ 3 h 79"/>
                    <a:gd name="T52" fmla="*/ 32 w 80"/>
                    <a:gd name="T53" fmla="*/ 1 h 79"/>
                    <a:gd name="T54" fmla="*/ 40 w 80"/>
                    <a:gd name="T55" fmla="*/ 0 h 79"/>
                    <a:gd name="T56" fmla="*/ 40 w 80"/>
                    <a:gd name="T57" fmla="*/ 0 h 79"/>
                    <a:gd name="T58" fmla="*/ 49 w 80"/>
                    <a:gd name="T59" fmla="*/ 1 h 79"/>
                    <a:gd name="T60" fmla="*/ 56 w 80"/>
                    <a:gd name="T61" fmla="*/ 3 h 79"/>
                    <a:gd name="T62" fmla="*/ 62 w 80"/>
                    <a:gd name="T63" fmla="*/ 7 h 79"/>
                    <a:gd name="T64" fmla="*/ 68 w 80"/>
                    <a:gd name="T65" fmla="*/ 12 h 79"/>
                    <a:gd name="T66" fmla="*/ 72 w 80"/>
                    <a:gd name="T67" fmla="*/ 18 h 79"/>
                    <a:gd name="T68" fmla="*/ 77 w 80"/>
                    <a:gd name="T69" fmla="*/ 24 h 79"/>
                    <a:gd name="T70" fmla="*/ 78 w 80"/>
                    <a:gd name="T71" fmla="*/ 31 h 79"/>
                    <a:gd name="T72" fmla="*/ 80 w 80"/>
                    <a:gd name="T73" fmla="*/ 40 h 79"/>
                    <a:gd name="T74" fmla="*/ 80 w 80"/>
                    <a:gd name="T75" fmla="*/ 40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80" h="79">
                      <a:moveTo>
                        <a:pt x="80" y="40"/>
                      </a:moveTo>
                      <a:lnTo>
                        <a:pt x="80" y="40"/>
                      </a:lnTo>
                      <a:lnTo>
                        <a:pt x="78" y="47"/>
                      </a:lnTo>
                      <a:lnTo>
                        <a:pt x="77" y="55"/>
                      </a:lnTo>
                      <a:lnTo>
                        <a:pt x="72" y="62"/>
                      </a:lnTo>
                      <a:lnTo>
                        <a:pt x="68" y="68"/>
                      </a:lnTo>
                      <a:lnTo>
                        <a:pt x="62" y="73"/>
                      </a:lnTo>
                      <a:lnTo>
                        <a:pt x="56" y="76"/>
                      </a:lnTo>
                      <a:lnTo>
                        <a:pt x="49" y="79"/>
                      </a:lnTo>
                      <a:lnTo>
                        <a:pt x="40" y="79"/>
                      </a:lnTo>
                      <a:lnTo>
                        <a:pt x="40" y="79"/>
                      </a:lnTo>
                      <a:lnTo>
                        <a:pt x="32" y="79"/>
                      </a:lnTo>
                      <a:lnTo>
                        <a:pt x="25" y="76"/>
                      </a:lnTo>
                      <a:lnTo>
                        <a:pt x="18" y="73"/>
                      </a:lnTo>
                      <a:lnTo>
                        <a:pt x="12" y="68"/>
                      </a:lnTo>
                      <a:lnTo>
                        <a:pt x="7" y="62"/>
                      </a:lnTo>
                      <a:lnTo>
                        <a:pt x="4" y="55"/>
                      </a:lnTo>
                      <a:lnTo>
                        <a:pt x="1" y="47"/>
                      </a:lnTo>
                      <a:lnTo>
                        <a:pt x="0" y="40"/>
                      </a:lnTo>
                      <a:lnTo>
                        <a:pt x="0" y="40"/>
                      </a:lnTo>
                      <a:lnTo>
                        <a:pt x="1" y="31"/>
                      </a:lnTo>
                      <a:lnTo>
                        <a:pt x="4" y="24"/>
                      </a:lnTo>
                      <a:lnTo>
                        <a:pt x="7" y="18"/>
                      </a:lnTo>
                      <a:lnTo>
                        <a:pt x="12" y="12"/>
                      </a:lnTo>
                      <a:lnTo>
                        <a:pt x="18" y="7"/>
                      </a:lnTo>
                      <a:lnTo>
                        <a:pt x="25" y="3"/>
                      </a:lnTo>
                      <a:lnTo>
                        <a:pt x="32" y="1"/>
                      </a:lnTo>
                      <a:lnTo>
                        <a:pt x="40" y="0"/>
                      </a:lnTo>
                      <a:lnTo>
                        <a:pt x="40" y="0"/>
                      </a:lnTo>
                      <a:lnTo>
                        <a:pt x="49" y="1"/>
                      </a:lnTo>
                      <a:lnTo>
                        <a:pt x="56" y="3"/>
                      </a:lnTo>
                      <a:lnTo>
                        <a:pt x="62" y="7"/>
                      </a:lnTo>
                      <a:lnTo>
                        <a:pt x="68" y="12"/>
                      </a:lnTo>
                      <a:lnTo>
                        <a:pt x="72" y="18"/>
                      </a:lnTo>
                      <a:lnTo>
                        <a:pt x="77" y="24"/>
                      </a:lnTo>
                      <a:lnTo>
                        <a:pt x="78" y="31"/>
                      </a:lnTo>
                      <a:lnTo>
                        <a:pt x="80" y="40"/>
                      </a:lnTo>
                      <a:lnTo>
                        <a:pt x="80" y="40"/>
                      </a:lnTo>
                      <a:close/>
                    </a:path>
                  </a:pathLst>
                </a:custGeom>
                <a:noFill/>
                <a:ln w="19050">
                  <a:solidFill>
                    <a:schemeClr val="bg1"/>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ko-KR" altLang="en-US" sz="2000">
                    <a:solidFill>
                      <a:srgbClr val="E8B86E"/>
                    </a:solidFill>
                    <a:cs typeface="+mn-ea"/>
                    <a:sym typeface="+mn-lt"/>
                  </a:endParaRPr>
                </a:p>
              </p:txBody>
            </p:sp>
            <p:sp>
              <p:nvSpPr>
                <p:cNvPr id="68" name="PA-Line 320"/>
                <p:cNvSpPr>
                  <a:spLocks noChangeShapeType="1"/>
                </p:cNvSpPr>
                <p:nvPr>
                  <p:custDataLst>
                    <p:tags r:id="rId46"/>
                  </p:custDataLst>
                </p:nvPr>
              </p:nvSpPr>
              <p:spPr bwMode="auto">
                <a:xfrm>
                  <a:off x="9415463" y="6064251"/>
                  <a:ext cx="0" cy="125413"/>
                </a:xfrm>
                <a:prstGeom prst="line">
                  <a:avLst/>
                </a:prstGeom>
                <a:noFill/>
                <a:ln w="19050">
                  <a:solidFill>
                    <a:schemeClr val="bg1"/>
                  </a:solidFill>
                  <a:prstDash val="solid"/>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ko-KR" altLang="en-US" sz="2000">
                    <a:solidFill>
                      <a:srgbClr val="E8B86E"/>
                    </a:solidFill>
                    <a:cs typeface="+mn-ea"/>
                    <a:sym typeface="+mn-lt"/>
                  </a:endParaRPr>
                </a:p>
              </p:txBody>
            </p:sp>
            <p:sp>
              <p:nvSpPr>
                <p:cNvPr id="69" name="PA-Line 321"/>
                <p:cNvSpPr>
                  <a:spLocks noChangeShapeType="1"/>
                </p:cNvSpPr>
                <p:nvPr>
                  <p:custDataLst>
                    <p:tags r:id="rId47"/>
                  </p:custDataLst>
                </p:nvPr>
              </p:nvSpPr>
              <p:spPr bwMode="auto">
                <a:xfrm>
                  <a:off x="9550400" y="6064251"/>
                  <a:ext cx="0" cy="125413"/>
                </a:xfrm>
                <a:prstGeom prst="line">
                  <a:avLst/>
                </a:prstGeom>
                <a:noFill/>
                <a:ln w="19050">
                  <a:solidFill>
                    <a:schemeClr val="bg1"/>
                  </a:solidFill>
                  <a:prstDash val="solid"/>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ko-KR" altLang="en-US" sz="2000">
                    <a:solidFill>
                      <a:srgbClr val="E8B86E"/>
                    </a:solidFill>
                    <a:cs typeface="+mn-ea"/>
                    <a:sym typeface="+mn-lt"/>
                  </a:endParaRPr>
                </a:p>
              </p:txBody>
            </p:sp>
            <p:sp>
              <p:nvSpPr>
                <p:cNvPr id="70" name="PA-任意多边形 322"/>
                <p:cNvSpPr/>
                <p:nvPr>
                  <p:custDataLst>
                    <p:tags r:id="rId48"/>
                  </p:custDataLst>
                </p:nvPr>
              </p:nvSpPr>
              <p:spPr bwMode="auto">
                <a:xfrm>
                  <a:off x="8818563" y="5703888"/>
                  <a:ext cx="669925" cy="101600"/>
                </a:xfrm>
                <a:custGeom>
                  <a:avLst/>
                  <a:gdLst>
                    <a:gd name="T0" fmla="*/ 0 w 422"/>
                    <a:gd name="T1" fmla="*/ 64 h 64"/>
                    <a:gd name="T2" fmla="*/ 0 w 422"/>
                    <a:gd name="T3" fmla="*/ 24 h 64"/>
                    <a:gd name="T4" fmla="*/ 0 w 422"/>
                    <a:gd name="T5" fmla="*/ 24 h 64"/>
                    <a:gd name="T6" fmla="*/ 1 w 422"/>
                    <a:gd name="T7" fmla="*/ 19 h 64"/>
                    <a:gd name="T8" fmla="*/ 1 w 422"/>
                    <a:gd name="T9" fmla="*/ 15 h 64"/>
                    <a:gd name="T10" fmla="*/ 7 w 422"/>
                    <a:gd name="T11" fmla="*/ 8 h 64"/>
                    <a:gd name="T12" fmla="*/ 14 w 422"/>
                    <a:gd name="T13" fmla="*/ 3 h 64"/>
                    <a:gd name="T14" fmla="*/ 19 w 422"/>
                    <a:gd name="T15" fmla="*/ 2 h 64"/>
                    <a:gd name="T16" fmla="*/ 23 w 422"/>
                    <a:gd name="T17" fmla="*/ 0 h 64"/>
                    <a:gd name="T18" fmla="*/ 398 w 422"/>
                    <a:gd name="T19" fmla="*/ 0 h 64"/>
                    <a:gd name="T20" fmla="*/ 398 w 422"/>
                    <a:gd name="T21" fmla="*/ 0 h 64"/>
                    <a:gd name="T22" fmla="*/ 403 w 422"/>
                    <a:gd name="T23" fmla="*/ 2 h 64"/>
                    <a:gd name="T24" fmla="*/ 407 w 422"/>
                    <a:gd name="T25" fmla="*/ 3 h 64"/>
                    <a:gd name="T26" fmla="*/ 416 w 422"/>
                    <a:gd name="T27" fmla="*/ 8 h 64"/>
                    <a:gd name="T28" fmla="*/ 421 w 422"/>
                    <a:gd name="T29" fmla="*/ 15 h 64"/>
                    <a:gd name="T30" fmla="*/ 422 w 422"/>
                    <a:gd name="T31" fmla="*/ 19 h 64"/>
                    <a:gd name="T32" fmla="*/ 422 w 422"/>
                    <a:gd name="T33" fmla="*/ 24 h 64"/>
                    <a:gd name="T34" fmla="*/ 422 w 422"/>
                    <a:gd name="T35" fmla="*/ 64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22" h="64">
                      <a:moveTo>
                        <a:pt x="0" y="64"/>
                      </a:moveTo>
                      <a:lnTo>
                        <a:pt x="0" y="24"/>
                      </a:lnTo>
                      <a:lnTo>
                        <a:pt x="0" y="24"/>
                      </a:lnTo>
                      <a:lnTo>
                        <a:pt x="1" y="19"/>
                      </a:lnTo>
                      <a:lnTo>
                        <a:pt x="1" y="15"/>
                      </a:lnTo>
                      <a:lnTo>
                        <a:pt x="7" y="8"/>
                      </a:lnTo>
                      <a:lnTo>
                        <a:pt x="14" y="3"/>
                      </a:lnTo>
                      <a:lnTo>
                        <a:pt x="19" y="2"/>
                      </a:lnTo>
                      <a:lnTo>
                        <a:pt x="23" y="0"/>
                      </a:lnTo>
                      <a:lnTo>
                        <a:pt x="398" y="0"/>
                      </a:lnTo>
                      <a:lnTo>
                        <a:pt x="398" y="0"/>
                      </a:lnTo>
                      <a:lnTo>
                        <a:pt x="403" y="2"/>
                      </a:lnTo>
                      <a:lnTo>
                        <a:pt x="407" y="3"/>
                      </a:lnTo>
                      <a:lnTo>
                        <a:pt x="416" y="8"/>
                      </a:lnTo>
                      <a:lnTo>
                        <a:pt x="421" y="15"/>
                      </a:lnTo>
                      <a:lnTo>
                        <a:pt x="422" y="19"/>
                      </a:lnTo>
                      <a:lnTo>
                        <a:pt x="422" y="24"/>
                      </a:lnTo>
                      <a:lnTo>
                        <a:pt x="422" y="64"/>
                      </a:lnTo>
                    </a:path>
                  </a:pathLst>
                </a:custGeom>
                <a:noFill/>
                <a:ln w="19050">
                  <a:solidFill>
                    <a:schemeClr val="bg1"/>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ko-KR" altLang="en-US" sz="2000">
                    <a:solidFill>
                      <a:srgbClr val="E8B86E"/>
                    </a:solidFill>
                    <a:cs typeface="+mn-ea"/>
                    <a:sym typeface="+mn-lt"/>
                  </a:endParaRPr>
                </a:p>
              </p:txBody>
            </p:sp>
            <p:sp>
              <p:nvSpPr>
                <p:cNvPr id="71" name="PA-Line 323"/>
                <p:cNvSpPr>
                  <a:spLocks noChangeShapeType="1"/>
                </p:cNvSpPr>
                <p:nvPr>
                  <p:custDataLst>
                    <p:tags r:id="rId49"/>
                  </p:custDataLst>
                </p:nvPr>
              </p:nvSpPr>
              <p:spPr bwMode="auto">
                <a:xfrm flipV="1">
                  <a:off x="9155113" y="5630863"/>
                  <a:ext cx="0" cy="171450"/>
                </a:xfrm>
                <a:prstGeom prst="line">
                  <a:avLst/>
                </a:prstGeom>
                <a:noFill/>
                <a:ln w="19050">
                  <a:solidFill>
                    <a:schemeClr val="bg1"/>
                  </a:solidFill>
                  <a:prstDash val="solid"/>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ko-KR" altLang="en-US" sz="2000">
                    <a:solidFill>
                      <a:srgbClr val="E8B86E"/>
                    </a:solidFill>
                    <a:cs typeface="+mn-ea"/>
                    <a:sym typeface="+mn-lt"/>
                  </a:endParaRPr>
                </a:p>
              </p:txBody>
            </p:sp>
          </p:grpSp>
        </p:grpSp>
        <p:grpSp>
          <p:nvGrpSpPr>
            <p:cNvPr id="19" name="组合 18"/>
            <p:cNvGrpSpPr/>
            <p:nvPr/>
          </p:nvGrpSpPr>
          <p:grpSpPr>
            <a:xfrm>
              <a:off x="5775007" y="1315065"/>
              <a:ext cx="862800" cy="862800"/>
              <a:chOff x="5775007" y="1315065"/>
              <a:chExt cx="862800" cy="862800"/>
            </a:xfrm>
          </p:grpSpPr>
          <p:sp>
            <p:nvSpPr>
              <p:cNvPr id="37" name="PA-椭圆 124"/>
              <p:cNvSpPr/>
              <p:nvPr>
                <p:custDataLst>
                  <p:tags r:id="rId17"/>
                </p:custDataLst>
              </p:nvPr>
            </p:nvSpPr>
            <p:spPr>
              <a:xfrm>
                <a:off x="5775007" y="1315065"/>
                <a:ext cx="862800" cy="862800"/>
              </a:xfrm>
              <a:prstGeom prst="ellipse">
                <a:avLst/>
              </a:prstGeom>
              <a:solidFill>
                <a:srgbClr val="E8B86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000">
                  <a:solidFill>
                    <a:srgbClr val="E8B86E"/>
                  </a:solidFill>
                  <a:cs typeface="+mn-ea"/>
                  <a:sym typeface="+mn-lt"/>
                </a:endParaRPr>
              </a:p>
            </p:txBody>
          </p:sp>
          <p:grpSp>
            <p:nvGrpSpPr>
              <p:cNvPr id="38" name="Group 123"/>
              <p:cNvGrpSpPr/>
              <p:nvPr/>
            </p:nvGrpSpPr>
            <p:grpSpPr>
              <a:xfrm>
                <a:off x="6033931" y="1509974"/>
                <a:ext cx="344952" cy="472984"/>
                <a:chOff x="10282237" y="3676651"/>
                <a:chExt cx="671512" cy="920750"/>
              </a:xfrm>
            </p:grpSpPr>
            <p:sp>
              <p:nvSpPr>
                <p:cNvPr id="39" name="PA-任意多边形 159"/>
                <p:cNvSpPr/>
                <p:nvPr>
                  <p:custDataLst>
                    <p:tags r:id="rId18"/>
                  </p:custDataLst>
                </p:nvPr>
              </p:nvSpPr>
              <p:spPr bwMode="auto">
                <a:xfrm>
                  <a:off x="10282237" y="3676651"/>
                  <a:ext cx="671512" cy="920750"/>
                </a:xfrm>
                <a:custGeom>
                  <a:avLst/>
                  <a:gdLst>
                    <a:gd name="T0" fmla="*/ 423 w 423"/>
                    <a:gd name="T1" fmla="*/ 574 h 580"/>
                    <a:gd name="T2" fmla="*/ 423 w 423"/>
                    <a:gd name="T3" fmla="*/ 574 h 580"/>
                    <a:gd name="T4" fmla="*/ 421 w 423"/>
                    <a:gd name="T5" fmla="*/ 576 h 580"/>
                    <a:gd name="T6" fmla="*/ 420 w 423"/>
                    <a:gd name="T7" fmla="*/ 579 h 580"/>
                    <a:gd name="T8" fmla="*/ 418 w 423"/>
                    <a:gd name="T9" fmla="*/ 580 h 580"/>
                    <a:gd name="T10" fmla="*/ 415 w 423"/>
                    <a:gd name="T11" fmla="*/ 580 h 580"/>
                    <a:gd name="T12" fmla="*/ 6 w 423"/>
                    <a:gd name="T13" fmla="*/ 580 h 580"/>
                    <a:gd name="T14" fmla="*/ 6 w 423"/>
                    <a:gd name="T15" fmla="*/ 580 h 580"/>
                    <a:gd name="T16" fmla="*/ 3 w 423"/>
                    <a:gd name="T17" fmla="*/ 580 h 580"/>
                    <a:gd name="T18" fmla="*/ 1 w 423"/>
                    <a:gd name="T19" fmla="*/ 579 h 580"/>
                    <a:gd name="T20" fmla="*/ 0 w 423"/>
                    <a:gd name="T21" fmla="*/ 576 h 580"/>
                    <a:gd name="T22" fmla="*/ 0 w 423"/>
                    <a:gd name="T23" fmla="*/ 574 h 580"/>
                    <a:gd name="T24" fmla="*/ 0 w 423"/>
                    <a:gd name="T25" fmla="*/ 6 h 580"/>
                    <a:gd name="T26" fmla="*/ 0 w 423"/>
                    <a:gd name="T27" fmla="*/ 6 h 580"/>
                    <a:gd name="T28" fmla="*/ 0 w 423"/>
                    <a:gd name="T29" fmla="*/ 3 h 580"/>
                    <a:gd name="T30" fmla="*/ 1 w 423"/>
                    <a:gd name="T31" fmla="*/ 2 h 580"/>
                    <a:gd name="T32" fmla="*/ 3 w 423"/>
                    <a:gd name="T33" fmla="*/ 0 h 580"/>
                    <a:gd name="T34" fmla="*/ 6 w 423"/>
                    <a:gd name="T35" fmla="*/ 0 h 580"/>
                    <a:gd name="T36" fmla="*/ 415 w 423"/>
                    <a:gd name="T37" fmla="*/ 0 h 580"/>
                    <a:gd name="T38" fmla="*/ 415 w 423"/>
                    <a:gd name="T39" fmla="*/ 0 h 580"/>
                    <a:gd name="T40" fmla="*/ 418 w 423"/>
                    <a:gd name="T41" fmla="*/ 0 h 580"/>
                    <a:gd name="T42" fmla="*/ 420 w 423"/>
                    <a:gd name="T43" fmla="*/ 2 h 580"/>
                    <a:gd name="T44" fmla="*/ 421 w 423"/>
                    <a:gd name="T45" fmla="*/ 3 h 580"/>
                    <a:gd name="T46" fmla="*/ 423 w 423"/>
                    <a:gd name="T47" fmla="*/ 6 h 580"/>
                    <a:gd name="T48" fmla="*/ 423 w 423"/>
                    <a:gd name="T49" fmla="*/ 574 h 5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23" h="580">
                      <a:moveTo>
                        <a:pt x="423" y="574"/>
                      </a:moveTo>
                      <a:lnTo>
                        <a:pt x="423" y="574"/>
                      </a:lnTo>
                      <a:lnTo>
                        <a:pt x="421" y="576"/>
                      </a:lnTo>
                      <a:lnTo>
                        <a:pt x="420" y="579"/>
                      </a:lnTo>
                      <a:lnTo>
                        <a:pt x="418" y="580"/>
                      </a:lnTo>
                      <a:lnTo>
                        <a:pt x="415" y="580"/>
                      </a:lnTo>
                      <a:lnTo>
                        <a:pt x="6" y="580"/>
                      </a:lnTo>
                      <a:lnTo>
                        <a:pt x="6" y="580"/>
                      </a:lnTo>
                      <a:lnTo>
                        <a:pt x="3" y="580"/>
                      </a:lnTo>
                      <a:lnTo>
                        <a:pt x="1" y="579"/>
                      </a:lnTo>
                      <a:lnTo>
                        <a:pt x="0" y="576"/>
                      </a:lnTo>
                      <a:lnTo>
                        <a:pt x="0" y="574"/>
                      </a:lnTo>
                      <a:lnTo>
                        <a:pt x="0" y="6"/>
                      </a:lnTo>
                      <a:lnTo>
                        <a:pt x="0" y="6"/>
                      </a:lnTo>
                      <a:lnTo>
                        <a:pt x="0" y="3"/>
                      </a:lnTo>
                      <a:lnTo>
                        <a:pt x="1" y="2"/>
                      </a:lnTo>
                      <a:lnTo>
                        <a:pt x="3" y="0"/>
                      </a:lnTo>
                      <a:lnTo>
                        <a:pt x="6" y="0"/>
                      </a:lnTo>
                      <a:lnTo>
                        <a:pt x="415" y="0"/>
                      </a:lnTo>
                      <a:lnTo>
                        <a:pt x="415" y="0"/>
                      </a:lnTo>
                      <a:lnTo>
                        <a:pt x="418" y="0"/>
                      </a:lnTo>
                      <a:lnTo>
                        <a:pt x="420" y="2"/>
                      </a:lnTo>
                      <a:lnTo>
                        <a:pt x="421" y="3"/>
                      </a:lnTo>
                      <a:lnTo>
                        <a:pt x="423" y="6"/>
                      </a:lnTo>
                      <a:lnTo>
                        <a:pt x="423" y="574"/>
                      </a:lnTo>
                      <a:close/>
                    </a:path>
                  </a:pathLst>
                </a:custGeom>
                <a:noFill/>
                <a:ln w="19050">
                  <a:solidFill>
                    <a:schemeClr val="bg1"/>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ko-KR" altLang="en-US" sz="2000">
                    <a:solidFill>
                      <a:srgbClr val="E8B86E"/>
                    </a:solidFill>
                    <a:cs typeface="+mn-ea"/>
                    <a:sym typeface="+mn-lt"/>
                  </a:endParaRPr>
                </a:p>
              </p:txBody>
            </p:sp>
            <p:sp>
              <p:nvSpPr>
                <p:cNvPr id="40" name="PA-矩形 160"/>
                <p:cNvSpPr>
                  <a:spLocks noChangeArrowheads="1"/>
                </p:cNvSpPr>
                <p:nvPr>
                  <p:custDataLst>
                    <p:tags r:id="rId19"/>
                  </p:custDataLst>
                </p:nvPr>
              </p:nvSpPr>
              <p:spPr bwMode="auto">
                <a:xfrm>
                  <a:off x="10374312" y="3813176"/>
                  <a:ext cx="487362" cy="115888"/>
                </a:xfrm>
                <a:prstGeom prst="rect">
                  <a:avLst/>
                </a:prstGeom>
                <a:noFill/>
                <a:ln w="19050">
                  <a:solidFill>
                    <a:schemeClr val="bg1"/>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ko-KR" altLang="en-US" sz="2000">
                    <a:solidFill>
                      <a:srgbClr val="E8B86E"/>
                    </a:solidFill>
                    <a:cs typeface="+mn-ea"/>
                    <a:sym typeface="+mn-lt"/>
                  </a:endParaRPr>
                </a:p>
              </p:txBody>
            </p:sp>
            <p:sp>
              <p:nvSpPr>
                <p:cNvPr id="41" name="PA-Line 161"/>
                <p:cNvSpPr>
                  <a:spLocks noChangeShapeType="1"/>
                </p:cNvSpPr>
                <p:nvPr>
                  <p:custDataLst>
                    <p:tags r:id="rId20"/>
                  </p:custDataLst>
                </p:nvPr>
              </p:nvSpPr>
              <p:spPr bwMode="auto">
                <a:xfrm flipV="1">
                  <a:off x="10374312" y="4017963"/>
                  <a:ext cx="0" cy="482600"/>
                </a:xfrm>
                <a:prstGeom prst="line">
                  <a:avLst/>
                </a:prstGeom>
                <a:noFill/>
                <a:ln w="19050">
                  <a:solidFill>
                    <a:schemeClr val="bg1"/>
                  </a:solidFill>
                  <a:prstDash val="solid"/>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ko-KR" altLang="en-US" sz="2000">
                    <a:solidFill>
                      <a:srgbClr val="E8B86E"/>
                    </a:solidFill>
                    <a:cs typeface="+mn-ea"/>
                    <a:sym typeface="+mn-lt"/>
                  </a:endParaRPr>
                </a:p>
              </p:txBody>
            </p:sp>
            <p:sp>
              <p:nvSpPr>
                <p:cNvPr id="42" name="PA-Line 162"/>
                <p:cNvSpPr>
                  <a:spLocks noChangeShapeType="1"/>
                </p:cNvSpPr>
                <p:nvPr>
                  <p:custDataLst>
                    <p:tags r:id="rId21"/>
                  </p:custDataLst>
                </p:nvPr>
              </p:nvSpPr>
              <p:spPr bwMode="auto">
                <a:xfrm flipV="1">
                  <a:off x="10493375" y="4017963"/>
                  <a:ext cx="0" cy="384175"/>
                </a:xfrm>
                <a:prstGeom prst="line">
                  <a:avLst/>
                </a:prstGeom>
                <a:noFill/>
                <a:ln w="19050">
                  <a:solidFill>
                    <a:schemeClr val="bg1"/>
                  </a:solidFill>
                  <a:prstDash val="solid"/>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ko-KR" altLang="en-US" sz="2000">
                    <a:solidFill>
                      <a:srgbClr val="E8B86E"/>
                    </a:solidFill>
                    <a:cs typeface="+mn-ea"/>
                    <a:sym typeface="+mn-lt"/>
                  </a:endParaRPr>
                </a:p>
              </p:txBody>
            </p:sp>
            <p:sp>
              <p:nvSpPr>
                <p:cNvPr id="43" name="PA-Line 163"/>
                <p:cNvSpPr>
                  <a:spLocks noChangeShapeType="1"/>
                </p:cNvSpPr>
                <p:nvPr>
                  <p:custDataLst>
                    <p:tags r:id="rId22"/>
                  </p:custDataLst>
                </p:nvPr>
              </p:nvSpPr>
              <p:spPr bwMode="auto">
                <a:xfrm flipV="1">
                  <a:off x="10617200" y="4017963"/>
                  <a:ext cx="0" cy="482600"/>
                </a:xfrm>
                <a:prstGeom prst="line">
                  <a:avLst/>
                </a:prstGeom>
                <a:noFill/>
                <a:ln w="19050">
                  <a:solidFill>
                    <a:schemeClr val="bg1"/>
                  </a:solidFill>
                  <a:prstDash val="solid"/>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ko-KR" altLang="en-US" sz="2000">
                    <a:solidFill>
                      <a:srgbClr val="E8B86E"/>
                    </a:solidFill>
                    <a:cs typeface="+mn-ea"/>
                    <a:sym typeface="+mn-lt"/>
                  </a:endParaRPr>
                </a:p>
              </p:txBody>
            </p:sp>
            <p:sp>
              <p:nvSpPr>
                <p:cNvPr id="44" name="PA-Line 164"/>
                <p:cNvSpPr>
                  <a:spLocks noChangeShapeType="1"/>
                </p:cNvSpPr>
                <p:nvPr>
                  <p:custDataLst>
                    <p:tags r:id="rId23"/>
                  </p:custDataLst>
                </p:nvPr>
              </p:nvSpPr>
              <p:spPr bwMode="auto">
                <a:xfrm flipV="1">
                  <a:off x="10739437" y="4017963"/>
                  <a:ext cx="0" cy="482600"/>
                </a:xfrm>
                <a:prstGeom prst="line">
                  <a:avLst/>
                </a:prstGeom>
                <a:noFill/>
                <a:ln w="19050">
                  <a:solidFill>
                    <a:schemeClr val="bg1"/>
                  </a:solidFill>
                  <a:prstDash val="solid"/>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ko-KR" altLang="en-US" sz="2000">
                    <a:solidFill>
                      <a:srgbClr val="E8B86E"/>
                    </a:solidFill>
                    <a:cs typeface="+mn-ea"/>
                    <a:sym typeface="+mn-lt"/>
                  </a:endParaRPr>
                </a:p>
              </p:txBody>
            </p:sp>
            <p:sp>
              <p:nvSpPr>
                <p:cNvPr id="45" name="PA-Line 165"/>
                <p:cNvSpPr>
                  <a:spLocks noChangeShapeType="1"/>
                </p:cNvSpPr>
                <p:nvPr>
                  <p:custDataLst>
                    <p:tags r:id="rId24"/>
                  </p:custDataLst>
                </p:nvPr>
              </p:nvSpPr>
              <p:spPr bwMode="auto">
                <a:xfrm flipV="1">
                  <a:off x="10861675" y="4017963"/>
                  <a:ext cx="0" cy="482600"/>
                </a:xfrm>
                <a:prstGeom prst="line">
                  <a:avLst/>
                </a:prstGeom>
                <a:noFill/>
                <a:ln w="19050">
                  <a:solidFill>
                    <a:schemeClr val="bg1"/>
                  </a:solidFill>
                  <a:prstDash val="solid"/>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ko-KR" altLang="en-US" sz="2000" dirty="0">
                    <a:solidFill>
                      <a:srgbClr val="E8B86E"/>
                    </a:solidFill>
                    <a:cs typeface="+mn-ea"/>
                    <a:sym typeface="+mn-lt"/>
                  </a:endParaRPr>
                </a:p>
              </p:txBody>
            </p:sp>
            <p:sp>
              <p:nvSpPr>
                <p:cNvPr id="46" name="PA-Line 166"/>
                <p:cNvSpPr>
                  <a:spLocks noChangeShapeType="1"/>
                </p:cNvSpPr>
                <p:nvPr>
                  <p:custDataLst>
                    <p:tags r:id="rId25"/>
                  </p:custDataLst>
                </p:nvPr>
              </p:nvSpPr>
              <p:spPr bwMode="auto">
                <a:xfrm>
                  <a:off x="10364787" y="4017963"/>
                  <a:ext cx="506412" cy="0"/>
                </a:xfrm>
                <a:prstGeom prst="line">
                  <a:avLst/>
                </a:prstGeom>
                <a:noFill/>
                <a:ln w="19050">
                  <a:solidFill>
                    <a:schemeClr val="bg1"/>
                  </a:solidFill>
                  <a:prstDash val="solid"/>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ko-KR" altLang="en-US" sz="2000">
                    <a:solidFill>
                      <a:srgbClr val="E8B86E"/>
                    </a:solidFill>
                    <a:cs typeface="+mn-ea"/>
                    <a:sym typeface="+mn-lt"/>
                  </a:endParaRPr>
                </a:p>
              </p:txBody>
            </p:sp>
            <p:sp>
              <p:nvSpPr>
                <p:cNvPr id="47" name="PA-Line 167"/>
                <p:cNvSpPr>
                  <a:spLocks noChangeShapeType="1"/>
                </p:cNvSpPr>
                <p:nvPr>
                  <p:custDataLst>
                    <p:tags r:id="rId26"/>
                  </p:custDataLst>
                </p:nvPr>
              </p:nvSpPr>
              <p:spPr bwMode="auto">
                <a:xfrm>
                  <a:off x="10364787" y="4114801"/>
                  <a:ext cx="506412" cy="0"/>
                </a:xfrm>
                <a:prstGeom prst="line">
                  <a:avLst/>
                </a:prstGeom>
                <a:noFill/>
                <a:ln w="19050">
                  <a:solidFill>
                    <a:schemeClr val="bg1"/>
                  </a:solidFill>
                  <a:prstDash val="solid"/>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ko-KR" altLang="en-US" sz="2000">
                    <a:solidFill>
                      <a:srgbClr val="E8B86E"/>
                    </a:solidFill>
                    <a:cs typeface="+mn-ea"/>
                    <a:sym typeface="+mn-lt"/>
                  </a:endParaRPr>
                </a:p>
              </p:txBody>
            </p:sp>
            <p:sp>
              <p:nvSpPr>
                <p:cNvPr id="48" name="PA-Line 168"/>
                <p:cNvSpPr>
                  <a:spLocks noChangeShapeType="1"/>
                </p:cNvSpPr>
                <p:nvPr>
                  <p:custDataLst>
                    <p:tags r:id="rId27"/>
                  </p:custDataLst>
                </p:nvPr>
              </p:nvSpPr>
              <p:spPr bwMode="auto">
                <a:xfrm>
                  <a:off x="10364787" y="4208463"/>
                  <a:ext cx="506412" cy="0"/>
                </a:xfrm>
                <a:prstGeom prst="line">
                  <a:avLst/>
                </a:prstGeom>
                <a:noFill/>
                <a:ln w="19050">
                  <a:solidFill>
                    <a:schemeClr val="bg1"/>
                  </a:solidFill>
                  <a:prstDash val="solid"/>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ko-KR" altLang="en-US" sz="2000">
                    <a:solidFill>
                      <a:srgbClr val="E8B86E"/>
                    </a:solidFill>
                    <a:cs typeface="+mn-ea"/>
                    <a:sym typeface="+mn-lt"/>
                  </a:endParaRPr>
                </a:p>
              </p:txBody>
            </p:sp>
            <p:sp>
              <p:nvSpPr>
                <p:cNvPr id="49" name="PA-Line 169"/>
                <p:cNvSpPr>
                  <a:spLocks noChangeShapeType="1"/>
                </p:cNvSpPr>
                <p:nvPr>
                  <p:custDataLst>
                    <p:tags r:id="rId28"/>
                  </p:custDataLst>
                </p:nvPr>
              </p:nvSpPr>
              <p:spPr bwMode="auto">
                <a:xfrm>
                  <a:off x="10364787" y="4305301"/>
                  <a:ext cx="506412" cy="0"/>
                </a:xfrm>
                <a:prstGeom prst="line">
                  <a:avLst/>
                </a:prstGeom>
                <a:noFill/>
                <a:ln w="19050">
                  <a:solidFill>
                    <a:schemeClr val="bg1"/>
                  </a:solidFill>
                  <a:prstDash val="solid"/>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ko-KR" altLang="en-US" sz="2000">
                    <a:solidFill>
                      <a:srgbClr val="E8B86E"/>
                    </a:solidFill>
                    <a:cs typeface="+mn-ea"/>
                    <a:sym typeface="+mn-lt"/>
                  </a:endParaRPr>
                </a:p>
              </p:txBody>
            </p:sp>
            <p:sp>
              <p:nvSpPr>
                <p:cNvPr id="50" name="PA-Line 170"/>
                <p:cNvSpPr>
                  <a:spLocks noChangeShapeType="1"/>
                </p:cNvSpPr>
                <p:nvPr>
                  <p:custDataLst>
                    <p:tags r:id="rId29"/>
                  </p:custDataLst>
                </p:nvPr>
              </p:nvSpPr>
              <p:spPr bwMode="auto">
                <a:xfrm>
                  <a:off x="10364787" y="4402138"/>
                  <a:ext cx="374650" cy="0"/>
                </a:xfrm>
                <a:prstGeom prst="line">
                  <a:avLst/>
                </a:prstGeom>
                <a:noFill/>
                <a:ln w="19050">
                  <a:solidFill>
                    <a:schemeClr val="bg1"/>
                  </a:solidFill>
                  <a:prstDash val="solid"/>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ko-KR" altLang="en-US" sz="2000">
                    <a:solidFill>
                      <a:srgbClr val="E8B86E"/>
                    </a:solidFill>
                    <a:cs typeface="+mn-ea"/>
                    <a:sym typeface="+mn-lt"/>
                  </a:endParaRPr>
                </a:p>
              </p:txBody>
            </p:sp>
            <p:sp>
              <p:nvSpPr>
                <p:cNvPr id="51" name="PA-Line 171"/>
                <p:cNvSpPr>
                  <a:spLocks noChangeShapeType="1"/>
                </p:cNvSpPr>
                <p:nvPr>
                  <p:custDataLst>
                    <p:tags r:id="rId30"/>
                  </p:custDataLst>
                </p:nvPr>
              </p:nvSpPr>
              <p:spPr bwMode="auto">
                <a:xfrm>
                  <a:off x="10364787" y="4495801"/>
                  <a:ext cx="506412" cy="0"/>
                </a:xfrm>
                <a:prstGeom prst="line">
                  <a:avLst/>
                </a:prstGeom>
                <a:noFill/>
                <a:ln w="19050">
                  <a:solidFill>
                    <a:schemeClr val="bg1"/>
                  </a:solidFill>
                  <a:prstDash val="solid"/>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ko-KR" altLang="en-US" sz="2000">
                    <a:solidFill>
                      <a:srgbClr val="E8B86E"/>
                    </a:solidFill>
                    <a:cs typeface="+mn-ea"/>
                    <a:sym typeface="+mn-lt"/>
                  </a:endParaRPr>
                </a:p>
              </p:txBody>
            </p:sp>
          </p:grpSp>
        </p:grpSp>
        <p:grpSp>
          <p:nvGrpSpPr>
            <p:cNvPr id="20" name="组合 19"/>
            <p:cNvGrpSpPr/>
            <p:nvPr/>
          </p:nvGrpSpPr>
          <p:grpSpPr>
            <a:xfrm>
              <a:off x="6140713" y="2274654"/>
              <a:ext cx="147720" cy="154874"/>
              <a:chOff x="6140713" y="2274654"/>
              <a:chExt cx="147720" cy="154874"/>
            </a:xfrm>
          </p:grpSpPr>
          <p:cxnSp>
            <p:nvCxnSpPr>
              <p:cNvPr id="35" name="PA-直接连接符 140"/>
              <p:cNvCxnSpPr/>
              <p:nvPr>
                <p:custDataLst>
                  <p:tags r:id="rId15"/>
                </p:custDataLst>
              </p:nvPr>
            </p:nvCxnSpPr>
            <p:spPr>
              <a:xfrm flipH="1">
                <a:off x="6174362" y="2296367"/>
                <a:ext cx="114071" cy="114070"/>
              </a:xfrm>
              <a:prstGeom prst="line">
                <a:avLst/>
              </a:prstGeom>
              <a:ln w="25400">
                <a:solidFill>
                  <a:schemeClr val="bg2">
                    <a:lumMod val="10000"/>
                  </a:schemeClr>
                </a:solidFill>
              </a:ln>
            </p:spPr>
            <p:style>
              <a:lnRef idx="1">
                <a:schemeClr val="accent1"/>
              </a:lnRef>
              <a:fillRef idx="0">
                <a:schemeClr val="accent1"/>
              </a:fillRef>
              <a:effectRef idx="0">
                <a:schemeClr val="accent1"/>
              </a:effectRef>
              <a:fontRef idx="minor">
                <a:schemeClr val="tx1"/>
              </a:fontRef>
            </p:style>
          </p:cxnSp>
          <p:cxnSp>
            <p:nvCxnSpPr>
              <p:cNvPr id="36" name="PA-直接连接符 144"/>
              <p:cNvCxnSpPr/>
              <p:nvPr>
                <p:custDataLst>
                  <p:tags r:id="rId16"/>
                </p:custDataLst>
              </p:nvPr>
            </p:nvCxnSpPr>
            <p:spPr>
              <a:xfrm rot="8100000">
                <a:off x="6140713" y="2274654"/>
                <a:ext cx="0" cy="154874"/>
              </a:xfrm>
              <a:prstGeom prst="line">
                <a:avLst/>
              </a:prstGeom>
              <a:ln w="25400">
                <a:solidFill>
                  <a:schemeClr val="bg2">
                    <a:lumMod val="10000"/>
                  </a:schemeClr>
                </a:solidFill>
              </a:ln>
            </p:spPr>
            <p:style>
              <a:lnRef idx="1">
                <a:schemeClr val="accent1"/>
              </a:lnRef>
              <a:fillRef idx="0">
                <a:schemeClr val="accent1"/>
              </a:fillRef>
              <a:effectRef idx="0">
                <a:schemeClr val="accent1"/>
              </a:effectRef>
              <a:fontRef idx="minor">
                <a:schemeClr val="tx1"/>
              </a:fontRef>
            </p:style>
          </p:cxnSp>
        </p:grpSp>
        <p:grpSp>
          <p:nvGrpSpPr>
            <p:cNvPr id="21" name="组合 20"/>
            <p:cNvGrpSpPr/>
            <p:nvPr/>
          </p:nvGrpSpPr>
          <p:grpSpPr>
            <a:xfrm>
              <a:off x="6085957" y="3554859"/>
              <a:ext cx="225156" cy="109512"/>
              <a:chOff x="6085957" y="3554859"/>
              <a:chExt cx="225156" cy="109512"/>
            </a:xfrm>
          </p:grpSpPr>
          <p:cxnSp>
            <p:nvCxnSpPr>
              <p:cNvPr id="33" name="PA-直接连接符 147"/>
              <p:cNvCxnSpPr/>
              <p:nvPr>
                <p:custDataLst>
                  <p:tags r:id="rId13"/>
                </p:custDataLst>
              </p:nvPr>
            </p:nvCxnSpPr>
            <p:spPr>
              <a:xfrm rot="8100000">
                <a:off x="6156238" y="3608648"/>
                <a:ext cx="154875" cy="0"/>
              </a:xfrm>
              <a:prstGeom prst="line">
                <a:avLst/>
              </a:prstGeom>
              <a:ln w="25400">
                <a:solidFill>
                  <a:schemeClr val="bg2">
                    <a:lumMod val="10000"/>
                  </a:schemeClr>
                </a:solidFill>
              </a:ln>
            </p:spPr>
            <p:style>
              <a:lnRef idx="1">
                <a:schemeClr val="accent1"/>
              </a:lnRef>
              <a:fillRef idx="0">
                <a:schemeClr val="accent1"/>
              </a:fillRef>
              <a:effectRef idx="0">
                <a:schemeClr val="accent1"/>
              </a:effectRef>
              <a:fontRef idx="minor">
                <a:schemeClr val="tx1"/>
              </a:fontRef>
            </p:style>
          </p:cxnSp>
          <p:cxnSp>
            <p:nvCxnSpPr>
              <p:cNvPr id="34" name="PA-直接连接符 148"/>
              <p:cNvCxnSpPr/>
              <p:nvPr>
                <p:custDataLst>
                  <p:tags r:id="rId14"/>
                </p:custDataLst>
              </p:nvPr>
            </p:nvCxnSpPr>
            <p:spPr>
              <a:xfrm flipH="1" flipV="1">
                <a:off x="6085957" y="3554859"/>
                <a:ext cx="109512" cy="109512"/>
              </a:xfrm>
              <a:prstGeom prst="line">
                <a:avLst/>
              </a:prstGeom>
              <a:ln w="25400">
                <a:solidFill>
                  <a:schemeClr val="bg2">
                    <a:lumMod val="10000"/>
                  </a:schemeClr>
                </a:solidFill>
              </a:ln>
            </p:spPr>
            <p:style>
              <a:lnRef idx="1">
                <a:schemeClr val="accent1"/>
              </a:lnRef>
              <a:fillRef idx="0">
                <a:schemeClr val="accent1"/>
              </a:fillRef>
              <a:effectRef idx="0">
                <a:schemeClr val="accent1"/>
              </a:effectRef>
              <a:fontRef idx="minor">
                <a:schemeClr val="tx1"/>
              </a:fontRef>
            </p:style>
          </p:cxnSp>
        </p:grpSp>
        <p:grpSp>
          <p:nvGrpSpPr>
            <p:cNvPr id="23" name="组合 22"/>
            <p:cNvGrpSpPr/>
            <p:nvPr/>
          </p:nvGrpSpPr>
          <p:grpSpPr>
            <a:xfrm>
              <a:off x="6085957" y="4834598"/>
              <a:ext cx="202474" cy="110479"/>
              <a:chOff x="6085957" y="4834598"/>
              <a:chExt cx="202474" cy="110479"/>
            </a:xfrm>
          </p:grpSpPr>
          <p:cxnSp>
            <p:nvCxnSpPr>
              <p:cNvPr id="31" name="PA-直接连接符 150"/>
              <p:cNvCxnSpPr/>
              <p:nvPr>
                <p:custDataLst>
                  <p:tags r:id="rId11"/>
                </p:custDataLst>
              </p:nvPr>
            </p:nvCxnSpPr>
            <p:spPr>
              <a:xfrm flipH="1">
                <a:off x="6178917" y="4834598"/>
                <a:ext cx="109514" cy="109514"/>
              </a:xfrm>
              <a:prstGeom prst="line">
                <a:avLst/>
              </a:prstGeom>
              <a:ln w="25400">
                <a:solidFill>
                  <a:schemeClr val="bg2">
                    <a:lumMod val="10000"/>
                  </a:schemeClr>
                </a:solidFill>
              </a:ln>
            </p:spPr>
            <p:style>
              <a:lnRef idx="1">
                <a:schemeClr val="accent1"/>
              </a:lnRef>
              <a:fillRef idx="0">
                <a:schemeClr val="accent1"/>
              </a:fillRef>
              <a:effectRef idx="0">
                <a:schemeClr val="accent1"/>
              </a:effectRef>
              <a:fontRef idx="minor">
                <a:schemeClr val="tx1"/>
              </a:fontRef>
            </p:style>
          </p:cxnSp>
          <p:cxnSp>
            <p:nvCxnSpPr>
              <p:cNvPr id="32" name="PA-直接连接符 151"/>
              <p:cNvCxnSpPr/>
              <p:nvPr>
                <p:custDataLst>
                  <p:tags r:id="rId12"/>
                </p:custDataLst>
              </p:nvPr>
            </p:nvCxnSpPr>
            <p:spPr>
              <a:xfrm flipH="1" flipV="1">
                <a:off x="6085957" y="4835565"/>
                <a:ext cx="109512" cy="109512"/>
              </a:xfrm>
              <a:prstGeom prst="line">
                <a:avLst/>
              </a:prstGeom>
              <a:ln w="25400">
                <a:solidFill>
                  <a:schemeClr val="bg2">
                    <a:lumMod val="10000"/>
                  </a:schemeClr>
                </a:solidFill>
              </a:ln>
            </p:spPr>
            <p:style>
              <a:lnRef idx="1">
                <a:schemeClr val="accent1"/>
              </a:lnRef>
              <a:fillRef idx="0">
                <a:schemeClr val="accent1"/>
              </a:fillRef>
              <a:effectRef idx="0">
                <a:schemeClr val="accent1"/>
              </a:effectRef>
              <a:fontRef idx="minor">
                <a:schemeClr val="tx1"/>
              </a:fontRef>
            </p:style>
          </p:cxnSp>
        </p:grpSp>
        <p:sp>
          <p:nvSpPr>
            <p:cNvPr id="24" name="PA-speed "/>
            <p:cNvSpPr txBox="1">
              <a:spLocks noChangeArrowheads="1"/>
            </p:cNvSpPr>
            <p:nvPr>
              <p:custDataLst>
                <p:tags r:id="rId5"/>
              </p:custDataLst>
            </p:nvPr>
          </p:nvSpPr>
          <p:spPr bwMode="auto">
            <a:xfrm>
              <a:off x="6846901" y="3737199"/>
              <a:ext cx="3925295" cy="371513"/>
            </a:xfrm>
            <a:prstGeom prst="rect">
              <a:avLst/>
            </a:prstGeom>
            <a:noFill/>
            <a:scene3d>
              <a:camera prst="orthographicFront">
                <a:rot lat="0" lon="0" rev="0"/>
              </a:camera>
              <a:lightRig rig="threePt" dir="t"/>
            </a:scene3d>
            <a:sp3d prstMaterial="matte">
              <a:bevelT w="1270" h="1270"/>
            </a:sp3d>
          </p:spPr>
          <p:txBody>
            <a:bodyPr wrap="square" lIns="90000" tIns="46800" rIns="90000" bIns="46800" anchor="t" anchorCtr="0">
              <a:spAutoFit/>
            </a:bodyPr>
            <a:lstStyle>
              <a:defPPr>
                <a:defRPr lang="ko-KR"/>
              </a:defPPr>
              <a:lvl1pPr fontAlgn="base">
                <a:lnSpc>
                  <a:spcPct val="90000"/>
                </a:lnSpc>
                <a:spcBef>
                  <a:spcPct val="0"/>
                </a:spcBef>
                <a:spcAft>
                  <a:spcPct val="0"/>
                </a:spcAft>
                <a:buClr>
                  <a:prstClr val="white"/>
                </a:buClr>
                <a:defRPr kumimoji="1" sz="1400" b="1">
                  <a:solidFill>
                    <a:schemeClr val="tx1">
                      <a:lumMod val="95000"/>
                      <a:lumOff val="5000"/>
                    </a:schemeClr>
                  </a:solidFill>
                  <a:latin typeface="Tahoma" panose="020B0604030504040204" pitchFamily="34" charset="0"/>
                  <a:ea typeface="Tahoma" panose="020B0604030504040204" pitchFamily="34" charset="0"/>
                  <a:cs typeface="Tahoma" panose="020B0604030504040204" pitchFamily="34" charset="0"/>
                </a:defRPr>
              </a:lvl1pPr>
              <a:lvl2pPr fontAlgn="base">
                <a:spcBef>
                  <a:spcPct val="0"/>
                </a:spcBef>
                <a:spcAft>
                  <a:spcPct val="0"/>
                </a:spcAft>
                <a:defRPr kumimoji="1">
                  <a:latin typeface="Gulim" panose="020B0600000101010101" pitchFamily="50" charset="-127"/>
                  <a:ea typeface="Gulim" panose="020B0600000101010101" pitchFamily="50" charset="-127"/>
                </a:defRPr>
              </a:lvl2pPr>
              <a:lvl3pPr fontAlgn="base">
                <a:spcBef>
                  <a:spcPct val="0"/>
                </a:spcBef>
                <a:spcAft>
                  <a:spcPct val="0"/>
                </a:spcAft>
                <a:defRPr kumimoji="1">
                  <a:latin typeface="Gulim" panose="020B0600000101010101" pitchFamily="50" charset="-127"/>
                  <a:ea typeface="Gulim" panose="020B0600000101010101" pitchFamily="50" charset="-127"/>
                </a:defRPr>
              </a:lvl3pPr>
              <a:lvl4pPr fontAlgn="base">
                <a:spcBef>
                  <a:spcPct val="0"/>
                </a:spcBef>
                <a:spcAft>
                  <a:spcPct val="0"/>
                </a:spcAft>
                <a:defRPr kumimoji="1">
                  <a:latin typeface="Gulim" panose="020B0600000101010101" pitchFamily="50" charset="-127"/>
                  <a:ea typeface="Gulim" panose="020B0600000101010101" pitchFamily="50" charset="-127"/>
                </a:defRPr>
              </a:lvl4pPr>
              <a:lvl5pPr fontAlgn="base">
                <a:spcBef>
                  <a:spcPct val="0"/>
                </a:spcBef>
                <a:spcAft>
                  <a:spcPct val="0"/>
                </a:spcAft>
                <a:defRPr kumimoji="1">
                  <a:latin typeface="Gulim" panose="020B0600000101010101" pitchFamily="50" charset="-127"/>
                  <a:ea typeface="Gulim" panose="020B0600000101010101" pitchFamily="50" charset="-127"/>
                </a:defRPr>
              </a:lvl5pPr>
              <a:lvl6pPr>
                <a:defRPr kumimoji="1">
                  <a:latin typeface="Gulim" panose="020B0600000101010101" pitchFamily="50" charset="-127"/>
                  <a:ea typeface="Gulim" panose="020B0600000101010101" pitchFamily="50" charset="-127"/>
                </a:defRPr>
              </a:lvl6pPr>
              <a:lvl7pPr>
                <a:defRPr kumimoji="1">
                  <a:latin typeface="Gulim" panose="020B0600000101010101" pitchFamily="50" charset="-127"/>
                  <a:ea typeface="Gulim" panose="020B0600000101010101" pitchFamily="50" charset="-127"/>
                </a:defRPr>
              </a:lvl7pPr>
              <a:lvl8pPr>
                <a:defRPr kumimoji="1">
                  <a:latin typeface="Gulim" panose="020B0600000101010101" pitchFamily="50" charset="-127"/>
                  <a:ea typeface="Gulim" panose="020B0600000101010101" pitchFamily="50" charset="-127"/>
                </a:defRPr>
              </a:lvl8pPr>
              <a:lvl9pPr>
                <a:defRPr kumimoji="1">
                  <a:latin typeface="Gulim" panose="020B0600000101010101" pitchFamily="50" charset="-127"/>
                  <a:ea typeface="Gulim" panose="020B0600000101010101" pitchFamily="50" charset="-127"/>
                </a:defRPr>
              </a:lvl9pPr>
            </a:lstStyle>
            <a:p>
              <a:r>
                <a:rPr lang="zh-CN" altLang="en-US" sz="2000" b="0" dirty="0">
                  <a:solidFill>
                    <a:srgbClr val="E8B86E"/>
                  </a:solidFill>
                  <a:latin typeface="+mn-lt"/>
                  <a:ea typeface="+mn-ea"/>
                  <a:cs typeface="+mn-ea"/>
                  <a:sym typeface="+mn-lt"/>
                </a:rPr>
                <a:t>输入标题</a:t>
              </a:r>
            </a:p>
          </p:txBody>
        </p:sp>
        <p:sp>
          <p:nvSpPr>
            <p:cNvPr id="25" name="PA-矩形 3"/>
            <p:cNvSpPr txBox="1">
              <a:spLocks noChangeArrowheads="1"/>
            </p:cNvSpPr>
            <p:nvPr>
              <p:custDataLst>
                <p:tags r:id="rId6"/>
              </p:custDataLst>
            </p:nvPr>
          </p:nvSpPr>
          <p:spPr bwMode="auto">
            <a:xfrm>
              <a:off x="6846901" y="4042989"/>
              <a:ext cx="4406911" cy="1171732"/>
            </a:xfrm>
            <a:prstGeom prst="rect">
              <a:avLst/>
            </a:prstGeom>
          </p:spPr>
          <p:txBody>
            <a:bodyPr wrap="square" lIns="90000" tIns="46800" rIns="90000" bIns="46800" anchor="t" anchorCtr="0">
              <a:spAutoFit/>
            </a:bodyPr>
            <a:lstStyle>
              <a:lvl1pPr marL="342900" indent="-342900" eaLnBrk="0" hangingPunct="0">
                <a:spcBef>
                  <a:spcPct val="20000"/>
                </a:spcBef>
                <a:buFont typeface="Arial" panose="020B0604020202020204" pitchFamily="34" charset="0"/>
                <a:buNone/>
                <a:defRPr lang="en-US" altLang="ko-KR" sz="2000" dirty="0" smtClean="0">
                  <a:latin typeface="Microsoft Sans Serif" panose="020B0604020202020204" pitchFamily="34" charset="0"/>
                  <a:ea typeface="+mj-ea"/>
                  <a:cs typeface="Microsoft Sans Serif" panose="020B0604020202020204" pitchFamily="34" charset="0"/>
                </a:defRPr>
              </a:lvl1pPr>
              <a:lvl2pPr marL="742950" indent="-285750" eaLnBrk="0" hangingPunct="0">
                <a:spcBef>
                  <a:spcPct val="20000"/>
                </a:spcBef>
                <a:buFont typeface="Arial" panose="020B0604020202020204" pitchFamily="34" charset="0"/>
                <a:buChar char="–"/>
                <a:defRPr sz="2800">
                  <a:latin typeface="+mn-lt"/>
                  <a:ea typeface="+mn-ea"/>
                </a:defRPr>
              </a:lvl2pPr>
              <a:lvl3pPr marL="1143000" indent="-228600" eaLnBrk="0" hangingPunct="0">
                <a:spcBef>
                  <a:spcPct val="20000"/>
                </a:spcBef>
                <a:buFont typeface="Arial" panose="020B0604020202020204" pitchFamily="34" charset="0"/>
                <a:buChar char="•"/>
                <a:defRPr sz="2400">
                  <a:latin typeface="+mn-lt"/>
                  <a:ea typeface="+mn-ea"/>
                </a:defRPr>
              </a:lvl3pPr>
              <a:lvl4pPr marL="1600200" indent="-228600" eaLnBrk="0" hangingPunct="0">
                <a:spcBef>
                  <a:spcPct val="20000"/>
                </a:spcBef>
                <a:buFont typeface="Arial" panose="020B0604020202020204" pitchFamily="34" charset="0"/>
                <a:buChar char="–"/>
                <a:defRPr sz="2000">
                  <a:latin typeface="+mn-lt"/>
                  <a:ea typeface="+mn-ea"/>
                </a:defRPr>
              </a:lvl4pPr>
              <a:lvl5pPr marL="2057400" indent="-228600" eaLnBrk="0" hangingPunct="0">
                <a:spcBef>
                  <a:spcPct val="20000"/>
                </a:spcBef>
                <a:buFont typeface="Arial" panose="020B0604020202020204" pitchFamily="34" charset="0"/>
                <a:buChar char="»"/>
                <a:defRPr sz="2000">
                  <a:latin typeface="+mn-lt"/>
                  <a:ea typeface="+mn-ea"/>
                </a:defRPr>
              </a:lvl5pPr>
              <a:lvl6pPr marL="2514600" indent="-228600">
                <a:spcBef>
                  <a:spcPct val="20000"/>
                </a:spcBef>
                <a:buFont typeface="Arial" panose="020B0604020202020204" pitchFamily="34" charset="0"/>
                <a:buChar char="•"/>
                <a:defRPr sz="2000">
                  <a:latin typeface="+mn-lt"/>
                  <a:ea typeface="+mn-ea"/>
                </a:defRPr>
              </a:lvl6pPr>
              <a:lvl7pPr marL="2971800" indent="-228600">
                <a:spcBef>
                  <a:spcPct val="20000"/>
                </a:spcBef>
                <a:buFont typeface="Arial" panose="020B0604020202020204" pitchFamily="34" charset="0"/>
                <a:buChar char="•"/>
                <a:defRPr sz="2000">
                  <a:latin typeface="+mn-lt"/>
                  <a:ea typeface="+mn-ea"/>
                </a:defRPr>
              </a:lvl7pPr>
              <a:lvl8pPr marL="3429000" indent="-228600">
                <a:spcBef>
                  <a:spcPct val="20000"/>
                </a:spcBef>
                <a:buFont typeface="Arial" panose="020B0604020202020204" pitchFamily="34" charset="0"/>
                <a:buChar char="•"/>
                <a:defRPr sz="2000">
                  <a:latin typeface="+mn-lt"/>
                  <a:ea typeface="+mn-ea"/>
                </a:defRPr>
              </a:lvl8pPr>
              <a:lvl9pPr marL="3886200" indent="-228600">
                <a:spcBef>
                  <a:spcPct val="20000"/>
                </a:spcBef>
                <a:buFont typeface="Arial" panose="020B0604020202020204" pitchFamily="34" charset="0"/>
                <a:buChar char="•"/>
                <a:defRPr sz="2000">
                  <a:latin typeface="+mn-lt"/>
                  <a:ea typeface="+mn-ea"/>
                </a:defRPr>
              </a:lvl9pPr>
            </a:lstStyle>
            <a:p>
              <a:pPr marL="0" indent="0">
                <a:lnSpc>
                  <a:spcPct val="120000"/>
                </a:lnSpc>
              </a:pPr>
              <a:r>
                <a:rPr lang="zh-CN" altLang="en-US" sz="1400" spc="300" dirty="0">
                  <a:solidFill>
                    <a:srgbClr val="E8B86E"/>
                  </a:solidFill>
                  <a:latin typeface="+mn-lt"/>
                  <a:ea typeface="+mn-ea"/>
                  <a:cs typeface="+mn-ea"/>
                  <a:sym typeface="+mn-lt"/>
                </a:rPr>
                <a:t>在此录入上述图表的描述说明，在此录入上述图表的描述说明。在此录入上述图表的描述说明，在此录入上述图表的描述说明。</a:t>
              </a:r>
            </a:p>
            <a:p>
              <a:pPr marL="0" indent="0">
                <a:lnSpc>
                  <a:spcPct val="120000"/>
                </a:lnSpc>
              </a:pPr>
              <a:endParaRPr lang="zh-CN" altLang="en-US" sz="1400" spc="300" dirty="0">
                <a:solidFill>
                  <a:srgbClr val="E8B86E"/>
                </a:solidFill>
                <a:latin typeface="+mn-lt"/>
                <a:ea typeface="+mn-ea"/>
                <a:cs typeface="+mn-ea"/>
                <a:sym typeface="+mn-lt"/>
              </a:endParaRPr>
            </a:p>
          </p:txBody>
        </p:sp>
        <p:sp>
          <p:nvSpPr>
            <p:cNvPr id="26" name="PA-speed "/>
            <p:cNvSpPr txBox="1">
              <a:spLocks noChangeArrowheads="1"/>
            </p:cNvSpPr>
            <p:nvPr>
              <p:custDataLst>
                <p:tags r:id="rId7"/>
              </p:custDataLst>
            </p:nvPr>
          </p:nvSpPr>
          <p:spPr bwMode="auto">
            <a:xfrm>
              <a:off x="1489524" y="2553400"/>
              <a:ext cx="3925295" cy="371513"/>
            </a:xfrm>
            <a:prstGeom prst="rect">
              <a:avLst/>
            </a:prstGeom>
            <a:noFill/>
            <a:scene3d>
              <a:camera prst="orthographicFront">
                <a:rot lat="0" lon="0" rev="0"/>
              </a:camera>
              <a:lightRig rig="threePt" dir="t"/>
            </a:scene3d>
            <a:sp3d prstMaterial="matte">
              <a:bevelT w="1270" h="1270"/>
            </a:sp3d>
          </p:spPr>
          <p:txBody>
            <a:bodyPr wrap="square" lIns="90000" tIns="46800" rIns="90000" bIns="46800" anchor="t" anchorCtr="0">
              <a:spAutoFit/>
            </a:bodyPr>
            <a:lstStyle>
              <a:defPPr>
                <a:defRPr lang="ko-KR"/>
              </a:defPPr>
              <a:lvl1pPr fontAlgn="base">
                <a:lnSpc>
                  <a:spcPct val="90000"/>
                </a:lnSpc>
                <a:spcBef>
                  <a:spcPct val="0"/>
                </a:spcBef>
                <a:spcAft>
                  <a:spcPct val="0"/>
                </a:spcAft>
                <a:buClr>
                  <a:prstClr val="white"/>
                </a:buClr>
                <a:defRPr kumimoji="1" sz="1400" b="1">
                  <a:solidFill>
                    <a:schemeClr val="tx1">
                      <a:lumMod val="95000"/>
                      <a:lumOff val="5000"/>
                    </a:schemeClr>
                  </a:solidFill>
                  <a:latin typeface="Tahoma" panose="020B0604030504040204" pitchFamily="34" charset="0"/>
                  <a:ea typeface="Tahoma" panose="020B0604030504040204" pitchFamily="34" charset="0"/>
                  <a:cs typeface="Tahoma" panose="020B0604030504040204" pitchFamily="34" charset="0"/>
                </a:defRPr>
              </a:lvl1pPr>
              <a:lvl2pPr fontAlgn="base">
                <a:spcBef>
                  <a:spcPct val="0"/>
                </a:spcBef>
                <a:spcAft>
                  <a:spcPct val="0"/>
                </a:spcAft>
                <a:defRPr kumimoji="1">
                  <a:latin typeface="Gulim" panose="020B0600000101010101" pitchFamily="50" charset="-127"/>
                  <a:ea typeface="Gulim" panose="020B0600000101010101" pitchFamily="50" charset="-127"/>
                </a:defRPr>
              </a:lvl2pPr>
              <a:lvl3pPr fontAlgn="base">
                <a:spcBef>
                  <a:spcPct val="0"/>
                </a:spcBef>
                <a:spcAft>
                  <a:spcPct val="0"/>
                </a:spcAft>
                <a:defRPr kumimoji="1">
                  <a:latin typeface="Gulim" panose="020B0600000101010101" pitchFamily="50" charset="-127"/>
                  <a:ea typeface="Gulim" panose="020B0600000101010101" pitchFamily="50" charset="-127"/>
                </a:defRPr>
              </a:lvl3pPr>
              <a:lvl4pPr fontAlgn="base">
                <a:spcBef>
                  <a:spcPct val="0"/>
                </a:spcBef>
                <a:spcAft>
                  <a:spcPct val="0"/>
                </a:spcAft>
                <a:defRPr kumimoji="1">
                  <a:latin typeface="Gulim" panose="020B0600000101010101" pitchFamily="50" charset="-127"/>
                  <a:ea typeface="Gulim" panose="020B0600000101010101" pitchFamily="50" charset="-127"/>
                </a:defRPr>
              </a:lvl4pPr>
              <a:lvl5pPr fontAlgn="base">
                <a:spcBef>
                  <a:spcPct val="0"/>
                </a:spcBef>
                <a:spcAft>
                  <a:spcPct val="0"/>
                </a:spcAft>
                <a:defRPr kumimoji="1">
                  <a:latin typeface="Gulim" panose="020B0600000101010101" pitchFamily="50" charset="-127"/>
                  <a:ea typeface="Gulim" panose="020B0600000101010101" pitchFamily="50" charset="-127"/>
                </a:defRPr>
              </a:lvl5pPr>
              <a:lvl6pPr>
                <a:defRPr kumimoji="1">
                  <a:latin typeface="Gulim" panose="020B0600000101010101" pitchFamily="50" charset="-127"/>
                  <a:ea typeface="Gulim" panose="020B0600000101010101" pitchFamily="50" charset="-127"/>
                </a:defRPr>
              </a:lvl6pPr>
              <a:lvl7pPr>
                <a:defRPr kumimoji="1">
                  <a:latin typeface="Gulim" panose="020B0600000101010101" pitchFamily="50" charset="-127"/>
                  <a:ea typeface="Gulim" panose="020B0600000101010101" pitchFamily="50" charset="-127"/>
                </a:defRPr>
              </a:lvl7pPr>
              <a:lvl8pPr>
                <a:defRPr kumimoji="1">
                  <a:latin typeface="Gulim" panose="020B0600000101010101" pitchFamily="50" charset="-127"/>
                  <a:ea typeface="Gulim" panose="020B0600000101010101" pitchFamily="50" charset="-127"/>
                </a:defRPr>
              </a:lvl8pPr>
              <a:lvl9pPr>
                <a:defRPr kumimoji="1">
                  <a:latin typeface="Gulim" panose="020B0600000101010101" pitchFamily="50" charset="-127"/>
                  <a:ea typeface="Gulim" panose="020B0600000101010101" pitchFamily="50" charset="-127"/>
                </a:defRPr>
              </a:lvl9pPr>
            </a:lstStyle>
            <a:p>
              <a:r>
                <a:rPr lang="zh-CN" altLang="en-US" sz="2000" b="0" dirty="0">
                  <a:solidFill>
                    <a:srgbClr val="E8B86E"/>
                  </a:solidFill>
                  <a:latin typeface="+mn-lt"/>
                  <a:ea typeface="+mn-ea"/>
                  <a:cs typeface="+mn-ea"/>
                  <a:sym typeface="+mn-lt"/>
                </a:rPr>
                <a:t>输入标题</a:t>
              </a:r>
            </a:p>
          </p:txBody>
        </p:sp>
        <p:sp>
          <p:nvSpPr>
            <p:cNvPr id="27" name="PA-矩形 3"/>
            <p:cNvSpPr txBox="1">
              <a:spLocks noChangeArrowheads="1"/>
            </p:cNvSpPr>
            <p:nvPr>
              <p:custDataLst>
                <p:tags r:id="rId8"/>
              </p:custDataLst>
            </p:nvPr>
          </p:nvSpPr>
          <p:spPr bwMode="auto">
            <a:xfrm>
              <a:off x="1462112" y="2859190"/>
              <a:ext cx="4406907" cy="1171732"/>
            </a:xfrm>
            <a:prstGeom prst="rect">
              <a:avLst/>
            </a:prstGeom>
          </p:spPr>
          <p:txBody>
            <a:bodyPr wrap="square" lIns="90000" tIns="46800" rIns="90000" bIns="46800" anchor="t" anchorCtr="0">
              <a:spAutoFit/>
            </a:bodyPr>
            <a:lstStyle>
              <a:lvl1pPr marL="342900" indent="-342900" eaLnBrk="0" hangingPunct="0">
                <a:spcBef>
                  <a:spcPct val="20000"/>
                </a:spcBef>
                <a:buFont typeface="Arial" panose="020B0604020202020204" pitchFamily="34" charset="0"/>
                <a:buNone/>
                <a:defRPr lang="en-US" altLang="ko-KR" sz="2000" dirty="0" smtClean="0">
                  <a:latin typeface="Microsoft Sans Serif" panose="020B0604020202020204" pitchFamily="34" charset="0"/>
                  <a:ea typeface="+mj-ea"/>
                  <a:cs typeface="Microsoft Sans Serif" panose="020B0604020202020204" pitchFamily="34" charset="0"/>
                </a:defRPr>
              </a:lvl1pPr>
              <a:lvl2pPr marL="742950" indent="-285750" eaLnBrk="0" hangingPunct="0">
                <a:spcBef>
                  <a:spcPct val="20000"/>
                </a:spcBef>
                <a:buFont typeface="Arial" panose="020B0604020202020204" pitchFamily="34" charset="0"/>
                <a:buChar char="–"/>
                <a:defRPr sz="2800">
                  <a:latin typeface="+mn-lt"/>
                  <a:ea typeface="+mn-ea"/>
                </a:defRPr>
              </a:lvl2pPr>
              <a:lvl3pPr marL="1143000" indent="-228600" eaLnBrk="0" hangingPunct="0">
                <a:spcBef>
                  <a:spcPct val="20000"/>
                </a:spcBef>
                <a:buFont typeface="Arial" panose="020B0604020202020204" pitchFamily="34" charset="0"/>
                <a:buChar char="•"/>
                <a:defRPr sz="2400">
                  <a:latin typeface="+mn-lt"/>
                  <a:ea typeface="+mn-ea"/>
                </a:defRPr>
              </a:lvl3pPr>
              <a:lvl4pPr marL="1600200" indent="-228600" eaLnBrk="0" hangingPunct="0">
                <a:spcBef>
                  <a:spcPct val="20000"/>
                </a:spcBef>
                <a:buFont typeface="Arial" panose="020B0604020202020204" pitchFamily="34" charset="0"/>
                <a:buChar char="–"/>
                <a:defRPr sz="2000">
                  <a:latin typeface="+mn-lt"/>
                  <a:ea typeface="+mn-ea"/>
                </a:defRPr>
              </a:lvl4pPr>
              <a:lvl5pPr marL="2057400" indent="-228600" eaLnBrk="0" hangingPunct="0">
                <a:spcBef>
                  <a:spcPct val="20000"/>
                </a:spcBef>
                <a:buFont typeface="Arial" panose="020B0604020202020204" pitchFamily="34" charset="0"/>
                <a:buChar char="»"/>
                <a:defRPr sz="2000">
                  <a:latin typeface="+mn-lt"/>
                  <a:ea typeface="+mn-ea"/>
                </a:defRPr>
              </a:lvl5pPr>
              <a:lvl6pPr marL="2514600" indent="-228600">
                <a:spcBef>
                  <a:spcPct val="20000"/>
                </a:spcBef>
                <a:buFont typeface="Arial" panose="020B0604020202020204" pitchFamily="34" charset="0"/>
                <a:buChar char="•"/>
                <a:defRPr sz="2000">
                  <a:latin typeface="+mn-lt"/>
                  <a:ea typeface="+mn-ea"/>
                </a:defRPr>
              </a:lvl6pPr>
              <a:lvl7pPr marL="2971800" indent="-228600">
                <a:spcBef>
                  <a:spcPct val="20000"/>
                </a:spcBef>
                <a:buFont typeface="Arial" panose="020B0604020202020204" pitchFamily="34" charset="0"/>
                <a:buChar char="•"/>
                <a:defRPr sz="2000">
                  <a:latin typeface="+mn-lt"/>
                  <a:ea typeface="+mn-ea"/>
                </a:defRPr>
              </a:lvl7pPr>
              <a:lvl8pPr marL="3429000" indent="-228600">
                <a:spcBef>
                  <a:spcPct val="20000"/>
                </a:spcBef>
                <a:buFont typeface="Arial" panose="020B0604020202020204" pitchFamily="34" charset="0"/>
                <a:buChar char="•"/>
                <a:defRPr sz="2000">
                  <a:latin typeface="+mn-lt"/>
                  <a:ea typeface="+mn-ea"/>
                </a:defRPr>
              </a:lvl8pPr>
              <a:lvl9pPr marL="3886200" indent="-228600">
                <a:spcBef>
                  <a:spcPct val="20000"/>
                </a:spcBef>
                <a:buFont typeface="Arial" panose="020B0604020202020204" pitchFamily="34" charset="0"/>
                <a:buChar char="•"/>
                <a:defRPr sz="2000">
                  <a:latin typeface="+mn-lt"/>
                  <a:ea typeface="+mn-ea"/>
                </a:defRPr>
              </a:lvl9pPr>
            </a:lstStyle>
            <a:p>
              <a:pPr marL="0" indent="0">
                <a:lnSpc>
                  <a:spcPct val="120000"/>
                </a:lnSpc>
              </a:pPr>
              <a:r>
                <a:rPr lang="zh-CN" altLang="en-US" sz="1400" spc="300" dirty="0">
                  <a:solidFill>
                    <a:srgbClr val="E8B86E"/>
                  </a:solidFill>
                  <a:latin typeface="+mn-lt"/>
                  <a:ea typeface="+mn-ea"/>
                  <a:cs typeface="+mn-ea"/>
                  <a:sym typeface="+mn-lt"/>
                </a:rPr>
                <a:t>在此录入上述图表的描述说明，在此录入上述图表的描述说明。在此录入上述图表的描述说明，在此录入上述图表的描述说明。</a:t>
              </a:r>
            </a:p>
            <a:p>
              <a:pPr marL="0" indent="0">
                <a:lnSpc>
                  <a:spcPct val="120000"/>
                </a:lnSpc>
              </a:pPr>
              <a:endParaRPr lang="zh-CN" altLang="en-US" sz="1400" spc="300" dirty="0">
                <a:solidFill>
                  <a:srgbClr val="E8B86E"/>
                </a:solidFill>
                <a:latin typeface="+mn-lt"/>
                <a:ea typeface="+mn-ea"/>
                <a:cs typeface="+mn-ea"/>
                <a:sym typeface="+mn-lt"/>
              </a:endParaRPr>
            </a:p>
          </p:txBody>
        </p:sp>
        <p:sp>
          <p:nvSpPr>
            <p:cNvPr id="28" name="PA-speed "/>
            <p:cNvSpPr txBox="1">
              <a:spLocks noChangeArrowheads="1"/>
            </p:cNvSpPr>
            <p:nvPr>
              <p:custDataLst>
                <p:tags r:id="rId9"/>
              </p:custDataLst>
            </p:nvPr>
          </p:nvSpPr>
          <p:spPr bwMode="auto">
            <a:xfrm>
              <a:off x="1489524" y="4980077"/>
              <a:ext cx="3925295" cy="371513"/>
            </a:xfrm>
            <a:prstGeom prst="rect">
              <a:avLst/>
            </a:prstGeom>
            <a:noFill/>
            <a:scene3d>
              <a:camera prst="orthographicFront">
                <a:rot lat="0" lon="0" rev="0"/>
              </a:camera>
              <a:lightRig rig="threePt" dir="t"/>
            </a:scene3d>
            <a:sp3d prstMaterial="matte">
              <a:bevelT w="1270" h="1270"/>
            </a:sp3d>
          </p:spPr>
          <p:txBody>
            <a:bodyPr wrap="square" lIns="90000" tIns="46800" rIns="90000" bIns="46800" anchor="t" anchorCtr="0">
              <a:spAutoFit/>
            </a:bodyPr>
            <a:lstStyle>
              <a:defPPr>
                <a:defRPr lang="ko-KR"/>
              </a:defPPr>
              <a:lvl1pPr fontAlgn="base">
                <a:lnSpc>
                  <a:spcPct val="90000"/>
                </a:lnSpc>
                <a:spcBef>
                  <a:spcPct val="0"/>
                </a:spcBef>
                <a:spcAft>
                  <a:spcPct val="0"/>
                </a:spcAft>
                <a:buClr>
                  <a:prstClr val="white"/>
                </a:buClr>
                <a:defRPr kumimoji="1" sz="1400" b="1">
                  <a:solidFill>
                    <a:schemeClr val="tx1">
                      <a:lumMod val="95000"/>
                      <a:lumOff val="5000"/>
                    </a:schemeClr>
                  </a:solidFill>
                  <a:latin typeface="Tahoma" panose="020B0604030504040204" pitchFamily="34" charset="0"/>
                  <a:ea typeface="Tahoma" panose="020B0604030504040204" pitchFamily="34" charset="0"/>
                  <a:cs typeface="Tahoma" panose="020B0604030504040204" pitchFamily="34" charset="0"/>
                </a:defRPr>
              </a:lvl1pPr>
              <a:lvl2pPr fontAlgn="base">
                <a:spcBef>
                  <a:spcPct val="0"/>
                </a:spcBef>
                <a:spcAft>
                  <a:spcPct val="0"/>
                </a:spcAft>
                <a:defRPr kumimoji="1">
                  <a:latin typeface="Gulim" panose="020B0600000101010101" pitchFamily="50" charset="-127"/>
                  <a:ea typeface="Gulim" panose="020B0600000101010101" pitchFamily="50" charset="-127"/>
                </a:defRPr>
              </a:lvl2pPr>
              <a:lvl3pPr fontAlgn="base">
                <a:spcBef>
                  <a:spcPct val="0"/>
                </a:spcBef>
                <a:spcAft>
                  <a:spcPct val="0"/>
                </a:spcAft>
                <a:defRPr kumimoji="1">
                  <a:latin typeface="Gulim" panose="020B0600000101010101" pitchFamily="50" charset="-127"/>
                  <a:ea typeface="Gulim" panose="020B0600000101010101" pitchFamily="50" charset="-127"/>
                </a:defRPr>
              </a:lvl3pPr>
              <a:lvl4pPr fontAlgn="base">
                <a:spcBef>
                  <a:spcPct val="0"/>
                </a:spcBef>
                <a:spcAft>
                  <a:spcPct val="0"/>
                </a:spcAft>
                <a:defRPr kumimoji="1">
                  <a:latin typeface="Gulim" panose="020B0600000101010101" pitchFamily="50" charset="-127"/>
                  <a:ea typeface="Gulim" panose="020B0600000101010101" pitchFamily="50" charset="-127"/>
                </a:defRPr>
              </a:lvl4pPr>
              <a:lvl5pPr fontAlgn="base">
                <a:spcBef>
                  <a:spcPct val="0"/>
                </a:spcBef>
                <a:spcAft>
                  <a:spcPct val="0"/>
                </a:spcAft>
                <a:defRPr kumimoji="1">
                  <a:latin typeface="Gulim" panose="020B0600000101010101" pitchFamily="50" charset="-127"/>
                  <a:ea typeface="Gulim" panose="020B0600000101010101" pitchFamily="50" charset="-127"/>
                </a:defRPr>
              </a:lvl5pPr>
              <a:lvl6pPr>
                <a:defRPr kumimoji="1">
                  <a:latin typeface="Gulim" panose="020B0600000101010101" pitchFamily="50" charset="-127"/>
                  <a:ea typeface="Gulim" panose="020B0600000101010101" pitchFamily="50" charset="-127"/>
                </a:defRPr>
              </a:lvl6pPr>
              <a:lvl7pPr>
                <a:defRPr kumimoji="1">
                  <a:latin typeface="Gulim" panose="020B0600000101010101" pitchFamily="50" charset="-127"/>
                  <a:ea typeface="Gulim" panose="020B0600000101010101" pitchFamily="50" charset="-127"/>
                </a:defRPr>
              </a:lvl7pPr>
              <a:lvl8pPr>
                <a:defRPr kumimoji="1">
                  <a:latin typeface="Gulim" panose="020B0600000101010101" pitchFamily="50" charset="-127"/>
                  <a:ea typeface="Gulim" panose="020B0600000101010101" pitchFamily="50" charset="-127"/>
                </a:defRPr>
              </a:lvl8pPr>
              <a:lvl9pPr>
                <a:defRPr kumimoji="1">
                  <a:latin typeface="Gulim" panose="020B0600000101010101" pitchFamily="50" charset="-127"/>
                  <a:ea typeface="Gulim" panose="020B0600000101010101" pitchFamily="50" charset="-127"/>
                </a:defRPr>
              </a:lvl9pPr>
            </a:lstStyle>
            <a:p>
              <a:r>
                <a:rPr lang="zh-CN" altLang="en-US" sz="2000" b="0" dirty="0">
                  <a:solidFill>
                    <a:srgbClr val="E8B86E"/>
                  </a:solidFill>
                  <a:latin typeface="+mn-lt"/>
                  <a:ea typeface="+mn-ea"/>
                  <a:cs typeface="+mn-ea"/>
                  <a:sym typeface="+mn-lt"/>
                </a:rPr>
                <a:t>输入标题</a:t>
              </a:r>
            </a:p>
          </p:txBody>
        </p:sp>
        <p:sp>
          <p:nvSpPr>
            <p:cNvPr id="30" name="PA-矩形 3"/>
            <p:cNvSpPr txBox="1">
              <a:spLocks noChangeArrowheads="1"/>
            </p:cNvSpPr>
            <p:nvPr>
              <p:custDataLst>
                <p:tags r:id="rId10"/>
              </p:custDataLst>
            </p:nvPr>
          </p:nvSpPr>
          <p:spPr bwMode="auto">
            <a:xfrm>
              <a:off x="1462112" y="5285867"/>
              <a:ext cx="4406907" cy="1171732"/>
            </a:xfrm>
            <a:prstGeom prst="rect">
              <a:avLst/>
            </a:prstGeom>
          </p:spPr>
          <p:txBody>
            <a:bodyPr wrap="square" lIns="90000" tIns="46800" rIns="90000" bIns="46800" anchor="t" anchorCtr="0">
              <a:spAutoFit/>
            </a:bodyPr>
            <a:lstStyle>
              <a:lvl1pPr marL="342900" indent="-342900" eaLnBrk="0" hangingPunct="0">
                <a:spcBef>
                  <a:spcPct val="20000"/>
                </a:spcBef>
                <a:buFont typeface="Arial" panose="020B0604020202020204" pitchFamily="34" charset="0"/>
                <a:buNone/>
                <a:defRPr lang="en-US" altLang="ko-KR" sz="2000" dirty="0" smtClean="0">
                  <a:latin typeface="Microsoft Sans Serif" panose="020B0604020202020204" pitchFamily="34" charset="0"/>
                  <a:ea typeface="+mj-ea"/>
                  <a:cs typeface="Microsoft Sans Serif" panose="020B0604020202020204" pitchFamily="34" charset="0"/>
                </a:defRPr>
              </a:lvl1pPr>
              <a:lvl2pPr marL="742950" indent="-285750" eaLnBrk="0" hangingPunct="0">
                <a:spcBef>
                  <a:spcPct val="20000"/>
                </a:spcBef>
                <a:buFont typeface="Arial" panose="020B0604020202020204" pitchFamily="34" charset="0"/>
                <a:buChar char="–"/>
                <a:defRPr sz="2800">
                  <a:latin typeface="+mn-lt"/>
                  <a:ea typeface="+mn-ea"/>
                </a:defRPr>
              </a:lvl2pPr>
              <a:lvl3pPr marL="1143000" indent="-228600" eaLnBrk="0" hangingPunct="0">
                <a:spcBef>
                  <a:spcPct val="20000"/>
                </a:spcBef>
                <a:buFont typeface="Arial" panose="020B0604020202020204" pitchFamily="34" charset="0"/>
                <a:buChar char="•"/>
                <a:defRPr sz="2400">
                  <a:latin typeface="+mn-lt"/>
                  <a:ea typeface="+mn-ea"/>
                </a:defRPr>
              </a:lvl3pPr>
              <a:lvl4pPr marL="1600200" indent="-228600" eaLnBrk="0" hangingPunct="0">
                <a:spcBef>
                  <a:spcPct val="20000"/>
                </a:spcBef>
                <a:buFont typeface="Arial" panose="020B0604020202020204" pitchFamily="34" charset="0"/>
                <a:buChar char="–"/>
                <a:defRPr sz="2000">
                  <a:latin typeface="+mn-lt"/>
                  <a:ea typeface="+mn-ea"/>
                </a:defRPr>
              </a:lvl4pPr>
              <a:lvl5pPr marL="2057400" indent="-228600" eaLnBrk="0" hangingPunct="0">
                <a:spcBef>
                  <a:spcPct val="20000"/>
                </a:spcBef>
                <a:buFont typeface="Arial" panose="020B0604020202020204" pitchFamily="34" charset="0"/>
                <a:buChar char="»"/>
                <a:defRPr sz="2000">
                  <a:latin typeface="+mn-lt"/>
                  <a:ea typeface="+mn-ea"/>
                </a:defRPr>
              </a:lvl5pPr>
              <a:lvl6pPr marL="2514600" indent="-228600">
                <a:spcBef>
                  <a:spcPct val="20000"/>
                </a:spcBef>
                <a:buFont typeface="Arial" panose="020B0604020202020204" pitchFamily="34" charset="0"/>
                <a:buChar char="•"/>
                <a:defRPr sz="2000">
                  <a:latin typeface="+mn-lt"/>
                  <a:ea typeface="+mn-ea"/>
                </a:defRPr>
              </a:lvl6pPr>
              <a:lvl7pPr marL="2971800" indent="-228600">
                <a:spcBef>
                  <a:spcPct val="20000"/>
                </a:spcBef>
                <a:buFont typeface="Arial" panose="020B0604020202020204" pitchFamily="34" charset="0"/>
                <a:buChar char="•"/>
                <a:defRPr sz="2000">
                  <a:latin typeface="+mn-lt"/>
                  <a:ea typeface="+mn-ea"/>
                </a:defRPr>
              </a:lvl7pPr>
              <a:lvl8pPr marL="3429000" indent="-228600">
                <a:spcBef>
                  <a:spcPct val="20000"/>
                </a:spcBef>
                <a:buFont typeface="Arial" panose="020B0604020202020204" pitchFamily="34" charset="0"/>
                <a:buChar char="•"/>
                <a:defRPr sz="2000">
                  <a:latin typeface="+mn-lt"/>
                  <a:ea typeface="+mn-ea"/>
                </a:defRPr>
              </a:lvl8pPr>
              <a:lvl9pPr marL="3886200" indent="-228600">
                <a:spcBef>
                  <a:spcPct val="20000"/>
                </a:spcBef>
                <a:buFont typeface="Arial" panose="020B0604020202020204" pitchFamily="34" charset="0"/>
                <a:buChar char="•"/>
                <a:defRPr sz="2000">
                  <a:latin typeface="+mn-lt"/>
                  <a:ea typeface="+mn-ea"/>
                </a:defRPr>
              </a:lvl9pPr>
            </a:lstStyle>
            <a:p>
              <a:pPr marL="0" indent="0">
                <a:lnSpc>
                  <a:spcPct val="120000"/>
                </a:lnSpc>
              </a:pPr>
              <a:r>
                <a:rPr lang="zh-CN" altLang="en-US" sz="1400" spc="300" dirty="0">
                  <a:solidFill>
                    <a:srgbClr val="E8B86E"/>
                  </a:solidFill>
                  <a:latin typeface="+mn-lt"/>
                  <a:ea typeface="+mn-ea"/>
                  <a:cs typeface="+mn-ea"/>
                  <a:sym typeface="+mn-lt"/>
                </a:rPr>
                <a:t>在此录入上述图表的描述说明，在此录入上述图表的描述说明。在此录入上述图表的描述说明，在此录入上述图表的描述说明。</a:t>
              </a:r>
            </a:p>
            <a:p>
              <a:pPr marL="0" indent="0">
                <a:lnSpc>
                  <a:spcPct val="120000"/>
                </a:lnSpc>
              </a:pPr>
              <a:endParaRPr lang="zh-CN" altLang="en-US" sz="1400" spc="300" dirty="0">
                <a:solidFill>
                  <a:srgbClr val="E8B86E"/>
                </a:solidFill>
                <a:latin typeface="+mn-lt"/>
                <a:ea typeface="+mn-ea"/>
                <a:cs typeface="+mn-ea"/>
                <a:sym typeface="+mn-lt"/>
              </a:endParaRPr>
            </a:p>
          </p:txBody>
        </p:sp>
      </p:grpSp>
      <p:pic>
        <p:nvPicPr>
          <p:cNvPr id="104" name="图片 103"/>
          <p:cNvPicPr>
            <a:picLocks noChangeAspect="1"/>
          </p:cNvPicPr>
          <p:nvPr/>
        </p:nvPicPr>
        <p:blipFill rotWithShape="1">
          <a:blip r:embed="rId81" cstate="print">
            <a:extLst>
              <a:ext uri="{BEBA8EAE-BF5A-486C-A8C5-ECC9F3942E4B}">
                <a14:imgProps xmlns:a14="http://schemas.microsoft.com/office/drawing/2010/main">
                  <a14:imgLayer r:embed="rId82">
                    <a14:imgEffect>
                      <a14:colorTemperature colorTemp="8800"/>
                    </a14:imgEffect>
                  </a14:imgLayer>
                </a14:imgProps>
              </a:ext>
              <a:ext uri="{28A0092B-C50C-407E-A947-70E740481C1C}">
                <a14:useLocalDpi xmlns:a14="http://schemas.microsoft.com/office/drawing/2010/main" val="0"/>
              </a:ext>
            </a:extLst>
          </a:blip>
          <a:srcRect/>
          <a:stretch>
            <a:fillRect/>
          </a:stretch>
        </p:blipFill>
        <p:spPr>
          <a:xfrm flipH="1">
            <a:off x="2847874" y="120332"/>
            <a:ext cx="6496252" cy="1396366"/>
          </a:xfrm>
          <a:prstGeom prst="rect">
            <a:avLst/>
          </a:prstGeom>
        </p:spPr>
      </p:pic>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up)">
                                      <p:cBhvr>
                                        <p:cTn id="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5" name="文本框 4"/>
          <p:cNvSpPr txBox="1"/>
          <p:nvPr/>
        </p:nvSpPr>
        <p:spPr>
          <a:xfrm>
            <a:off x="5445125" y="1198426"/>
            <a:ext cx="1659429" cy="1200329"/>
          </a:xfrm>
          <a:prstGeom prst="rect">
            <a:avLst/>
          </a:prstGeom>
          <a:noFill/>
        </p:spPr>
        <p:txBody>
          <a:bodyPr wrap="none" rtlCol="0" anchor="t">
            <a:spAutoFit/>
          </a:bodyPr>
          <a:lstStyle/>
          <a:p>
            <a:r>
              <a:rPr lang="zh-CN" altLang="en-US" sz="7200" b="1" dirty="0" smtClean="0">
                <a:solidFill>
                  <a:srgbClr val="E8B86E"/>
                </a:solidFill>
                <a:effectLst>
                  <a:outerShdw blurRad="38100" dist="38100" dir="2700000" algn="tl">
                    <a:srgbClr val="000000">
                      <a:alpha val="43137"/>
                    </a:srgbClr>
                  </a:outerShdw>
                </a:effectLst>
                <a:cs typeface="+mn-ea"/>
                <a:sym typeface="+mn-lt"/>
              </a:rPr>
              <a:t>肆  </a:t>
            </a:r>
            <a:endParaRPr lang="zh-CN" altLang="en-US" sz="7200" b="1" dirty="0">
              <a:solidFill>
                <a:srgbClr val="E8B86E"/>
              </a:solidFill>
              <a:effectLst>
                <a:outerShdw blurRad="38100" dist="38100" dir="2700000" algn="tl">
                  <a:srgbClr val="000000">
                    <a:alpha val="43137"/>
                  </a:srgbClr>
                </a:outerShdw>
              </a:effectLst>
              <a:cs typeface="+mn-ea"/>
              <a:sym typeface="+mn-lt"/>
            </a:endParaRPr>
          </a:p>
        </p:txBody>
      </p:sp>
      <p:sp>
        <p:nvSpPr>
          <p:cNvPr id="8" name="文本框 7"/>
          <p:cNvSpPr txBox="1"/>
          <p:nvPr/>
        </p:nvSpPr>
        <p:spPr>
          <a:xfrm>
            <a:off x="4070985" y="2742746"/>
            <a:ext cx="3890809" cy="646331"/>
          </a:xfrm>
          <a:prstGeom prst="rect">
            <a:avLst/>
          </a:prstGeom>
          <a:noFill/>
        </p:spPr>
        <p:txBody>
          <a:bodyPr wrap="none" rtlCol="0" anchor="t">
            <a:spAutoFit/>
          </a:bodyPr>
          <a:lstStyle/>
          <a:p>
            <a:r>
              <a:rPr lang="zh-CN" altLang="en-US" sz="3600" b="1" dirty="0">
                <a:solidFill>
                  <a:srgbClr val="E8B86E"/>
                </a:solidFill>
                <a:effectLst>
                  <a:outerShdw blurRad="38100" dist="38100" dir="2700000" algn="tl">
                    <a:srgbClr val="000000">
                      <a:alpha val="43137"/>
                    </a:srgbClr>
                  </a:outerShdw>
                </a:effectLst>
                <a:cs typeface="+mn-ea"/>
                <a:sym typeface="+mn-lt"/>
              </a:rPr>
              <a:t>请在此处输入标题</a:t>
            </a:r>
          </a:p>
        </p:txBody>
      </p:sp>
    </p:spTree>
    <p:custDataLst>
      <p:tags r:id="rId1"/>
    </p:custData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 name="TextBox 76"/>
          <p:cNvSpPr txBox="1"/>
          <p:nvPr/>
        </p:nvSpPr>
        <p:spPr>
          <a:xfrm>
            <a:off x="5090167" y="720353"/>
            <a:ext cx="1210588" cy="400110"/>
          </a:xfrm>
          <a:prstGeom prst="rect">
            <a:avLst/>
          </a:prstGeom>
          <a:noFill/>
        </p:spPr>
        <p:txBody>
          <a:bodyPr wrap="none" rtlCol="0">
            <a:spAutoFit/>
          </a:bodyPr>
          <a:lstStyle/>
          <a:p>
            <a:r>
              <a:rPr lang="zh-CN" altLang="en-US" sz="2000" dirty="0">
                <a:solidFill>
                  <a:srgbClr val="E8B86E"/>
                </a:solidFill>
                <a:cs typeface="+mn-ea"/>
                <a:sym typeface="+mn-lt"/>
              </a:rPr>
              <a:t>输入标题</a:t>
            </a:r>
          </a:p>
        </p:txBody>
      </p:sp>
      <p:sp>
        <p:nvSpPr>
          <p:cNvPr id="141" name="文本框 9"/>
          <p:cNvSpPr txBox="1"/>
          <p:nvPr/>
        </p:nvSpPr>
        <p:spPr>
          <a:xfrm>
            <a:off x="4250806" y="1054497"/>
            <a:ext cx="3195994" cy="302390"/>
          </a:xfrm>
          <a:prstGeom prst="rect">
            <a:avLst/>
          </a:prstGeom>
          <a:noFill/>
        </p:spPr>
        <p:txBody>
          <a:bodyPr wrap="square" rtlCol="0">
            <a:spAutoFit/>
          </a:bodyPr>
          <a:lstStyle/>
          <a:p>
            <a:pPr marL="0" marR="0" lvl="0" indent="0" algn="ctr" defTabSz="914400" eaLnBrk="1" fontAlgn="auto" latinLnBrk="0" hangingPunct="1">
              <a:lnSpc>
                <a:spcPct val="130000"/>
              </a:lnSpc>
              <a:spcBef>
                <a:spcPts val="0"/>
              </a:spcBef>
              <a:spcAft>
                <a:spcPts val="0"/>
              </a:spcAft>
              <a:buClrTx/>
              <a:buSzTx/>
              <a:buFontTx/>
              <a:buNone/>
              <a:defRPr/>
            </a:pPr>
            <a:r>
              <a:rPr kumimoji="0" lang="en-US" altLang="zh-CN" sz="1050" b="0" i="0" u="none" strike="noStrike" kern="0" cap="none" spc="0" normalizeH="0" baseline="0" noProof="0" dirty="0" smtClean="0">
                <a:ln>
                  <a:noFill/>
                </a:ln>
                <a:solidFill>
                  <a:srgbClr val="C29230"/>
                </a:solidFill>
                <a:effectLst/>
                <a:uLnTx/>
                <a:uFillTx/>
              </a:rPr>
              <a:t>Spring and autumn advertisement</a:t>
            </a:r>
          </a:p>
        </p:txBody>
      </p:sp>
      <p:sp>
        <p:nvSpPr>
          <p:cNvPr id="142" name="Freeform 10"/>
          <p:cNvSpPr/>
          <p:nvPr/>
        </p:nvSpPr>
        <p:spPr bwMode="auto">
          <a:xfrm>
            <a:off x="5168493" y="4341325"/>
            <a:ext cx="1403671" cy="1040735"/>
          </a:xfrm>
          <a:custGeom>
            <a:avLst/>
            <a:gdLst>
              <a:gd name="T0" fmla="*/ 257 w 310"/>
              <a:gd name="T1" fmla="*/ 225 h 230"/>
              <a:gd name="T2" fmla="*/ 185 w 310"/>
              <a:gd name="T3" fmla="*/ 171 h 230"/>
              <a:gd name="T4" fmla="*/ 155 w 310"/>
              <a:gd name="T5" fmla="*/ 137 h 230"/>
              <a:gd name="T6" fmla="*/ 124 w 310"/>
              <a:gd name="T7" fmla="*/ 172 h 230"/>
              <a:gd name="T8" fmla="*/ 77 w 310"/>
              <a:gd name="T9" fmla="*/ 225 h 230"/>
              <a:gd name="T10" fmla="*/ 13 w 310"/>
              <a:gd name="T11" fmla="*/ 195 h 230"/>
              <a:gd name="T12" fmla="*/ 23 w 310"/>
              <a:gd name="T13" fmla="*/ 125 h 230"/>
              <a:gd name="T14" fmla="*/ 131 w 310"/>
              <a:gd name="T15" fmla="*/ 16 h 230"/>
              <a:gd name="T16" fmla="*/ 179 w 310"/>
              <a:gd name="T17" fmla="*/ 15 h 230"/>
              <a:gd name="T18" fmla="*/ 289 w 310"/>
              <a:gd name="T19" fmla="*/ 125 h 230"/>
              <a:gd name="T20" fmla="*/ 300 w 310"/>
              <a:gd name="T21" fmla="*/ 190 h 230"/>
              <a:gd name="T22" fmla="*/ 257 w 310"/>
              <a:gd name="T23" fmla="*/ 225 h 2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10" h="230">
                <a:moveTo>
                  <a:pt x="257" y="225"/>
                </a:moveTo>
                <a:cubicBezTo>
                  <a:pt x="214" y="226"/>
                  <a:pt x="191" y="204"/>
                  <a:pt x="185" y="171"/>
                </a:cubicBezTo>
                <a:cubicBezTo>
                  <a:pt x="181" y="146"/>
                  <a:pt x="173" y="137"/>
                  <a:pt x="155" y="137"/>
                </a:cubicBezTo>
                <a:cubicBezTo>
                  <a:pt x="137" y="137"/>
                  <a:pt x="128" y="148"/>
                  <a:pt x="124" y="172"/>
                </a:cubicBezTo>
                <a:cubicBezTo>
                  <a:pt x="121" y="200"/>
                  <a:pt x="102" y="220"/>
                  <a:pt x="77" y="225"/>
                </a:cubicBezTo>
                <a:cubicBezTo>
                  <a:pt x="51" y="230"/>
                  <a:pt x="25" y="217"/>
                  <a:pt x="13" y="195"/>
                </a:cubicBezTo>
                <a:cubicBezTo>
                  <a:pt x="0" y="171"/>
                  <a:pt x="3" y="145"/>
                  <a:pt x="23" y="125"/>
                </a:cubicBezTo>
                <a:cubicBezTo>
                  <a:pt x="58" y="88"/>
                  <a:pt x="95" y="52"/>
                  <a:pt x="131" y="16"/>
                </a:cubicBezTo>
                <a:cubicBezTo>
                  <a:pt x="147" y="0"/>
                  <a:pt x="163" y="0"/>
                  <a:pt x="179" y="15"/>
                </a:cubicBezTo>
                <a:cubicBezTo>
                  <a:pt x="216" y="51"/>
                  <a:pt x="252" y="88"/>
                  <a:pt x="289" y="125"/>
                </a:cubicBezTo>
                <a:cubicBezTo>
                  <a:pt x="306" y="144"/>
                  <a:pt x="310" y="167"/>
                  <a:pt x="300" y="190"/>
                </a:cubicBezTo>
                <a:cubicBezTo>
                  <a:pt x="290" y="213"/>
                  <a:pt x="271" y="225"/>
                  <a:pt x="257" y="225"/>
                </a:cubicBezTo>
                <a:close/>
              </a:path>
            </a:pathLst>
          </a:custGeom>
          <a:solidFill>
            <a:srgbClr val="C29230"/>
          </a:solidFill>
          <a:ln w="381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smtClean="0">
              <a:ln>
                <a:noFill/>
              </a:ln>
              <a:solidFill>
                <a:srgbClr val="00183C"/>
              </a:solidFill>
              <a:effectLst/>
              <a:uLnTx/>
              <a:uFillTx/>
            </a:endParaRPr>
          </a:p>
        </p:txBody>
      </p:sp>
      <p:sp>
        <p:nvSpPr>
          <p:cNvPr id="143" name="Freeform 11"/>
          <p:cNvSpPr/>
          <p:nvPr/>
        </p:nvSpPr>
        <p:spPr bwMode="auto">
          <a:xfrm>
            <a:off x="5603535" y="5365236"/>
            <a:ext cx="543202" cy="538394"/>
          </a:xfrm>
          <a:custGeom>
            <a:avLst/>
            <a:gdLst>
              <a:gd name="T0" fmla="*/ 0 w 120"/>
              <a:gd name="T1" fmla="*/ 60 h 119"/>
              <a:gd name="T2" fmla="*/ 60 w 120"/>
              <a:gd name="T3" fmla="*/ 0 h 119"/>
              <a:gd name="T4" fmla="*/ 119 w 120"/>
              <a:gd name="T5" fmla="*/ 61 h 119"/>
              <a:gd name="T6" fmla="*/ 59 w 120"/>
              <a:gd name="T7" fmla="*/ 119 h 119"/>
              <a:gd name="T8" fmla="*/ 0 w 120"/>
              <a:gd name="T9" fmla="*/ 60 h 119"/>
            </a:gdLst>
            <a:ahLst/>
            <a:cxnLst>
              <a:cxn ang="0">
                <a:pos x="T0" y="T1"/>
              </a:cxn>
              <a:cxn ang="0">
                <a:pos x="T2" y="T3"/>
              </a:cxn>
              <a:cxn ang="0">
                <a:pos x="T4" y="T5"/>
              </a:cxn>
              <a:cxn ang="0">
                <a:pos x="T6" y="T7"/>
              </a:cxn>
              <a:cxn ang="0">
                <a:pos x="T8" y="T9"/>
              </a:cxn>
            </a:cxnLst>
            <a:rect l="0" t="0" r="r" b="b"/>
            <a:pathLst>
              <a:path w="120" h="119">
                <a:moveTo>
                  <a:pt x="0" y="60"/>
                </a:moveTo>
                <a:cubicBezTo>
                  <a:pt x="1" y="26"/>
                  <a:pt x="27" y="0"/>
                  <a:pt x="60" y="0"/>
                </a:cubicBezTo>
                <a:cubicBezTo>
                  <a:pt x="92" y="1"/>
                  <a:pt x="120" y="29"/>
                  <a:pt x="119" y="61"/>
                </a:cubicBezTo>
                <a:cubicBezTo>
                  <a:pt x="118" y="93"/>
                  <a:pt x="91" y="119"/>
                  <a:pt x="59" y="119"/>
                </a:cubicBezTo>
                <a:cubicBezTo>
                  <a:pt x="26" y="119"/>
                  <a:pt x="0" y="94"/>
                  <a:pt x="0" y="60"/>
                </a:cubicBezTo>
                <a:close/>
              </a:path>
            </a:pathLst>
          </a:custGeom>
          <a:solidFill>
            <a:srgbClr val="C29230"/>
          </a:solidFill>
          <a:ln w="381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smtClean="0">
              <a:ln>
                <a:noFill/>
              </a:ln>
              <a:solidFill>
                <a:srgbClr val="00183C"/>
              </a:solidFill>
              <a:effectLst/>
              <a:uLnTx/>
              <a:uFillTx/>
            </a:endParaRPr>
          </a:p>
        </p:txBody>
      </p:sp>
      <p:sp>
        <p:nvSpPr>
          <p:cNvPr id="144" name="任意多边形 143"/>
          <p:cNvSpPr/>
          <p:nvPr/>
        </p:nvSpPr>
        <p:spPr>
          <a:xfrm>
            <a:off x="5802758" y="5554512"/>
            <a:ext cx="110728" cy="159841"/>
          </a:xfrm>
          <a:custGeom>
            <a:avLst/>
            <a:gdLst/>
            <a:ahLst/>
            <a:cxnLst/>
            <a:rect l="l" t="t" r="r" b="b"/>
            <a:pathLst>
              <a:path w="110728" h="159841">
                <a:moveTo>
                  <a:pt x="75009" y="0"/>
                </a:moveTo>
                <a:lnTo>
                  <a:pt x="88404" y="0"/>
                </a:lnTo>
                <a:lnTo>
                  <a:pt x="88404" y="108049"/>
                </a:lnTo>
                <a:lnTo>
                  <a:pt x="110728" y="108049"/>
                </a:lnTo>
                <a:lnTo>
                  <a:pt x="110728" y="119657"/>
                </a:lnTo>
                <a:lnTo>
                  <a:pt x="88404" y="119657"/>
                </a:lnTo>
                <a:lnTo>
                  <a:pt x="88404" y="159841"/>
                </a:lnTo>
                <a:lnTo>
                  <a:pt x="74116" y="159841"/>
                </a:lnTo>
                <a:lnTo>
                  <a:pt x="74116" y="119657"/>
                </a:lnTo>
                <a:lnTo>
                  <a:pt x="0" y="119657"/>
                </a:lnTo>
                <a:lnTo>
                  <a:pt x="0" y="107156"/>
                </a:lnTo>
                <a:lnTo>
                  <a:pt x="75009" y="0"/>
                </a:lnTo>
                <a:close/>
                <a:moveTo>
                  <a:pt x="74116" y="22324"/>
                </a:moveTo>
                <a:lnTo>
                  <a:pt x="14287" y="108049"/>
                </a:lnTo>
                <a:lnTo>
                  <a:pt x="74116" y="108049"/>
                </a:lnTo>
                <a:lnTo>
                  <a:pt x="74116" y="22324"/>
                </a:lnTo>
                <a:close/>
              </a:path>
            </a:pathLst>
          </a:custGeom>
          <a:solidFill>
            <a:srgbClr val="00183C"/>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smtClean="0">
              <a:ln>
                <a:noFill/>
              </a:ln>
              <a:solidFill>
                <a:srgbClr val="00183C"/>
              </a:solidFill>
              <a:effectLst/>
              <a:uLnTx/>
              <a:uFillTx/>
            </a:endParaRPr>
          </a:p>
        </p:txBody>
      </p:sp>
      <p:sp>
        <p:nvSpPr>
          <p:cNvPr id="145" name="Freeform 157"/>
          <p:cNvSpPr>
            <a:spLocks noChangeAspect="1" noEditPoints="1"/>
          </p:cNvSpPr>
          <p:nvPr/>
        </p:nvSpPr>
        <p:spPr bwMode="auto">
          <a:xfrm>
            <a:off x="5774447" y="4500364"/>
            <a:ext cx="182150" cy="200964"/>
          </a:xfrm>
          <a:custGeom>
            <a:avLst/>
            <a:gdLst>
              <a:gd name="T0" fmla="*/ 25 w 99"/>
              <a:gd name="T1" fmla="*/ 58 h 109"/>
              <a:gd name="T2" fmla="*/ 15 w 99"/>
              <a:gd name="T3" fmla="*/ 61 h 109"/>
              <a:gd name="T4" fmla="*/ 51 w 99"/>
              <a:gd name="T5" fmla="*/ 55 h 109"/>
              <a:gd name="T6" fmla="*/ 63 w 99"/>
              <a:gd name="T7" fmla="*/ 46 h 109"/>
              <a:gd name="T8" fmla="*/ 56 w 99"/>
              <a:gd name="T9" fmla="*/ 59 h 109"/>
              <a:gd name="T10" fmla="*/ 51 w 99"/>
              <a:gd name="T11" fmla="*/ 67 h 109"/>
              <a:gd name="T12" fmla="*/ 46 w 99"/>
              <a:gd name="T13" fmla="*/ 57 h 109"/>
              <a:gd name="T14" fmla="*/ 38 w 99"/>
              <a:gd name="T15" fmla="*/ 37 h 109"/>
              <a:gd name="T16" fmla="*/ 51 w 99"/>
              <a:gd name="T17" fmla="*/ 55 h 109"/>
              <a:gd name="T18" fmla="*/ 42 w 99"/>
              <a:gd name="T19" fmla="*/ 33 h 109"/>
              <a:gd name="T20" fmla="*/ 42 w 99"/>
              <a:gd name="T21" fmla="*/ 0 h 109"/>
              <a:gd name="T22" fmla="*/ 15 w 99"/>
              <a:gd name="T23" fmla="*/ 25 h 109"/>
              <a:gd name="T24" fmla="*/ 15 w 99"/>
              <a:gd name="T25" fmla="*/ 94 h 109"/>
              <a:gd name="T26" fmla="*/ 84 w 99"/>
              <a:gd name="T27" fmla="*/ 94 h 109"/>
              <a:gd name="T28" fmla="*/ 97 w 99"/>
              <a:gd name="T29" fmla="*/ 73 h 109"/>
              <a:gd name="T30" fmla="*/ 85 w 99"/>
              <a:gd name="T31" fmla="*/ 71 h 109"/>
              <a:gd name="T32" fmla="*/ 49 w 99"/>
              <a:gd name="T33" fmla="*/ 97 h 109"/>
              <a:gd name="T34" fmla="*/ 12 w 99"/>
              <a:gd name="T35" fmla="*/ 60 h 109"/>
              <a:gd name="T36" fmla="*/ 42 w 99"/>
              <a:gd name="T37" fmla="*/ 22 h 109"/>
              <a:gd name="T38" fmla="*/ 85 w 99"/>
              <a:gd name="T39" fmla="*/ 47 h 109"/>
              <a:gd name="T40" fmla="*/ 95 w 99"/>
              <a:gd name="T41" fmla="*/ 41 h 109"/>
              <a:gd name="T42" fmla="*/ 98 w 99"/>
              <a:gd name="T43" fmla="*/ 53 h 109"/>
              <a:gd name="T44" fmla="*/ 87 w 99"/>
              <a:gd name="T45" fmla="*/ 56 h 109"/>
              <a:gd name="T46" fmla="*/ 87 w 99"/>
              <a:gd name="T47" fmla="*/ 67 h 109"/>
              <a:gd name="T48" fmla="*/ 87 w 99"/>
              <a:gd name="T49" fmla="*/ 59 h 109"/>
              <a:gd name="T50" fmla="*/ 99 w 99"/>
              <a:gd name="T51" fmla="*/ 57 h 109"/>
              <a:gd name="T52" fmla="*/ 99 w 99"/>
              <a:gd name="T53" fmla="*/ 60 h 109"/>
              <a:gd name="T54" fmla="*/ 97 w 99"/>
              <a:gd name="T55" fmla="*/ 71 h 109"/>
              <a:gd name="T56" fmla="*/ 87 w 99"/>
              <a:gd name="T57" fmla="*/ 67 h 109"/>
              <a:gd name="T58" fmla="*/ 80 w 99"/>
              <a:gd name="T59" fmla="*/ 37 h 109"/>
              <a:gd name="T60" fmla="*/ 88 w 99"/>
              <a:gd name="T61" fmla="*/ 28 h 109"/>
              <a:gd name="T62" fmla="*/ 94 w 99"/>
              <a:gd name="T63" fmla="*/ 38 h 109"/>
              <a:gd name="T64" fmla="*/ 84 w 99"/>
              <a:gd name="T65" fmla="*/ 44 h 109"/>
              <a:gd name="T66" fmla="*/ 77 w 99"/>
              <a:gd name="T67" fmla="*/ 34 h 109"/>
              <a:gd name="T68" fmla="*/ 71 w 99"/>
              <a:gd name="T69" fmla="*/ 28 h 109"/>
              <a:gd name="T70" fmla="*/ 76 w 99"/>
              <a:gd name="T71" fmla="*/ 18 h 109"/>
              <a:gd name="T72" fmla="*/ 84 w 99"/>
              <a:gd name="T73" fmla="*/ 25 h 109"/>
              <a:gd name="T74" fmla="*/ 86 w 99"/>
              <a:gd name="T75" fmla="*/ 27 h 109"/>
              <a:gd name="T76" fmla="*/ 50 w 99"/>
              <a:gd name="T77" fmla="*/ 93 h 109"/>
              <a:gd name="T78" fmla="*/ 53 w 99"/>
              <a:gd name="T79" fmla="*/ 83 h 109"/>
              <a:gd name="T80" fmla="*/ 50 w 99"/>
              <a:gd name="T81" fmla="*/ 93 h 109"/>
              <a:gd name="T82" fmla="*/ 67 w 99"/>
              <a:gd name="T83" fmla="*/ 76 h 109"/>
              <a:gd name="T84" fmla="*/ 77 w 99"/>
              <a:gd name="T85" fmla="*/ 81 h 109"/>
              <a:gd name="T86" fmla="*/ 25 w 99"/>
              <a:gd name="T87" fmla="*/ 83 h 109"/>
              <a:gd name="T88" fmla="*/ 34 w 99"/>
              <a:gd name="T89" fmla="*/ 78 h 109"/>
              <a:gd name="T90" fmla="*/ 25 w 99"/>
              <a:gd name="T91" fmla="*/ 83 h 109"/>
              <a:gd name="T92" fmla="*/ 33 w 99"/>
              <a:gd name="T93" fmla="*/ 40 h 109"/>
              <a:gd name="T94" fmla="*/ 23 w 99"/>
              <a:gd name="T95" fmla="*/ 36 h 109"/>
              <a:gd name="T96" fmla="*/ 75 w 99"/>
              <a:gd name="T97" fmla="*/ 34 h 109"/>
              <a:gd name="T98" fmla="*/ 66 w 99"/>
              <a:gd name="T99" fmla="*/ 39 h 109"/>
              <a:gd name="T100" fmla="*/ 75 w 99"/>
              <a:gd name="T101" fmla="*/ 34 h 109"/>
              <a:gd name="T102" fmla="*/ 75 w 99"/>
              <a:gd name="T103" fmla="*/ 59 h 109"/>
              <a:gd name="T104" fmla="*/ 85 w 99"/>
              <a:gd name="T105" fmla="*/ 56 h 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99" h="109">
                <a:moveTo>
                  <a:pt x="15" y="58"/>
                </a:moveTo>
                <a:cubicBezTo>
                  <a:pt x="25" y="58"/>
                  <a:pt x="25" y="58"/>
                  <a:pt x="25" y="58"/>
                </a:cubicBezTo>
                <a:cubicBezTo>
                  <a:pt x="25" y="61"/>
                  <a:pt x="25" y="61"/>
                  <a:pt x="25" y="61"/>
                </a:cubicBezTo>
                <a:cubicBezTo>
                  <a:pt x="15" y="61"/>
                  <a:pt x="15" y="61"/>
                  <a:pt x="15" y="61"/>
                </a:cubicBezTo>
                <a:cubicBezTo>
                  <a:pt x="15" y="58"/>
                  <a:pt x="15" y="58"/>
                  <a:pt x="15" y="58"/>
                </a:cubicBezTo>
                <a:close/>
                <a:moveTo>
                  <a:pt x="51" y="55"/>
                </a:moveTo>
                <a:cubicBezTo>
                  <a:pt x="52" y="55"/>
                  <a:pt x="52" y="55"/>
                  <a:pt x="53" y="55"/>
                </a:cubicBezTo>
                <a:cubicBezTo>
                  <a:pt x="56" y="52"/>
                  <a:pt x="60" y="48"/>
                  <a:pt x="63" y="46"/>
                </a:cubicBezTo>
                <a:cubicBezTo>
                  <a:pt x="64" y="46"/>
                  <a:pt x="65" y="47"/>
                  <a:pt x="66" y="48"/>
                </a:cubicBezTo>
                <a:cubicBezTo>
                  <a:pt x="63" y="53"/>
                  <a:pt x="60" y="56"/>
                  <a:pt x="56" y="59"/>
                </a:cubicBezTo>
                <a:cubicBezTo>
                  <a:pt x="57" y="60"/>
                  <a:pt x="57" y="60"/>
                  <a:pt x="57" y="61"/>
                </a:cubicBezTo>
                <a:cubicBezTo>
                  <a:pt x="57" y="64"/>
                  <a:pt x="54" y="67"/>
                  <a:pt x="51" y="67"/>
                </a:cubicBezTo>
                <a:cubicBezTo>
                  <a:pt x="47" y="67"/>
                  <a:pt x="45" y="64"/>
                  <a:pt x="45" y="61"/>
                </a:cubicBezTo>
                <a:cubicBezTo>
                  <a:pt x="45" y="59"/>
                  <a:pt x="45" y="58"/>
                  <a:pt x="46" y="57"/>
                </a:cubicBezTo>
                <a:cubicBezTo>
                  <a:pt x="41" y="51"/>
                  <a:pt x="38" y="45"/>
                  <a:pt x="35" y="38"/>
                </a:cubicBezTo>
                <a:cubicBezTo>
                  <a:pt x="36" y="38"/>
                  <a:pt x="37" y="37"/>
                  <a:pt x="38" y="37"/>
                </a:cubicBezTo>
                <a:cubicBezTo>
                  <a:pt x="42" y="42"/>
                  <a:pt x="46" y="49"/>
                  <a:pt x="49" y="55"/>
                </a:cubicBezTo>
                <a:cubicBezTo>
                  <a:pt x="49" y="55"/>
                  <a:pt x="50" y="55"/>
                  <a:pt x="51" y="55"/>
                </a:cubicBezTo>
                <a:close/>
                <a:moveTo>
                  <a:pt x="42" y="22"/>
                </a:moveTo>
                <a:cubicBezTo>
                  <a:pt x="42" y="33"/>
                  <a:pt x="42" y="33"/>
                  <a:pt x="42" y="33"/>
                </a:cubicBezTo>
                <a:cubicBezTo>
                  <a:pt x="70" y="17"/>
                  <a:pt x="70" y="17"/>
                  <a:pt x="70" y="17"/>
                </a:cubicBezTo>
                <a:cubicBezTo>
                  <a:pt x="42" y="0"/>
                  <a:pt x="42" y="0"/>
                  <a:pt x="42" y="0"/>
                </a:cubicBezTo>
                <a:cubicBezTo>
                  <a:pt x="42" y="11"/>
                  <a:pt x="42" y="11"/>
                  <a:pt x="42" y="11"/>
                </a:cubicBezTo>
                <a:cubicBezTo>
                  <a:pt x="32" y="12"/>
                  <a:pt x="22" y="17"/>
                  <a:pt x="15" y="25"/>
                </a:cubicBezTo>
                <a:cubicBezTo>
                  <a:pt x="5" y="34"/>
                  <a:pt x="0" y="46"/>
                  <a:pt x="0" y="60"/>
                </a:cubicBezTo>
                <a:cubicBezTo>
                  <a:pt x="0" y="73"/>
                  <a:pt x="5" y="85"/>
                  <a:pt x="15" y="94"/>
                </a:cubicBezTo>
                <a:cubicBezTo>
                  <a:pt x="24" y="104"/>
                  <a:pt x="36" y="109"/>
                  <a:pt x="49" y="109"/>
                </a:cubicBezTo>
                <a:cubicBezTo>
                  <a:pt x="63" y="109"/>
                  <a:pt x="75" y="104"/>
                  <a:pt x="84" y="94"/>
                </a:cubicBezTo>
                <a:cubicBezTo>
                  <a:pt x="90" y="89"/>
                  <a:pt x="94" y="82"/>
                  <a:pt x="96" y="75"/>
                </a:cubicBezTo>
                <a:cubicBezTo>
                  <a:pt x="97" y="73"/>
                  <a:pt x="97" y="73"/>
                  <a:pt x="97" y="73"/>
                </a:cubicBezTo>
                <a:cubicBezTo>
                  <a:pt x="86" y="70"/>
                  <a:pt x="86" y="70"/>
                  <a:pt x="86" y="70"/>
                </a:cubicBezTo>
                <a:cubicBezTo>
                  <a:pt x="85" y="71"/>
                  <a:pt x="85" y="71"/>
                  <a:pt x="85" y="71"/>
                </a:cubicBezTo>
                <a:cubicBezTo>
                  <a:pt x="84" y="77"/>
                  <a:pt x="80" y="82"/>
                  <a:pt x="76" y="86"/>
                </a:cubicBezTo>
                <a:cubicBezTo>
                  <a:pt x="69" y="93"/>
                  <a:pt x="60" y="97"/>
                  <a:pt x="49" y="97"/>
                </a:cubicBezTo>
                <a:cubicBezTo>
                  <a:pt x="39" y="97"/>
                  <a:pt x="30" y="93"/>
                  <a:pt x="23" y="86"/>
                </a:cubicBezTo>
                <a:cubicBezTo>
                  <a:pt x="16" y="79"/>
                  <a:pt x="12" y="70"/>
                  <a:pt x="12" y="60"/>
                </a:cubicBezTo>
                <a:cubicBezTo>
                  <a:pt x="12" y="50"/>
                  <a:pt x="16" y="40"/>
                  <a:pt x="23" y="33"/>
                </a:cubicBezTo>
                <a:cubicBezTo>
                  <a:pt x="28" y="28"/>
                  <a:pt x="35" y="24"/>
                  <a:pt x="42" y="22"/>
                </a:cubicBezTo>
                <a:close/>
                <a:moveTo>
                  <a:pt x="87" y="54"/>
                </a:moveTo>
                <a:cubicBezTo>
                  <a:pt x="87" y="52"/>
                  <a:pt x="86" y="49"/>
                  <a:pt x="85" y="47"/>
                </a:cubicBezTo>
                <a:cubicBezTo>
                  <a:pt x="84" y="45"/>
                  <a:pt x="84" y="45"/>
                  <a:pt x="84" y="45"/>
                </a:cubicBezTo>
                <a:cubicBezTo>
                  <a:pt x="95" y="41"/>
                  <a:pt x="95" y="41"/>
                  <a:pt x="95" y="41"/>
                </a:cubicBezTo>
                <a:cubicBezTo>
                  <a:pt x="96" y="43"/>
                  <a:pt x="96" y="43"/>
                  <a:pt x="96" y="43"/>
                </a:cubicBezTo>
                <a:cubicBezTo>
                  <a:pt x="97" y="46"/>
                  <a:pt x="98" y="50"/>
                  <a:pt x="98" y="53"/>
                </a:cubicBezTo>
                <a:cubicBezTo>
                  <a:pt x="99" y="55"/>
                  <a:pt x="99" y="55"/>
                  <a:pt x="99" y="55"/>
                </a:cubicBezTo>
                <a:cubicBezTo>
                  <a:pt x="87" y="56"/>
                  <a:pt x="87" y="56"/>
                  <a:pt x="87" y="56"/>
                </a:cubicBezTo>
                <a:cubicBezTo>
                  <a:pt x="87" y="54"/>
                  <a:pt x="87" y="54"/>
                  <a:pt x="87" y="54"/>
                </a:cubicBezTo>
                <a:close/>
                <a:moveTo>
                  <a:pt x="87" y="67"/>
                </a:moveTo>
                <a:cubicBezTo>
                  <a:pt x="87" y="64"/>
                  <a:pt x="87" y="62"/>
                  <a:pt x="87" y="60"/>
                </a:cubicBezTo>
                <a:cubicBezTo>
                  <a:pt x="87" y="59"/>
                  <a:pt x="87" y="59"/>
                  <a:pt x="87" y="59"/>
                </a:cubicBezTo>
                <a:cubicBezTo>
                  <a:pt x="87" y="57"/>
                  <a:pt x="87" y="57"/>
                  <a:pt x="87" y="57"/>
                </a:cubicBezTo>
                <a:cubicBezTo>
                  <a:pt x="99" y="57"/>
                  <a:pt x="99" y="57"/>
                  <a:pt x="99" y="57"/>
                </a:cubicBezTo>
                <a:cubicBezTo>
                  <a:pt x="99" y="59"/>
                  <a:pt x="99" y="59"/>
                  <a:pt x="99" y="59"/>
                </a:cubicBezTo>
                <a:cubicBezTo>
                  <a:pt x="99" y="59"/>
                  <a:pt x="99" y="59"/>
                  <a:pt x="99" y="60"/>
                </a:cubicBezTo>
                <a:cubicBezTo>
                  <a:pt x="99" y="63"/>
                  <a:pt x="99" y="66"/>
                  <a:pt x="98" y="69"/>
                </a:cubicBezTo>
                <a:cubicBezTo>
                  <a:pt x="97" y="71"/>
                  <a:pt x="97" y="71"/>
                  <a:pt x="97" y="71"/>
                </a:cubicBezTo>
                <a:cubicBezTo>
                  <a:pt x="86" y="68"/>
                  <a:pt x="86" y="68"/>
                  <a:pt x="86" y="68"/>
                </a:cubicBezTo>
                <a:cubicBezTo>
                  <a:pt x="87" y="67"/>
                  <a:pt x="87" y="67"/>
                  <a:pt x="87" y="67"/>
                </a:cubicBezTo>
                <a:close/>
                <a:moveTo>
                  <a:pt x="83" y="42"/>
                </a:moveTo>
                <a:cubicBezTo>
                  <a:pt x="82" y="40"/>
                  <a:pt x="81" y="38"/>
                  <a:pt x="80" y="37"/>
                </a:cubicBezTo>
                <a:cubicBezTo>
                  <a:pt x="78" y="35"/>
                  <a:pt x="78" y="35"/>
                  <a:pt x="78" y="35"/>
                </a:cubicBezTo>
                <a:cubicBezTo>
                  <a:pt x="88" y="28"/>
                  <a:pt x="88" y="28"/>
                  <a:pt x="88" y="28"/>
                </a:cubicBezTo>
                <a:cubicBezTo>
                  <a:pt x="89" y="30"/>
                  <a:pt x="89" y="30"/>
                  <a:pt x="89" y="30"/>
                </a:cubicBezTo>
                <a:cubicBezTo>
                  <a:pt x="91" y="32"/>
                  <a:pt x="92" y="35"/>
                  <a:pt x="94" y="38"/>
                </a:cubicBezTo>
                <a:cubicBezTo>
                  <a:pt x="95" y="40"/>
                  <a:pt x="95" y="40"/>
                  <a:pt x="95" y="40"/>
                </a:cubicBezTo>
                <a:cubicBezTo>
                  <a:pt x="84" y="44"/>
                  <a:pt x="84" y="44"/>
                  <a:pt x="84" y="44"/>
                </a:cubicBezTo>
                <a:cubicBezTo>
                  <a:pt x="83" y="42"/>
                  <a:pt x="83" y="42"/>
                  <a:pt x="83" y="42"/>
                </a:cubicBezTo>
                <a:close/>
                <a:moveTo>
                  <a:pt x="77" y="34"/>
                </a:moveTo>
                <a:cubicBezTo>
                  <a:pt x="76" y="33"/>
                  <a:pt x="76" y="33"/>
                  <a:pt x="76" y="33"/>
                </a:cubicBezTo>
                <a:cubicBezTo>
                  <a:pt x="75" y="31"/>
                  <a:pt x="73" y="30"/>
                  <a:pt x="71" y="28"/>
                </a:cubicBezTo>
                <a:cubicBezTo>
                  <a:pt x="69" y="27"/>
                  <a:pt x="69" y="27"/>
                  <a:pt x="69" y="27"/>
                </a:cubicBezTo>
                <a:cubicBezTo>
                  <a:pt x="76" y="18"/>
                  <a:pt x="76" y="18"/>
                  <a:pt x="76" y="18"/>
                </a:cubicBezTo>
                <a:cubicBezTo>
                  <a:pt x="78" y="19"/>
                  <a:pt x="78" y="19"/>
                  <a:pt x="78" y="19"/>
                </a:cubicBezTo>
                <a:cubicBezTo>
                  <a:pt x="80" y="21"/>
                  <a:pt x="82" y="23"/>
                  <a:pt x="84" y="25"/>
                </a:cubicBezTo>
                <a:cubicBezTo>
                  <a:pt x="85" y="25"/>
                  <a:pt x="85" y="25"/>
                  <a:pt x="85" y="25"/>
                </a:cubicBezTo>
                <a:cubicBezTo>
                  <a:pt x="86" y="27"/>
                  <a:pt x="86" y="27"/>
                  <a:pt x="86" y="27"/>
                </a:cubicBezTo>
                <a:cubicBezTo>
                  <a:pt x="77" y="34"/>
                  <a:pt x="77" y="34"/>
                  <a:pt x="77" y="34"/>
                </a:cubicBezTo>
                <a:close/>
                <a:moveTo>
                  <a:pt x="50" y="93"/>
                </a:moveTo>
                <a:cubicBezTo>
                  <a:pt x="50" y="83"/>
                  <a:pt x="50" y="83"/>
                  <a:pt x="50" y="83"/>
                </a:cubicBezTo>
                <a:cubicBezTo>
                  <a:pt x="53" y="83"/>
                  <a:pt x="53" y="83"/>
                  <a:pt x="53" y="83"/>
                </a:cubicBezTo>
                <a:cubicBezTo>
                  <a:pt x="53" y="93"/>
                  <a:pt x="53" y="93"/>
                  <a:pt x="53" y="93"/>
                </a:cubicBezTo>
                <a:cubicBezTo>
                  <a:pt x="50" y="93"/>
                  <a:pt x="50" y="93"/>
                  <a:pt x="50" y="93"/>
                </a:cubicBezTo>
                <a:close/>
                <a:moveTo>
                  <a:pt x="74" y="83"/>
                </a:moveTo>
                <a:cubicBezTo>
                  <a:pt x="67" y="76"/>
                  <a:pt x="67" y="76"/>
                  <a:pt x="67" y="76"/>
                </a:cubicBezTo>
                <a:cubicBezTo>
                  <a:pt x="70" y="74"/>
                  <a:pt x="70" y="74"/>
                  <a:pt x="70" y="74"/>
                </a:cubicBezTo>
                <a:cubicBezTo>
                  <a:pt x="77" y="81"/>
                  <a:pt x="77" y="81"/>
                  <a:pt x="77" y="81"/>
                </a:cubicBezTo>
                <a:cubicBezTo>
                  <a:pt x="74" y="83"/>
                  <a:pt x="74" y="83"/>
                  <a:pt x="74" y="83"/>
                </a:cubicBezTo>
                <a:close/>
                <a:moveTo>
                  <a:pt x="25" y="83"/>
                </a:moveTo>
                <a:cubicBezTo>
                  <a:pt x="32" y="76"/>
                  <a:pt x="32" y="76"/>
                  <a:pt x="32" y="76"/>
                </a:cubicBezTo>
                <a:cubicBezTo>
                  <a:pt x="34" y="78"/>
                  <a:pt x="34" y="78"/>
                  <a:pt x="34" y="78"/>
                </a:cubicBezTo>
                <a:cubicBezTo>
                  <a:pt x="27" y="85"/>
                  <a:pt x="27" y="85"/>
                  <a:pt x="27" y="85"/>
                </a:cubicBezTo>
                <a:cubicBezTo>
                  <a:pt x="25" y="83"/>
                  <a:pt x="25" y="83"/>
                  <a:pt x="25" y="83"/>
                </a:cubicBezTo>
                <a:close/>
                <a:moveTo>
                  <a:pt x="26" y="33"/>
                </a:moveTo>
                <a:cubicBezTo>
                  <a:pt x="33" y="40"/>
                  <a:pt x="33" y="40"/>
                  <a:pt x="33" y="40"/>
                </a:cubicBezTo>
                <a:cubicBezTo>
                  <a:pt x="30" y="43"/>
                  <a:pt x="30" y="43"/>
                  <a:pt x="30" y="43"/>
                </a:cubicBezTo>
                <a:cubicBezTo>
                  <a:pt x="23" y="36"/>
                  <a:pt x="23" y="36"/>
                  <a:pt x="23" y="36"/>
                </a:cubicBezTo>
                <a:cubicBezTo>
                  <a:pt x="26" y="33"/>
                  <a:pt x="26" y="33"/>
                  <a:pt x="26" y="33"/>
                </a:cubicBezTo>
                <a:close/>
                <a:moveTo>
                  <a:pt x="75" y="34"/>
                </a:moveTo>
                <a:cubicBezTo>
                  <a:pt x="73" y="32"/>
                  <a:pt x="73" y="32"/>
                  <a:pt x="73" y="32"/>
                </a:cubicBezTo>
                <a:cubicBezTo>
                  <a:pt x="66" y="39"/>
                  <a:pt x="66" y="39"/>
                  <a:pt x="66" y="39"/>
                </a:cubicBezTo>
                <a:cubicBezTo>
                  <a:pt x="68" y="41"/>
                  <a:pt x="68" y="41"/>
                  <a:pt x="68" y="41"/>
                </a:cubicBezTo>
                <a:cubicBezTo>
                  <a:pt x="75" y="34"/>
                  <a:pt x="75" y="34"/>
                  <a:pt x="75" y="34"/>
                </a:cubicBezTo>
                <a:close/>
                <a:moveTo>
                  <a:pt x="85" y="59"/>
                </a:moveTo>
                <a:cubicBezTo>
                  <a:pt x="75" y="59"/>
                  <a:pt x="75" y="59"/>
                  <a:pt x="75" y="59"/>
                </a:cubicBezTo>
                <a:cubicBezTo>
                  <a:pt x="75" y="56"/>
                  <a:pt x="75" y="56"/>
                  <a:pt x="75" y="56"/>
                </a:cubicBezTo>
                <a:cubicBezTo>
                  <a:pt x="85" y="56"/>
                  <a:pt x="85" y="56"/>
                  <a:pt x="85" y="56"/>
                </a:cubicBezTo>
                <a:lnTo>
                  <a:pt x="85" y="59"/>
                </a:lnTo>
                <a:close/>
              </a:path>
            </a:pathLst>
          </a:custGeom>
          <a:solidFill>
            <a:srgbClr val="00183C"/>
          </a:solidFill>
          <a:ln>
            <a:noFill/>
          </a:ln>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00183C"/>
              </a:solidFill>
              <a:effectLst/>
              <a:uLnTx/>
              <a:uFillTx/>
              <a:latin typeface="Calibri" panose="020F0502020204030204"/>
              <a:ea typeface="宋体" panose="02010600030101010101" pitchFamily="2" charset="-122"/>
              <a:cs typeface="+mn-cs"/>
            </a:endParaRPr>
          </a:p>
        </p:txBody>
      </p:sp>
      <p:sp>
        <p:nvSpPr>
          <p:cNvPr id="146" name="Freeform 7"/>
          <p:cNvSpPr/>
          <p:nvPr/>
        </p:nvSpPr>
        <p:spPr bwMode="auto">
          <a:xfrm>
            <a:off x="4637309" y="3563259"/>
            <a:ext cx="1038333" cy="1379635"/>
          </a:xfrm>
          <a:custGeom>
            <a:avLst/>
            <a:gdLst>
              <a:gd name="T0" fmla="*/ 59 w 229"/>
              <a:gd name="T1" fmla="*/ 305 h 305"/>
              <a:gd name="T2" fmla="*/ 4 w 229"/>
              <a:gd name="T3" fmla="*/ 252 h 305"/>
              <a:gd name="T4" fmla="*/ 49 w 229"/>
              <a:gd name="T5" fmla="*/ 186 h 305"/>
              <a:gd name="T6" fmla="*/ 63 w 229"/>
              <a:gd name="T7" fmla="*/ 184 h 305"/>
              <a:gd name="T8" fmla="*/ 92 w 229"/>
              <a:gd name="T9" fmla="*/ 152 h 305"/>
              <a:gd name="T10" fmla="*/ 62 w 229"/>
              <a:gd name="T11" fmla="*/ 123 h 305"/>
              <a:gd name="T12" fmla="*/ 3 w 229"/>
              <a:gd name="T13" fmla="*/ 62 h 305"/>
              <a:gd name="T14" fmla="*/ 37 w 229"/>
              <a:gd name="T15" fmla="*/ 10 h 305"/>
              <a:gd name="T16" fmla="*/ 97 w 229"/>
              <a:gd name="T17" fmla="*/ 16 h 305"/>
              <a:gd name="T18" fmla="*/ 216 w 229"/>
              <a:gd name="T19" fmla="*/ 135 h 305"/>
              <a:gd name="T20" fmla="*/ 214 w 229"/>
              <a:gd name="T21" fmla="*/ 176 h 305"/>
              <a:gd name="T22" fmla="*/ 94 w 229"/>
              <a:gd name="T23" fmla="*/ 294 h 305"/>
              <a:gd name="T24" fmla="*/ 59 w 229"/>
              <a:gd name="T25" fmla="*/ 305 h 3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29" h="305">
                <a:moveTo>
                  <a:pt x="59" y="305"/>
                </a:moveTo>
                <a:cubicBezTo>
                  <a:pt x="33" y="303"/>
                  <a:pt x="7" y="279"/>
                  <a:pt x="4" y="252"/>
                </a:cubicBezTo>
                <a:cubicBezTo>
                  <a:pt x="0" y="221"/>
                  <a:pt x="19" y="193"/>
                  <a:pt x="49" y="186"/>
                </a:cubicBezTo>
                <a:cubicBezTo>
                  <a:pt x="53" y="185"/>
                  <a:pt x="58" y="185"/>
                  <a:pt x="63" y="184"/>
                </a:cubicBezTo>
                <a:cubicBezTo>
                  <a:pt x="82" y="181"/>
                  <a:pt x="93" y="169"/>
                  <a:pt x="92" y="152"/>
                </a:cubicBezTo>
                <a:cubicBezTo>
                  <a:pt x="90" y="134"/>
                  <a:pt x="80" y="126"/>
                  <a:pt x="62" y="123"/>
                </a:cubicBezTo>
                <a:cubicBezTo>
                  <a:pt x="24" y="118"/>
                  <a:pt x="3" y="96"/>
                  <a:pt x="3" y="62"/>
                </a:cubicBezTo>
                <a:cubicBezTo>
                  <a:pt x="3" y="38"/>
                  <a:pt x="16" y="21"/>
                  <a:pt x="37" y="10"/>
                </a:cubicBezTo>
                <a:cubicBezTo>
                  <a:pt x="58" y="0"/>
                  <a:pt x="80" y="1"/>
                  <a:pt x="97" y="16"/>
                </a:cubicBezTo>
                <a:cubicBezTo>
                  <a:pt x="138" y="55"/>
                  <a:pt x="177" y="94"/>
                  <a:pt x="216" y="135"/>
                </a:cubicBezTo>
                <a:cubicBezTo>
                  <a:pt x="229" y="148"/>
                  <a:pt x="226" y="163"/>
                  <a:pt x="214" y="176"/>
                </a:cubicBezTo>
                <a:cubicBezTo>
                  <a:pt x="174" y="216"/>
                  <a:pt x="135" y="256"/>
                  <a:pt x="94" y="294"/>
                </a:cubicBezTo>
                <a:cubicBezTo>
                  <a:pt x="86" y="302"/>
                  <a:pt x="71" y="302"/>
                  <a:pt x="59" y="305"/>
                </a:cubicBezTo>
                <a:close/>
              </a:path>
            </a:pathLst>
          </a:custGeom>
          <a:solidFill>
            <a:srgbClr val="C29230"/>
          </a:solidFill>
          <a:ln w="381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smtClean="0">
              <a:ln>
                <a:noFill/>
              </a:ln>
              <a:solidFill>
                <a:srgbClr val="00183C"/>
              </a:solidFill>
              <a:effectLst/>
              <a:uLnTx/>
              <a:uFillTx/>
            </a:endParaRPr>
          </a:p>
        </p:txBody>
      </p:sp>
      <p:sp>
        <p:nvSpPr>
          <p:cNvPr id="147" name="Freeform 12"/>
          <p:cNvSpPr/>
          <p:nvPr/>
        </p:nvSpPr>
        <p:spPr bwMode="auto">
          <a:xfrm>
            <a:off x="4108529" y="3991089"/>
            <a:ext cx="538395" cy="531185"/>
          </a:xfrm>
          <a:custGeom>
            <a:avLst/>
            <a:gdLst>
              <a:gd name="T0" fmla="*/ 60 w 119"/>
              <a:gd name="T1" fmla="*/ 117 h 117"/>
              <a:gd name="T2" fmla="*/ 1 w 119"/>
              <a:gd name="T3" fmla="*/ 60 h 117"/>
              <a:gd name="T4" fmla="*/ 59 w 119"/>
              <a:gd name="T5" fmla="*/ 0 h 117"/>
              <a:gd name="T6" fmla="*/ 118 w 119"/>
              <a:gd name="T7" fmla="*/ 58 h 117"/>
              <a:gd name="T8" fmla="*/ 60 w 119"/>
              <a:gd name="T9" fmla="*/ 117 h 117"/>
            </a:gdLst>
            <a:ahLst/>
            <a:cxnLst>
              <a:cxn ang="0">
                <a:pos x="T0" y="T1"/>
              </a:cxn>
              <a:cxn ang="0">
                <a:pos x="T2" y="T3"/>
              </a:cxn>
              <a:cxn ang="0">
                <a:pos x="T4" y="T5"/>
              </a:cxn>
              <a:cxn ang="0">
                <a:pos x="T6" y="T7"/>
              </a:cxn>
              <a:cxn ang="0">
                <a:pos x="T8" y="T9"/>
              </a:cxn>
            </a:cxnLst>
            <a:rect l="0" t="0" r="r" b="b"/>
            <a:pathLst>
              <a:path w="119" h="117">
                <a:moveTo>
                  <a:pt x="60" y="117"/>
                </a:moveTo>
                <a:cubicBezTo>
                  <a:pt x="27" y="117"/>
                  <a:pt x="1" y="92"/>
                  <a:pt x="1" y="60"/>
                </a:cubicBezTo>
                <a:cubicBezTo>
                  <a:pt x="0" y="26"/>
                  <a:pt x="25" y="0"/>
                  <a:pt x="59" y="0"/>
                </a:cubicBezTo>
                <a:cubicBezTo>
                  <a:pt x="92" y="0"/>
                  <a:pt x="118" y="26"/>
                  <a:pt x="118" y="58"/>
                </a:cubicBezTo>
                <a:cubicBezTo>
                  <a:pt x="119" y="90"/>
                  <a:pt x="92" y="117"/>
                  <a:pt x="60" y="117"/>
                </a:cubicBezTo>
                <a:close/>
              </a:path>
            </a:pathLst>
          </a:custGeom>
          <a:solidFill>
            <a:srgbClr val="C29230"/>
          </a:solidFill>
          <a:ln w="381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smtClean="0">
              <a:ln>
                <a:noFill/>
              </a:ln>
              <a:solidFill>
                <a:srgbClr val="00183C"/>
              </a:solidFill>
              <a:effectLst/>
              <a:uLnTx/>
              <a:uFillTx/>
            </a:endParaRPr>
          </a:p>
        </p:txBody>
      </p:sp>
      <p:sp>
        <p:nvSpPr>
          <p:cNvPr id="148" name="任意多边形 147"/>
          <p:cNvSpPr/>
          <p:nvPr/>
        </p:nvSpPr>
        <p:spPr>
          <a:xfrm>
            <a:off x="4317953" y="4168422"/>
            <a:ext cx="56257" cy="160734"/>
          </a:xfrm>
          <a:custGeom>
            <a:avLst/>
            <a:gdLst/>
            <a:ahLst/>
            <a:cxnLst/>
            <a:rect l="l" t="t" r="r" b="b"/>
            <a:pathLst>
              <a:path w="56257" h="160734">
                <a:moveTo>
                  <a:pt x="44648" y="0"/>
                </a:moveTo>
                <a:lnTo>
                  <a:pt x="56257" y="0"/>
                </a:lnTo>
                <a:lnTo>
                  <a:pt x="56257" y="160734"/>
                </a:lnTo>
                <a:lnTo>
                  <a:pt x="41077" y="160734"/>
                </a:lnTo>
                <a:lnTo>
                  <a:pt x="41077" y="41076"/>
                </a:lnTo>
                <a:lnTo>
                  <a:pt x="0" y="41076"/>
                </a:lnTo>
                <a:lnTo>
                  <a:pt x="0" y="31254"/>
                </a:lnTo>
                <a:cubicBezTo>
                  <a:pt x="26789" y="31849"/>
                  <a:pt x="41672" y="21431"/>
                  <a:pt x="44648" y="0"/>
                </a:cubicBezTo>
                <a:close/>
              </a:path>
            </a:pathLst>
          </a:custGeom>
          <a:solidFill>
            <a:srgbClr val="00183C"/>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smtClean="0">
              <a:ln>
                <a:noFill/>
              </a:ln>
              <a:solidFill>
                <a:srgbClr val="00183C"/>
              </a:solidFill>
              <a:effectLst/>
              <a:uLnTx/>
              <a:uFillTx/>
            </a:endParaRPr>
          </a:p>
        </p:txBody>
      </p:sp>
      <p:grpSp>
        <p:nvGrpSpPr>
          <p:cNvPr id="149" name="组合 148"/>
          <p:cNvGrpSpPr>
            <a:grpSpLocks noChangeAspect="1"/>
          </p:cNvGrpSpPr>
          <p:nvPr/>
        </p:nvGrpSpPr>
        <p:grpSpPr>
          <a:xfrm>
            <a:off x="5251504" y="4103547"/>
            <a:ext cx="161842" cy="218155"/>
            <a:chOff x="3722033" y="3714538"/>
            <a:chExt cx="500321" cy="674410"/>
          </a:xfrm>
          <a:solidFill>
            <a:srgbClr val="00183C"/>
          </a:solidFill>
        </p:grpSpPr>
        <p:sp>
          <p:nvSpPr>
            <p:cNvPr id="150" name="Freeform 27"/>
            <p:cNvSpPr>
              <a:spLocks noEditPoints="1"/>
            </p:cNvSpPr>
            <p:nvPr/>
          </p:nvSpPr>
          <p:spPr bwMode="auto">
            <a:xfrm>
              <a:off x="3818586" y="4203888"/>
              <a:ext cx="306118" cy="185060"/>
            </a:xfrm>
            <a:custGeom>
              <a:avLst/>
              <a:gdLst>
                <a:gd name="T0" fmla="*/ 317 w 354"/>
                <a:gd name="T1" fmla="*/ 5 h 214"/>
                <a:gd name="T2" fmla="*/ 354 w 354"/>
                <a:gd name="T3" fmla="*/ 186 h 214"/>
                <a:gd name="T4" fmla="*/ 294 w 354"/>
                <a:gd name="T5" fmla="*/ 171 h 214"/>
                <a:gd name="T6" fmla="*/ 250 w 354"/>
                <a:gd name="T7" fmla="*/ 214 h 214"/>
                <a:gd name="T8" fmla="*/ 215 w 354"/>
                <a:gd name="T9" fmla="*/ 44 h 214"/>
                <a:gd name="T10" fmla="*/ 230 w 354"/>
                <a:gd name="T11" fmla="*/ 46 h 214"/>
                <a:gd name="T12" fmla="*/ 241 w 354"/>
                <a:gd name="T13" fmla="*/ 45 h 214"/>
                <a:gd name="T14" fmla="*/ 287 w 354"/>
                <a:gd name="T15" fmla="*/ 7 h 214"/>
                <a:gd name="T16" fmla="*/ 292 w 354"/>
                <a:gd name="T17" fmla="*/ 0 h 214"/>
                <a:gd name="T18" fmla="*/ 300 w 354"/>
                <a:gd name="T19" fmla="*/ 2 h 214"/>
                <a:gd name="T20" fmla="*/ 317 w 354"/>
                <a:gd name="T21" fmla="*/ 5 h 214"/>
                <a:gd name="T22" fmla="*/ 140 w 354"/>
                <a:gd name="T23" fmla="*/ 44 h 214"/>
                <a:gd name="T24" fmla="*/ 105 w 354"/>
                <a:gd name="T25" fmla="*/ 214 h 214"/>
                <a:gd name="T26" fmla="*/ 60 w 354"/>
                <a:gd name="T27" fmla="*/ 171 h 214"/>
                <a:gd name="T28" fmla="*/ 0 w 354"/>
                <a:gd name="T29" fmla="*/ 186 h 214"/>
                <a:gd name="T30" fmla="*/ 38 w 354"/>
                <a:gd name="T31" fmla="*/ 5 h 214"/>
                <a:gd name="T32" fmla="*/ 55 w 354"/>
                <a:gd name="T33" fmla="*/ 2 h 214"/>
                <a:gd name="T34" fmla="*/ 63 w 354"/>
                <a:gd name="T35" fmla="*/ 0 h 214"/>
                <a:gd name="T36" fmla="*/ 67 w 354"/>
                <a:gd name="T37" fmla="*/ 7 h 214"/>
                <a:gd name="T38" fmla="*/ 103 w 354"/>
                <a:gd name="T39" fmla="*/ 42 h 214"/>
                <a:gd name="T40" fmla="*/ 114 w 354"/>
                <a:gd name="T41" fmla="*/ 45 h 214"/>
                <a:gd name="T42" fmla="*/ 140 w 354"/>
                <a:gd name="T43" fmla="*/ 44 h 2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54" h="214">
                  <a:moveTo>
                    <a:pt x="317" y="5"/>
                  </a:moveTo>
                  <a:cubicBezTo>
                    <a:pt x="354" y="186"/>
                    <a:pt x="354" y="186"/>
                    <a:pt x="354" y="186"/>
                  </a:cubicBezTo>
                  <a:cubicBezTo>
                    <a:pt x="294" y="171"/>
                    <a:pt x="294" y="171"/>
                    <a:pt x="294" y="171"/>
                  </a:cubicBezTo>
                  <a:cubicBezTo>
                    <a:pt x="250" y="214"/>
                    <a:pt x="250" y="214"/>
                    <a:pt x="250" y="214"/>
                  </a:cubicBezTo>
                  <a:cubicBezTo>
                    <a:pt x="215" y="44"/>
                    <a:pt x="215" y="44"/>
                    <a:pt x="215" y="44"/>
                  </a:cubicBezTo>
                  <a:cubicBezTo>
                    <a:pt x="220" y="45"/>
                    <a:pt x="225" y="46"/>
                    <a:pt x="230" y="46"/>
                  </a:cubicBezTo>
                  <a:cubicBezTo>
                    <a:pt x="234" y="46"/>
                    <a:pt x="238" y="46"/>
                    <a:pt x="241" y="45"/>
                  </a:cubicBezTo>
                  <a:cubicBezTo>
                    <a:pt x="264" y="40"/>
                    <a:pt x="276" y="25"/>
                    <a:pt x="287" y="7"/>
                  </a:cubicBezTo>
                  <a:cubicBezTo>
                    <a:pt x="289" y="5"/>
                    <a:pt x="290" y="2"/>
                    <a:pt x="292" y="0"/>
                  </a:cubicBezTo>
                  <a:cubicBezTo>
                    <a:pt x="295" y="0"/>
                    <a:pt x="298" y="1"/>
                    <a:pt x="300" y="2"/>
                  </a:cubicBezTo>
                  <a:cubicBezTo>
                    <a:pt x="306" y="3"/>
                    <a:pt x="311" y="4"/>
                    <a:pt x="317" y="5"/>
                  </a:cubicBezTo>
                  <a:close/>
                  <a:moveTo>
                    <a:pt x="140" y="44"/>
                  </a:moveTo>
                  <a:cubicBezTo>
                    <a:pt x="105" y="214"/>
                    <a:pt x="105" y="214"/>
                    <a:pt x="105" y="214"/>
                  </a:cubicBezTo>
                  <a:cubicBezTo>
                    <a:pt x="60" y="171"/>
                    <a:pt x="60" y="171"/>
                    <a:pt x="60" y="171"/>
                  </a:cubicBezTo>
                  <a:cubicBezTo>
                    <a:pt x="0" y="186"/>
                    <a:pt x="0" y="186"/>
                    <a:pt x="0" y="186"/>
                  </a:cubicBezTo>
                  <a:cubicBezTo>
                    <a:pt x="38" y="5"/>
                    <a:pt x="38" y="5"/>
                    <a:pt x="38" y="5"/>
                  </a:cubicBezTo>
                  <a:cubicBezTo>
                    <a:pt x="43" y="4"/>
                    <a:pt x="49" y="3"/>
                    <a:pt x="55" y="2"/>
                  </a:cubicBezTo>
                  <a:cubicBezTo>
                    <a:pt x="57" y="1"/>
                    <a:pt x="60" y="1"/>
                    <a:pt x="63" y="0"/>
                  </a:cubicBezTo>
                  <a:cubicBezTo>
                    <a:pt x="65" y="2"/>
                    <a:pt x="66" y="5"/>
                    <a:pt x="67" y="7"/>
                  </a:cubicBezTo>
                  <a:cubicBezTo>
                    <a:pt x="77" y="21"/>
                    <a:pt x="86" y="35"/>
                    <a:pt x="103" y="42"/>
                  </a:cubicBezTo>
                  <a:cubicBezTo>
                    <a:pt x="106" y="43"/>
                    <a:pt x="110" y="44"/>
                    <a:pt x="114" y="45"/>
                  </a:cubicBezTo>
                  <a:cubicBezTo>
                    <a:pt x="123" y="47"/>
                    <a:pt x="131" y="46"/>
                    <a:pt x="140" y="4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smtClean="0">
                <a:ln>
                  <a:noFill/>
                </a:ln>
                <a:solidFill>
                  <a:srgbClr val="00183C"/>
                </a:solidFill>
                <a:effectLst/>
                <a:uLnTx/>
                <a:uFillTx/>
              </a:endParaRPr>
            </a:p>
          </p:txBody>
        </p:sp>
        <p:sp>
          <p:nvSpPr>
            <p:cNvPr id="151" name="Freeform 28"/>
            <p:cNvSpPr>
              <a:spLocks noEditPoints="1"/>
            </p:cNvSpPr>
            <p:nvPr/>
          </p:nvSpPr>
          <p:spPr bwMode="auto">
            <a:xfrm>
              <a:off x="3722033" y="3714538"/>
              <a:ext cx="500321" cy="500687"/>
            </a:xfrm>
            <a:custGeom>
              <a:avLst/>
              <a:gdLst>
                <a:gd name="T0" fmla="*/ 289 w 579"/>
                <a:gd name="T1" fmla="*/ 28 h 579"/>
                <a:gd name="T2" fmla="*/ 346 w 579"/>
                <a:gd name="T3" fmla="*/ 4 h 579"/>
                <a:gd name="T4" fmla="*/ 390 w 579"/>
                <a:gd name="T5" fmla="*/ 48 h 579"/>
                <a:gd name="T6" fmla="*/ 451 w 579"/>
                <a:gd name="T7" fmla="*/ 48 h 579"/>
                <a:gd name="T8" fmla="*/ 475 w 579"/>
                <a:gd name="T9" fmla="*/ 105 h 579"/>
                <a:gd name="T10" fmla="*/ 532 w 579"/>
                <a:gd name="T11" fmla="*/ 128 h 579"/>
                <a:gd name="T12" fmla="*/ 531 w 579"/>
                <a:gd name="T13" fmla="*/ 190 h 579"/>
                <a:gd name="T14" fmla="*/ 575 w 579"/>
                <a:gd name="T15" fmla="*/ 233 h 579"/>
                <a:gd name="T16" fmla="*/ 551 w 579"/>
                <a:gd name="T17" fmla="*/ 290 h 579"/>
                <a:gd name="T18" fmla="*/ 575 w 579"/>
                <a:gd name="T19" fmla="*/ 347 h 579"/>
                <a:gd name="T20" fmla="*/ 531 w 579"/>
                <a:gd name="T21" fmla="*/ 390 h 579"/>
                <a:gd name="T22" fmla="*/ 532 w 579"/>
                <a:gd name="T23" fmla="*/ 452 h 579"/>
                <a:gd name="T24" fmla="*/ 475 w 579"/>
                <a:gd name="T25" fmla="*/ 475 h 579"/>
                <a:gd name="T26" fmla="*/ 451 w 579"/>
                <a:gd name="T27" fmla="*/ 532 h 579"/>
                <a:gd name="T28" fmla="*/ 390 w 579"/>
                <a:gd name="T29" fmla="*/ 532 h 579"/>
                <a:gd name="T30" fmla="*/ 346 w 579"/>
                <a:gd name="T31" fmla="*/ 575 h 579"/>
                <a:gd name="T32" fmla="*/ 289 w 579"/>
                <a:gd name="T33" fmla="*/ 552 h 579"/>
                <a:gd name="T34" fmla="*/ 233 w 579"/>
                <a:gd name="T35" fmla="*/ 575 h 579"/>
                <a:gd name="T36" fmla="*/ 189 w 579"/>
                <a:gd name="T37" fmla="*/ 532 h 579"/>
                <a:gd name="T38" fmla="*/ 128 w 579"/>
                <a:gd name="T39" fmla="*/ 532 h 579"/>
                <a:gd name="T40" fmla="*/ 104 w 579"/>
                <a:gd name="T41" fmla="*/ 475 h 579"/>
                <a:gd name="T42" fmla="*/ 47 w 579"/>
                <a:gd name="T43" fmla="*/ 452 h 579"/>
                <a:gd name="T44" fmla="*/ 47 w 579"/>
                <a:gd name="T45" fmla="*/ 390 h 579"/>
                <a:gd name="T46" fmla="*/ 4 w 579"/>
                <a:gd name="T47" fmla="*/ 347 h 579"/>
                <a:gd name="T48" fmla="*/ 27 w 579"/>
                <a:gd name="T49" fmla="*/ 290 h 579"/>
                <a:gd name="T50" fmla="*/ 4 w 579"/>
                <a:gd name="T51" fmla="*/ 233 h 579"/>
                <a:gd name="T52" fmla="*/ 47 w 579"/>
                <a:gd name="T53" fmla="*/ 190 h 579"/>
                <a:gd name="T54" fmla="*/ 47 w 579"/>
                <a:gd name="T55" fmla="*/ 128 h 579"/>
                <a:gd name="T56" fmla="*/ 104 w 579"/>
                <a:gd name="T57" fmla="*/ 105 h 579"/>
                <a:gd name="T58" fmla="*/ 128 w 579"/>
                <a:gd name="T59" fmla="*/ 48 h 579"/>
                <a:gd name="T60" fmla="*/ 189 w 579"/>
                <a:gd name="T61" fmla="*/ 48 h 579"/>
                <a:gd name="T62" fmla="*/ 233 w 579"/>
                <a:gd name="T63" fmla="*/ 4 h 579"/>
                <a:gd name="T64" fmla="*/ 289 w 579"/>
                <a:gd name="T65" fmla="*/ 28 h 579"/>
                <a:gd name="T66" fmla="*/ 367 w 579"/>
                <a:gd name="T67" fmla="*/ 103 h 579"/>
                <a:gd name="T68" fmla="*/ 87 w 579"/>
                <a:gd name="T69" fmla="*/ 288 h 579"/>
                <a:gd name="T70" fmla="*/ 367 w 579"/>
                <a:gd name="T71" fmla="*/ 477 h 579"/>
                <a:gd name="T72" fmla="*/ 431 w 579"/>
                <a:gd name="T73" fmla="*/ 146 h 579"/>
                <a:gd name="T74" fmla="*/ 367 w 579"/>
                <a:gd name="T75" fmla="*/ 103 h 5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579" h="579">
                  <a:moveTo>
                    <a:pt x="289" y="28"/>
                  </a:moveTo>
                  <a:cubicBezTo>
                    <a:pt x="308" y="29"/>
                    <a:pt x="327" y="0"/>
                    <a:pt x="346" y="4"/>
                  </a:cubicBezTo>
                  <a:cubicBezTo>
                    <a:pt x="365" y="8"/>
                    <a:pt x="371" y="42"/>
                    <a:pt x="390" y="48"/>
                  </a:cubicBezTo>
                  <a:cubicBezTo>
                    <a:pt x="407" y="56"/>
                    <a:pt x="435" y="37"/>
                    <a:pt x="451" y="48"/>
                  </a:cubicBezTo>
                  <a:cubicBezTo>
                    <a:pt x="467" y="58"/>
                    <a:pt x="460" y="92"/>
                    <a:pt x="475" y="105"/>
                  </a:cubicBezTo>
                  <a:cubicBezTo>
                    <a:pt x="487" y="119"/>
                    <a:pt x="521" y="112"/>
                    <a:pt x="532" y="128"/>
                  </a:cubicBezTo>
                  <a:cubicBezTo>
                    <a:pt x="542" y="144"/>
                    <a:pt x="523" y="172"/>
                    <a:pt x="531" y="190"/>
                  </a:cubicBezTo>
                  <a:cubicBezTo>
                    <a:pt x="537" y="208"/>
                    <a:pt x="571" y="214"/>
                    <a:pt x="575" y="233"/>
                  </a:cubicBezTo>
                  <a:cubicBezTo>
                    <a:pt x="579" y="252"/>
                    <a:pt x="550" y="271"/>
                    <a:pt x="551" y="290"/>
                  </a:cubicBezTo>
                  <a:cubicBezTo>
                    <a:pt x="550" y="309"/>
                    <a:pt x="579" y="328"/>
                    <a:pt x="575" y="347"/>
                  </a:cubicBezTo>
                  <a:cubicBezTo>
                    <a:pt x="571" y="366"/>
                    <a:pt x="538" y="372"/>
                    <a:pt x="531" y="390"/>
                  </a:cubicBezTo>
                  <a:cubicBezTo>
                    <a:pt x="523" y="407"/>
                    <a:pt x="542" y="436"/>
                    <a:pt x="532" y="452"/>
                  </a:cubicBezTo>
                  <a:cubicBezTo>
                    <a:pt x="521" y="468"/>
                    <a:pt x="487" y="461"/>
                    <a:pt x="475" y="475"/>
                  </a:cubicBezTo>
                  <a:cubicBezTo>
                    <a:pt x="460" y="488"/>
                    <a:pt x="467" y="521"/>
                    <a:pt x="451" y="532"/>
                  </a:cubicBezTo>
                  <a:cubicBezTo>
                    <a:pt x="435" y="543"/>
                    <a:pt x="407" y="523"/>
                    <a:pt x="390" y="532"/>
                  </a:cubicBezTo>
                  <a:cubicBezTo>
                    <a:pt x="372" y="538"/>
                    <a:pt x="365" y="572"/>
                    <a:pt x="346" y="575"/>
                  </a:cubicBezTo>
                  <a:cubicBezTo>
                    <a:pt x="327" y="579"/>
                    <a:pt x="309" y="550"/>
                    <a:pt x="289" y="552"/>
                  </a:cubicBezTo>
                  <a:cubicBezTo>
                    <a:pt x="270" y="550"/>
                    <a:pt x="252" y="579"/>
                    <a:pt x="233" y="575"/>
                  </a:cubicBezTo>
                  <a:cubicBezTo>
                    <a:pt x="214" y="572"/>
                    <a:pt x="207" y="538"/>
                    <a:pt x="189" y="532"/>
                  </a:cubicBezTo>
                  <a:cubicBezTo>
                    <a:pt x="172" y="523"/>
                    <a:pt x="144" y="543"/>
                    <a:pt x="128" y="532"/>
                  </a:cubicBezTo>
                  <a:cubicBezTo>
                    <a:pt x="112" y="521"/>
                    <a:pt x="119" y="488"/>
                    <a:pt x="104" y="475"/>
                  </a:cubicBezTo>
                  <a:cubicBezTo>
                    <a:pt x="92" y="461"/>
                    <a:pt x="58" y="468"/>
                    <a:pt x="47" y="452"/>
                  </a:cubicBezTo>
                  <a:cubicBezTo>
                    <a:pt x="36" y="436"/>
                    <a:pt x="56" y="407"/>
                    <a:pt x="47" y="390"/>
                  </a:cubicBezTo>
                  <a:cubicBezTo>
                    <a:pt x="41" y="372"/>
                    <a:pt x="8" y="366"/>
                    <a:pt x="4" y="347"/>
                  </a:cubicBezTo>
                  <a:cubicBezTo>
                    <a:pt x="0" y="328"/>
                    <a:pt x="29" y="309"/>
                    <a:pt x="27" y="290"/>
                  </a:cubicBezTo>
                  <a:cubicBezTo>
                    <a:pt x="29" y="271"/>
                    <a:pt x="0" y="252"/>
                    <a:pt x="4" y="233"/>
                  </a:cubicBezTo>
                  <a:cubicBezTo>
                    <a:pt x="8" y="214"/>
                    <a:pt x="41" y="208"/>
                    <a:pt x="47" y="190"/>
                  </a:cubicBezTo>
                  <a:cubicBezTo>
                    <a:pt x="56" y="172"/>
                    <a:pt x="36" y="144"/>
                    <a:pt x="47" y="128"/>
                  </a:cubicBezTo>
                  <a:cubicBezTo>
                    <a:pt x="58" y="112"/>
                    <a:pt x="92" y="119"/>
                    <a:pt x="104" y="105"/>
                  </a:cubicBezTo>
                  <a:cubicBezTo>
                    <a:pt x="119" y="92"/>
                    <a:pt x="112" y="58"/>
                    <a:pt x="128" y="48"/>
                  </a:cubicBezTo>
                  <a:cubicBezTo>
                    <a:pt x="144" y="37"/>
                    <a:pt x="172" y="56"/>
                    <a:pt x="189" y="48"/>
                  </a:cubicBezTo>
                  <a:cubicBezTo>
                    <a:pt x="207" y="42"/>
                    <a:pt x="214" y="8"/>
                    <a:pt x="233" y="4"/>
                  </a:cubicBezTo>
                  <a:cubicBezTo>
                    <a:pt x="252" y="0"/>
                    <a:pt x="270" y="29"/>
                    <a:pt x="289" y="28"/>
                  </a:cubicBezTo>
                  <a:close/>
                  <a:moveTo>
                    <a:pt x="367" y="103"/>
                  </a:moveTo>
                  <a:cubicBezTo>
                    <a:pt x="234" y="48"/>
                    <a:pt x="88" y="145"/>
                    <a:pt x="87" y="288"/>
                  </a:cubicBezTo>
                  <a:cubicBezTo>
                    <a:pt x="86" y="433"/>
                    <a:pt x="233" y="532"/>
                    <a:pt x="367" y="477"/>
                  </a:cubicBezTo>
                  <a:cubicBezTo>
                    <a:pt x="501" y="421"/>
                    <a:pt x="534" y="247"/>
                    <a:pt x="431" y="146"/>
                  </a:cubicBezTo>
                  <a:cubicBezTo>
                    <a:pt x="413" y="127"/>
                    <a:pt x="391" y="113"/>
                    <a:pt x="367" y="10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smtClean="0">
                <a:ln>
                  <a:noFill/>
                </a:ln>
                <a:solidFill>
                  <a:srgbClr val="00183C"/>
                </a:solidFill>
                <a:effectLst/>
                <a:uLnTx/>
                <a:uFillTx/>
              </a:endParaRPr>
            </a:p>
          </p:txBody>
        </p:sp>
        <p:sp>
          <p:nvSpPr>
            <p:cNvPr id="152" name="Freeform 29"/>
            <p:cNvSpPr>
              <a:spLocks noEditPoints="1"/>
            </p:cNvSpPr>
            <p:nvPr/>
          </p:nvSpPr>
          <p:spPr bwMode="auto">
            <a:xfrm>
              <a:off x="3829192" y="3821698"/>
              <a:ext cx="286002" cy="287100"/>
            </a:xfrm>
            <a:custGeom>
              <a:avLst/>
              <a:gdLst>
                <a:gd name="T0" fmla="*/ 165 w 331"/>
                <a:gd name="T1" fmla="*/ 0 h 332"/>
                <a:gd name="T2" fmla="*/ 331 w 331"/>
                <a:gd name="T3" fmla="*/ 166 h 332"/>
                <a:gd name="T4" fmla="*/ 165 w 331"/>
                <a:gd name="T5" fmla="*/ 332 h 332"/>
                <a:gd name="T6" fmla="*/ 0 w 331"/>
                <a:gd name="T7" fmla="*/ 166 h 332"/>
                <a:gd name="T8" fmla="*/ 165 w 331"/>
                <a:gd name="T9" fmla="*/ 0 h 332"/>
                <a:gd name="T10" fmla="*/ 176 w 331"/>
                <a:gd name="T11" fmla="*/ 50 h 332"/>
                <a:gd name="T12" fmla="*/ 205 w 331"/>
                <a:gd name="T13" fmla="*/ 111 h 332"/>
                <a:gd name="T14" fmla="*/ 272 w 331"/>
                <a:gd name="T15" fmla="*/ 119 h 332"/>
                <a:gd name="T16" fmla="*/ 282 w 331"/>
                <a:gd name="T17" fmla="*/ 127 h 332"/>
                <a:gd name="T18" fmla="*/ 279 w 331"/>
                <a:gd name="T19" fmla="*/ 140 h 332"/>
                <a:gd name="T20" fmla="*/ 229 w 331"/>
                <a:gd name="T21" fmla="*/ 186 h 332"/>
                <a:gd name="T22" fmla="*/ 242 w 331"/>
                <a:gd name="T23" fmla="*/ 252 h 332"/>
                <a:gd name="T24" fmla="*/ 237 w 331"/>
                <a:gd name="T25" fmla="*/ 265 h 332"/>
                <a:gd name="T26" fmla="*/ 224 w 331"/>
                <a:gd name="T27" fmla="*/ 265 h 332"/>
                <a:gd name="T28" fmla="*/ 165 w 331"/>
                <a:gd name="T29" fmla="*/ 232 h 332"/>
                <a:gd name="T30" fmla="*/ 106 w 331"/>
                <a:gd name="T31" fmla="*/ 265 h 332"/>
                <a:gd name="T32" fmla="*/ 93 w 331"/>
                <a:gd name="T33" fmla="*/ 265 h 332"/>
                <a:gd name="T34" fmla="*/ 89 w 331"/>
                <a:gd name="T35" fmla="*/ 252 h 332"/>
                <a:gd name="T36" fmla="*/ 102 w 331"/>
                <a:gd name="T37" fmla="*/ 186 h 332"/>
                <a:gd name="T38" fmla="*/ 52 w 331"/>
                <a:gd name="T39" fmla="*/ 140 h 332"/>
                <a:gd name="T40" fmla="*/ 49 w 331"/>
                <a:gd name="T41" fmla="*/ 127 h 332"/>
                <a:gd name="T42" fmla="*/ 59 w 331"/>
                <a:gd name="T43" fmla="*/ 119 h 332"/>
                <a:gd name="T44" fmla="*/ 126 w 331"/>
                <a:gd name="T45" fmla="*/ 111 h 332"/>
                <a:gd name="T46" fmla="*/ 154 w 331"/>
                <a:gd name="T47" fmla="*/ 50 h 332"/>
                <a:gd name="T48" fmla="*/ 165 w 331"/>
                <a:gd name="T49" fmla="*/ 43 h 332"/>
                <a:gd name="T50" fmla="*/ 176 w 331"/>
                <a:gd name="T51" fmla="*/ 50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331" h="332">
                  <a:moveTo>
                    <a:pt x="165" y="0"/>
                  </a:moveTo>
                  <a:cubicBezTo>
                    <a:pt x="257" y="0"/>
                    <a:pt x="331" y="74"/>
                    <a:pt x="331" y="166"/>
                  </a:cubicBezTo>
                  <a:cubicBezTo>
                    <a:pt x="331" y="257"/>
                    <a:pt x="257" y="332"/>
                    <a:pt x="165" y="332"/>
                  </a:cubicBezTo>
                  <a:cubicBezTo>
                    <a:pt x="74" y="332"/>
                    <a:pt x="0" y="257"/>
                    <a:pt x="0" y="166"/>
                  </a:cubicBezTo>
                  <a:cubicBezTo>
                    <a:pt x="0" y="74"/>
                    <a:pt x="74" y="0"/>
                    <a:pt x="165" y="0"/>
                  </a:cubicBezTo>
                  <a:close/>
                  <a:moveTo>
                    <a:pt x="176" y="50"/>
                  </a:moveTo>
                  <a:cubicBezTo>
                    <a:pt x="205" y="111"/>
                    <a:pt x="205" y="111"/>
                    <a:pt x="205" y="111"/>
                  </a:cubicBezTo>
                  <a:cubicBezTo>
                    <a:pt x="272" y="119"/>
                    <a:pt x="272" y="119"/>
                    <a:pt x="272" y="119"/>
                  </a:cubicBezTo>
                  <a:cubicBezTo>
                    <a:pt x="277" y="120"/>
                    <a:pt x="281" y="123"/>
                    <a:pt x="282" y="127"/>
                  </a:cubicBezTo>
                  <a:cubicBezTo>
                    <a:pt x="284" y="132"/>
                    <a:pt x="282" y="137"/>
                    <a:pt x="279" y="140"/>
                  </a:cubicBezTo>
                  <a:cubicBezTo>
                    <a:pt x="229" y="186"/>
                    <a:pt x="229" y="186"/>
                    <a:pt x="229" y="186"/>
                  </a:cubicBezTo>
                  <a:cubicBezTo>
                    <a:pt x="242" y="252"/>
                    <a:pt x="242" y="252"/>
                    <a:pt x="242" y="252"/>
                  </a:cubicBezTo>
                  <a:cubicBezTo>
                    <a:pt x="243" y="257"/>
                    <a:pt x="241" y="262"/>
                    <a:pt x="237" y="265"/>
                  </a:cubicBezTo>
                  <a:cubicBezTo>
                    <a:pt x="234" y="267"/>
                    <a:pt x="229" y="268"/>
                    <a:pt x="224" y="265"/>
                  </a:cubicBezTo>
                  <a:cubicBezTo>
                    <a:pt x="165" y="232"/>
                    <a:pt x="165" y="232"/>
                    <a:pt x="165" y="232"/>
                  </a:cubicBezTo>
                  <a:cubicBezTo>
                    <a:pt x="106" y="265"/>
                    <a:pt x="106" y="265"/>
                    <a:pt x="106" y="265"/>
                  </a:cubicBezTo>
                  <a:cubicBezTo>
                    <a:pt x="102" y="268"/>
                    <a:pt x="97" y="267"/>
                    <a:pt x="93" y="265"/>
                  </a:cubicBezTo>
                  <a:cubicBezTo>
                    <a:pt x="89" y="262"/>
                    <a:pt x="88" y="257"/>
                    <a:pt x="89" y="252"/>
                  </a:cubicBezTo>
                  <a:cubicBezTo>
                    <a:pt x="102" y="186"/>
                    <a:pt x="102" y="186"/>
                    <a:pt x="102" y="186"/>
                  </a:cubicBezTo>
                  <a:cubicBezTo>
                    <a:pt x="52" y="140"/>
                    <a:pt x="52" y="140"/>
                    <a:pt x="52" y="140"/>
                  </a:cubicBezTo>
                  <a:cubicBezTo>
                    <a:pt x="48" y="137"/>
                    <a:pt x="47" y="132"/>
                    <a:pt x="49" y="127"/>
                  </a:cubicBezTo>
                  <a:cubicBezTo>
                    <a:pt x="50" y="123"/>
                    <a:pt x="54" y="120"/>
                    <a:pt x="59" y="119"/>
                  </a:cubicBezTo>
                  <a:cubicBezTo>
                    <a:pt x="126" y="111"/>
                    <a:pt x="126" y="111"/>
                    <a:pt x="126" y="111"/>
                  </a:cubicBezTo>
                  <a:cubicBezTo>
                    <a:pt x="154" y="50"/>
                    <a:pt x="154" y="50"/>
                    <a:pt x="154" y="50"/>
                  </a:cubicBezTo>
                  <a:cubicBezTo>
                    <a:pt x="156" y="45"/>
                    <a:pt x="161" y="43"/>
                    <a:pt x="165" y="43"/>
                  </a:cubicBezTo>
                  <a:cubicBezTo>
                    <a:pt x="170" y="43"/>
                    <a:pt x="174" y="45"/>
                    <a:pt x="176" y="5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smtClean="0">
                <a:ln>
                  <a:noFill/>
                </a:ln>
                <a:solidFill>
                  <a:srgbClr val="00183C"/>
                </a:solidFill>
                <a:effectLst/>
                <a:uLnTx/>
                <a:uFillTx/>
              </a:endParaRPr>
            </a:p>
          </p:txBody>
        </p:sp>
      </p:grpSp>
      <p:sp>
        <p:nvSpPr>
          <p:cNvPr id="153" name="Freeform 5"/>
          <p:cNvSpPr/>
          <p:nvPr/>
        </p:nvSpPr>
        <p:spPr bwMode="auto">
          <a:xfrm>
            <a:off x="6050594" y="3558452"/>
            <a:ext cx="1055157" cy="1406075"/>
          </a:xfrm>
          <a:custGeom>
            <a:avLst/>
            <a:gdLst>
              <a:gd name="T0" fmla="*/ 166 w 233"/>
              <a:gd name="T1" fmla="*/ 0 h 311"/>
              <a:gd name="T2" fmla="*/ 227 w 233"/>
              <a:gd name="T3" fmla="*/ 54 h 311"/>
              <a:gd name="T4" fmla="*/ 182 w 233"/>
              <a:gd name="T5" fmla="*/ 123 h 311"/>
              <a:gd name="T6" fmla="*/ 164 w 233"/>
              <a:gd name="T7" fmla="*/ 126 h 311"/>
              <a:gd name="T8" fmla="*/ 139 w 233"/>
              <a:gd name="T9" fmla="*/ 153 h 311"/>
              <a:gd name="T10" fmla="*/ 162 w 233"/>
              <a:gd name="T11" fmla="*/ 183 h 311"/>
              <a:gd name="T12" fmla="*/ 178 w 233"/>
              <a:gd name="T13" fmla="*/ 185 h 311"/>
              <a:gd name="T14" fmla="*/ 228 w 233"/>
              <a:gd name="T15" fmla="*/ 231 h 311"/>
              <a:gd name="T16" fmla="*/ 197 w 233"/>
              <a:gd name="T17" fmla="*/ 297 h 311"/>
              <a:gd name="T18" fmla="*/ 128 w 233"/>
              <a:gd name="T19" fmla="*/ 289 h 311"/>
              <a:gd name="T20" fmla="*/ 20 w 233"/>
              <a:gd name="T21" fmla="*/ 182 h 311"/>
              <a:gd name="T22" fmla="*/ 21 w 233"/>
              <a:gd name="T23" fmla="*/ 126 h 311"/>
              <a:gd name="T24" fmla="*/ 121 w 233"/>
              <a:gd name="T25" fmla="*/ 26 h 311"/>
              <a:gd name="T26" fmla="*/ 166 w 233"/>
              <a:gd name="T27" fmla="*/ 0 h 3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33" h="311">
                <a:moveTo>
                  <a:pt x="166" y="0"/>
                </a:moveTo>
                <a:cubicBezTo>
                  <a:pt x="198" y="5"/>
                  <a:pt x="224" y="26"/>
                  <a:pt x="227" y="54"/>
                </a:cubicBezTo>
                <a:cubicBezTo>
                  <a:pt x="232" y="87"/>
                  <a:pt x="213" y="116"/>
                  <a:pt x="182" y="123"/>
                </a:cubicBezTo>
                <a:cubicBezTo>
                  <a:pt x="176" y="125"/>
                  <a:pt x="170" y="124"/>
                  <a:pt x="164" y="126"/>
                </a:cubicBezTo>
                <a:cubicBezTo>
                  <a:pt x="149" y="129"/>
                  <a:pt x="140" y="137"/>
                  <a:pt x="139" y="153"/>
                </a:cubicBezTo>
                <a:cubicBezTo>
                  <a:pt x="138" y="169"/>
                  <a:pt x="147" y="179"/>
                  <a:pt x="162" y="183"/>
                </a:cubicBezTo>
                <a:cubicBezTo>
                  <a:pt x="167" y="185"/>
                  <a:pt x="173" y="184"/>
                  <a:pt x="178" y="185"/>
                </a:cubicBezTo>
                <a:cubicBezTo>
                  <a:pt x="201" y="189"/>
                  <a:pt x="224" y="210"/>
                  <a:pt x="228" y="231"/>
                </a:cubicBezTo>
                <a:cubicBezTo>
                  <a:pt x="233" y="257"/>
                  <a:pt x="219" y="285"/>
                  <a:pt x="197" y="297"/>
                </a:cubicBezTo>
                <a:cubicBezTo>
                  <a:pt x="171" y="311"/>
                  <a:pt x="148" y="309"/>
                  <a:pt x="128" y="289"/>
                </a:cubicBezTo>
                <a:cubicBezTo>
                  <a:pt x="92" y="254"/>
                  <a:pt x="56" y="218"/>
                  <a:pt x="20" y="182"/>
                </a:cubicBezTo>
                <a:cubicBezTo>
                  <a:pt x="0" y="162"/>
                  <a:pt x="0" y="147"/>
                  <a:pt x="21" y="126"/>
                </a:cubicBezTo>
                <a:cubicBezTo>
                  <a:pt x="54" y="93"/>
                  <a:pt x="87" y="58"/>
                  <a:pt x="121" y="26"/>
                </a:cubicBezTo>
                <a:cubicBezTo>
                  <a:pt x="134" y="15"/>
                  <a:pt x="151" y="8"/>
                  <a:pt x="166" y="0"/>
                </a:cubicBezTo>
                <a:close/>
              </a:path>
            </a:pathLst>
          </a:custGeom>
          <a:solidFill>
            <a:srgbClr val="C29230"/>
          </a:solidFill>
          <a:ln w="381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smtClean="0">
              <a:ln>
                <a:noFill/>
              </a:ln>
              <a:solidFill>
                <a:srgbClr val="00183C"/>
              </a:solidFill>
              <a:effectLst/>
              <a:uLnTx/>
              <a:uFillTx/>
            </a:endParaRPr>
          </a:p>
        </p:txBody>
      </p:sp>
      <p:sp>
        <p:nvSpPr>
          <p:cNvPr id="154" name="Freeform 8"/>
          <p:cNvSpPr/>
          <p:nvPr/>
        </p:nvSpPr>
        <p:spPr bwMode="auto">
          <a:xfrm>
            <a:off x="7079312" y="3979072"/>
            <a:ext cx="548009" cy="552816"/>
          </a:xfrm>
          <a:custGeom>
            <a:avLst/>
            <a:gdLst>
              <a:gd name="T0" fmla="*/ 121 w 121"/>
              <a:gd name="T1" fmla="*/ 61 h 122"/>
              <a:gd name="T2" fmla="*/ 62 w 121"/>
              <a:gd name="T3" fmla="*/ 121 h 122"/>
              <a:gd name="T4" fmla="*/ 0 w 121"/>
              <a:gd name="T5" fmla="*/ 62 h 122"/>
              <a:gd name="T6" fmla="*/ 59 w 121"/>
              <a:gd name="T7" fmla="*/ 1 h 122"/>
              <a:gd name="T8" fmla="*/ 121 w 121"/>
              <a:gd name="T9" fmla="*/ 61 h 122"/>
            </a:gdLst>
            <a:ahLst/>
            <a:cxnLst>
              <a:cxn ang="0">
                <a:pos x="T0" y="T1"/>
              </a:cxn>
              <a:cxn ang="0">
                <a:pos x="T2" y="T3"/>
              </a:cxn>
              <a:cxn ang="0">
                <a:pos x="T4" y="T5"/>
              </a:cxn>
              <a:cxn ang="0">
                <a:pos x="T6" y="T7"/>
              </a:cxn>
              <a:cxn ang="0">
                <a:pos x="T8" y="T9"/>
              </a:cxn>
            </a:cxnLst>
            <a:rect l="0" t="0" r="r" b="b"/>
            <a:pathLst>
              <a:path w="121" h="122">
                <a:moveTo>
                  <a:pt x="121" y="61"/>
                </a:moveTo>
                <a:cubicBezTo>
                  <a:pt x="121" y="95"/>
                  <a:pt x="96" y="121"/>
                  <a:pt x="62" y="121"/>
                </a:cubicBezTo>
                <a:cubicBezTo>
                  <a:pt x="28" y="122"/>
                  <a:pt x="1" y="96"/>
                  <a:pt x="0" y="62"/>
                </a:cubicBezTo>
                <a:cubicBezTo>
                  <a:pt x="0" y="30"/>
                  <a:pt x="27" y="2"/>
                  <a:pt x="59" y="1"/>
                </a:cubicBezTo>
                <a:cubicBezTo>
                  <a:pt x="93" y="0"/>
                  <a:pt x="121" y="27"/>
                  <a:pt x="121" y="61"/>
                </a:cubicBezTo>
                <a:close/>
              </a:path>
            </a:pathLst>
          </a:custGeom>
          <a:solidFill>
            <a:srgbClr val="C29230"/>
          </a:solidFill>
          <a:ln w="381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smtClean="0">
              <a:ln>
                <a:noFill/>
              </a:ln>
              <a:solidFill>
                <a:srgbClr val="00183C"/>
              </a:solidFill>
              <a:effectLst/>
              <a:uLnTx/>
              <a:uFillTx/>
            </a:endParaRPr>
          </a:p>
        </p:txBody>
      </p:sp>
      <p:sp>
        <p:nvSpPr>
          <p:cNvPr id="155" name="任意多边形 154"/>
          <p:cNvSpPr/>
          <p:nvPr/>
        </p:nvSpPr>
        <p:spPr>
          <a:xfrm>
            <a:off x="7298845" y="4159049"/>
            <a:ext cx="108942" cy="162653"/>
          </a:xfrm>
          <a:custGeom>
            <a:avLst/>
            <a:gdLst/>
            <a:ahLst/>
            <a:cxnLst/>
            <a:rect l="l" t="t" r="r" b="b"/>
            <a:pathLst>
              <a:path w="108942" h="162653">
                <a:moveTo>
                  <a:pt x="57150" y="0"/>
                </a:moveTo>
                <a:cubicBezTo>
                  <a:pt x="86915" y="1190"/>
                  <a:pt x="102393" y="14287"/>
                  <a:pt x="103584" y="39290"/>
                </a:cubicBezTo>
                <a:cubicBezTo>
                  <a:pt x="102989" y="56554"/>
                  <a:pt x="95250" y="68461"/>
                  <a:pt x="80367" y="75009"/>
                </a:cubicBezTo>
                <a:cubicBezTo>
                  <a:pt x="98822" y="80962"/>
                  <a:pt x="108347" y="94357"/>
                  <a:pt x="108942" y="115193"/>
                </a:cubicBezTo>
                <a:cubicBezTo>
                  <a:pt x="106561" y="145554"/>
                  <a:pt x="89297" y="161329"/>
                  <a:pt x="57150" y="162520"/>
                </a:cubicBezTo>
                <a:cubicBezTo>
                  <a:pt x="20240" y="164306"/>
                  <a:pt x="1190" y="148233"/>
                  <a:pt x="0" y="114300"/>
                </a:cubicBezTo>
                <a:lnTo>
                  <a:pt x="14287" y="114300"/>
                </a:lnTo>
                <a:cubicBezTo>
                  <a:pt x="14883" y="138708"/>
                  <a:pt x="28277" y="151209"/>
                  <a:pt x="54471" y="151804"/>
                </a:cubicBezTo>
                <a:cubicBezTo>
                  <a:pt x="78879" y="150018"/>
                  <a:pt x="92273" y="137815"/>
                  <a:pt x="94654" y="115193"/>
                </a:cubicBezTo>
                <a:cubicBezTo>
                  <a:pt x="92868" y="92571"/>
                  <a:pt x="75604" y="81855"/>
                  <a:pt x="42862" y="83046"/>
                </a:cubicBezTo>
                <a:lnTo>
                  <a:pt x="42862" y="71437"/>
                </a:lnTo>
                <a:cubicBezTo>
                  <a:pt x="73223" y="72628"/>
                  <a:pt x="88404" y="62210"/>
                  <a:pt x="88404" y="40183"/>
                </a:cubicBezTo>
                <a:cubicBezTo>
                  <a:pt x="87213" y="22324"/>
                  <a:pt x="75902" y="12799"/>
                  <a:pt x="54471" y="11608"/>
                </a:cubicBezTo>
                <a:cubicBezTo>
                  <a:pt x="32444" y="13394"/>
                  <a:pt x="20836" y="25003"/>
                  <a:pt x="19645" y="46434"/>
                </a:cubicBezTo>
                <a:lnTo>
                  <a:pt x="5358" y="46434"/>
                </a:lnTo>
                <a:cubicBezTo>
                  <a:pt x="4762" y="32742"/>
                  <a:pt x="9822" y="20836"/>
                  <a:pt x="20538" y="10715"/>
                </a:cubicBezTo>
                <a:cubicBezTo>
                  <a:pt x="28277" y="3572"/>
                  <a:pt x="40481" y="0"/>
                  <a:pt x="57150" y="0"/>
                </a:cubicBezTo>
                <a:close/>
              </a:path>
            </a:pathLst>
          </a:custGeom>
          <a:solidFill>
            <a:srgbClr val="00183C"/>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smtClean="0">
              <a:ln>
                <a:noFill/>
              </a:ln>
              <a:solidFill>
                <a:srgbClr val="00183C"/>
              </a:solidFill>
              <a:effectLst/>
              <a:uLnTx/>
              <a:uFillTx/>
            </a:endParaRPr>
          </a:p>
        </p:txBody>
      </p:sp>
      <p:grpSp>
        <p:nvGrpSpPr>
          <p:cNvPr id="156" name="组合 155"/>
          <p:cNvGrpSpPr>
            <a:grpSpLocks noChangeAspect="1"/>
          </p:cNvGrpSpPr>
          <p:nvPr/>
        </p:nvGrpSpPr>
        <p:grpSpPr>
          <a:xfrm>
            <a:off x="6260910" y="4151881"/>
            <a:ext cx="210492" cy="179103"/>
            <a:chOff x="7909299" y="3772690"/>
            <a:chExt cx="667095" cy="567616"/>
          </a:xfrm>
          <a:solidFill>
            <a:srgbClr val="00183C"/>
          </a:solidFill>
        </p:grpSpPr>
        <p:sp>
          <p:nvSpPr>
            <p:cNvPr id="157" name="Freeform 16"/>
            <p:cNvSpPr>
              <a:spLocks noEditPoints="1"/>
            </p:cNvSpPr>
            <p:nvPr/>
          </p:nvSpPr>
          <p:spPr bwMode="auto">
            <a:xfrm>
              <a:off x="7909299" y="3772690"/>
              <a:ext cx="623207" cy="567616"/>
            </a:xfrm>
            <a:custGeom>
              <a:avLst/>
              <a:gdLst>
                <a:gd name="T0" fmla="*/ 499 w 721"/>
                <a:gd name="T1" fmla="*/ 196 h 657"/>
                <a:gd name="T2" fmla="*/ 637 w 721"/>
                <a:gd name="T3" fmla="*/ 322 h 657"/>
                <a:gd name="T4" fmla="*/ 646 w 721"/>
                <a:gd name="T5" fmla="*/ 329 h 657"/>
                <a:gd name="T6" fmla="*/ 672 w 721"/>
                <a:gd name="T7" fmla="*/ 353 h 657"/>
                <a:gd name="T8" fmla="*/ 686 w 721"/>
                <a:gd name="T9" fmla="*/ 367 h 657"/>
                <a:gd name="T10" fmla="*/ 669 w 721"/>
                <a:gd name="T11" fmla="*/ 472 h 657"/>
                <a:gd name="T12" fmla="*/ 611 w 721"/>
                <a:gd name="T13" fmla="*/ 550 h 657"/>
                <a:gd name="T14" fmla="*/ 539 w 721"/>
                <a:gd name="T15" fmla="*/ 598 h 657"/>
                <a:gd name="T16" fmla="*/ 439 w 721"/>
                <a:gd name="T17" fmla="*/ 633 h 657"/>
                <a:gd name="T18" fmla="*/ 433 w 721"/>
                <a:gd name="T19" fmla="*/ 629 h 657"/>
                <a:gd name="T20" fmla="*/ 449 w 721"/>
                <a:gd name="T21" fmla="*/ 594 h 657"/>
                <a:gd name="T22" fmla="*/ 481 w 721"/>
                <a:gd name="T23" fmla="*/ 606 h 657"/>
                <a:gd name="T24" fmla="*/ 501 w 721"/>
                <a:gd name="T25" fmla="*/ 591 h 657"/>
                <a:gd name="T26" fmla="*/ 501 w 721"/>
                <a:gd name="T27" fmla="*/ 577 h 657"/>
                <a:gd name="T28" fmla="*/ 452 w 721"/>
                <a:gd name="T29" fmla="*/ 538 h 657"/>
                <a:gd name="T30" fmla="*/ 449 w 721"/>
                <a:gd name="T31" fmla="*/ 511 h 657"/>
                <a:gd name="T32" fmla="*/ 475 w 721"/>
                <a:gd name="T33" fmla="*/ 508 h 657"/>
                <a:gd name="T34" fmla="*/ 530 w 721"/>
                <a:gd name="T35" fmla="*/ 551 h 657"/>
                <a:gd name="T36" fmla="*/ 567 w 721"/>
                <a:gd name="T37" fmla="*/ 557 h 657"/>
                <a:gd name="T38" fmla="*/ 572 w 721"/>
                <a:gd name="T39" fmla="*/ 549 h 657"/>
                <a:gd name="T40" fmla="*/ 570 w 721"/>
                <a:gd name="T41" fmla="*/ 532 h 657"/>
                <a:gd name="T42" fmla="*/ 506 w 721"/>
                <a:gd name="T43" fmla="*/ 481 h 657"/>
                <a:gd name="T44" fmla="*/ 503 w 721"/>
                <a:gd name="T45" fmla="*/ 455 h 657"/>
                <a:gd name="T46" fmla="*/ 529 w 721"/>
                <a:gd name="T47" fmla="*/ 451 h 657"/>
                <a:gd name="T48" fmla="*/ 596 w 721"/>
                <a:gd name="T49" fmla="*/ 504 h 657"/>
                <a:gd name="T50" fmla="*/ 598 w 721"/>
                <a:gd name="T51" fmla="*/ 505 h 657"/>
                <a:gd name="T52" fmla="*/ 620 w 721"/>
                <a:gd name="T53" fmla="*/ 467 h 657"/>
                <a:gd name="T54" fmla="*/ 549 w 721"/>
                <a:gd name="T55" fmla="*/ 414 h 657"/>
                <a:gd name="T56" fmla="*/ 546 w 721"/>
                <a:gd name="T57" fmla="*/ 388 h 657"/>
                <a:gd name="T58" fmla="*/ 572 w 721"/>
                <a:gd name="T59" fmla="*/ 384 h 657"/>
                <a:gd name="T60" fmla="*/ 642 w 721"/>
                <a:gd name="T61" fmla="*/ 437 h 657"/>
                <a:gd name="T62" fmla="*/ 663 w 721"/>
                <a:gd name="T63" fmla="*/ 429 h 657"/>
                <a:gd name="T64" fmla="*/ 659 w 721"/>
                <a:gd name="T65" fmla="*/ 394 h 657"/>
                <a:gd name="T66" fmla="*/ 645 w 721"/>
                <a:gd name="T67" fmla="*/ 379 h 657"/>
                <a:gd name="T68" fmla="*/ 457 w 721"/>
                <a:gd name="T69" fmla="*/ 209 h 657"/>
                <a:gd name="T70" fmla="*/ 462 w 721"/>
                <a:gd name="T71" fmla="*/ 198 h 657"/>
                <a:gd name="T72" fmla="*/ 496 w 721"/>
                <a:gd name="T73" fmla="*/ 196 h 657"/>
                <a:gd name="T74" fmla="*/ 499 w 721"/>
                <a:gd name="T75" fmla="*/ 196 h 657"/>
                <a:gd name="T76" fmla="*/ 86 w 721"/>
                <a:gd name="T77" fmla="*/ 355 h 657"/>
                <a:gd name="T78" fmla="*/ 59 w 721"/>
                <a:gd name="T79" fmla="*/ 262 h 657"/>
                <a:gd name="T80" fmla="*/ 35 w 721"/>
                <a:gd name="T81" fmla="*/ 239 h 657"/>
                <a:gd name="T82" fmla="*/ 0 w 721"/>
                <a:gd name="T83" fmla="*/ 176 h 657"/>
                <a:gd name="T84" fmla="*/ 16 w 721"/>
                <a:gd name="T85" fmla="*/ 135 h 657"/>
                <a:gd name="T86" fmla="*/ 116 w 721"/>
                <a:gd name="T87" fmla="*/ 27 h 657"/>
                <a:gd name="T88" fmla="*/ 199 w 721"/>
                <a:gd name="T89" fmla="*/ 20 h 657"/>
                <a:gd name="T90" fmla="*/ 242 w 721"/>
                <a:gd name="T91" fmla="*/ 46 h 657"/>
                <a:gd name="T92" fmla="*/ 254 w 721"/>
                <a:gd name="T93" fmla="*/ 50 h 657"/>
                <a:gd name="T94" fmla="*/ 350 w 721"/>
                <a:gd name="T95" fmla="*/ 33 h 657"/>
                <a:gd name="T96" fmla="*/ 284 w 721"/>
                <a:gd name="T97" fmla="*/ 82 h 657"/>
                <a:gd name="T98" fmla="*/ 260 w 721"/>
                <a:gd name="T99" fmla="*/ 87 h 657"/>
                <a:gd name="T100" fmla="*/ 195 w 721"/>
                <a:gd name="T101" fmla="*/ 64 h 657"/>
                <a:gd name="T102" fmla="*/ 176 w 721"/>
                <a:gd name="T103" fmla="*/ 50 h 657"/>
                <a:gd name="T104" fmla="*/ 144 w 721"/>
                <a:gd name="T105" fmla="*/ 53 h 657"/>
                <a:gd name="T106" fmla="*/ 44 w 721"/>
                <a:gd name="T107" fmla="*/ 161 h 657"/>
                <a:gd name="T108" fmla="*/ 44 w 721"/>
                <a:gd name="T109" fmla="*/ 193 h 657"/>
                <a:gd name="T110" fmla="*/ 69 w 721"/>
                <a:gd name="T111" fmla="*/ 220 h 657"/>
                <a:gd name="T112" fmla="*/ 97 w 721"/>
                <a:gd name="T113" fmla="*/ 257 h 657"/>
                <a:gd name="T114" fmla="*/ 115 w 721"/>
                <a:gd name="T115" fmla="*/ 330 h 657"/>
                <a:gd name="T116" fmla="*/ 86 w 721"/>
                <a:gd name="T117" fmla="*/ 355 h 6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721" h="657">
                  <a:moveTo>
                    <a:pt x="499" y="196"/>
                  </a:moveTo>
                  <a:cubicBezTo>
                    <a:pt x="545" y="237"/>
                    <a:pt x="592" y="279"/>
                    <a:pt x="637" y="322"/>
                  </a:cubicBezTo>
                  <a:cubicBezTo>
                    <a:pt x="640" y="325"/>
                    <a:pt x="643" y="327"/>
                    <a:pt x="646" y="329"/>
                  </a:cubicBezTo>
                  <a:cubicBezTo>
                    <a:pt x="672" y="353"/>
                    <a:pt x="672" y="353"/>
                    <a:pt x="672" y="353"/>
                  </a:cubicBezTo>
                  <a:cubicBezTo>
                    <a:pt x="686" y="367"/>
                    <a:pt x="686" y="367"/>
                    <a:pt x="686" y="367"/>
                  </a:cubicBezTo>
                  <a:cubicBezTo>
                    <a:pt x="721" y="403"/>
                    <a:pt x="707" y="456"/>
                    <a:pt x="669" y="472"/>
                  </a:cubicBezTo>
                  <a:cubicBezTo>
                    <a:pt x="685" y="513"/>
                    <a:pt x="652" y="552"/>
                    <a:pt x="611" y="550"/>
                  </a:cubicBezTo>
                  <a:cubicBezTo>
                    <a:pt x="606" y="584"/>
                    <a:pt x="574" y="607"/>
                    <a:pt x="539" y="598"/>
                  </a:cubicBezTo>
                  <a:cubicBezTo>
                    <a:pt x="529" y="641"/>
                    <a:pt x="479" y="657"/>
                    <a:pt x="439" y="633"/>
                  </a:cubicBezTo>
                  <a:cubicBezTo>
                    <a:pt x="433" y="629"/>
                    <a:pt x="433" y="629"/>
                    <a:pt x="433" y="629"/>
                  </a:cubicBezTo>
                  <a:cubicBezTo>
                    <a:pt x="441" y="619"/>
                    <a:pt x="446" y="607"/>
                    <a:pt x="449" y="594"/>
                  </a:cubicBezTo>
                  <a:cubicBezTo>
                    <a:pt x="460" y="601"/>
                    <a:pt x="468" y="607"/>
                    <a:pt x="481" y="606"/>
                  </a:cubicBezTo>
                  <a:cubicBezTo>
                    <a:pt x="490" y="605"/>
                    <a:pt x="499" y="600"/>
                    <a:pt x="501" y="591"/>
                  </a:cubicBezTo>
                  <a:cubicBezTo>
                    <a:pt x="502" y="587"/>
                    <a:pt x="502" y="583"/>
                    <a:pt x="501" y="577"/>
                  </a:cubicBezTo>
                  <a:cubicBezTo>
                    <a:pt x="452" y="538"/>
                    <a:pt x="452" y="538"/>
                    <a:pt x="452" y="538"/>
                  </a:cubicBezTo>
                  <a:cubicBezTo>
                    <a:pt x="444" y="531"/>
                    <a:pt x="442" y="519"/>
                    <a:pt x="449" y="511"/>
                  </a:cubicBezTo>
                  <a:cubicBezTo>
                    <a:pt x="455" y="503"/>
                    <a:pt x="467" y="502"/>
                    <a:pt x="475" y="508"/>
                  </a:cubicBezTo>
                  <a:cubicBezTo>
                    <a:pt x="530" y="551"/>
                    <a:pt x="530" y="551"/>
                    <a:pt x="530" y="551"/>
                  </a:cubicBezTo>
                  <a:cubicBezTo>
                    <a:pt x="543" y="562"/>
                    <a:pt x="556" y="566"/>
                    <a:pt x="567" y="557"/>
                  </a:cubicBezTo>
                  <a:cubicBezTo>
                    <a:pt x="569" y="555"/>
                    <a:pt x="571" y="552"/>
                    <a:pt x="572" y="549"/>
                  </a:cubicBezTo>
                  <a:cubicBezTo>
                    <a:pt x="574" y="544"/>
                    <a:pt x="576" y="536"/>
                    <a:pt x="570" y="532"/>
                  </a:cubicBezTo>
                  <a:cubicBezTo>
                    <a:pt x="506" y="481"/>
                    <a:pt x="506" y="481"/>
                    <a:pt x="506" y="481"/>
                  </a:cubicBezTo>
                  <a:cubicBezTo>
                    <a:pt x="498" y="475"/>
                    <a:pt x="496" y="463"/>
                    <a:pt x="503" y="455"/>
                  </a:cubicBezTo>
                  <a:cubicBezTo>
                    <a:pt x="509" y="446"/>
                    <a:pt x="521" y="445"/>
                    <a:pt x="529" y="451"/>
                  </a:cubicBezTo>
                  <a:cubicBezTo>
                    <a:pt x="596" y="504"/>
                    <a:pt x="596" y="504"/>
                    <a:pt x="596" y="504"/>
                  </a:cubicBezTo>
                  <a:cubicBezTo>
                    <a:pt x="597" y="504"/>
                    <a:pt x="597" y="505"/>
                    <a:pt x="598" y="505"/>
                  </a:cubicBezTo>
                  <a:cubicBezTo>
                    <a:pt x="620" y="525"/>
                    <a:pt x="656" y="496"/>
                    <a:pt x="620" y="467"/>
                  </a:cubicBezTo>
                  <a:cubicBezTo>
                    <a:pt x="549" y="414"/>
                    <a:pt x="549" y="414"/>
                    <a:pt x="549" y="414"/>
                  </a:cubicBezTo>
                  <a:cubicBezTo>
                    <a:pt x="541" y="408"/>
                    <a:pt x="539" y="396"/>
                    <a:pt x="546" y="388"/>
                  </a:cubicBezTo>
                  <a:cubicBezTo>
                    <a:pt x="552" y="379"/>
                    <a:pt x="564" y="378"/>
                    <a:pt x="572" y="384"/>
                  </a:cubicBezTo>
                  <a:cubicBezTo>
                    <a:pt x="642" y="437"/>
                    <a:pt x="642" y="437"/>
                    <a:pt x="642" y="437"/>
                  </a:cubicBezTo>
                  <a:cubicBezTo>
                    <a:pt x="649" y="441"/>
                    <a:pt x="659" y="436"/>
                    <a:pt x="663" y="429"/>
                  </a:cubicBezTo>
                  <a:cubicBezTo>
                    <a:pt x="671" y="419"/>
                    <a:pt x="670" y="405"/>
                    <a:pt x="659" y="394"/>
                  </a:cubicBezTo>
                  <a:cubicBezTo>
                    <a:pt x="645" y="379"/>
                    <a:pt x="645" y="379"/>
                    <a:pt x="645" y="379"/>
                  </a:cubicBezTo>
                  <a:cubicBezTo>
                    <a:pt x="457" y="209"/>
                    <a:pt x="457" y="209"/>
                    <a:pt x="457" y="209"/>
                  </a:cubicBezTo>
                  <a:cubicBezTo>
                    <a:pt x="453" y="205"/>
                    <a:pt x="456" y="198"/>
                    <a:pt x="462" y="198"/>
                  </a:cubicBezTo>
                  <a:cubicBezTo>
                    <a:pt x="473" y="198"/>
                    <a:pt x="485" y="198"/>
                    <a:pt x="496" y="196"/>
                  </a:cubicBezTo>
                  <a:cubicBezTo>
                    <a:pt x="497" y="196"/>
                    <a:pt x="498" y="196"/>
                    <a:pt x="499" y="196"/>
                  </a:cubicBezTo>
                  <a:close/>
                  <a:moveTo>
                    <a:pt x="86" y="355"/>
                  </a:moveTo>
                  <a:cubicBezTo>
                    <a:pt x="66" y="330"/>
                    <a:pt x="64" y="295"/>
                    <a:pt x="59" y="262"/>
                  </a:cubicBezTo>
                  <a:cubicBezTo>
                    <a:pt x="35" y="239"/>
                    <a:pt x="35" y="239"/>
                    <a:pt x="35" y="239"/>
                  </a:cubicBezTo>
                  <a:cubicBezTo>
                    <a:pt x="17" y="219"/>
                    <a:pt x="0" y="205"/>
                    <a:pt x="0" y="176"/>
                  </a:cubicBezTo>
                  <a:cubicBezTo>
                    <a:pt x="0" y="161"/>
                    <a:pt x="6" y="147"/>
                    <a:pt x="16" y="135"/>
                  </a:cubicBezTo>
                  <a:cubicBezTo>
                    <a:pt x="116" y="27"/>
                    <a:pt x="116" y="27"/>
                    <a:pt x="116" y="27"/>
                  </a:cubicBezTo>
                  <a:cubicBezTo>
                    <a:pt x="138" y="3"/>
                    <a:pt x="174" y="0"/>
                    <a:pt x="199" y="20"/>
                  </a:cubicBezTo>
                  <a:cubicBezTo>
                    <a:pt x="215" y="31"/>
                    <a:pt x="221" y="38"/>
                    <a:pt x="242" y="46"/>
                  </a:cubicBezTo>
                  <a:cubicBezTo>
                    <a:pt x="248" y="48"/>
                    <a:pt x="253" y="50"/>
                    <a:pt x="254" y="50"/>
                  </a:cubicBezTo>
                  <a:cubicBezTo>
                    <a:pt x="284" y="46"/>
                    <a:pt x="316" y="32"/>
                    <a:pt x="350" y="33"/>
                  </a:cubicBezTo>
                  <a:cubicBezTo>
                    <a:pt x="337" y="42"/>
                    <a:pt x="286" y="82"/>
                    <a:pt x="284" y="82"/>
                  </a:cubicBezTo>
                  <a:cubicBezTo>
                    <a:pt x="276" y="84"/>
                    <a:pt x="268" y="86"/>
                    <a:pt x="260" y="87"/>
                  </a:cubicBezTo>
                  <a:cubicBezTo>
                    <a:pt x="241" y="90"/>
                    <a:pt x="208" y="74"/>
                    <a:pt x="195" y="64"/>
                  </a:cubicBezTo>
                  <a:cubicBezTo>
                    <a:pt x="176" y="50"/>
                    <a:pt x="176" y="50"/>
                    <a:pt x="176" y="50"/>
                  </a:cubicBezTo>
                  <a:cubicBezTo>
                    <a:pt x="166" y="42"/>
                    <a:pt x="152" y="44"/>
                    <a:pt x="144" y="53"/>
                  </a:cubicBezTo>
                  <a:cubicBezTo>
                    <a:pt x="44" y="161"/>
                    <a:pt x="44" y="161"/>
                    <a:pt x="44" y="161"/>
                  </a:cubicBezTo>
                  <a:cubicBezTo>
                    <a:pt x="36" y="170"/>
                    <a:pt x="36" y="184"/>
                    <a:pt x="44" y="193"/>
                  </a:cubicBezTo>
                  <a:cubicBezTo>
                    <a:pt x="53" y="203"/>
                    <a:pt x="59" y="210"/>
                    <a:pt x="69" y="220"/>
                  </a:cubicBezTo>
                  <a:cubicBezTo>
                    <a:pt x="80" y="230"/>
                    <a:pt x="95" y="244"/>
                    <a:pt x="97" y="257"/>
                  </a:cubicBezTo>
                  <a:cubicBezTo>
                    <a:pt x="100" y="280"/>
                    <a:pt x="102" y="313"/>
                    <a:pt x="115" y="330"/>
                  </a:cubicBezTo>
                  <a:cubicBezTo>
                    <a:pt x="102" y="337"/>
                    <a:pt x="95" y="344"/>
                    <a:pt x="86" y="35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smtClean="0">
                <a:ln>
                  <a:noFill/>
                </a:ln>
                <a:solidFill>
                  <a:srgbClr val="00183C"/>
                </a:solidFill>
                <a:effectLst/>
                <a:uLnTx/>
                <a:uFillTx/>
              </a:endParaRPr>
            </a:p>
          </p:txBody>
        </p:sp>
        <p:sp>
          <p:nvSpPr>
            <p:cNvPr id="158" name="Freeform 17"/>
            <p:cNvSpPr>
              <a:spLocks noEditPoints="1"/>
            </p:cNvSpPr>
            <p:nvPr/>
          </p:nvSpPr>
          <p:spPr bwMode="auto">
            <a:xfrm>
              <a:off x="7980982" y="3772690"/>
              <a:ext cx="595412" cy="551158"/>
            </a:xfrm>
            <a:custGeom>
              <a:avLst/>
              <a:gdLst>
                <a:gd name="T0" fmla="*/ 319 w 689"/>
                <a:gd name="T1" fmla="*/ 543 h 638"/>
                <a:gd name="T2" fmla="*/ 262 w 689"/>
                <a:gd name="T3" fmla="*/ 538 h 638"/>
                <a:gd name="T4" fmla="*/ 258 w 689"/>
                <a:gd name="T5" fmla="*/ 538 h 638"/>
                <a:gd name="T6" fmla="*/ 257 w 689"/>
                <a:gd name="T7" fmla="*/ 535 h 638"/>
                <a:gd name="T8" fmla="*/ 241 w 689"/>
                <a:gd name="T9" fmla="*/ 489 h 638"/>
                <a:gd name="T10" fmla="*/ 241 w 689"/>
                <a:gd name="T11" fmla="*/ 489 h 638"/>
                <a:gd name="T12" fmla="*/ 185 w 689"/>
                <a:gd name="T13" fmla="*/ 484 h 638"/>
                <a:gd name="T14" fmla="*/ 181 w 689"/>
                <a:gd name="T15" fmla="*/ 484 h 638"/>
                <a:gd name="T16" fmla="*/ 180 w 689"/>
                <a:gd name="T17" fmla="*/ 481 h 638"/>
                <a:gd name="T18" fmla="*/ 164 w 689"/>
                <a:gd name="T19" fmla="*/ 435 h 638"/>
                <a:gd name="T20" fmla="*/ 164 w 689"/>
                <a:gd name="T21" fmla="*/ 435 h 638"/>
                <a:gd name="T22" fmla="*/ 117 w 689"/>
                <a:gd name="T23" fmla="*/ 425 h 638"/>
                <a:gd name="T24" fmla="*/ 113 w 689"/>
                <a:gd name="T25" fmla="*/ 425 h 638"/>
                <a:gd name="T26" fmla="*/ 113 w 689"/>
                <a:gd name="T27" fmla="*/ 421 h 638"/>
                <a:gd name="T28" fmla="*/ 100 w 689"/>
                <a:gd name="T29" fmla="*/ 365 h 638"/>
                <a:gd name="T30" fmla="*/ 100 w 689"/>
                <a:gd name="T31" fmla="*/ 365 h 638"/>
                <a:gd name="T32" fmla="*/ 32 w 689"/>
                <a:gd name="T33" fmla="*/ 370 h 638"/>
                <a:gd name="T34" fmla="*/ 18 w 689"/>
                <a:gd name="T35" fmla="*/ 386 h 638"/>
                <a:gd name="T36" fmla="*/ 23 w 689"/>
                <a:gd name="T37" fmla="*/ 455 h 638"/>
                <a:gd name="T38" fmla="*/ 23 w 689"/>
                <a:gd name="T39" fmla="*/ 455 h 638"/>
                <a:gd name="T40" fmla="*/ 66 w 689"/>
                <a:gd name="T41" fmla="*/ 465 h 638"/>
                <a:gd name="T42" fmla="*/ 70 w 689"/>
                <a:gd name="T43" fmla="*/ 466 h 638"/>
                <a:gd name="T44" fmla="*/ 69 w 689"/>
                <a:gd name="T45" fmla="*/ 470 h 638"/>
                <a:gd name="T46" fmla="*/ 76 w 689"/>
                <a:gd name="T47" fmla="*/ 536 h 638"/>
                <a:gd name="T48" fmla="*/ 76 w 689"/>
                <a:gd name="T49" fmla="*/ 536 h 638"/>
                <a:gd name="T50" fmla="*/ 142 w 689"/>
                <a:gd name="T51" fmla="*/ 534 h 638"/>
                <a:gd name="T52" fmla="*/ 145 w 689"/>
                <a:gd name="T53" fmla="*/ 534 h 638"/>
                <a:gd name="T54" fmla="*/ 147 w 689"/>
                <a:gd name="T55" fmla="*/ 537 h 638"/>
                <a:gd name="T56" fmla="*/ 164 w 689"/>
                <a:gd name="T57" fmla="*/ 578 h 638"/>
                <a:gd name="T58" fmla="*/ 164 w 689"/>
                <a:gd name="T59" fmla="*/ 578 h 638"/>
                <a:gd name="T60" fmla="*/ 230 w 689"/>
                <a:gd name="T61" fmla="*/ 576 h 638"/>
                <a:gd name="T62" fmla="*/ 233 w 689"/>
                <a:gd name="T63" fmla="*/ 576 h 638"/>
                <a:gd name="T64" fmla="*/ 235 w 689"/>
                <a:gd name="T65" fmla="*/ 579 h 638"/>
                <a:gd name="T66" fmla="*/ 252 w 689"/>
                <a:gd name="T67" fmla="*/ 621 h 638"/>
                <a:gd name="T68" fmla="*/ 320 w 689"/>
                <a:gd name="T69" fmla="*/ 615 h 638"/>
                <a:gd name="T70" fmla="*/ 324 w 689"/>
                <a:gd name="T71" fmla="*/ 611 h 638"/>
                <a:gd name="T72" fmla="*/ 319 w 689"/>
                <a:gd name="T73" fmla="*/ 543 h 638"/>
                <a:gd name="T74" fmla="*/ 449 w 689"/>
                <a:gd name="T75" fmla="*/ 177 h 638"/>
                <a:gd name="T76" fmla="*/ 576 w 689"/>
                <a:gd name="T77" fmla="*/ 299 h 638"/>
                <a:gd name="T78" fmla="*/ 597 w 689"/>
                <a:gd name="T79" fmla="*/ 306 h 638"/>
                <a:gd name="T80" fmla="*/ 616 w 689"/>
                <a:gd name="T81" fmla="*/ 293 h 638"/>
                <a:gd name="T82" fmla="*/ 636 w 689"/>
                <a:gd name="T83" fmla="*/ 234 h 638"/>
                <a:gd name="T84" fmla="*/ 649 w 689"/>
                <a:gd name="T85" fmla="*/ 209 h 638"/>
                <a:gd name="T86" fmla="*/ 671 w 689"/>
                <a:gd name="T87" fmla="*/ 186 h 638"/>
                <a:gd name="T88" fmla="*/ 672 w 689"/>
                <a:gd name="T89" fmla="*/ 121 h 638"/>
                <a:gd name="T90" fmla="*/ 580 w 689"/>
                <a:gd name="T91" fmla="*/ 21 h 638"/>
                <a:gd name="T92" fmla="*/ 515 w 689"/>
                <a:gd name="T93" fmla="*/ 16 h 638"/>
                <a:gd name="T94" fmla="*/ 493 w 689"/>
                <a:gd name="T95" fmla="*/ 34 h 638"/>
                <a:gd name="T96" fmla="*/ 457 w 689"/>
                <a:gd name="T97" fmla="*/ 44 h 638"/>
                <a:gd name="T98" fmla="*/ 390 w 689"/>
                <a:gd name="T99" fmla="*/ 36 h 638"/>
                <a:gd name="T100" fmla="*/ 274 w 689"/>
                <a:gd name="T101" fmla="*/ 67 h 638"/>
                <a:gd name="T102" fmla="*/ 139 w 689"/>
                <a:gd name="T103" fmla="*/ 171 h 638"/>
                <a:gd name="T104" fmla="*/ 203 w 689"/>
                <a:gd name="T105" fmla="*/ 222 h 638"/>
                <a:gd name="T106" fmla="*/ 301 w 689"/>
                <a:gd name="T107" fmla="*/ 161 h 638"/>
                <a:gd name="T108" fmla="*/ 346 w 689"/>
                <a:gd name="T109" fmla="*/ 158 h 638"/>
                <a:gd name="T110" fmla="*/ 408 w 689"/>
                <a:gd name="T111" fmla="*/ 165 h 638"/>
                <a:gd name="T112" fmla="*/ 449 w 689"/>
                <a:gd name="T113" fmla="*/ 177 h 6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689" h="638">
                  <a:moveTo>
                    <a:pt x="319" y="543"/>
                  </a:moveTo>
                  <a:cubicBezTo>
                    <a:pt x="302" y="529"/>
                    <a:pt x="279" y="528"/>
                    <a:pt x="262" y="538"/>
                  </a:cubicBezTo>
                  <a:cubicBezTo>
                    <a:pt x="261" y="539"/>
                    <a:pt x="259" y="539"/>
                    <a:pt x="258" y="538"/>
                  </a:cubicBezTo>
                  <a:cubicBezTo>
                    <a:pt x="257" y="537"/>
                    <a:pt x="257" y="536"/>
                    <a:pt x="257" y="535"/>
                  </a:cubicBezTo>
                  <a:cubicBezTo>
                    <a:pt x="260" y="518"/>
                    <a:pt x="255" y="500"/>
                    <a:pt x="241" y="489"/>
                  </a:cubicBezTo>
                  <a:cubicBezTo>
                    <a:pt x="241" y="489"/>
                    <a:pt x="241" y="489"/>
                    <a:pt x="241" y="489"/>
                  </a:cubicBezTo>
                  <a:cubicBezTo>
                    <a:pt x="225" y="475"/>
                    <a:pt x="202" y="473"/>
                    <a:pt x="185" y="484"/>
                  </a:cubicBezTo>
                  <a:cubicBezTo>
                    <a:pt x="183" y="485"/>
                    <a:pt x="182" y="484"/>
                    <a:pt x="181" y="484"/>
                  </a:cubicBezTo>
                  <a:cubicBezTo>
                    <a:pt x="180" y="483"/>
                    <a:pt x="180" y="482"/>
                    <a:pt x="180" y="481"/>
                  </a:cubicBezTo>
                  <a:cubicBezTo>
                    <a:pt x="183" y="464"/>
                    <a:pt x="177" y="446"/>
                    <a:pt x="164" y="435"/>
                  </a:cubicBezTo>
                  <a:cubicBezTo>
                    <a:pt x="164" y="435"/>
                    <a:pt x="164" y="435"/>
                    <a:pt x="164" y="435"/>
                  </a:cubicBezTo>
                  <a:cubicBezTo>
                    <a:pt x="150" y="423"/>
                    <a:pt x="132" y="420"/>
                    <a:pt x="117" y="425"/>
                  </a:cubicBezTo>
                  <a:cubicBezTo>
                    <a:pt x="115" y="426"/>
                    <a:pt x="114" y="425"/>
                    <a:pt x="113" y="425"/>
                  </a:cubicBezTo>
                  <a:cubicBezTo>
                    <a:pt x="112" y="424"/>
                    <a:pt x="112" y="422"/>
                    <a:pt x="113" y="421"/>
                  </a:cubicBezTo>
                  <a:cubicBezTo>
                    <a:pt x="121" y="402"/>
                    <a:pt x="116" y="379"/>
                    <a:pt x="100" y="365"/>
                  </a:cubicBezTo>
                  <a:cubicBezTo>
                    <a:pt x="100" y="365"/>
                    <a:pt x="100" y="365"/>
                    <a:pt x="100" y="365"/>
                  </a:cubicBezTo>
                  <a:cubicBezTo>
                    <a:pt x="80" y="347"/>
                    <a:pt x="49" y="350"/>
                    <a:pt x="32" y="370"/>
                  </a:cubicBezTo>
                  <a:cubicBezTo>
                    <a:pt x="18" y="386"/>
                    <a:pt x="18" y="386"/>
                    <a:pt x="18" y="386"/>
                  </a:cubicBezTo>
                  <a:cubicBezTo>
                    <a:pt x="0" y="406"/>
                    <a:pt x="2" y="437"/>
                    <a:pt x="23" y="455"/>
                  </a:cubicBezTo>
                  <a:cubicBezTo>
                    <a:pt x="23" y="455"/>
                    <a:pt x="23" y="455"/>
                    <a:pt x="23" y="455"/>
                  </a:cubicBezTo>
                  <a:cubicBezTo>
                    <a:pt x="35" y="465"/>
                    <a:pt x="51" y="469"/>
                    <a:pt x="66" y="465"/>
                  </a:cubicBezTo>
                  <a:cubicBezTo>
                    <a:pt x="68" y="465"/>
                    <a:pt x="69" y="465"/>
                    <a:pt x="70" y="466"/>
                  </a:cubicBezTo>
                  <a:cubicBezTo>
                    <a:pt x="70" y="467"/>
                    <a:pt x="70" y="469"/>
                    <a:pt x="69" y="470"/>
                  </a:cubicBezTo>
                  <a:cubicBezTo>
                    <a:pt x="54" y="490"/>
                    <a:pt x="57" y="519"/>
                    <a:pt x="76" y="536"/>
                  </a:cubicBezTo>
                  <a:cubicBezTo>
                    <a:pt x="76" y="536"/>
                    <a:pt x="76" y="536"/>
                    <a:pt x="76" y="536"/>
                  </a:cubicBezTo>
                  <a:cubicBezTo>
                    <a:pt x="95" y="553"/>
                    <a:pt x="124" y="552"/>
                    <a:pt x="142" y="534"/>
                  </a:cubicBezTo>
                  <a:cubicBezTo>
                    <a:pt x="143" y="533"/>
                    <a:pt x="144" y="533"/>
                    <a:pt x="145" y="534"/>
                  </a:cubicBezTo>
                  <a:cubicBezTo>
                    <a:pt x="147" y="534"/>
                    <a:pt x="147" y="535"/>
                    <a:pt x="147" y="537"/>
                  </a:cubicBezTo>
                  <a:cubicBezTo>
                    <a:pt x="146" y="552"/>
                    <a:pt x="151" y="568"/>
                    <a:pt x="164" y="578"/>
                  </a:cubicBezTo>
                  <a:cubicBezTo>
                    <a:pt x="164" y="578"/>
                    <a:pt x="164" y="578"/>
                    <a:pt x="164" y="578"/>
                  </a:cubicBezTo>
                  <a:cubicBezTo>
                    <a:pt x="183" y="595"/>
                    <a:pt x="212" y="594"/>
                    <a:pt x="230" y="576"/>
                  </a:cubicBezTo>
                  <a:cubicBezTo>
                    <a:pt x="231" y="575"/>
                    <a:pt x="232" y="575"/>
                    <a:pt x="233" y="576"/>
                  </a:cubicBezTo>
                  <a:cubicBezTo>
                    <a:pt x="234" y="576"/>
                    <a:pt x="235" y="577"/>
                    <a:pt x="235" y="579"/>
                  </a:cubicBezTo>
                  <a:cubicBezTo>
                    <a:pt x="233" y="594"/>
                    <a:pt x="239" y="610"/>
                    <a:pt x="252" y="621"/>
                  </a:cubicBezTo>
                  <a:cubicBezTo>
                    <a:pt x="272" y="638"/>
                    <a:pt x="303" y="636"/>
                    <a:pt x="320" y="615"/>
                  </a:cubicBezTo>
                  <a:cubicBezTo>
                    <a:pt x="324" y="611"/>
                    <a:pt x="324" y="611"/>
                    <a:pt x="324" y="611"/>
                  </a:cubicBezTo>
                  <a:cubicBezTo>
                    <a:pt x="341" y="591"/>
                    <a:pt x="339" y="560"/>
                    <a:pt x="319" y="543"/>
                  </a:cubicBezTo>
                  <a:close/>
                  <a:moveTo>
                    <a:pt x="449" y="177"/>
                  </a:moveTo>
                  <a:cubicBezTo>
                    <a:pt x="489" y="216"/>
                    <a:pt x="535" y="260"/>
                    <a:pt x="576" y="299"/>
                  </a:cubicBezTo>
                  <a:cubicBezTo>
                    <a:pt x="582" y="305"/>
                    <a:pt x="589" y="307"/>
                    <a:pt x="597" y="306"/>
                  </a:cubicBezTo>
                  <a:cubicBezTo>
                    <a:pt x="605" y="305"/>
                    <a:pt x="612" y="300"/>
                    <a:pt x="616" y="293"/>
                  </a:cubicBezTo>
                  <a:cubicBezTo>
                    <a:pt x="626" y="275"/>
                    <a:pt x="632" y="256"/>
                    <a:pt x="636" y="234"/>
                  </a:cubicBezTo>
                  <a:cubicBezTo>
                    <a:pt x="638" y="224"/>
                    <a:pt x="642" y="216"/>
                    <a:pt x="649" y="209"/>
                  </a:cubicBezTo>
                  <a:cubicBezTo>
                    <a:pt x="671" y="186"/>
                    <a:pt x="671" y="186"/>
                    <a:pt x="671" y="186"/>
                  </a:cubicBezTo>
                  <a:cubicBezTo>
                    <a:pt x="688" y="168"/>
                    <a:pt x="689" y="139"/>
                    <a:pt x="672" y="121"/>
                  </a:cubicBezTo>
                  <a:cubicBezTo>
                    <a:pt x="580" y="21"/>
                    <a:pt x="580" y="21"/>
                    <a:pt x="580" y="21"/>
                  </a:cubicBezTo>
                  <a:cubicBezTo>
                    <a:pt x="563" y="3"/>
                    <a:pt x="534" y="0"/>
                    <a:pt x="515" y="16"/>
                  </a:cubicBezTo>
                  <a:cubicBezTo>
                    <a:pt x="493" y="34"/>
                    <a:pt x="493" y="34"/>
                    <a:pt x="493" y="34"/>
                  </a:cubicBezTo>
                  <a:cubicBezTo>
                    <a:pt x="483" y="42"/>
                    <a:pt x="471" y="45"/>
                    <a:pt x="457" y="44"/>
                  </a:cubicBezTo>
                  <a:cubicBezTo>
                    <a:pt x="435" y="41"/>
                    <a:pt x="412" y="38"/>
                    <a:pt x="390" y="36"/>
                  </a:cubicBezTo>
                  <a:cubicBezTo>
                    <a:pt x="347" y="30"/>
                    <a:pt x="308" y="41"/>
                    <a:pt x="274" y="67"/>
                  </a:cubicBezTo>
                  <a:cubicBezTo>
                    <a:pt x="229" y="101"/>
                    <a:pt x="184" y="136"/>
                    <a:pt x="139" y="171"/>
                  </a:cubicBezTo>
                  <a:cubicBezTo>
                    <a:pt x="95" y="207"/>
                    <a:pt x="151" y="255"/>
                    <a:pt x="203" y="222"/>
                  </a:cubicBezTo>
                  <a:cubicBezTo>
                    <a:pt x="301" y="161"/>
                    <a:pt x="301" y="161"/>
                    <a:pt x="301" y="161"/>
                  </a:cubicBezTo>
                  <a:cubicBezTo>
                    <a:pt x="315" y="153"/>
                    <a:pt x="331" y="152"/>
                    <a:pt x="346" y="158"/>
                  </a:cubicBezTo>
                  <a:cubicBezTo>
                    <a:pt x="364" y="167"/>
                    <a:pt x="388" y="168"/>
                    <a:pt x="408" y="165"/>
                  </a:cubicBezTo>
                  <a:cubicBezTo>
                    <a:pt x="423" y="162"/>
                    <a:pt x="437" y="166"/>
                    <a:pt x="449" y="17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smtClean="0">
                <a:ln>
                  <a:noFill/>
                </a:ln>
                <a:solidFill>
                  <a:srgbClr val="00183C"/>
                </a:solidFill>
                <a:effectLst/>
                <a:uLnTx/>
                <a:uFillTx/>
              </a:endParaRPr>
            </a:p>
          </p:txBody>
        </p:sp>
      </p:grpSp>
      <p:sp>
        <p:nvSpPr>
          <p:cNvPr id="159" name="Freeform 6"/>
          <p:cNvSpPr/>
          <p:nvPr/>
        </p:nvSpPr>
        <p:spPr bwMode="auto">
          <a:xfrm>
            <a:off x="5173300" y="3020058"/>
            <a:ext cx="1398864" cy="1040736"/>
          </a:xfrm>
          <a:custGeom>
            <a:avLst/>
            <a:gdLst>
              <a:gd name="T0" fmla="*/ 52 w 309"/>
              <a:gd name="T1" fmla="*/ 4 h 230"/>
              <a:gd name="T2" fmla="*/ 124 w 309"/>
              <a:gd name="T3" fmla="*/ 59 h 230"/>
              <a:gd name="T4" fmla="*/ 155 w 309"/>
              <a:gd name="T5" fmla="*/ 93 h 230"/>
              <a:gd name="T6" fmla="*/ 185 w 309"/>
              <a:gd name="T7" fmla="*/ 58 h 230"/>
              <a:gd name="T8" fmla="*/ 232 w 309"/>
              <a:gd name="T9" fmla="*/ 5 h 230"/>
              <a:gd name="T10" fmla="*/ 297 w 309"/>
              <a:gd name="T11" fmla="*/ 35 h 230"/>
              <a:gd name="T12" fmla="*/ 287 w 309"/>
              <a:gd name="T13" fmla="*/ 105 h 230"/>
              <a:gd name="T14" fmla="*/ 178 w 309"/>
              <a:gd name="T15" fmla="*/ 214 h 230"/>
              <a:gd name="T16" fmla="*/ 131 w 309"/>
              <a:gd name="T17" fmla="*/ 215 h 230"/>
              <a:gd name="T18" fmla="*/ 21 w 309"/>
              <a:gd name="T19" fmla="*/ 104 h 230"/>
              <a:gd name="T20" fmla="*/ 10 w 309"/>
              <a:gd name="T21" fmla="*/ 40 h 230"/>
              <a:gd name="T22" fmla="*/ 52 w 309"/>
              <a:gd name="T23" fmla="*/ 4 h 2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09" h="230">
                <a:moveTo>
                  <a:pt x="52" y="4"/>
                </a:moveTo>
                <a:cubicBezTo>
                  <a:pt x="95" y="4"/>
                  <a:pt x="119" y="25"/>
                  <a:pt x="124" y="59"/>
                </a:cubicBezTo>
                <a:cubicBezTo>
                  <a:pt x="128" y="83"/>
                  <a:pt x="137" y="93"/>
                  <a:pt x="155" y="93"/>
                </a:cubicBezTo>
                <a:cubicBezTo>
                  <a:pt x="172" y="93"/>
                  <a:pt x="181" y="82"/>
                  <a:pt x="185" y="58"/>
                </a:cubicBezTo>
                <a:cubicBezTo>
                  <a:pt x="189" y="30"/>
                  <a:pt x="207" y="9"/>
                  <a:pt x="232" y="5"/>
                </a:cubicBezTo>
                <a:cubicBezTo>
                  <a:pt x="258" y="0"/>
                  <a:pt x="284" y="13"/>
                  <a:pt x="297" y="35"/>
                </a:cubicBezTo>
                <a:cubicBezTo>
                  <a:pt x="309" y="58"/>
                  <a:pt x="306" y="85"/>
                  <a:pt x="287" y="105"/>
                </a:cubicBezTo>
                <a:cubicBezTo>
                  <a:pt x="251" y="142"/>
                  <a:pt x="215" y="178"/>
                  <a:pt x="178" y="214"/>
                </a:cubicBezTo>
                <a:cubicBezTo>
                  <a:pt x="163" y="230"/>
                  <a:pt x="146" y="230"/>
                  <a:pt x="131" y="215"/>
                </a:cubicBezTo>
                <a:cubicBezTo>
                  <a:pt x="94" y="178"/>
                  <a:pt x="57" y="142"/>
                  <a:pt x="21" y="104"/>
                </a:cubicBezTo>
                <a:cubicBezTo>
                  <a:pt x="3" y="86"/>
                  <a:pt x="0" y="63"/>
                  <a:pt x="10" y="40"/>
                </a:cubicBezTo>
                <a:cubicBezTo>
                  <a:pt x="19" y="17"/>
                  <a:pt x="38" y="5"/>
                  <a:pt x="52" y="4"/>
                </a:cubicBezTo>
                <a:close/>
              </a:path>
            </a:pathLst>
          </a:custGeom>
          <a:solidFill>
            <a:srgbClr val="C29230"/>
          </a:solidFill>
          <a:ln w="381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smtClean="0">
              <a:ln>
                <a:noFill/>
              </a:ln>
              <a:solidFill>
                <a:srgbClr val="00183C"/>
              </a:solidFill>
              <a:effectLst/>
              <a:uLnTx/>
              <a:uFillTx/>
            </a:endParaRPr>
          </a:p>
        </p:txBody>
      </p:sp>
      <p:sp>
        <p:nvSpPr>
          <p:cNvPr id="160" name="Freeform 9"/>
          <p:cNvSpPr/>
          <p:nvPr/>
        </p:nvSpPr>
        <p:spPr bwMode="auto">
          <a:xfrm>
            <a:off x="5593921" y="2493680"/>
            <a:ext cx="543202" cy="543202"/>
          </a:xfrm>
          <a:custGeom>
            <a:avLst/>
            <a:gdLst>
              <a:gd name="T0" fmla="*/ 120 w 120"/>
              <a:gd name="T1" fmla="*/ 60 h 120"/>
              <a:gd name="T2" fmla="*/ 60 w 120"/>
              <a:gd name="T3" fmla="*/ 119 h 120"/>
              <a:gd name="T4" fmla="*/ 1 w 120"/>
              <a:gd name="T5" fmla="*/ 58 h 120"/>
              <a:gd name="T6" fmla="*/ 61 w 120"/>
              <a:gd name="T7" fmla="*/ 0 h 120"/>
              <a:gd name="T8" fmla="*/ 120 w 120"/>
              <a:gd name="T9" fmla="*/ 60 h 120"/>
            </a:gdLst>
            <a:ahLst/>
            <a:cxnLst>
              <a:cxn ang="0">
                <a:pos x="T0" y="T1"/>
              </a:cxn>
              <a:cxn ang="0">
                <a:pos x="T2" y="T3"/>
              </a:cxn>
              <a:cxn ang="0">
                <a:pos x="T4" y="T5"/>
              </a:cxn>
              <a:cxn ang="0">
                <a:pos x="T6" y="T7"/>
              </a:cxn>
              <a:cxn ang="0">
                <a:pos x="T8" y="T9"/>
              </a:cxn>
            </a:cxnLst>
            <a:rect l="0" t="0" r="r" b="b"/>
            <a:pathLst>
              <a:path w="120" h="120">
                <a:moveTo>
                  <a:pt x="120" y="60"/>
                </a:moveTo>
                <a:cubicBezTo>
                  <a:pt x="120" y="94"/>
                  <a:pt x="93" y="120"/>
                  <a:pt x="60" y="119"/>
                </a:cubicBezTo>
                <a:cubicBezTo>
                  <a:pt x="28" y="119"/>
                  <a:pt x="0" y="91"/>
                  <a:pt x="1" y="58"/>
                </a:cubicBezTo>
                <a:cubicBezTo>
                  <a:pt x="2" y="27"/>
                  <a:pt x="29" y="1"/>
                  <a:pt x="61" y="0"/>
                </a:cubicBezTo>
                <a:cubicBezTo>
                  <a:pt x="95" y="0"/>
                  <a:pt x="120" y="26"/>
                  <a:pt x="120" y="60"/>
                </a:cubicBezTo>
                <a:close/>
              </a:path>
            </a:pathLst>
          </a:custGeom>
          <a:solidFill>
            <a:srgbClr val="C29230"/>
          </a:solidFill>
          <a:ln w="381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smtClean="0">
              <a:ln>
                <a:noFill/>
              </a:ln>
              <a:solidFill>
                <a:srgbClr val="00183C"/>
              </a:solidFill>
              <a:effectLst/>
              <a:uLnTx/>
              <a:uFillTx/>
            </a:endParaRPr>
          </a:p>
        </p:txBody>
      </p:sp>
      <p:sp>
        <p:nvSpPr>
          <p:cNvPr id="161" name="任意多边形 160"/>
          <p:cNvSpPr/>
          <p:nvPr/>
        </p:nvSpPr>
        <p:spPr>
          <a:xfrm>
            <a:off x="5809629" y="2667001"/>
            <a:ext cx="107156" cy="160734"/>
          </a:xfrm>
          <a:custGeom>
            <a:avLst/>
            <a:gdLst/>
            <a:ahLst/>
            <a:cxnLst/>
            <a:rect l="l" t="t" r="r" b="b"/>
            <a:pathLst>
              <a:path w="107156" h="160734">
                <a:moveTo>
                  <a:pt x="57150" y="0"/>
                </a:moveTo>
                <a:cubicBezTo>
                  <a:pt x="88701" y="1190"/>
                  <a:pt x="105370" y="15775"/>
                  <a:pt x="107156" y="43755"/>
                </a:cubicBezTo>
                <a:cubicBezTo>
                  <a:pt x="107156" y="65186"/>
                  <a:pt x="90785" y="84832"/>
                  <a:pt x="58043" y="102691"/>
                </a:cubicBezTo>
                <a:cubicBezTo>
                  <a:pt x="47922" y="108644"/>
                  <a:pt x="40779" y="113109"/>
                  <a:pt x="36611" y="116086"/>
                </a:cubicBezTo>
                <a:cubicBezTo>
                  <a:pt x="22324" y="126206"/>
                  <a:pt x="15478" y="136922"/>
                  <a:pt x="16073" y="148233"/>
                </a:cubicBezTo>
                <a:lnTo>
                  <a:pt x="105370" y="148233"/>
                </a:lnTo>
                <a:lnTo>
                  <a:pt x="105370" y="160734"/>
                </a:lnTo>
                <a:lnTo>
                  <a:pt x="0" y="160734"/>
                </a:lnTo>
                <a:cubicBezTo>
                  <a:pt x="0" y="143470"/>
                  <a:pt x="4167" y="130373"/>
                  <a:pt x="12501" y="121443"/>
                </a:cubicBezTo>
                <a:cubicBezTo>
                  <a:pt x="21431" y="110728"/>
                  <a:pt x="36016" y="99715"/>
                  <a:pt x="56257" y="88404"/>
                </a:cubicBezTo>
                <a:cubicBezTo>
                  <a:pt x="80664" y="75902"/>
                  <a:pt x="92273" y="61317"/>
                  <a:pt x="91082" y="44648"/>
                </a:cubicBezTo>
                <a:cubicBezTo>
                  <a:pt x="89892" y="24408"/>
                  <a:pt x="77986" y="13394"/>
                  <a:pt x="55364" y="11608"/>
                </a:cubicBezTo>
                <a:cubicBezTo>
                  <a:pt x="32742" y="13990"/>
                  <a:pt x="21133" y="27682"/>
                  <a:pt x="20538" y="52685"/>
                </a:cubicBezTo>
                <a:lnTo>
                  <a:pt x="5357" y="52685"/>
                </a:lnTo>
                <a:cubicBezTo>
                  <a:pt x="6548" y="19347"/>
                  <a:pt x="23812" y="1786"/>
                  <a:pt x="57150" y="0"/>
                </a:cubicBezTo>
                <a:close/>
              </a:path>
            </a:pathLst>
          </a:custGeom>
          <a:solidFill>
            <a:srgbClr val="00183C"/>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smtClean="0">
              <a:ln>
                <a:noFill/>
              </a:ln>
              <a:solidFill>
                <a:srgbClr val="00183C"/>
              </a:solidFill>
              <a:effectLst/>
              <a:uLnTx/>
              <a:uFillTx/>
            </a:endParaRPr>
          </a:p>
        </p:txBody>
      </p:sp>
      <p:grpSp>
        <p:nvGrpSpPr>
          <p:cNvPr id="162" name="组合 161"/>
          <p:cNvGrpSpPr/>
          <p:nvPr/>
        </p:nvGrpSpPr>
        <p:grpSpPr>
          <a:xfrm>
            <a:off x="5802758" y="3618501"/>
            <a:ext cx="198879" cy="199073"/>
            <a:chOff x="5240338" y="2657475"/>
            <a:chExt cx="1630363" cy="1631951"/>
          </a:xfrm>
          <a:solidFill>
            <a:srgbClr val="00183C"/>
          </a:solidFill>
        </p:grpSpPr>
        <p:sp>
          <p:nvSpPr>
            <p:cNvPr id="163" name="Freeform 5"/>
            <p:cNvSpPr/>
            <p:nvPr/>
          </p:nvSpPr>
          <p:spPr bwMode="auto">
            <a:xfrm>
              <a:off x="5240338" y="2735263"/>
              <a:ext cx="1552575" cy="1554163"/>
            </a:xfrm>
            <a:custGeom>
              <a:avLst/>
              <a:gdLst>
                <a:gd name="T0" fmla="*/ 391 w 517"/>
                <a:gd name="T1" fmla="*/ 73 h 519"/>
                <a:gd name="T2" fmla="*/ 346 w 517"/>
                <a:gd name="T3" fmla="*/ 101 h 519"/>
                <a:gd name="T4" fmla="*/ 325 w 517"/>
                <a:gd name="T5" fmla="*/ 98 h 519"/>
                <a:gd name="T6" fmla="*/ 122 w 517"/>
                <a:gd name="T7" fmla="*/ 151 h 519"/>
                <a:gd name="T8" fmla="*/ 125 w 517"/>
                <a:gd name="T9" fmla="*/ 369 h 519"/>
                <a:gd name="T10" fmla="*/ 332 w 517"/>
                <a:gd name="T11" fmla="*/ 416 h 519"/>
                <a:gd name="T12" fmla="*/ 421 w 517"/>
                <a:gd name="T13" fmla="*/ 197 h 519"/>
                <a:gd name="T14" fmla="*/ 425 w 517"/>
                <a:gd name="T15" fmla="*/ 155 h 519"/>
                <a:gd name="T16" fmla="*/ 443 w 517"/>
                <a:gd name="T17" fmla="*/ 127 h 519"/>
                <a:gd name="T18" fmla="*/ 444 w 517"/>
                <a:gd name="T19" fmla="*/ 398 h 519"/>
                <a:gd name="T20" fmla="*/ 113 w 517"/>
                <a:gd name="T21" fmla="*/ 438 h 519"/>
                <a:gd name="T22" fmla="*/ 88 w 517"/>
                <a:gd name="T23" fmla="*/ 101 h 519"/>
                <a:gd name="T24" fmla="*/ 391 w 517"/>
                <a:gd name="T25" fmla="*/ 73 h 5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17" h="519">
                  <a:moveTo>
                    <a:pt x="391" y="73"/>
                  </a:moveTo>
                  <a:cubicBezTo>
                    <a:pt x="376" y="83"/>
                    <a:pt x="361" y="93"/>
                    <a:pt x="346" y="101"/>
                  </a:cubicBezTo>
                  <a:cubicBezTo>
                    <a:pt x="340" y="103"/>
                    <a:pt x="331" y="100"/>
                    <a:pt x="325" y="98"/>
                  </a:cubicBezTo>
                  <a:cubicBezTo>
                    <a:pt x="252" y="68"/>
                    <a:pt x="166" y="91"/>
                    <a:pt x="122" y="151"/>
                  </a:cubicBezTo>
                  <a:cubicBezTo>
                    <a:pt x="72" y="219"/>
                    <a:pt x="73" y="305"/>
                    <a:pt x="125" y="369"/>
                  </a:cubicBezTo>
                  <a:cubicBezTo>
                    <a:pt x="174" y="429"/>
                    <a:pt x="261" y="449"/>
                    <a:pt x="332" y="416"/>
                  </a:cubicBezTo>
                  <a:cubicBezTo>
                    <a:pt x="413" y="379"/>
                    <a:pt x="454" y="279"/>
                    <a:pt x="421" y="197"/>
                  </a:cubicBezTo>
                  <a:cubicBezTo>
                    <a:pt x="414" y="181"/>
                    <a:pt x="415" y="169"/>
                    <a:pt x="425" y="155"/>
                  </a:cubicBezTo>
                  <a:cubicBezTo>
                    <a:pt x="432" y="146"/>
                    <a:pt x="437" y="136"/>
                    <a:pt x="443" y="127"/>
                  </a:cubicBezTo>
                  <a:cubicBezTo>
                    <a:pt x="491" y="165"/>
                    <a:pt x="517" y="302"/>
                    <a:pt x="444" y="398"/>
                  </a:cubicBezTo>
                  <a:cubicBezTo>
                    <a:pt x="366" y="501"/>
                    <a:pt x="209" y="519"/>
                    <a:pt x="113" y="438"/>
                  </a:cubicBezTo>
                  <a:cubicBezTo>
                    <a:pt x="0" y="343"/>
                    <a:pt x="9" y="187"/>
                    <a:pt x="88" y="101"/>
                  </a:cubicBezTo>
                  <a:cubicBezTo>
                    <a:pt x="181" y="0"/>
                    <a:pt x="336" y="17"/>
                    <a:pt x="391" y="7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smtClean="0">
                <a:ln>
                  <a:noFill/>
                </a:ln>
                <a:solidFill>
                  <a:srgbClr val="00183C"/>
                </a:solidFill>
                <a:effectLst/>
                <a:uLnTx/>
                <a:uFillTx/>
              </a:endParaRPr>
            </a:p>
          </p:txBody>
        </p:sp>
        <p:sp>
          <p:nvSpPr>
            <p:cNvPr id="164" name="Freeform 6"/>
            <p:cNvSpPr/>
            <p:nvPr/>
          </p:nvSpPr>
          <p:spPr bwMode="auto">
            <a:xfrm>
              <a:off x="5618163" y="3103563"/>
              <a:ext cx="793750" cy="793750"/>
            </a:xfrm>
            <a:custGeom>
              <a:avLst/>
              <a:gdLst>
                <a:gd name="T0" fmla="*/ 132 w 264"/>
                <a:gd name="T1" fmla="*/ 265 h 265"/>
                <a:gd name="T2" fmla="*/ 3 w 264"/>
                <a:gd name="T3" fmla="*/ 128 h 265"/>
                <a:gd name="T4" fmla="*/ 141 w 264"/>
                <a:gd name="T5" fmla="*/ 5 h 265"/>
                <a:gd name="T6" fmla="*/ 161 w 264"/>
                <a:gd name="T7" fmla="*/ 8 h 265"/>
                <a:gd name="T8" fmla="*/ 168 w 264"/>
                <a:gd name="T9" fmla="*/ 27 h 265"/>
                <a:gd name="T10" fmla="*/ 156 w 264"/>
                <a:gd name="T11" fmla="*/ 50 h 265"/>
                <a:gd name="T12" fmla="*/ 135 w 264"/>
                <a:gd name="T13" fmla="*/ 63 h 265"/>
                <a:gd name="T14" fmla="*/ 60 w 264"/>
                <a:gd name="T15" fmla="*/ 131 h 265"/>
                <a:gd name="T16" fmla="*/ 124 w 264"/>
                <a:gd name="T17" fmla="*/ 207 h 265"/>
                <a:gd name="T18" fmla="*/ 205 w 264"/>
                <a:gd name="T19" fmla="*/ 136 h 265"/>
                <a:gd name="T20" fmla="*/ 224 w 264"/>
                <a:gd name="T21" fmla="*/ 110 h 265"/>
                <a:gd name="T22" fmla="*/ 226 w 264"/>
                <a:gd name="T23" fmla="*/ 109 h 265"/>
                <a:gd name="T24" fmla="*/ 254 w 264"/>
                <a:gd name="T25" fmla="*/ 97 h 265"/>
                <a:gd name="T26" fmla="*/ 263 w 264"/>
                <a:gd name="T27" fmla="*/ 135 h 265"/>
                <a:gd name="T28" fmla="*/ 132 w 264"/>
                <a:gd name="T29" fmla="*/ 265 h 2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64" h="265">
                  <a:moveTo>
                    <a:pt x="132" y="265"/>
                  </a:moveTo>
                  <a:cubicBezTo>
                    <a:pt x="57" y="265"/>
                    <a:pt x="0" y="205"/>
                    <a:pt x="3" y="128"/>
                  </a:cubicBezTo>
                  <a:cubicBezTo>
                    <a:pt x="5" y="58"/>
                    <a:pt x="70" y="0"/>
                    <a:pt x="141" y="5"/>
                  </a:cubicBezTo>
                  <a:cubicBezTo>
                    <a:pt x="148" y="6"/>
                    <a:pt x="155" y="7"/>
                    <a:pt x="161" y="8"/>
                  </a:cubicBezTo>
                  <a:cubicBezTo>
                    <a:pt x="173" y="11"/>
                    <a:pt x="175" y="17"/>
                    <a:pt x="168" y="27"/>
                  </a:cubicBezTo>
                  <a:cubicBezTo>
                    <a:pt x="164" y="34"/>
                    <a:pt x="159" y="42"/>
                    <a:pt x="156" y="50"/>
                  </a:cubicBezTo>
                  <a:cubicBezTo>
                    <a:pt x="152" y="60"/>
                    <a:pt x="147" y="63"/>
                    <a:pt x="135" y="63"/>
                  </a:cubicBezTo>
                  <a:cubicBezTo>
                    <a:pt x="94" y="63"/>
                    <a:pt x="63" y="92"/>
                    <a:pt x="60" y="131"/>
                  </a:cubicBezTo>
                  <a:cubicBezTo>
                    <a:pt x="57" y="167"/>
                    <a:pt x="85" y="200"/>
                    <a:pt x="124" y="207"/>
                  </a:cubicBezTo>
                  <a:cubicBezTo>
                    <a:pt x="164" y="214"/>
                    <a:pt x="204" y="180"/>
                    <a:pt x="205" y="136"/>
                  </a:cubicBezTo>
                  <a:cubicBezTo>
                    <a:pt x="205" y="120"/>
                    <a:pt x="209" y="113"/>
                    <a:pt x="224" y="110"/>
                  </a:cubicBezTo>
                  <a:cubicBezTo>
                    <a:pt x="225" y="110"/>
                    <a:pt x="225" y="109"/>
                    <a:pt x="226" y="109"/>
                  </a:cubicBezTo>
                  <a:cubicBezTo>
                    <a:pt x="235" y="105"/>
                    <a:pt x="244" y="101"/>
                    <a:pt x="254" y="97"/>
                  </a:cubicBezTo>
                  <a:cubicBezTo>
                    <a:pt x="257" y="109"/>
                    <a:pt x="263" y="122"/>
                    <a:pt x="263" y="135"/>
                  </a:cubicBezTo>
                  <a:cubicBezTo>
                    <a:pt x="264" y="207"/>
                    <a:pt x="205" y="265"/>
                    <a:pt x="132" y="26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smtClean="0">
                <a:ln>
                  <a:noFill/>
                </a:ln>
                <a:solidFill>
                  <a:srgbClr val="00183C"/>
                </a:solidFill>
                <a:effectLst/>
                <a:uLnTx/>
                <a:uFillTx/>
              </a:endParaRPr>
            </a:p>
          </p:txBody>
        </p:sp>
        <p:sp>
          <p:nvSpPr>
            <p:cNvPr id="165" name="Freeform 7"/>
            <p:cNvSpPr/>
            <p:nvPr/>
          </p:nvSpPr>
          <p:spPr bwMode="auto">
            <a:xfrm>
              <a:off x="6018213" y="2657475"/>
              <a:ext cx="852488" cy="850900"/>
            </a:xfrm>
            <a:custGeom>
              <a:avLst/>
              <a:gdLst>
                <a:gd name="T0" fmla="*/ 0 w 284"/>
                <a:gd name="T1" fmla="*/ 280 h 284"/>
                <a:gd name="T2" fmla="*/ 10 w 284"/>
                <a:gd name="T3" fmla="*/ 266 h 284"/>
                <a:gd name="T4" fmla="*/ 31 w 284"/>
                <a:gd name="T5" fmla="*/ 214 h 284"/>
                <a:gd name="T6" fmla="*/ 68 w 284"/>
                <a:gd name="T7" fmla="*/ 156 h 284"/>
                <a:gd name="T8" fmla="*/ 165 w 284"/>
                <a:gd name="T9" fmla="*/ 97 h 284"/>
                <a:gd name="T10" fmla="*/ 186 w 284"/>
                <a:gd name="T11" fmla="*/ 62 h 284"/>
                <a:gd name="T12" fmla="*/ 186 w 284"/>
                <a:gd name="T13" fmla="*/ 41 h 284"/>
                <a:gd name="T14" fmla="*/ 216 w 284"/>
                <a:gd name="T15" fmla="*/ 2 h 284"/>
                <a:gd name="T16" fmla="*/ 249 w 284"/>
                <a:gd name="T17" fmla="*/ 34 h 284"/>
                <a:gd name="T18" fmla="*/ 282 w 284"/>
                <a:gd name="T19" fmla="*/ 68 h 284"/>
                <a:gd name="T20" fmla="*/ 243 w 284"/>
                <a:gd name="T21" fmla="*/ 97 h 284"/>
                <a:gd name="T22" fmla="*/ 175 w 284"/>
                <a:gd name="T23" fmla="*/ 142 h 284"/>
                <a:gd name="T24" fmla="*/ 102 w 284"/>
                <a:gd name="T25" fmla="*/ 240 h 284"/>
                <a:gd name="T26" fmla="*/ 69 w 284"/>
                <a:gd name="T27" fmla="*/ 253 h 284"/>
                <a:gd name="T28" fmla="*/ 19 w 284"/>
                <a:gd name="T29" fmla="*/ 273 h 284"/>
                <a:gd name="T30" fmla="*/ 4 w 284"/>
                <a:gd name="T31" fmla="*/ 284 h 284"/>
                <a:gd name="T32" fmla="*/ 0 w 284"/>
                <a:gd name="T33" fmla="*/ 280 h 2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84" h="284">
                  <a:moveTo>
                    <a:pt x="0" y="280"/>
                  </a:moveTo>
                  <a:cubicBezTo>
                    <a:pt x="4" y="275"/>
                    <a:pt x="6" y="270"/>
                    <a:pt x="10" y="266"/>
                  </a:cubicBezTo>
                  <a:cubicBezTo>
                    <a:pt x="23" y="251"/>
                    <a:pt x="31" y="236"/>
                    <a:pt x="31" y="214"/>
                  </a:cubicBezTo>
                  <a:cubicBezTo>
                    <a:pt x="31" y="189"/>
                    <a:pt x="48" y="169"/>
                    <a:pt x="68" y="156"/>
                  </a:cubicBezTo>
                  <a:cubicBezTo>
                    <a:pt x="100" y="134"/>
                    <a:pt x="132" y="115"/>
                    <a:pt x="165" y="97"/>
                  </a:cubicBezTo>
                  <a:cubicBezTo>
                    <a:pt x="180" y="89"/>
                    <a:pt x="188" y="79"/>
                    <a:pt x="186" y="62"/>
                  </a:cubicBezTo>
                  <a:cubicBezTo>
                    <a:pt x="185" y="55"/>
                    <a:pt x="185" y="48"/>
                    <a:pt x="186" y="41"/>
                  </a:cubicBezTo>
                  <a:cubicBezTo>
                    <a:pt x="187" y="17"/>
                    <a:pt x="198" y="4"/>
                    <a:pt x="216" y="2"/>
                  </a:cubicBezTo>
                  <a:cubicBezTo>
                    <a:pt x="234" y="0"/>
                    <a:pt x="243" y="9"/>
                    <a:pt x="249" y="34"/>
                  </a:cubicBezTo>
                  <a:cubicBezTo>
                    <a:pt x="274" y="40"/>
                    <a:pt x="284" y="50"/>
                    <a:pt x="282" y="68"/>
                  </a:cubicBezTo>
                  <a:cubicBezTo>
                    <a:pt x="280" y="86"/>
                    <a:pt x="266" y="100"/>
                    <a:pt x="243" y="97"/>
                  </a:cubicBezTo>
                  <a:cubicBezTo>
                    <a:pt x="205" y="92"/>
                    <a:pt x="189" y="111"/>
                    <a:pt x="175" y="142"/>
                  </a:cubicBezTo>
                  <a:cubicBezTo>
                    <a:pt x="159" y="181"/>
                    <a:pt x="137" y="215"/>
                    <a:pt x="102" y="240"/>
                  </a:cubicBezTo>
                  <a:cubicBezTo>
                    <a:pt x="92" y="246"/>
                    <a:pt x="80" y="253"/>
                    <a:pt x="69" y="253"/>
                  </a:cubicBezTo>
                  <a:cubicBezTo>
                    <a:pt x="49" y="252"/>
                    <a:pt x="33" y="259"/>
                    <a:pt x="19" y="273"/>
                  </a:cubicBezTo>
                  <a:cubicBezTo>
                    <a:pt x="15" y="277"/>
                    <a:pt x="9" y="280"/>
                    <a:pt x="4" y="284"/>
                  </a:cubicBezTo>
                  <a:cubicBezTo>
                    <a:pt x="3" y="283"/>
                    <a:pt x="1" y="281"/>
                    <a:pt x="0" y="28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smtClean="0">
                <a:ln>
                  <a:noFill/>
                </a:ln>
                <a:solidFill>
                  <a:srgbClr val="00183C"/>
                </a:solidFill>
                <a:effectLst/>
                <a:uLnTx/>
                <a:uFillTx/>
              </a:endParaRPr>
            </a:p>
          </p:txBody>
        </p:sp>
        <p:sp>
          <p:nvSpPr>
            <p:cNvPr id="166" name="Freeform 8"/>
            <p:cNvSpPr/>
            <p:nvPr/>
          </p:nvSpPr>
          <p:spPr bwMode="auto">
            <a:xfrm>
              <a:off x="5907088" y="3403600"/>
              <a:ext cx="222250" cy="219075"/>
            </a:xfrm>
            <a:custGeom>
              <a:avLst/>
              <a:gdLst>
                <a:gd name="T0" fmla="*/ 39 w 74"/>
                <a:gd name="T1" fmla="*/ 3 h 73"/>
                <a:gd name="T2" fmla="*/ 30 w 74"/>
                <a:gd name="T3" fmla="*/ 43 h 73"/>
                <a:gd name="T4" fmla="*/ 69 w 74"/>
                <a:gd name="T5" fmla="*/ 35 h 73"/>
                <a:gd name="T6" fmla="*/ 58 w 74"/>
                <a:gd name="T7" fmla="*/ 62 h 73"/>
                <a:gd name="T8" fmla="*/ 15 w 74"/>
                <a:gd name="T9" fmla="*/ 63 h 73"/>
                <a:gd name="T10" fmla="*/ 6 w 74"/>
                <a:gd name="T11" fmla="*/ 21 h 73"/>
                <a:gd name="T12" fmla="*/ 39 w 74"/>
                <a:gd name="T13" fmla="*/ 3 h 73"/>
              </a:gdLst>
              <a:ahLst/>
              <a:cxnLst>
                <a:cxn ang="0">
                  <a:pos x="T0" y="T1"/>
                </a:cxn>
                <a:cxn ang="0">
                  <a:pos x="T2" y="T3"/>
                </a:cxn>
                <a:cxn ang="0">
                  <a:pos x="T4" y="T5"/>
                </a:cxn>
                <a:cxn ang="0">
                  <a:pos x="T6" y="T7"/>
                </a:cxn>
                <a:cxn ang="0">
                  <a:pos x="T8" y="T9"/>
                </a:cxn>
                <a:cxn ang="0">
                  <a:pos x="T10" y="T11"/>
                </a:cxn>
                <a:cxn ang="0">
                  <a:pos x="T12" y="T13"/>
                </a:cxn>
              </a:cxnLst>
              <a:rect l="0" t="0" r="r" b="b"/>
              <a:pathLst>
                <a:path w="74" h="73">
                  <a:moveTo>
                    <a:pt x="39" y="3"/>
                  </a:moveTo>
                  <a:cubicBezTo>
                    <a:pt x="40" y="19"/>
                    <a:pt x="14" y="29"/>
                    <a:pt x="30" y="43"/>
                  </a:cubicBezTo>
                  <a:cubicBezTo>
                    <a:pt x="37" y="48"/>
                    <a:pt x="54" y="38"/>
                    <a:pt x="69" y="35"/>
                  </a:cubicBezTo>
                  <a:cubicBezTo>
                    <a:pt x="74" y="46"/>
                    <a:pt x="68" y="56"/>
                    <a:pt x="58" y="62"/>
                  </a:cubicBezTo>
                  <a:cubicBezTo>
                    <a:pt x="44" y="72"/>
                    <a:pt x="29" y="73"/>
                    <a:pt x="15" y="63"/>
                  </a:cubicBezTo>
                  <a:cubicBezTo>
                    <a:pt x="1" y="52"/>
                    <a:pt x="0" y="36"/>
                    <a:pt x="6" y="21"/>
                  </a:cubicBezTo>
                  <a:cubicBezTo>
                    <a:pt x="11" y="7"/>
                    <a:pt x="22" y="0"/>
                    <a:pt x="39"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smtClean="0">
                <a:ln>
                  <a:noFill/>
                </a:ln>
                <a:solidFill>
                  <a:srgbClr val="00183C"/>
                </a:solidFill>
                <a:effectLst/>
                <a:uLnTx/>
                <a:uFillTx/>
              </a:endParaRPr>
            </a:p>
          </p:txBody>
        </p:sp>
      </p:grpSp>
      <p:sp>
        <p:nvSpPr>
          <p:cNvPr id="167" name="TextBox 76"/>
          <p:cNvSpPr txBox="1"/>
          <p:nvPr/>
        </p:nvSpPr>
        <p:spPr>
          <a:xfrm>
            <a:off x="1600438" y="2455579"/>
            <a:ext cx="2522513" cy="369332"/>
          </a:xfrm>
          <a:prstGeom prst="rect">
            <a:avLst/>
          </a:prstGeom>
          <a:noFill/>
        </p:spPr>
        <p:txBody>
          <a:bodyPr wrap="square" rtlCol="0">
            <a:spAutoFit/>
          </a:bodyPr>
          <a:lstStyle/>
          <a:p>
            <a:r>
              <a:rPr lang="zh-CN" altLang="en-US" dirty="0">
                <a:solidFill>
                  <a:srgbClr val="E8B86E"/>
                </a:solidFill>
                <a:cs typeface="+mn-ea"/>
                <a:sym typeface="+mn-lt"/>
              </a:rPr>
              <a:t>输入标题</a:t>
            </a:r>
          </a:p>
        </p:txBody>
      </p:sp>
      <p:sp>
        <p:nvSpPr>
          <p:cNvPr id="168" name="文本框 37"/>
          <p:cNvSpPr txBox="1"/>
          <p:nvPr/>
        </p:nvSpPr>
        <p:spPr>
          <a:xfrm>
            <a:off x="1071606" y="2824911"/>
            <a:ext cx="3051344" cy="1363065"/>
          </a:xfrm>
          <a:prstGeom prst="rect">
            <a:avLst/>
          </a:prstGeom>
          <a:noFill/>
        </p:spPr>
        <p:txBody>
          <a:bodyPr wrap="square" rtlCol="0">
            <a:spAutoFit/>
          </a:bodyPr>
          <a:lstStyle/>
          <a:p>
            <a:pPr lvl="0">
              <a:lnSpc>
                <a:spcPct val="120000"/>
              </a:lnSpc>
            </a:pPr>
            <a:r>
              <a:rPr lang="zh-CN" altLang="en-US" sz="1400" spc="300" dirty="0">
                <a:solidFill>
                  <a:srgbClr val="E8B86E"/>
                </a:solidFill>
                <a:cs typeface="+mn-ea"/>
                <a:sym typeface="+mn-lt"/>
              </a:rPr>
              <a:t>在此录入上述图表的描述说明，在此录入上述图表的描述说明。在此录入上述图表的描述说明，在此录入上述图表的描述说明。</a:t>
            </a:r>
          </a:p>
          <a:p>
            <a:pPr lvl="0">
              <a:lnSpc>
                <a:spcPct val="120000"/>
              </a:lnSpc>
            </a:pPr>
            <a:endParaRPr lang="zh-CN" altLang="en-US" sz="1400" spc="300" dirty="0">
              <a:solidFill>
                <a:srgbClr val="E8B86E"/>
              </a:solidFill>
              <a:cs typeface="+mn-ea"/>
              <a:sym typeface="+mn-lt"/>
            </a:endParaRPr>
          </a:p>
        </p:txBody>
      </p:sp>
      <p:sp>
        <p:nvSpPr>
          <p:cNvPr id="169" name="TextBox 76"/>
          <p:cNvSpPr txBox="1"/>
          <p:nvPr/>
        </p:nvSpPr>
        <p:spPr>
          <a:xfrm>
            <a:off x="1600439" y="4984043"/>
            <a:ext cx="2522512" cy="369332"/>
          </a:xfrm>
          <a:prstGeom prst="rect">
            <a:avLst/>
          </a:prstGeom>
          <a:noFill/>
        </p:spPr>
        <p:txBody>
          <a:bodyPr wrap="square" rtlCol="0">
            <a:spAutoFit/>
          </a:bodyPr>
          <a:lstStyle/>
          <a:p>
            <a:r>
              <a:rPr lang="zh-CN" altLang="en-US" dirty="0">
                <a:solidFill>
                  <a:srgbClr val="E8B86E"/>
                </a:solidFill>
                <a:cs typeface="+mn-ea"/>
                <a:sym typeface="+mn-lt"/>
              </a:rPr>
              <a:t>输入标题</a:t>
            </a:r>
          </a:p>
        </p:txBody>
      </p:sp>
      <p:sp>
        <p:nvSpPr>
          <p:cNvPr id="170" name="文本框 39"/>
          <p:cNvSpPr txBox="1"/>
          <p:nvPr/>
        </p:nvSpPr>
        <p:spPr>
          <a:xfrm>
            <a:off x="1071606" y="5353375"/>
            <a:ext cx="3051344" cy="1363065"/>
          </a:xfrm>
          <a:prstGeom prst="rect">
            <a:avLst/>
          </a:prstGeom>
          <a:noFill/>
        </p:spPr>
        <p:txBody>
          <a:bodyPr wrap="square" rtlCol="0">
            <a:spAutoFit/>
          </a:bodyPr>
          <a:lstStyle/>
          <a:p>
            <a:pPr>
              <a:lnSpc>
                <a:spcPct val="120000"/>
              </a:lnSpc>
            </a:pPr>
            <a:r>
              <a:rPr lang="zh-CN" altLang="en-US" sz="1400" spc="300" dirty="0">
                <a:solidFill>
                  <a:srgbClr val="E8B86E"/>
                </a:solidFill>
                <a:cs typeface="+mn-ea"/>
                <a:sym typeface="+mn-lt"/>
              </a:rPr>
              <a:t>在此录入上述图表的描述说明，在此录入上述图表的描述说明。在此录入上述图表的描述说明，在此录入上述图表的描述说明。</a:t>
            </a:r>
          </a:p>
          <a:p>
            <a:pPr>
              <a:lnSpc>
                <a:spcPct val="120000"/>
              </a:lnSpc>
            </a:pPr>
            <a:endParaRPr lang="zh-CN" altLang="en-US" sz="1400" spc="300" dirty="0">
              <a:solidFill>
                <a:srgbClr val="E8B86E"/>
              </a:solidFill>
              <a:cs typeface="+mn-ea"/>
              <a:sym typeface="+mn-lt"/>
            </a:endParaRPr>
          </a:p>
        </p:txBody>
      </p:sp>
      <p:sp>
        <p:nvSpPr>
          <p:cNvPr id="171" name="TextBox 76"/>
          <p:cNvSpPr txBox="1"/>
          <p:nvPr/>
        </p:nvSpPr>
        <p:spPr>
          <a:xfrm>
            <a:off x="7627321" y="2455579"/>
            <a:ext cx="2560936" cy="369332"/>
          </a:xfrm>
          <a:prstGeom prst="rect">
            <a:avLst/>
          </a:prstGeom>
          <a:noFill/>
        </p:spPr>
        <p:txBody>
          <a:bodyPr wrap="square" rtlCol="0">
            <a:spAutoFit/>
          </a:bodyPr>
          <a:lstStyle/>
          <a:p>
            <a:r>
              <a:rPr lang="zh-CN" altLang="en-US" dirty="0">
                <a:solidFill>
                  <a:srgbClr val="E8B86E"/>
                </a:solidFill>
                <a:cs typeface="+mn-ea"/>
                <a:sym typeface="+mn-lt"/>
              </a:rPr>
              <a:t>输入标题</a:t>
            </a:r>
          </a:p>
        </p:txBody>
      </p:sp>
      <p:sp>
        <p:nvSpPr>
          <p:cNvPr id="172" name="文本框 41"/>
          <p:cNvSpPr txBox="1"/>
          <p:nvPr/>
        </p:nvSpPr>
        <p:spPr>
          <a:xfrm>
            <a:off x="7627321" y="2824911"/>
            <a:ext cx="3051344" cy="1363065"/>
          </a:xfrm>
          <a:prstGeom prst="rect">
            <a:avLst/>
          </a:prstGeom>
          <a:noFill/>
        </p:spPr>
        <p:txBody>
          <a:bodyPr wrap="square" rtlCol="0">
            <a:spAutoFit/>
          </a:bodyPr>
          <a:lstStyle/>
          <a:p>
            <a:pPr>
              <a:lnSpc>
                <a:spcPct val="120000"/>
              </a:lnSpc>
            </a:pPr>
            <a:r>
              <a:rPr lang="zh-CN" altLang="en-US" sz="1400" spc="300" dirty="0">
                <a:solidFill>
                  <a:srgbClr val="E8B86E"/>
                </a:solidFill>
                <a:cs typeface="+mn-ea"/>
                <a:sym typeface="+mn-lt"/>
              </a:rPr>
              <a:t>在此录入上述图表的描述说明，在此录入上述图表的描述说明。在此录入上述图表的描述说明，在此录入上述图表的描述说明。</a:t>
            </a:r>
          </a:p>
          <a:p>
            <a:pPr>
              <a:lnSpc>
                <a:spcPct val="120000"/>
              </a:lnSpc>
            </a:pPr>
            <a:endParaRPr lang="zh-CN" altLang="en-US" sz="1400" spc="300" dirty="0">
              <a:solidFill>
                <a:srgbClr val="E8B86E"/>
              </a:solidFill>
              <a:cs typeface="+mn-ea"/>
              <a:sym typeface="+mn-lt"/>
            </a:endParaRPr>
          </a:p>
        </p:txBody>
      </p:sp>
      <p:sp>
        <p:nvSpPr>
          <p:cNvPr id="173" name="TextBox 76"/>
          <p:cNvSpPr txBox="1"/>
          <p:nvPr/>
        </p:nvSpPr>
        <p:spPr>
          <a:xfrm>
            <a:off x="7627321" y="4984043"/>
            <a:ext cx="2560936" cy="369332"/>
          </a:xfrm>
          <a:prstGeom prst="rect">
            <a:avLst/>
          </a:prstGeom>
          <a:noFill/>
        </p:spPr>
        <p:txBody>
          <a:bodyPr wrap="square" rtlCol="0">
            <a:spAutoFit/>
          </a:bodyPr>
          <a:lstStyle/>
          <a:p>
            <a:r>
              <a:rPr lang="zh-CN" altLang="en-US" dirty="0">
                <a:solidFill>
                  <a:srgbClr val="E8B86E"/>
                </a:solidFill>
                <a:cs typeface="+mn-ea"/>
                <a:sym typeface="+mn-lt"/>
              </a:rPr>
              <a:t>输入标题</a:t>
            </a:r>
          </a:p>
        </p:txBody>
      </p:sp>
      <p:sp>
        <p:nvSpPr>
          <p:cNvPr id="174" name="文本框 43"/>
          <p:cNvSpPr txBox="1"/>
          <p:nvPr/>
        </p:nvSpPr>
        <p:spPr>
          <a:xfrm>
            <a:off x="7627321" y="5353375"/>
            <a:ext cx="3051344" cy="1363065"/>
          </a:xfrm>
          <a:prstGeom prst="rect">
            <a:avLst/>
          </a:prstGeom>
          <a:noFill/>
        </p:spPr>
        <p:txBody>
          <a:bodyPr wrap="square" rtlCol="0">
            <a:spAutoFit/>
          </a:bodyPr>
          <a:lstStyle/>
          <a:p>
            <a:pPr>
              <a:lnSpc>
                <a:spcPct val="120000"/>
              </a:lnSpc>
            </a:pPr>
            <a:r>
              <a:rPr lang="zh-CN" altLang="en-US" sz="1400" spc="300" dirty="0">
                <a:solidFill>
                  <a:srgbClr val="E8B86E"/>
                </a:solidFill>
                <a:cs typeface="+mn-ea"/>
                <a:sym typeface="+mn-lt"/>
              </a:rPr>
              <a:t>在此录入上述图表的描述说明，在此录入上述图表的描述说明。在此录入上述图表的描述说明，在此录入上述图表的描述说明。</a:t>
            </a:r>
          </a:p>
          <a:p>
            <a:pPr>
              <a:lnSpc>
                <a:spcPct val="120000"/>
              </a:lnSpc>
            </a:pPr>
            <a:endParaRPr lang="zh-CN" altLang="en-US" sz="1400" spc="300" dirty="0">
              <a:solidFill>
                <a:srgbClr val="E8B86E"/>
              </a:solidFill>
              <a:cs typeface="+mn-ea"/>
              <a:sym typeface="+mn-lt"/>
            </a:endParaRPr>
          </a:p>
        </p:txBody>
      </p:sp>
      <p:sp>
        <p:nvSpPr>
          <p:cNvPr id="175" name="等腰三角形 174"/>
          <p:cNvSpPr/>
          <p:nvPr/>
        </p:nvSpPr>
        <p:spPr>
          <a:xfrm flipV="1">
            <a:off x="5742180" y="1335417"/>
            <a:ext cx="213246" cy="183832"/>
          </a:xfrm>
          <a:prstGeom prst="triangle">
            <a:avLst/>
          </a:prstGeom>
          <a:solidFill>
            <a:srgbClr val="C29230"/>
          </a:solidFill>
          <a:ln w="12700" cap="flat" cmpd="sng" algn="ctr">
            <a:noFill/>
            <a:prstDash val="solid"/>
            <a:miter lim="800000"/>
          </a:ln>
          <a:effectLst/>
        </p:spPr>
        <p:txBody>
          <a:bodyPr rtlCol="0" anchor="ctr"/>
          <a:lstStyle/>
          <a:p>
            <a:pPr algn="ctr">
              <a:defRPr/>
            </a:pPr>
            <a:endParaRPr lang="zh-CN" altLang="en-US" kern="0" smtClean="0">
              <a:solidFill>
                <a:prstClr val="white"/>
              </a:solidFill>
              <a:latin typeface="Calibri" panose="020F0502020204030204"/>
              <a:ea typeface="宋体" panose="02010600030101010101" pitchFamily="2" charset="-122"/>
            </a:endParaRPr>
          </a:p>
        </p:txBody>
      </p:sp>
    </p:spTree>
    <p:custDataLst>
      <p:tags r:id="rId1"/>
    </p:custData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Rectangle 10"/>
          <p:cNvSpPr/>
          <p:nvPr/>
        </p:nvSpPr>
        <p:spPr>
          <a:xfrm>
            <a:off x="6396494" y="1303799"/>
            <a:ext cx="1344124" cy="1344124"/>
          </a:xfrm>
          <a:prstGeom prst="teardrop">
            <a:avLst/>
          </a:prstGeom>
          <a:solidFill>
            <a:srgbClr val="C29230"/>
          </a:solidFill>
          <a:ln w="38100" cap="flat" cmpd="sng" algn="ctr">
            <a:noFill/>
            <a:prstDash val="solid"/>
            <a:miter lim="800000"/>
          </a:ln>
          <a:effectLst/>
        </p:spPr>
        <p:txBody>
          <a:bodyPr rtlCol="0" anchor="ctr"/>
          <a:lstStyle/>
          <a:p>
            <a:pPr algn="ctr">
              <a:defRPr/>
            </a:pPr>
            <a:endParaRPr lang="en-US" sz="3200" kern="0" smtClean="0">
              <a:solidFill>
                <a:srgbClr val="C29230"/>
              </a:solidFill>
              <a:latin typeface="Calibri" panose="020F0502020204030204"/>
              <a:ea typeface="宋体" panose="02010600030101010101" pitchFamily="2" charset="-122"/>
            </a:endParaRPr>
          </a:p>
        </p:txBody>
      </p:sp>
      <p:sp>
        <p:nvSpPr>
          <p:cNvPr id="36" name="Rectangle 10"/>
          <p:cNvSpPr/>
          <p:nvPr/>
        </p:nvSpPr>
        <p:spPr>
          <a:xfrm>
            <a:off x="3837939" y="2647923"/>
            <a:ext cx="1344124" cy="1344124"/>
          </a:xfrm>
          <a:prstGeom prst="teardrop">
            <a:avLst/>
          </a:prstGeom>
          <a:solidFill>
            <a:srgbClr val="C29230"/>
          </a:solidFill>
          <a:ln w="38100" cap="flat" cmpd="sng" algn="ctr">
            <a:noFill/>
            <a:prstDash val="solid"/>
            <a:miter lim="800000"/>
          </a:ln>
          <a:effectLst/>
        </p:spPr>
        <p:txBody>
          <a:bodyPr rtlCol="0" anchor="ctr"/>
          <a:lstStyle/>
          <a:p>
            <a:pPr algn="ctr">
              <a:defRPr/>
            </a:pPr>
            <a:endParaRPr lang="en-US" sz="3200" kern="0" smtClean="0">
              <a:solidFill>
                <a:srgbClr val="C29230"/>
              </a:solidFill>
              <a:latin typeface="Calibri" panose="020F0502020204030204"/>
              <a:ea typeface="宋体" panose="02010600030101010101" pitchFamily="2" charset="-122"/>
            </a:endParaRPr>
          </a:p>
        </p:txBody>
      </p:sp>
      <p:sp>
        <p:nvSpPr>
          <p:cNvPr id="37" name="Rectangle 10"/>
          <p:cNvSpPr/>
          <p:nvPr/>
        </p:nvSpPr>
        <p:spPr>
          <a:xfrm>
            <a:off x="1411117" y="1299231"/>
            <a:ext cx="1344124" cy="1344124"/>
          </a:xfrm>
          <a:prstGeom prst="teardrop">
            <a:avLst/>
          </a:prstGeom>
          <a:solidFill>
            <a:srgbClr val="C29230"/>
          </a:solidFill>
          <a:ln w="38100" cap="flat" cmpd="sng" algn="ctr">
            <a:noFill/>
            <a:prstDash val="solid"/>
            <a:miter lim="800000"/>
          </a:ln>
          <a:effectLst/>
        </p:spPr>
        <p:txBody>
          <a:bodyPr rtlCol="0" anchor="ctr"/>
          <a:lstStyle/>
          <a:p>
            <a:pPr algn="ctr">
              <a:defRPr/>
            </a:pPr>
            <a:endParaRPr lang="en-US" sz="3200" kern="0" smtClean="0">
              <a:solidFill>
                <a:srgbClr val="C29230"/>
              </a:solidFill>
              <a:latin typeface="Calibri" panose="020F0502020204030204"/>
              <a:ea typeface="宋体" panose="02010600030101010101" pitchFamily="2" charset="-122"/>
            </a:endParaRPr>
          </a:p>
        </p:txBody>
      </p:sp>
      <p:sp>
        <p:nvSpPr>
          <p:cNvPr id="38" name="Rectangle 10"/>
          <p:cNvSpPr/>
          <p:nvPr/>
        </p:nvSpPr>
        <p:spPr>
          <a:xfrm>
            <a:off x="8955051" y="2631870"/>
            <a:ext cx="1344124" cy="1344124"/>
          </a:xfrm>
          <a:prstGeom prst="teardrop">
            <a:avLst/>
          </a:prstGeom>
          <a:solidFill>
            <a:srgbClr val="C29230"/>
          </a:solidFill>
          <a:ln w="38100" cap="flat" cmpd="sng" algn="ctr">
            <a:noFill/>
            <a:prstDash val="solid"/>
            <a:miter lim="800000"/>
          </a:ln>
          <a:effectLst/>
        </p:spPr>
        <p:txBody>
          <a:bodyPr rtlCol="0" anchor="ctr"/>
          <a:lstStyle/>
          <a:p>
            <a:pPr algn="ctr">
              <a:defRPr/>
            </a:pPr>
            <a:endParaRPr lang="en-US" sz="3200" kern="0" smtClean="0">
              <a:solidFill>
                <a:srgbClr val="C29230"/>
              </a:solidFill>
              <a:latin typeface="Calibri" panose="020F0502020204030204"/>
              <a:ea typeface="宋体" panose="02010600030101010101" pitchFamily="2" charset="-122"/>
            </a:endParaRPr>
          </a:p>
        </p:txBody>
      </p:sp>
      <p:sp>
        <p:nvSpPr>
          <p:cNvPr id="39" name="AutoShape 16"/>
          <p:cNvSpPr/>
          <p:nvPr/>
        </p:nvSpPr>
        <p:spPr bwMode="auto">
          <a:xfrm>
            <a:off x="9599539" y="3278431"/>
            <a:ext cx="55148" cy="5590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0"/>
                </a:moveTo>
                <a:cubicBezTo>
                  <a:pt x="4838" y="0"/>
                  <a:pt x="0" y="4841"/>
                  <a:pt x="0" y="10800"/>
                </a:cubicBezTo>
                <a:cubicBezTo>
                  <a:pt x="0" y="16758"/>
                  <a:pt x="4838" y="21599"/>
                  <a:pt x="10800" y="21599"/>
                </a:cubicBezTo>
                <a:cubicBezTo>
                  <a:pt x="16761" y="21599"/>
                  <a:pt x="21600" y="16758"/>
                  <a:pt x="21600" y="10800"/>
                </a:cubicBezTo>
                <a:cubicBezTo>
                  <a:pt x="21600" y="4841"/>
                  <a:pt x="16761" y="0"/>
                  <a:pt x="10800" y="0"/>
                </a:cubicBezTo>
              </a:path>
            </a:pathLst>
          </a:custGeom>
          <a:solidFill>
            <a:schemeClr val="bg1"/>
          </a:solidFill>
          <a:ln>
            <a:noFill/>
          </a:ln>
          <a:effectLst/>
        </p:spPr>
        <p:txBody>
          <a:bodyPr lIns="50800" tIns="50800" rIns="50800" bIns="50800" anchor="ctr"/>
          <a:lstStyle/>
          <a:p>
            <a:pPr defTabSz="608965"/>
            <a:endParaRPr lang="en-US" sz="4000">
              <a:solidFill>
                <a:srgbClr val="C29230"/>
              </a:solidFill>
              <a:effectLst>
                <a:outerShdw blurRad="38100" dist="38100" dir="2700000" algn="tl">
                  <a:srgbClr val="000000"/>
                </a:outerShdw>
              </a:effectLst>
              <a:latin typeface="Calibri" panose="020F0502020204030204"/>
              <a:ea typeface="宋体" panose="02010600030101010101" pitchFamily="2" charset="-122"/>
            </a:endParaRPr>
          </a:p>
        </p:txBody>
      </p:sp>
      <p:sp>
        <p:nvSpPr>
          <p:cNvPr id="40" name="AutoShape 17"/>
          <p:cNvSpPr/>
          <p:nvPr/>
        </p:nvSpPr>
        <p:spPr bwMode="auto">
          <a:xfrm>
            <a:off x="9406142" y="3043483"/>
            <a:ext cx="441942" cy="429099"/>
          </a:xfrm>
          <a:custGeom>
            <a:avLst/>
            <a:gdLst>
              <a:gd name="T0" fmla="*/ 10473 w 20946"/>
              <a:gd name="T1" fmla="*/ 10800 h 21600"/>
              <a:gd name="T2" fmla="*/ 10473 w 20946"/>
              <a:gd name="T3" fmla="*/ 10800 h 21600"/>
              <a:gd name="T4" fmla="*/ 10473 w 20946"/>
              <a:gd name="T5" fmla="*/ 10800 h 21600"/>
              <a:gd name="T6" fmla="*/ 10473 w 20946"/>
              <a:gd name="T7" fmla="*/ 10800 h 21600"/>
            </a:gdLst>
            <a:ahLst/>
            <a:cxnLst>
              <a:cxn ang="0">
                <a:pos x="T0" y="T1"/>
              </a:cxn>
              <a:cxn ang="0">
                <a:pos x="T2" y="T3"/>
              </a:cxn>
              <a:cxn ang="0">
                <a:pos x="T4" y="T5"/>
              </a:cxn>
              <a:cxn ang="0">
                <a:pos x="T6" y="T7"/>
              </a:cxn>
            </a:cxnLst>
            <a:rect l="0" t="0" r="r" b="b"/>
            <a:pathLst>
              <a:path w="20946" h="21600">
                <a:moveTo>
                  <a:pt x="18509" y="15329"/>
                </a:moveTo>
                <a:lnTo>
                  <a:pt x="11782" y="15329"/>
                </a:lnTo>
                <a:cubicBezTo>
                  <a:pt x="10699" y="15329"/>
                  <a:pt x="9818" y="14391"/>
                  <a:pt x="9818" y="13238"/>
                </a:cubicBezTo>
                <a:cubicBezTo>
                  <a:pt x="9818" y="12086"/>
                  <a:pt x="10699" y="11148"/>
                  <a:pt x="11782" y="11148"/>
                </a:cubicBezTo>
                <a:lnTo>
                  <a:pt x="17673" y="11148"/>
                </a:lnTo>
                <a:cubicBezTo>
                  <a:pt x="18077" y="11142"/>
                  <a:pt x="18477" y="10934"/>
                  <a:pt x="18721" y="10588"/>
                </a:cubicBezTo>
                <a:cubicBezTo>
                  <a:pt x="18789" y="10491"/>
                  <a:pt x="18842" y="10381"/>
                  <a:pt x="18885" y="10267"/>
                </a:cubicBezTo>
                <a:cubicBezTo>
                  <a:pt x="18890" y="10251"/>
                  <a:pt x="18901" y="10239"/>
                  <a:pt x="18906" y="10224"/>
                </a:cubicBezTo>
                <a:cubicBezTo>
                  <a:pt x="19377" y="10880"/>
                  <a:pt x="19636" y="11686"/>
                  <a:pt x="19636" y="12541"/>
                </a:cubicBezTo>
                <a:cubicBezTo>
                  <a:pt x="19636" y="13613"/>
                  <a:pt x="19230" y="14607"/>
                  <a:pt x="18509" y="15329"/>
                </a:cubicBezTo>
                <a:moveTo>
                  <a:pt x="17673" y="17767"/>
                </a:moveTo>
                <a:cubicBezTo>
                  <a:pt x="17673" y="19114"/>
                  <a:pt x="16647" y="20206"/>
                  <a:pt x="15382" y="20206"/>
                </a:cubicBezTo>
                <a:lnTo>
                  <a:pt x="3600" y="20206"/>
                </a:lnTo>
                <a:cubicBezTo>
                  <a:pt x="2334" y="20206"/>
                  <a:pt x="1309" y="19114"/>
                  <a:pt x="1309" y="17767"/>
                </a:cubicBezTo>
                <a:lnTo>
                  <a:pt x="1309" y="6786"/>
                </a:lnTo>
                <a:cubicBezTo>
                  <a:pt x="1931" y="7334"/>
                  <a:pt x="2730" y="7664"/>
                  <a:pt x="3600" y="7664"/>
                </a:cubicBezTo>
                <a:lnTo>
                  <a:pt x="14400" y="7664"/>
                </a:lnTo>
                <a:lnTo>
                  <a:pt x="17018" y="7664"/>
                </a:lnTo>
                <a:cubicBezTo>
                  <a:pt x="17379" y="7664"/>
                  <a:pt x="17673" y="7976"/>
                  <a:pt x="17673" y="8361"/>
                </a:cubicBezTo>
                <a:lnTo>
                  <a:pt x="17673" y="9754"/>
                </a:lnTo>
                <a:lnTo>
                  <a:pt x="11782" y="9754"/>
                </a:lnTo>
                <a:cubicBezTo>
                  <a:pt x="9974" y="9754"/>
                  <a:pt x="8509" y="11314"/>
                  <a:pt x="8509" y="13238"/>
                </a:cubicBezTo>
                <a:cubicBezTo>
                  <a:pt x="8509" y="15163"/>
                  <a:pt x="9974" y="16722"/>
                  <a:pt x="11782" y="16722"/>
                </a:cubicBezTo>
                <a:lnTo>
                  <a:pt x="17673" y="16722"/>
                </a:lnTo>
                <a:cubicBezTo>
                  <a:pt x="17673" y="16722"/>
                  <a:pt x="17673" y="17767"/>
                  <a:pt x="17673" y="17767"/>
                </a:cubicBezTo>
                <a:close/>
                <a:moveTo>
                  <a:pt x="16363" y="5574"/>
                </a:moveTo>
                <a:lnTo>
                  <a:pt x="16363" y="6270"/>
                </a:lnTo>
                <a:lnTo>
                  <a:pt x="14400" y="6270"/>
                </a:lnTo>
                <a:lnTo>
                  <a:pt x="3600" y="6270"/>
                </a:lnTo>
                <a:cubicBezTo>
                  <a:pt x="3246" y="6270"/>
                  <a:pt x="2916" y="6179"/>
                  <a:pt x="2617" y="6027"/>
                </a:cubicBezTo>
                <a:lnTo>
                  <a:pt x="2617" y="5574"/>
                </a:lnTo>
                <a:cubicBezTo>
                  <a:pt x="2617" y="5574"/>
                  <a:pt x="16363" y="5574"/>
                  <a:pt x="16363" y="5574"/>
                </a:cubicBezTo>
                <a:close/>
                <a:moveTo>
                  <a:pt x="16363" y="4877"/>
                </a:moveTo>
                <a:lnTo>
                  <a:pt x="2617" y="4877"/>
                </a:lnTo>
                <a:lnTo>
                  <a:pt x="2617" y="4180"/>
                </a:lnTo>
                <a:lnTo>
                  <a:pt x="16363" y="4180"/>
                </a:lnTo>
                <a:cubicBezTo>
                  <a:pt x="16363" y="4180"/>
                  <a:pt x="16363" y="4877"/>
                  <a:pt x="16363" y="4877"/>
                </a:cubicBezTo>
                <a:close/>
                <a:moveTo>
                  <a:pt x="16363" y="3483"/>
                </a:moveTo>
                <a:lnTo>
                  <a:pt x="2617" y="3483"/>
                </a:lnTo>
                <a:lnTo>
                  <a:pt x="2617" y="2787"/>
                </a:lnTo>
                <a:lnTo>
                  <a:pt x="16363" y="2787"/>
                </a:lnTo>
                <a:cubicBezTo>
                  <a:pt x="16363" y="2787"/>
                  <a:pt x="16363" y="3483"/>
                  <a:pt x="16363" y="3483"/>
                </a:cubicBezTo>
                <a:close/>
                <a:moveTo>
                  <a:pt x="3600" y="1393"/>
                </a:moveTo>
                <a:lnTo>
                  <a:pt x="14400" y="1393"/>
                </a:lnTo>
                <a:lnTo>
                  <a:pt x="17018" y="1393"/>
                </a:lnTo>
                <a:cubicBezTo>
                  <a:pt x="17379" y="1393"/>
                  <a:pt x="17673" y="1705"/>
                  <a:pt x="17673" y="2090"/>
                </a:cubicBezTo>
                <a:lnTo>
                  <a:pt x="17673" y="3832"/>
                </a:lnTo>
                <a:lnTo>
                  <a:pt x="17673" y="4180"/>
                </a:lnTo>
                <a:lnTo>
                  <a:pt x="17673" y="6398"/>
                </a:lnTo>
                <a:cubicBezTo>
                  <a:pt x="17466" y="6321"/>
                  <a:pt x="17249" y="6270"/>
                  <a:pt x="17018" y="6270"/>
                </a:cubicBezTo>
                <a:lnTo>
                  <a:pt x="17018" y="5574"/>
                </a:lnTo>
                <a:lnTo>
                  <a:pt x="17018" y="4180"/>
                </a:lnTo>
                <a:lnTo>
                  <a:pt x="17018" y="2787"/>
                </a:lnTo>
                <a:cubicBezTo>
                  <a:pt x="17018" y="2401"/>
                  <a:pt x="16724" y="2090"/>
                  <a:pt x="16363" y="2090"/>
                </a:cubicBezTo>
                <a:lnTo>
                  <a:pt x="2617" y="2090"/>
                </a:lnTo>
                <a:cubicBezTo>
                  <a:pt x="2256" y="2090"/>
                  <a:pt x="1963" y="2401"/>
                  <a:pt x="1963" y="2787"/>
                </a:cubicBezTo>
                <a:lnTo>
                  <a:pt x="1963" y="4180"/>
                </a:lnTo>
                <a:lnTo>
                  <a:pt x="1963" y="5534"/>
                </a:lnTo>
                <a:cubicBezTo>
                  <a:pt x="1559" y="5094"/>
                  <a:pt x="1309" y="4495"/>
                  <a:pt x="1309" y="3832"/>
                </a:cubicBezTo>
                <a:cubicBezTo>
                  <a:pt x="1309" y="2485"/>
                  <a:pt x="2334" y="1393"/>
                  <a:pt x="3600" y="1393"/>
                </a:cubicBezTo>
                <a:moveTo>
                  <a:pt x="18983" y="8361"/>
                </a:moveTo>
                <a:lnTo>
                  <a:pt x="18982" y="8361"/>
                </a:lnTo>
                <a:lnTo>
                  <a:pt x="18982" y="4180"/>
                </a:lnTo>
                <a:lnTo>
                  <a:pt x="18982" y="3832"/>
                </a:lnTo>
                <a:lnTo>
                  <a:pt x="18982" y="2090"/>
                </a:lnTo>
                <a:cubicBezTo>
                  <a:pt x="18982" y="935"/>
                  <a:pt x="18102" y="0"/>
                  <a:pt x="17018" y="0"/>
                </a:cubicBezTo>
                <a:lnTo>
                  <a:pt x="14400" y="0"/>
                </a:lnTo>
                <a:lnTo>
                  <a:pt x="3600" y="0"/>
                </a:lnTo>
                <a:cubicBezTo>
                  <a:pt x="1614" y="0"/>
                  <a:pt x="0" y="1719"/>
                  <a:pt x="0" y="3832"/>
                </a:cubicBezTo>
                <a:lnTo>
                  <a:pt x="0" y="17767"/>
                </a:lnTo>
                <a:cubicBezTo>
                  <a:pt x="0" y="19880"/>
                  <a:pt x="1614" y="21600"/>
                  <a:pt x="3600" y="21600"/>
                </a:cubicBezTo>
                <a:lnTo>
                  <a:pt x="15382" y="21600"/>
                </a:lnTo>
                <a:cubicBezTo>
                  <a:pt x="17366" y="21600"/>
                  <a:pt x="18982" y="19880"/>
                  <a:pt x="18982" y="17767"/>
                </a:cubicBezTo>
                <a:lnTo>
                  <a:pt x="18982" y="16722"/>
                </a:lnTo>
                <a:lnTo>
                  <a:pt x="18983" y="16722"/>
                </a:lnTo>
                <a:cubicBezTo>
                  <a:pt x="21600" y="14631"/>
                  <a:pt x="21600" y="10452"/>
                  <a:pt x="18983" y="8361"/>
                </a:cubicBezTo>
              </a:path>
            </a:pathLst>
          </a:custGeom>
          <a:solidFill>
            <a:schemeClr val="bg1"/>
          </a:solidFill>
          <a:ln>
            <a:noFill/>
          </a:ln>
          <a:effectLst/>
        </p:spPr>
        <p:txBody>
          <a:bodyPr lIns="50800" tIns="50800" rIns="50800" bIns="50800" anchor="ctr"/>
          <a:lstStyle/>
          <a:p>
            <a:pPr defTabSz="608965"/>
            <a:endParaRPr lang="en-US" sz="4000">
              <a:solidFill>
                <a:srgbClr val="C29230"/>
              </a:solidFill>
              <a:effectLst>
                <a:outerShdw blurRad="38100" dist="38100" dir="2700000" algn="tl">
                  <a:srgbClr val="000000"/>
                </a:outerShdw>
              </a:effectLst>
              <a:latin typeface="Calibri" panose="020F0502020204030204"/>
              <a:ea typeface="宋体" panose="02010600030101010101" pitchFamily="2" charset="-122"/>
            </a:endParaRPr>
          </a:p>
        </p:txBody>
      </p:sp>
      <p:grpSp>
        <p:nvGrpSpPr>
          <p:cNvPr id="41" name="组合 40"/>
          <p:cNvGrpSpPr/>
          <p:nvPr/>
        </p:nvGrpSpPr>
        <p:grpSpPr>
          <a:xfrm>
            <a:off x="6847585" y="1713129"/>
            <a:ext cx="441942" cy="442697"/>
            <a:chOff x="7143757" y="2666996"/>
            <a:chExt cx="488067" cy="488901"/>
          </a:xfrm>
          <a:solidFill>
            <a:schemeClr val="bg1"/>
          </a:solidFill>
        </p:grpSpPr>
        <p:sp>
          <p:nvSpPr>
            <p:cNvPr id="42" name="AutoShape 18"/>
            <p:cNvSpPr/>
            <p:nvPr/>
          </p:nvSpPr>
          <p:spPr bwMode="auto">
            <a:xfrm>
              <a:off x="7143757" y="2666996"/>
              <a:ext cx="488067" cy="48890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249" y="19799"/>
                  </a:moveTo>
                  <a:cubicBezTo>
                    <a:pt x="20249" y="20048"/>
                    <a:pt x="20048" y="20249"/>
                    <a:pt x="19799" y="20249"/>
                  </a:cubicBezTo>
                  <a:lnTo>
                    <a:pt x="1800" y="20249"/>
                  </a:lnTo>
                  <a:cubicBezTo>
                    <a:pt x="1551" y="20249"/>
                    <a:pt x="1349" y="20048"/>
                    <a:pt x="1349" y="19799"/>
                  </a:cubicBezTo>
                  <a:lnTo>
                    <a:pt x="1349" y="3824"/>
                  </a:lnTo>
                  <a:cubicBezTo>
                    <a:pt x="1349" y="3576"/>
                    <a:pt x="1551" y="3375"/>
                    <a:pt x="1800" y="3375"/>
                  </a:cubicBezTo>
                  <a:lnTo>
                    <a:pt x="4724" y="3375"/>
                  </a:lnTo>
                  <a:lnTo>
                    <a:pt x="4724" y="4725"/>
                  </a:lnTo>
                  <a:cubicBezTo>
                    <a:pt x="4724" y="5098"/>
                    <a:pt x="5027" y="5400"/>
                    <a:pt x="5399" y="5400"/>
                  </a:cubicBezTo>
                  <a:cubicBezTo>
                    <a:pt x="5772" y="5400"/>
                    <a:pt x="6074" y="5098"/>
                    <a:pt x="6074" y="4725"/>
                  </a:cubicBezTo>
                  <a:lnTo>
                    <a:pt x="6074" y="3375"/>
                  </a:lnTo>
                  <a:lnTo>
                    <a:pt x="10124" y="3375"/>
                  </a:lnTo>
                  <a:lnTo>
                    <a:pt x="10124" y="4725"/>
                  </a:lnTo>
                  <a:cubicBezTo>
                    <a:pt x="10124" y="5098"/>
                    <a:pt x="10427" y="5400"/>
                    <a:pt x="10800" y="5400"/>
                  </a:cubicBezTo>
                  <a:cubicBezTo>
                    <a:pt x="11172" y="5400"/>
                    <a:pt x="11474" y="5098"/>
                    <a:pt x="11474" y="4725"/>
                  </a:cubicBezTo>
                  <a:lnTo>
                    <a:pt x="11474" y="3375"/>
                  </a:lnTo>
                  <a:lnTo>
                    <a:pt x="15524" y="3375"/>
                  </a:lnTo>
                  <a:lnTo>
                    <a:pt x="15524" y="4725"/>
                  </a:lnTo>
                  <a:cubicBezTo>
                    <a:pt x="15524" y="5098"/>
                    <a:pt x="15827" y="5400"/>
                    <a:pt x="16199" y="5400"/>
                  </a:cubicBezTo>
                  <a:cubicBezTo>
                    <a:pt x="16572" y="5400"/>
                    <a:pt x="16874" y="5098"/>
                    <a:pt x="16874" y="4725"/>
                  </a:cubicBezTo>
                  <a:lnTo>
                    <a:pt x="16874" y="3375"/>
                  </a:lnTo>
                  <a:lnTo>
                    <a:pt x="19799" y="3375"/>
                  </a:lnTo>
                  <a:cubicBezTo>
                    <a:pt x="20048" y="3375"/>
                    <a:pt x="20249" y="3576"/>
                    <a:pt x="20249" y="3824"/>
                  </a:cubicBezTo>
                  <a:cubicBezTo>
                    <a:pt x="20249" y="3824"/>
                    <a:pt x="20249" y="19799"/>
                    <a:pt x="20249" y="19799"/>
                  </a:cubicBezTo>
                  <a:close/>
                  <a:moveTo>
                    <a:pt x="19799" y="2025"/>
                  </a:moveTo>
                  <a:lnTo>
                    <a:pt x="16874" y="2025"/>
                  </a:lnTo>
                  <a:lnTo>
                    <a:pt x="16874" y="675"/>
                  </a:lnTo>
                  <a:cubicBezTo>
                    <a:pt x="16874" y="301"/>
                    <a:pt x="16572" y="0"/>
                    <a:pt x="16199" y="0"/>
                  </a:cubicBezTo>
                  <a:cubicBezTo>
                    <a:pt x="15827" y="0"/>
                    <a:pt x="15524" y="301"/>
                    <a:pt x="15524" y="675"/>
                  </a:cubicBezTo>
                  <a:lnTo>
                    <a:pt x="15524" y="2025"/>
                  </a:lnTo>
                  <a:lnTo>
                    <a:pt x="11474" y="2025"/>
                  </a:lnTo>
                  <a:lnTo>
                    <a:pt x="11474" y="675"/>
                  </a:lnTo>
                  <a:cubicBezTo>
                    <a:pt x="11474" y="301"/>
                    <a:pt x="11172" y="0"/>
                    <a:pt x="10800" y="0"/>
                  </a:cubicBezTo>
                  <a:cubicBezTo>
                    <a:pt x="10427" y="0"/>
                    <a:pt x="10124" y="301"/>
                    <a:pt x="10124" y="675"/>
                  </a:cubicBezTo>
                  <a:lnTo>
                    <a:pt x="10124" y="2025"/>
                  </a:lnTo>
                  <a:lnTo>
                    <a:pt x="6074" y="2025"/>
                  </a:lnTo>
                  <a:lnTo>
                    <a:pt x="6074" y="675"/>
                  </a:lnTo>
                  <a:cubicBezTo>
                    <a:pt x="6074" y="301"/>
                    <a:pt x="5772" y="0"/>
                    <a:pt x="5399" y="0"/>
                  </a:cubicBezTo>
                  <a:cubicBezTo>
                    <a:pt x="5027" y="0"/>
                    <a:pt x="4724" y="301"/>
                    <a:pt x="4724" y="675"/>
                  </a:cubicBezTo>
                  <a:lnTo>
                    <a:pt x="4724" y="2025"/>
                  </a:lnTo>
                  <a:lnTo>
                    <a:pt x="1800" y="2025"/>
                  </a:lnTo>
                  <a:cubicBezTo>
                    <a:pt x="805" y="2025"/>
                    <a:pt x="0" y="2830"/>
                    <a:pt x="0" y="3824"/>
                  </a:cubicBezTo>
                  <a:lnTo>
                    <a:pt x="0" y="19799"/>
                  </a:lnTo>
                  <a:cubicBezTo>
                    <a:pt x="0" y="20793"/>
                    <a:pt x="805" y="21599"/>
                    <a:pt x="1800" y="21599"/>
                  </a:cubicBezTo>
                  <a:lnTo>
                    <a:pt x="19799" y="21599"/>
                  </a:lnTo>
                  <a:cubicBezTo>
                    <a:pt x="20794" y="21599"/>
                    <a:pt x="21600" y="20793"/>
                    <a:pt x="21600" y="19799"/>
                  </a:cubicBezTo>
                  <a:lnTo>
                    <a:pt x="21600" y="3824"/>
                  </a:lnTo>
                  <a:cubicBezTo>
                    <a:pt x="21600" y="2830"/>
                    <a:pt x="20794" y="2025"/>
                    <a:pt x="19799" y="2025"/>
                  </a:cubicBezTo>
                </a:path>
              </a:pathLst>
            </a:custGeom>
            <a:grpFill/>
            <a:ln>
              <a:noFill/>
            </a:ln>
            <a:effectLst/>
          </p:spPr>
          <p:txBody>
            <a:bodyPr lIns="50800" tIns="50800" rIns="50800" bIns="50800" anchor="ctr"/>
            <a:lstStyle/>
            <a:p>
              <a:pPr defTabSz="608965"/>
              <a:endParaRPr lang="en-US" sz="4000">
                <a:solidFill>
                  <a:srgbClr val="C29230"/>
                </a:solidFill>
                <a:effectLst>
                  <a:outerShdw blurRad="38100" dist="38100" dir="2700000" algn="tl">
                    <a:srgbClr val="000000"/>
                  </a:outerShdw>
                </a:effectLst>
                <a:latin typeface="Calibri" panose="020F0502020204030204"/>
                <a:ea typeface="宋体" panose="02010600030101010101" pitchFamily="2" charset="-122"/>
              </a:endParaRPr>
            </a:p>
          </p:txBody>
        </p:sp>
        <p:sp>
          <p:nvSpPr>
            <p:cNvPr id="43" name="AutoShape 19"/>
            <p:cNvSpPr/>
            <p:nvPr/>
          </p:nvSpPr>
          <p:spPr bwMode="auto">
            <a:xfrm>
              <a:off x="7250548" y="2850544"/>
              <a:ext cx="60904" cy="4588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21599"/>
                  </a:moveTo>
                  <a:lnTo>
                    <a:pt x="21600" y="21599"/>
                  </a:lnTo>
                  <a:lnTo>
                    <a:pt x="21600" y="0"/>
                  </a:lnTo>
                  <a:lnTo>
                    <a:pt x="0" y="0"/>
                  </a:lnTo>
                  <a:cubicBezTo>
                    <a:pt x="0" y="0"/>
                    <a:pt x="0" y="21599"/>
                    <a:pt x="0" y="21599"/>
                  </a:cubicBezTo>
                  <a:close/>
                </a:path>
              </a:pathLst>
            </a:custGeom>
            <a:grpFill/>
            <a:ln>
              <a:noFill/>
            </a:ln>
            <a:effectLst/>
          </p:spPr>
          <p:txBody>
            <a:bodyPr lIns="50800" tIns="50800" rIns="50800" bIns="50800" anchor="ctr"/>
            <a:lstStyle/>
            <a:p>
              <a:pPr defTabSz="608965"/>
              <a:endParaRPr lang="en-US" sz="4000">
                <a:solidFill>
                  <a:srgbClr val="C29230"/>
                </a:solidFill>
                <a:effectLst>
                  <a:outerShdw blurRad="38100" dist="38100" dir="2700000" algn="tl">
                    <a:srgbClr val="000000"/>
                  </a:outerShdw>
                </a:effectLst>
                <a:latin typeface="Calibri" panose="020F0502020204030204"/>
                <a:ea typeface="宋体" panose="02010600030101010101" pitchFamily="2" charset="-122"/>
              </a:endParaRPr>
            </a:p>
          </p:txBody>
        </p:sp>
        <p:sp>
          <p:nvSpPr>
            <p:cNvPr id="44" name="AutoShape 20"/>
            <p:cNvSpPr/>
            <p:nvPr/>
          </p:nvSpPr>
          <p:spPr bwMode="auto">
            <a:xfrm>
              <a:off x="7250548" y="2926466"/>
              <a:ext cx="60904" cy="4588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21599"/>
                  </a:moveTo>
                  <a:lnTo>
                    <a:pt x="21600" y="21599"/>
                  </a:lnTo>
                  <a:lnTo>
                    <a:pt x="21600" y="0"/>
                  </a:lnTo>
                  <a:lnTo>
                    <a:pt x="0" y="0"/>
                  </a:lnTo>
                  <a:cubicBezTo>
                    <a:pt x="0" y="0"/>
                    <a:pt x="0" y="21599"/>
                    <a:pt x="0" y="21599"/>
                  </a:cubicBezTo>
                  <a:close/>
                </a:path>
              </a:pathLst>
            </a:custGeom>
            <a:grpFill/>
            <a:ln>
              <a:noFill/>
            </a:ln>
            <a:effectLst/>
          </p:spPr>
          <p:txBody>
            <a:bodyPr lIns="50800" tIns="50800" rIns="50800" bIns="50800" anchor="ctr"/>
            <a:lstStyle/>
            <a:p>
              <a:pPr defTabSz="608965"/>
              <a:endParaRPr lang="en-US" sz="4000">
                <a:solidFill>
                  <a:srgbClr val="C29230"/>
                </a:solidFill>
                <a:effectLst>
                  <a:outerShdw blurRad="38100" dist="38100" dir="2700000" algn="tl">
                    <a:srgbClr val="000000"/>
                  </a:outerShdw>
                </a:effectLst>
                <a:latin typeface="Calibri" panose="020F0502020204030204"/>
                <a:ea typeface="宋体" panose="02010600030101010101" pitchFamily="2" charset="-122"/>
              </a:endParaRPr>
            </a:p>
          </p:txBody>
        </p:sp>
        <p:sp>
          <p:nvSpPr>
            <p:cNvPr id="45" name="AutoShape 21"/>
            <p:cNvSpPr/>
            <p:nvPr/>
          </p:nvSpPr>
          <p:spPr bwMode="auto">
            <a:xfrm>
              <a:off x="7250548" y="3003222"/>
              <a:ext cx="60904" cy="4505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21599"/>
                  </a:moveTo>
                  <a:lnTo>
                    <a:pt x="21600" y="21599"/>
                  </a:lnTo>
                  <a:lnTo>
                    <a:pt x="21600" y="0"/>
                  </a:lnTo>
                  <a:lnTo>
                    <a:pt x="0" y="0"/>
                  </a:lnTo>
                  <a:cubicBezTo>
                    <a:pt x="0" y="0"/>
                    <a:pt x="0" y="21599"/>
                    <a:pt x="0" y="21599"/>
                  </a:cubicBezTo>
                  <a:close/>
                </a:path>
              </a:pathLst>
            </a:custGeom>
            <a:grpFill/>
            <a:ln>
              <a:noFill/>
            </a:ln>
            <a:effectLst/>
          </p:spPr>
          <p:txBody>
            <a:bodyPr lIns="50800" tIns="50800" rIns="50800" bIns="50800" anchor="ctr"/>
            <a:lstStyle/>
            <a:p>
              <a:pPr defTabSz="608965"/>
              <a:endParaRPr lang="en-US" sz="4000">
                <a:solidFill>
                  <a:srgbClr val="C29230"/>
                </a:solidFill>
                <a:effectLst>
                  <a:outerShdw blurRad="38100" dist="38100" dir="2700000" algn="tl">
                    <a:srgbClr val="000000"/>
                  </a:outerShdw>
                </a:effectLst>
                <a:latin typeface="Calibri" panose="020F0502020204030204"/>
                <a:ea typeface="宋体" panose="02010600030101010101" pitchFamily="2" charset="-122"/>
              </a:endParaRPr>
            </a:p>
          </p:txBody>
        </p:sp>
        <p:sp>
          <p:nvSpPr>
            <p:cNvPr id="46" name="AutoShape 22"/>
            <p:cNvSpPr/>
            <p:nvPr/>
          </p:nvSpPr>
          <p:spPr bwMode="auto">
            <a:xfrm>
              <a:off x="7357338" y="3003222"/>
              <a:ext cx="60904" cy="4505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21599"/>
                  </a:moveTo>
                  <a:lnTo>
                    <a:pt x="21600" y="21599"/>
                  </a:lnTo>
                  <a:lnTo>
                    <a:pt x="21600" y="0"/>
                  </a:lnTo>
                  <a:lnTo>
                    <a:pt x="0" y="0"/>
                  </a:lnTo>
                  <a:cubicBezTo>
                    <a:pt x="0" y="0"/>
                    <a:pt x="0" y="21599"/>
                    <a:pt x="0" y="21599"/>
                  </a:cubicBezTo>
                  <a:close/>
                </a:path>
              </a:pathLst>
            </a:custGeom>
            <a:grpFill/>
            <a:ln>
              <a:noFill/>
            </a:ln>
            <a:effectLst/>
          </p:spPr>
          <p:txBody>
            <a:bodyPr lIns="50800" tIns="50800" rIns="50800" bIns="50800" anchor="ctr"/>
            <a:lstStyle/>
            <a:p>
              <a:pPr defTabSz="608965"/>
              <a:endParaRPr lang="en-US" sz="4000">
                <a:solidFill>
                  <a:srgbClr val="C29230"/>
                </a:solidFill>
                <a:effectLst>
                  <a:outerShdw blurRad="38100" dist="38100" dir="2700000" algn="tl">
                    <a:srgbClr val="000000"/>
                  </a:outerShdw>
                </a:effectLst>
                <a:latin typeface="Calibri" panose="020F0502020204030204"/>
                <a:ea typeface="宋体" panose="02010600030101010101" pitchFamily="2" charset="-122"/>
              </a:endParaRPr>
            </a:p>
          </p:txBody>
        </p:sp>
        <p:sp>
          <p:nvSpPr>
            <p:cNvPr id="47" name="AutoShape 23"/>
            <p:cNvSpPr/>
            <p:nvPr/>
          </p:nvSpPr>
          <p:spPr bwMode="auto">
            <a:xfrm>
              <a:off x="7357338" y="2926466"/>
              <a:ext cx="60904" cy="4588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21599"/>
                  </a:moveTo>
                  <a:lnTo>
                    <a:pt x="21600" y="21599"/>
                  </a:lnTo>
                  <a:lnTo>
                    <a:pt x="21600" y="0"/>
                  </a:lnTo>
                  <a:lnTo>
                    <a:pt x="0" y="0"/>
                  </a:lnTo>
                  <a:cubicBezTo>
                    <a:pt x="0" y="0"/>
                    <a:pt x="0" y="21599"/>
                    <a:pt x="0" y="21599"/>
                  </a:cubicBezTo>
                  <a:close/>
                </a:path>
              </a:pathLst>
            </a:custGeom>
            <a:grpFill/>
            <a:ln>
              <a:noFill/>
            </a:ln>
            <a:effectLst/>
          </p:spPr>
          <p:txBody>
            <a:bodyPr lIns="50800" tIns="50800" rIns="50800" bIns="50800" anchor="ctr"/>
            <a:lstStyle/>
            <a:p>
              <a:pPr defTabSz="608965"/>
              <a:endParaRPr lang="en-US" sz="4000">
                <a:solidFill>
                  <a:srgbClr val="C29230"/>
                </a:solidFill>
                <a:effectLst>
                  <a:outerShdw blurRad="38100" dist="38100" dir="2700000" algn="tl">
                    <a:srgbClr val="000000"/>
                  </a:outerShdw>
                </a:effectLst>
                <a:latin typeface="Calibri" panose="020F0502020204030204"/>
                <a:ea typeface="宋体" panose="02010600030101010101" pitchFamily="2" charset="-122"/>
              </a:endParaRPr>
            </a:p>
          </p:txBody>
        </p:sp>
        <p:sp>
          <p:nvSpPr>
            <p:cNvPr id="48" name="AutoShape 24"/>
            <p:cNvSpPr/>
            <p:nvPr/>
          </p:nvSpPr>
          <p:spPr bwMode="auto">
            <a:xfrm>
              <a:off x="7357338" y="2850544"/>
              <a:ext cx="60904" cy="4588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21599"/>
                  </a:moveTo>
                  <a:lnTo>
                    <a:pt x="21600" y="21599"/>
                  </a:lnTo>
                  <a:lnTo>
                    <a:pt x="21600" y="0"/>
                  </a:lnTo>
                  <a:lnTo>
                    <a:pt x="0" y="0"/>
                  </a:lnTo>
                  <a:cubicBezTo>
                    <a:pt x="0" y="0"/>
                    <a:pt x="0" y="21599"/>
                    <a:pt x="0" y="21599"/>
                  </a:cubicBezTo>
                  <a:close/>
                </a:path>
              </a:pathLst>
            </a:custGeom>
            <a:grpFill/>
            <a:ln>
              <a:noFill/>
            </a:ln>
            <a:effectLst/>
          </p:spPr>
          <p:txBody>
            <a:bodyPr lIns="50800" tIns="50800" rIns="50800" bIns="50800" anchor="ctr"/>
            <a:lstStyle/>
            <a:p>
              <a:pPr defTabSz="608965"/>
              <a:endParaRPr lang="en-US" sz="4000">
                <a:solidFill>
                  <a:srgbClr val="C29230"/>
                </a:solidFill>
                <a:effectLst>
                  <a:outerShdw blurRad="38100" dist="38100" dir="2700000" algn="tl">
                    <a:srgbClr val="000000"/>
                  </a:outerShdw>
                </a:effectLst>
                <a:latin typeface="Calibri" panose="020F0502020204030204"/>
                <a:ea typeface="宋体" panose="02010600030101010101" pitchFamily="2" charset="-122"/>
              </a:endParaRPr>
            </a:p>
          </p:txBody>
        </p:sp>
        <p:sp>
          <p:nvSpPr>
            <p:cNvPr id="49" name="AutoShape 25"/>
            <p:cNvSpPr/>
            <p:nvPr/>
          </p:nvSpPr>
          <p:spPr bwMode="auto">
            <a:xfrm>
              <a:off x="7464131" y="3003222"/>
              <a:ext cx="60904" cy="4505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21599"/>
                  </a:moveTo>
                  <a:lnTo>
                    <a:pt x="21600" y="21599"/>
                  </a:lnTo>
                  <a:lnTo>
                    <a:pt x="21600" y="0"/>
                  </a:lnTo>
                  <a:lnTo>
                    <a:pt x="0" y="0"/>
                  </a:lnTo>
                  <a:cubicBezTo>
                    <a:pt x="0" y="0"/>
                    <a:pt x="0" y="21599"/>
                    <a:pt x="0" y="21599"/>
                  </a:cubicBezTo>
                  <a:close/>
                </a:path>
              </a:pathLst>
            </a:custGeom>
            <a:grpFill/>
            <a:ln>
              <a:noFill/>
            </a:ln>
            <a:effectLst/>
          </p:spPr>
          <p:txBody>
            <a:bodyPr lIns="50800" tIns="50800" rIns="50800" bIns="50800" anchor="ctr"/>
            <a:lstStyle/>
            <a:p>
              <a:pPr defTabSz="608965"/>
              <a:endParaRPr lang="en-US" sz="4000">
                <a:solidFill>
                  <a:srgbClr val="C29230"/>
                </a:solidFill>
                <a:effectLst>
                  <a:outerShdw blurRad="38100" dist="38100" dir="2700000" algn="tl">
                    <a:srgbClr val="000000"/>
                  </a:outerShdw>
                </a:effectLst>
                <a:latin typeface="Calibri" panose="020F0502020204030204"/>
                <a:ea typeface="宋体" panose="02010600030101010101" pitchFamily="2" charset="-122"/>
              </a:endParaRPr>
            </a:p>
          </p:txBody>
        </p:sp>
        <p:sp>
          <p:nvSpPr>
            <p:cNvPr id="50" name="AutoShape 26"/>
            <p:cNvSpPr/>
            <p:nvPr/>
          </p:nvSpPr>
          <p:spPr bwMode="auto">
            <a:xfrm>
              <a:off x="7464131" y="2926466"/>
              <a:ext cx="60904" cy="4588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21599"/>
                  </a:moveTo>
                  <a:lnTo>
                    <a:pt x="21600" y="21599"/>
                  </a:lnTo>
                  <a:lnTo>
                    <a:pt x="21600" y="0"/>
                  </a:lnTo>
                  <a:lnTo>
                    <a:pt x="0" y="0"/>
                  </a:lnTo>
                  <a:cubicBezTo>
                    <a:pt x="0" y="0"/>
                    <a:pt x="0" y="21599"/>
                    <a:pt x="0" y="21599"/>
                  </a:cubicBezTo>
                  <a:close/>
                </a:path>
              </a:pathLst>
            </a:custGeom>
            <a:grpFill/>
            <a:ln>
              <a:noFill/>
            </a:ln>
            <a:effectLst/>
          </p:spPr>
          <p:txBody>
            <a:bodyPr lIns="50800" tIns="50800" rIns="50800" bIns="50800" anchor="ctr"/>
            <a:lstStyle/>
            <a:p>
              <a:pPr defTabSz="608965"/>
              <a:endParaRPr lang="en-US" sz="4000">
                <a:solidFill>
                  <a:srgbClr val="C29230"/>
                </a:solidFill>
                <a:effectLst>
                  <a:outerShdw blurRad="38100" dist="38100" dir="2700000" algn="tl">
                    <a:srgbClr val="000000"/>
                  </a:outerShdw>
                </a:effectLst>
                <a:latin typeface="Calibri" panose="020F0502020204030204"/>
                <a:ea typeface="宋体" panose="02010600030101010101" pitchFamily="2" charset="-122"/>
              </a:endParaRPr>
            </a:p>
          </p:txBody>
        </p:sp>
        <p:sp>
          <p:nvSpPr>
            <p:cNvPr id="51" name="AutoShape 27"/>
            <p:cNvSpPr/>
            <p:nvPr/>
          </p:nvSpPr>
          <p:spPr bwMode="auto">
            <a:xfrm>
              <a:off x="7464131" y="2850544"/>
              <a:ext cx="60904" cy="4588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21599"/>
                  </a:moveTo>
                  <a:lnTo>
                    <a:pt x="21600" y="21599"/>
                  </a:lnTo>
                  <a:lnTo>
                    <a:pt x="21600" y="0"/>
                  </a:lnTo>
                  <a:lnTo>
                    <a:pt x="0" y="0"/>
                  </a:lnTo>
                  <a:cubicBezTo>
                    <a:pt x="0" y="0"/>
                    <a:pt x="0" y="21599"/>
                    <a:pt x="0" y="21599"/>
                  </a:cubicBezTo>
                  <a:close/>
                </a:path>
              </a:pathLst>
            </a:custGeom>
            <a:grpFill/>
            <a:ln>
              <a:noFill/>
            </a:ln>
            <a:effectLst/>
          </p:spPr>
          <p:txBody>
            <a:bodyPr lIns="50800" tIns="50800" rIns="50800" bIns="50800" anchor="ctr"/>
            <a:lstStyle/>
            <a:p>
              <a:pPr defTabSz="608965"/>
              <a:endParaRPr lang="en-US" sz="4000">
                <a:solidFill>
                  <a:srgbClr val="C29230"/>
                </a:solidFill>
                <a:effectLst>
                  <a:outerShdw blurRad="38100" dist="38100" dir="2700000" algn="tl">
                    <a:srgbClr val="000000"/>
                  </a:outerShdw>
                </a:effectLst>
                <a:latin typeface="Calibri" panose="020F0502020204030204"/>
                <a:ea typeface="宋体" panose="02010600030101010101" pitchFamily="2" charset="-122"/>
              </a:endParaRPr>
            </a:p>
          </p:txBody>
        </p:sp>
      </p:grpSp>
      <p:sp>
        <p:nvSpPr>
          <p:cNvPr id="52" name="AutoShape 28"/>
          <p:cNvSpPr/>
          <p:nvPr/>
        </p:nvSpPr>
        <p:spPr bwMode="auto">
          <a:xfrm>
            <a:off x="1861831" y="1713128"/>
            <a:ext cx="442697" cy="44269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249" y="9450"/>
                </a:moveTo>
                <a:cubicBezTo>
                  <a:pt x="20249" y="9823"/>
                  <a:pt x="19947" y="10124"/>
                  <a:pt x="19575" y="10124"/>
                </a:cubicBezTo>
                <a:lnTo>
                  <a:pt x="18324" y="10124"/>
                </a:lnTo>
                <a:lnTo>
                  <a:pt x="15624" y="5400"/>
                </a:lnTo>
                <a:lnTo>
                  <a:pt x="17549" y="5400"/>
                </a:lnTo>
                <a:cubicBezTo>
                  <a:pt x="17762" y="5400"/>
                  <a:pt x="17962" y="5500"/>
                  <a:pt x="18089" y="5670"/>
                </a:cubicBezTo>
                <a:lnTo>
                  <a:pt x="20114" y="8370"/>
                </a:lnTo>
                <a:cubicBezTo>
                  <a:pt x="20202" y="8486"/>
                  <a:pt x="20249" y="8628"/>
                  <a:pt x="20249" y="8774"/>
                </a:cubicBezTo>
                <a:cubicBezTo>
                  <a:pt x="20249" y="8774"/>
                  <a:pt x="20249" y="9450"/>
                  <a:pt x="20249" y="9450"/>
                </a:cubicBezTo>
                <a:close/>
                <a:moveTo>
                  <a:pt x="18224" y="20249"/>
                </a:moveTo>
                <a:lnTo>
                  <a:pt x="14174" y="20249"/>
                </a:lnTo>
                <a:lnTo>
                  <a:pt x="14174" y="13500"/>
                </a:lnTo>
                <a:cubicBezTo>
                  <a:pt x="14174" y="13126"/>
                  <a:pt x="13872" y="12825"/>
                  <a:pt x="13499" y="12825"/>
                </a:cubicBezTo>
                <a:lnTo>
                  <a:pt x="8437" y="12825"/>
                </a:lnTo>
                <a:cubicBezTo>
                  <a:pt x="8064" y="12825"/>
                  <a:pt x="7762" y="13126"/>
                  <a:pt x="7762" y="13500"/>
                </a:cubicBezTo>
                <a:lnTo>
                  <a:pt x="7762" y="20249"/>
                </a:lnTo>
                <a:lnTo>
                  <a:pt x="3374" y="20249"/>
                </a:lnTo>
                <a:lnTo>
                  <a:pt x="3374" y="11475"/>
                </a:lnTo>
                <a:lnTo>
                  <a:pt x="18224" y="11475"/>
                </a:lnTo>
                <a:cubicBezTo>
                  <a:pt x="18224" y="11475"/>
                  <a:pt x="18224" y="20249"/>
                  <a:pt x="18224" y="20249"/>
                </a:cubicBezTo>
                <a:close/>
                <a:moveTo>
                  <a:pt x="13499" y="20249"/>
                </a:moveTo>
                <a:lnTo>
                  <a:pt x="8437" y="20249"/>
                </a:lnTo>
                <a:lnTo>
                  <a:pt x="8437" y="13500"/>
                </a:lnTo>
                <a:lnTo>
                  <a:pt x="13499" y="13500"/>
                </a:lnTo>
                <a:cubicBezTo>
                  <a:pt x="13499" y="13500"/>
                  <a:pt x="13499" y="20249"/>
                  <a:pt x="13499" y="20249"/>
                </a:cubicBezTo>
                <a:close/>
                <a:moveTo>
                  <a:pt x="1349" y="9450"/>
                </a:moveTo>
                <a:lnTo>
                  <a:pt x="1349" y="8774"/>
                </a:lnTo>
                <a:cubicBezTo>
                  <a:pt x="1349" y="8628"/>
                  <a:pt x="1397" y="8486"/>
                  <a:pt x="1485" y="8370"/>
                </a:cubicBezTo>
                <a:lnTo>
                  <a:pt x="3510" y="5670"/>
                </a:lnTo>
                <a:cubicBezTo>
                  <a:pt x="3637" y="5500"/>
                  <a:pt x="3837" y="5400"/>
                  <a:pt x="4049" y="5400"/>
                </a:cubicBezTo>
                <a:lnTo>
                  <a:pt x="5975" y="5400"/>
                </a:lnTo>
                <a:lnTo>
                  <a:pt x="3275" y="10124"/>
                </a:lnTo>
                <a:lnTo>
                  <a:pt x="2024" y="10124"/>
                </a:lnTo>
                <a:cubicBezTo>
                  <a:pt x="1652" y="10124"/>
                  <a:pt x="1349" y="9823"/>
                  <a:pt x="1349" y="9450"/>
                </a:cubicBezTo>
                <a:moveTo>
                  <a:pt x="13369" y="5400"/>
                </a:moveTo>
                <a:lnTo>
                  <a:pt x="14846" y="5400"/>
                </a:lnTo>
                <a:lnTo>
                  <a:pt x="17546" y="10124"/>
                </a:lnTo>
                <a:lnTo>
                  <a:pt x="14719" y="10124"/>
                </a:lnTo>
                <a:cubicBezTo>
                  <a:pt x="14719" y="10124"/>
                  <a:pt x="13369" y="5400"/>
                  <a:pt x="13369" y="5400"/>
                </a:cubicBezTo>
                <a:close/>
                <a:moveTo>
                  <a:pt x="11137" y="5400"/>
                </a:moveTo>
                <a:lnTo>
                  <a:pt x="12666" y="5400"/>
                </a:lnTo>
                <a:lnTo>
                  <a:pt x="14016" y="10124"/>
                </a:lnTo>
                <a:lnTo>
                  <a:pt x="11137" y="10124"/>
                </a:lnTo>
                <a:cubicBezTo>
                  <a:pt x="11137" y="10124"/>
                  <a:pt x="11137" y="5400"/>
                  <a:pt x="11137" y="5400"/>
                </a:cubicBezTo>
                <a:close/>
                <a:moveTo>
                  <a:pt x="8932" y="5400"/>
                </a:moveTo>
                <a:lnTo>
                  <a:pt x="10462" y="5400"/>
                </a:lnTo>
                <a:lnTo>
                  <a:pt x="10462" y="10124"/>
                </a:lnTo>
                <a:lnTo>
                  <a:pt x="7582" y="10124"/>
                </a:lnTo>
                <a:cubicBezTo>
                  <a:pt x="7582" y="10124"/>
                  <a:pt x="8932" y="5400"/>
                  <a:pt x="8932" y="5400"/>
                </a:cubicBezTo>
                <a:close/>
                <a:moveTo>
                  <a:pt x="6880" y="10124"/>
                </a:moveTo>
                <a:lnTo>
                  <a:pt x="4052" y="10124"/>
                </a:lnTo>
                <a:lnTo>
                  <a:pt x="6752" y="5400"/>
                </a:lnTo>
                <a:lnTo>
                  <a:pt x="8230" y="5400"/>
                </a:lnTo>
                <a:cubicBezTo>
                  <a:pt x="8230" y="5400"/>
                  <a:pt x="6880" y="10124"/>
                  <a:pt x="6880" y="10124"/>
                </a:cubicBezTo>
                <a:close/>
                <a:moveTo>
                  <a:pt x="17549" y="1350"/>
                </a:moveTo>
                <a:lnTo>
                  <a:pt x="17549" y="4050"/>
                </a:lnTo>
                <a:lnTo>
                  <a:pt x="4049" y="4050"/>
                </a:lnTo>
                <a:lnTo>
                  <a:pt x="4049" y="1350"/>
                </a:lnTo>
                <a:cubicBezTo>
                  <a:pt x="4049" y="1350"/>
                  <a:pt x="17549" y="1350"/>
                  <a:pt x="17549" y="1350"/>
                </a:cubicBezTo>
                <a:close/>
                <a:moveTo>
                  <a:pt x="21194" y="7560"/>
                </a:moveTo>
                <a:lnTo>
                  <a:pt x="19170" y="4861"/>
                </a:lnTo>
                <a:cubicBezTo>
                  <a:pt x="19091" y="4755"/>
                  <a:pt x="18997" y="4663"/>
                  <a:pt x="18899" y="4576"/>
                </a:cubicBezTo>
                <a:lnTo>
                  <a:pt x="18899" y="1350"/>
                </a:lnTo>
                <a:cubicBezTo>
                  <a:pt x="18899" y="605"/>
                  <a:pt x="18295" y="0"/>
                  <a:pt x="17549" y="0"/>
                </a:cubicBezTo>
                <a:lnTo>
                  <a:pt x="4049" y="0"/>
                </a:lnTo>
                <a:cubicBezTo>
                  <a:pt x="3304" y="0"/>
                  <a:pt x="2699" y="605"/>
                  <a:pt x="2699" y="1350"/>
                </a:cubicBezTo>
                <a:lnTo>
                  <a:pt x="2699" y="4576"/>
                </a:lnTo>
                <a:cubicBezTo>
                  <a:pt x="2602" y="4663"/>
                  <a:pt x="2508" y="4754"/>
                  <a:pt x="2430" y="4860"/>
                </a:cubicBezTo>
                <a:lnTo>
                  <a:pt x="406" y="7559"/>
                </a:lnTo>
                <a:cubicBezTo>
                  <a:pt x="143" y="7907"/>
                  <a:pt x="0" y="8338"/>
                  <a:pt x="0" y="8774"/>
                </a:cubicBezTo>
                <a:lnTo>
                  <a:pt x="0" y="9450"/>
                </a:lnTo>
                <a:cubicBezTo>
                  <a:pt x="0" y="10566"/>
                  <a:pt x="908" y="11475"/>
                  <a:pt x="2024" y="11475"/>
                </a:cubicBezTo>
                <a:lnTo>
                  <a:pt x="2024" y="20249"/>
                </a:lnTo>
                <a:cubicBezTo>
                  <a:pt x="2024" y="20994"/>
                  <a:pt x="2629" y="21599"/>
                  <a:pt x="3374" y="21599"/>
                </a:cubicBezTo>
                <a:lnTo>
                  <a:pt x="18224" y="21599"/>
                </a:lnTo>
                <a:cubicBezTo>
                  <a:pt x="18970" y="21599"/>
                  <a:pt x="19575" y="20994"/>
                  <a:pt x="19575" y="20249"/>
                </a:cubicBezTo>
                <a:lnTo>
                  <a:pt x="19575" y="11475"/>
                </a:lnTo>
                <a:cubicBezTo>
                  <a:pt x="20691" y="11475"/>
                  <a:pt x="21600" y="10566"/>
                  <a:pt x="21600" y="9450"/>
                </a:cubicBezTo>
                <a:lnTo>
                  <a:pt x="21600" y="8774"/>
                </a:lnTo>
                <a:cubicBezTo>
                  <a:pt x="21600" y="8338"/>
                  <a:pt x="21456" y="7907"/>
                  <a:pt x="21194" y="7560"/>
                </a:cubicBezTo>
              </a:path>
            </a:pathLst>
          </a:custGeom>
          <a:solidFill>
            <a:schemeClr val="bg1"/>
          </a:solidFill>
          <a:ln>
            <a:noFill/>
          </a:ln>
          <a:effectLst/>
        </p:spPr>
        <p:txBody>
          <a:bodyPr lIns="50800" tIns="50800" rIns="50800" bIns="50800" anchor="ctr"/>
          <a:lstStyle/>
          <a:p>
            <a:pPr defTabSz="608965"/>
            <a:endParaRPr lang="en-US" sz="4000">
              <a:solidFill>
                <a:srgbClr val="C29230"/>
              </a:solidFill>
              <a:effectLst>
                <a:outerShdw blurRad="38100" dist="38100" dir="2700000" algn="tl">
                  <a:srgbClr val="000000"/>
                </a:outerShdw>
              </a:effectLst>
              <a:latin typeface="Calibri" panose="020F0502020204030204"/>
              <a:ea typeface="宋体" panose="02010600030101010101" pitchFamily="2" charset="-122"/>
            </a:endParaRPr>
          </a:p>
        </p:txBody>
      </p:sp>
      <p:sp>
        <p:nvSpPr>
          <p:cNvPr id="53" name="AutoShape 100"/>
          <p:cNvSpPr/>
          <p:nvPr/>
        </p:nvSpPr>
        <p:spPr bwMode="auto">
          <a:xfrm>
            <a:off x="4316604" y="3043484"/>
            <a:ext cx="386795" cy="44269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057" y="6750"/>
                </a:moveTo>
                <a:lnTo>
                  <a:pt x="1542" y="6750"/>
                </a:lnTo>
                <a:lnTo>
                  <a:pt x="1542" y="4725"/>
                </a:lnTo>
                <a:lnTo>
                  <a:pt x="20057" y="4725"/>
                </a:lnTo>
                <a:cubicBezTo>
                  <a:pt x="20057" y="4725"/>
                  <a:pt x="20057" y="6750"/>
                  <a:pt x="20057" y="6750"/>
                </a:cubicBezTo>
                <a:close/>
                <a:moveTo>
                  <a:pt x="17485" y="10124"/>
                </a:moveTo>
                <a:lnTo>
                  <a:pt x="4113" y="10124"/>
                </a:lnTo>
                <a:lnTo>
                  <a:pt x="3857" y="8100"/>
                </a:lnTo>
                <a:lnTo>
                  <a:pt x="17742" y="8100"/>
                </a:lnTo>
                <a:cubicBezTo>
                  <a:pt x="17742" y="8100"/>
                  <a:pt x="17485" y="10124"/>
                  <a:pt x="17485" y="10124"/>
                </a:cubicBezTo>
                <a:close/>
                <a:moveTo>
                  <a:pt x="16542" y="17549"/>
                </a:moveTo>
                <a:lnTo>
                  <a:pt x="5057" y="17549"/>
                </a:lnTo>
                <a:lnTo>
                  <a:pt x="4199" y="10800"/>
                </a:lnTo>
                <a:lnTo>
                  <a:pt x="17399" y="10800"/>
                </a:lnTo>
                <a:cubicBezTo>
                  <a:pt x="17399" y="10800"/>
                  <a:pt x="16542" y="17549"/>
                  <a:pt x="16542" y="17549"/>
                </a:cubicBezTo>
                <a:close/>
                <a:moveTo>
                  <a:pt x="5400" y="20249"/>
                </a:moveTo>
                <a:lnTo>
                  <a:pt x="5142" y="18225"/>
                </a:lnTo>
                <a:lnTo>
                  <a:pt x="16456" y="18225"/>
                </a:lnTo>
                <a:lnTo>
                  <a:pt x="16200" y="20249"/>
                </a:lnTo>
                <a:cubicBezTo>
                  <a:pt x="16200" y="20249"/>
                  <a:pt x="5400" y="20249"/>
                  <a:pt x="5400" y="20249"/>
                </a:cubicBezTo>
                <a:close/>
                <a:moveTo>
                  <a:pt x="3857" y="1350"/>
                </a:moveTo>
                <a:lnTo>
                  <a:pt x="17742" y="1350"/>
                </a:lnTo>
                <a:lnTo>
                  <a:pt x="18514" y="3375"/>
                </a:lnTo>
                <a:lnTo>
                  <a:pt x="3085" y="3375"/>
                </a:lnTo>
                <a:cubicBezTo>
                  <a:pt x="3085" y="3375"/>
                  <a:pt x="3857" y="1350"/>
                  <a:pt x="3857" y="1350"/>
                </a:cubicBezTo>
                <a:close/>
                <a:moveTo>
                  <a:pt x="20143" y="3389"/>
                </a:moveTo>
                <a:lnTo>
                  <a:pt x="19205" y="922"/>
                </a:lnTo>
                <a:cubicBezTo>
                  <a:pt x="18996" y="371"/>
                  <a:pt x="18407" y="0"/>
                  <a:pt x="17742" y="0"/>
                </a:cubicBezTo>
                <a:lnTo>
                  <a:pt x="3857" y="0"/>
                </a:lnTo>
                <a:cubicBezTo>
                  <a:pt x="3192" y="0"/>
                  <a:pt x="2603" y="371"/>
                  <a:pt x="2393" y="922"/>
                </a:cubicBezTo>
                <a:lnTo>
                  <a:pt x="1448" y="3391"/>
                </a:lnTo>
                <a:cubicBezTo>
                  <a:pt x="643" y="3436"/>
                  <a:pt x="0" y="4008"/>
                  <a:pt x="0" y="4725"/>
                </a:cubicBezTo>
                <a:lnTo>
                  <a:pt x="0" y="6750"/>
                </a:lnTo>
                <a:cubicBezTo>
                  <a:pt x="0" y="7495"/>
                  <a:pt x="690" y="8100"/>
                  <a:pt x="1542" y="8100"/>
                </a:cubicBezTo>
                <a:lnTo>
                  <a:pt x="2340" y="8100"/>
                </a:lnTo>
                <a:cubicBezTo>
                  <a:pt x="2340" y="8150"/>
                  <a:pt x="2317" y="8198"/>
                  <a:pt x="2323" y="8249"/>
                </a:cubicBezTo>
                <a:lnTo>
                  <a:pt x="3866" y="20398"/>
                </a:lnTo>
                <a:cubicBezTo>
                  <a:pt x="3953" y="21082"/>
                  <a:pt x="4614" y="21599"/>
                  <a:pt x="5400" y="21599"/>
                </a:cubicBezTo>
                <a:lnTo>
                  <a:pt x="16200" y="21599"/>
                </a:lnTo>
                <a:cubicBezTo>
                  <a:pt x="16986" y="21599"/>
                  <a:pt x="17646" y="21082"/>
                  <a:pt x="17732" y="20398"/>
                </a:cubicBezTo>
                <a:lnTo>
                  <a:pt x="19275" y="8249"/>
                </a:lnTo>
                <a:cubicBezTo>
                  <a:pt x="19282" y="8198"/>
                  <a:pt x="19258" y="8150"/>
                  <a:pt x="19258" y="8100"/>
                </a:cubicBezTo>
                <a:lnTo>
                  <a:pt x="20057" y="8100"/>
                </a:lnTo>
                <a:cubicBezTo>
                  <a:pt x="20908" y="8100"/>
                  <a:pt x="21600" y="7495"/>
                  <a:pt x="21600" y="6750"/>
                </a:cubicBezTo>
                <a:lnTo>
                  <a:pt x="21600" y="4725"/>
                </a:lnTo>
                <a:cubicBezTo>
                  <a:pt x="21600" y="4006"/>
                  <a:pt x="20952" y="3431"/>
                  <a:pt x="20143" y="3389"/>
                </a:cubicBezTo>
              </a:path>
            </a:pathLst>
          </a:custGeom>
          <a:solidFill>
            <a:schemeClr val="bg1"/>
          </a:solidFill>
          <a:ln>
            <a:noFill/>
          </a:ln>
          <a:effectLst/>
        </p:spPr>
        <p:txBody>
          <a:bodyPr lIns="50800" tIns="50800" rIns="50800" bIns="50800" anchor="ctr"/>
          <a:lstStyle/>
          <a:p>
            <a:pPr defTabSz="608965"/>
            <a:endParaRPr lang="en-US" sz="4000">
              <a:solidFill>
                <a:srgbClr val="C29230"/>
              </a:solidFill>
              <a:effectLst>
                <a:outerShdw blurRad="38100" dist="38100" dir="2700000" algn="tl">
                  <a:srgbClr val="000000"/>
                </a:outerShdw>
              </a:effectLst>
              <a:latin typeface="Calibri" panose="020F0502020204030204"/>
              <a:ea typeface="宋体" panose="02010600030101010101" pitchFamily="2" charset="-122"/>
            </a:endParaRPr>
          </a:p>
        </p:txBody>
      </p:sp>
      <p:sp>
        <p:nvSpPr>
          <p:cNvPr id="54" name="TextBox 76"/>
          <p:cNvSpPr txBox="1"/>
          <p:nvPr/>
        </p:nvSpPr>
        <p:spPr>
          <a:xfrm>
            <a:off x="1328776" y="2784749"/>
            <a:ext cx="1524249" cy="369332"/>
          </a:xfrm>
          <a:prstGeom prst="rect">
            <a:avLst/>
          </a:prstGeom>
          <a:noFill/>
        </p:spPr>
        <p:txBody>
          <a:bodyPr wrap="square" rtlCol="0">
            <a:spAutoFit/>
          </a:bodyPr>
          <a:lstStyle/>
          <a:p>
            <a:pPr lvl="0"/>
            <a:r>
              <a:rPr lang="zh-CN" altLang="en-US" dirty="0">
                <a:solidFill>
                  <a:srgbClr val="E8B86E"/>
                </a:solidFill>
                <a:cs typeface="+mn-ea"/>
                <a:sym typeface="+mn-lt"/>
              </a:rPr>
              <a:t>输入标题</a:t>
            </a:r>
          </a:p>
        </p:txBody>
      </p:sp>
      <p:sp>
        <p:nvSpPr>
          <p:cNvPr id="55" name="文本框 26"/>
          <p:cNvSpPr txBox="1"/>
          <p:nvPr/>
        </p:nvSpPr>
        <p:spPr>
          <a:xfrm>
            <a:off x="936501" y="3118783"/>
            <a:ext cx="2293357" cy="1880130"/>
          </a:xfrm>
          <a:prstGeom prst="rect">
            <a:avLst/>
          </a:prstGeom>
          <a:noFill/>
        </p:spPr>
        <p:txBody>
          <a:bodyPr wrap="square" rtlCol="0">
            <a:spAutoFit/>
          </a:bodyPr>
          <a:lstStyle/>
          <a:p>
            <a:pPr lvl="0">
              <a:lnSpc>
                <a:spcPct val="120000"/>
              </a:lnSpc>
            </a:pPr>
            <a:r>
              <a:rPr lang="zh-CN" altLang="en-US" sz="1400" spc="300" dirty="0">
                <a:solidFill>
                  <a:srgbClr val="E8B86E"/>
                </a:solidFill>
                <a:cs typeface="+mn-ea"/>
                <a:sym typeface="+mn-lt"/>
              </a:rPr>
              <a:t>在此录入上述图表的描述说明，在此录入上述图表的描述说明。在此录入上述图表的描述说明，在此录入上述图表的描述说明。</a:t>
            </a:r>
          </a:p>
          <a:p>
            <a:pPr lvl="0">
              <a:lnSpc>
                <a:spcPct val="120000"/>
              </a:lnSpc>
            </a:pPr>
            <a:endParaRPr lang="zh-CN" altLang="en-US" sz="1400" spc="300" dirty="0">
              <a:solidFill>
                <a:srgbClr val="E8B86E"/>
              </a:solidFill>
              <a:cs typeface="+mn-ea"/>
              <a:sym typeface="+mn-lt"/>
            </a:endParaRPr>
          </a:p>
        </p:txBody>
      </p:sp>
      <p:sp>
        <p:nvSpPr>
          <p:cNvPr id="56" name="TextBox 76"/>
          <p:cNvSpPr txBox="1"/>
          <p:nvPr/>
        </p:nvSpPr>
        <p:spPr>
          <a:xfrm>
            <a:off x="3755598" y="4115105"/>
            <a:ext cx="1524249" cy="369332"/>
          </a:xfrm>
          <a:prstGeom prst="rect">
            <a:avLst/>
          </a:prstGeom>
          <a:noFill/>
        </p:spPr>
        <p:txBody>
          <a:bodyPr wrap="square" rtlCol="0">
            <a:spAutoFit/>
          </a:bodyPr>
          <a:lstStyle/>
          <a:p>
            <a:pPr lvl="0"/>
            <a:r>
              <a:rPr lang="zh-CN" altLang="en-US" dirty="0">
                <a:solidFill>
                  <a:srgbClr val="E8B86E"/>
                </a:solidFill>
                <a:cs typeface="+mn-ea"/>
                <a:sym typeface="+mn-lt"/>
              </a:rPr>
              <a:t>输入标题</a:t>
            </a:r>
          </a:p>
        </p:txBody>
      </p:sp>
      <p:sp>
        <p:nvSpPr>
          <p:cNvPr id="57" name="文本框 28"/>
          <p:cNvSpPr txBox="1"/>
          <p:nvPr/>
        </p:nvSpPr>
        <p:spPr>
          <a:xfrm>
            <a:off x="3363323" y="4449139"/>
            <a:ext cx="2293357" cy="1880130"/>
          </a:xfrm>
          <a:prstGeom prst="rect">
            <a:avLst/>
          </a:prstGeom>
          <a:noFill/>
        </p:spPr>
        <p:txBody>
          <a:bodyPr wrap="square" rtlCol="0">
            <a:spAutoFit/>
          </a:bodyPr>
          <a:lstStyle/>
          <a:p>
            <a:pPr lvl="0">
              <a:lnSpc>
                <a:spcPct val="120000"/>
              </a:lnSpc>
            </a:pPr>
            <a:r>
              <a:rPr lang="zh-CN" altLang="en-US" sz="1400" spc="300" dirty="0">
                <a:solidFill>
                  <a:srgbClr val="E8B86E"/>
                </a:solidFill>
                <a:cs typeface="+mn-ea"/>
                <a:sym typeface="+mn-lt"/>
              </a:rPr>
              <a:t>在此录入上述图表的描述说明，在此录入上述图表的描述说明。在此录入上述图表的描述说明，在此录入上述图表的描述说明。</a:t>
            </a:r>
          </a:p>
          <a:p>
            <a:pPr lvl="0">
              <a:lnSpc>
                <a:spcPct val="120000"/>
              </a:lnSpc>
            </a:pPr>
            <a:endParaRPr lang="zh-CN" altLang="en-US" sz="1400" spc="300" dirty="0">
              <a:solidFill>
                <a:srgbClr val="E8B86E"/>
              </a:solidFill>
              <a:cs typeface="+mn-ea"/>
              <a:sym typeface="+mn-lt"/>
            </a:endParaRPr>
          </a:p>
        </p:txBody>
      </p:sp>
      <p:sp>
        <p:nvSpPr>
          <p:cNvPr id="58" name="TextBox 76"/>
          <p:cNvSpPr txBox="1"/>
          <p:nvPr/>
        </p:nvSpPr>
        <p:spPr>
          <a:xfrm>
            <a:off x="6314153" y="2784749"/>
            <a:ext cx="1524249" cy="369332"/>
          </a:xfrm>
          <a:prstGeom prst="rect">
            <a:avLst/>
          </a:prstGeom>
          <a:noFill/>
        </p:spPr>
        <p:txBody>
          <a:bodyPr wrap="square" rtlCol="0">
            <a:spAutoFit/>
          </a:bodyPr>
          <a:lstStyle/>
          <a:p>
            <a:pPr lvl="0"/>
            <a:r>
              <a:rPr lang="zh-CN" altLang="en-US" dirty="0">
                <a:solidFill>
                  <a:srgbClr val="E8B86E"/>
                </a:solidFill>
                <a:cs typeface="+mn-ea"/>
                <a:sym typeface="+mn-lt"/>
              </a:rPr>
              <a:t>输入标题</a:t>
            </a:r>
          </a:p>
        </p:txBody>
      </p:sp>
      <p:sp>
        <p:nvSpPr>
          <p:cNvPr id="59" name="文本框 30"/>
          <p:cNvSpPr txBox="1"/>
          <p:nvPr/>
        </p:nvSpPr>
        <p:spPr>
          <a:xfrm>
            <a:off x="5921878" y="3118783"/>
            <a:ext cx="2293357" cy="1880130"/>
          </a:xfrm>
          <a:prstGeom prst="rect">
            <a:avLst/>
          </a:prstGeom>
          <a:noFill/>
        </p:spPr>
        <p:txBody>
          <a:bodyPr wrap="square" rtlCol="0">
            <a:spAutoFit/>
          </a:bodyPr>
          <a:lstStyle/>
          <a:p>
            <a:pPr lvl="0">
              <a:lnSpc>
                <a:spcPct val="120000"/>
              </a:lnSpc>
            </a:pPr>
            <a:r>
              <a:rPr lang="zh-CN" altLang="en-US" sz="1400" spc="300" dirty="0">
                <a:solidFill>
                  <a:srgbClr val="E8B86E"/>
                </a:solidFill>
                <a:cs typeface="+mn-ea"/>
                <a:sym typeface="+mn-lt"/>
              </a:rPr>
              <a:t>在此录入上述图表的描述说明，在此录入上述图表的描述说明。在此录入上述图表的描述说明，在此录入上述图表的描述说明。</a:t>
            </a:r>
          </a:p>
          <a:p>
            <a:pPr lvl="0">
              <a:lnSpc>
                <a:spcPct val="120000"/>
              </a:lnSpc>
            </a:pPr>
            <a:endParaRPr lang="zh-CN" altLang="en-US" sz="1400" spc="300" dirty="0">
              <a:solidFill>
                <a:srgbClr val="E8B86E"/>
              </a:solidFill>
              <a:cs typeface="+mn-ea"/>
              <a:sym typeface="+mn-lt"/>
            </a:endParaRPr>
          </a:p>
        </p:txBody>
      </p:sp>
      <p:sp>
        <p:nvSpPr>
          <p:cNvPr id="60" name="TextBox 76"/>
          <p:cNvSpPr txBox="1"/>
          <p:nvPr/>
        </p:nvSpPr>
        <p:spPr>
          <a:xfrm>
            <a:off x="8872710" y="4115105"/>
            <a:ext cx="1524249" cy="369332"/>
          </a:xfrm>
          <a:prstGeom prst="rect">
            <a:avLst/>
          </a:prstGeom>
          <a:noFill/>
        </p:spPr>
        <p:txBody>
          <a:bodyPr wrap="square" rtlCol="0">
            <a:spAutoFit/>
          </a:bodyPr>
          <a:lstStyle/>
          <a:p>
            <a:pPr lvl="0"/>
            <a:r>
              <a:rPr lang="zh-CN" altLang="en-US" dirty="0">
                <a:solidFill>
                  <a:srgbClr val="E8B86E"/>
                </a:solidFill>
                <a:cs typeface="+mn-ea"/>
                <a:sym typeface="+mn-lt"/>
              </a:rPr>
              <a:t>输入标题</a:t>
            </a:r>
          </a:p>
        </p:txBody>
      </p:sp>
      <p:sp>
        <p:nvSpPr>
          <p:cNvPr id="61" name="文本框 32"/>
          <p:cNvSpPr txBox="1"/>
          <p:nvPr/>
        </p:nvSpPr>
        <p:spPr>
          <a:xfrm>
            <a:off x="8480435" y="4449139"/>
            <a:ext cx="2293357" cy="1880130"/>
          </a:xfrm>
          <a:prstGeom prst="rect">
            <a:avLst/>
          </a:prstGeom>
          <a:noFill/>
        </p:spPr>
        <p:txBody>
          <a:bodyPr wrap="square" rtlCol="0">
            <a:spAutoFit/>
          </a:bodyPr>
          <a:lstStyle/>
          <a:p>
            <a:pPr lvl="0">
              <a:lnSpc>
                <a:spcPct val="120000"/>
              </a:lnSpc>
            </a:pPr>
            <a:r>
              <a:rPr lang="zh-CN" altLang="en-US" sz="1400" spc="300" dirty="0">
                <a:solidFill>
                  <a:srgbClr val="E8B86E"/>
                </a:solidFill>
                <a:cs typeface="+mn-ea"/>
                <a:sym typeface="+mn-lt"/>
              </a:rPr>
              <a:t>在此录入上述图表的描述说明，在此录入上述图表的描述说明。在此录入上述图表的描述说明，在此录入上述图表的描述说明。</a:t>
            </a:r>
          </a:p>
          <a:p>
            <a:pPr lvl="0">
              <a:lnSpc>
                <a:spcPct val="120000"/>
              </a:lnSpc>
            </a:pPr>
            <a:endParaRPr lang="zh-CN" altLang="en-US" sz="1400" spc="300" dirty="0">
              <a:solidFill>
                <a:srgbClr val="E8B86E"/>
              </a:solidFill>
              <a:cs typeface="+mn-ea"/>
              <a:sym typeface="+mn-lt"/>
            </a:endParaRPr>
          </a:p>
        </p:txBody>
      </p:sp>
      <p:pic>
        <p:nvPicPr>
          <p:cNvPr id="62" name="图片 61"/>
          <p:cNvPicPr>
            <a:picLocks noChangeAspect="1"/>
          </p:cNvPicPr>
          <p:nvPr/>
        </p:nvPicPr>
        <p:blipFill rotWithShape="1">
          <a:blip r:embed="rId2" cstate="print">
            <a:extLst>
              <a:ext uri="{BEBA8EAE-BF5A-486C-A8C5-ECC9F3942E4B}">
                <a14:imgProps xmlns:a14="http://schemas.microsoft.com/office/drawing/2010/main">
                  <a14:imgLayer r:embed="rId3">
                    <a14:imgEffect>
                      <a14:colorTemperature colorTemp="8800"/>
                    </a14:imgEffect>
                  </a14:imgLayer>
                </a14:imgProps>
              </a:ext>
              <a:ext uri="{28A0092B-C50C-407E-A947-70E740481C1C}">
                <a14:useLocalDpi xmlns:a14="http://schemas.microsoft.com/office/drawing/2010/main" val="0"/>
              </a:ext>
            </a:extLst>
          </a:blip>
          <a:srcRect/>
          <a:stretch>
            <a:fillRect/>
          </a:stretch>
        </p:blipFill>
        <p:spPr>
          <a:xfrm flipH="1">
            <a:off x="2847874" y="120332"/>
            <a:ext cx="6496252" cy="1396366"/>
          </a:xfrm>
          <a:prstGeom prst="rect">
            <a:avLst/>
          </a:prstGeom>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TextBox 76"/>
          <p:cNvSpPr txBox="1"/>
          <p:nvPr/>
        </p:nvSpPr>
        <p:spPr>
          <a:xfrm>
            <a:off x="5258029" y="377545"/>
            <a:ext cx="1210588" cy="400110"/>
          </a:xfrm>
          <a:prstGeom prst="rect">
            <a:avLst/>
          </a:prstGeom>
          <a:noFill/>
        </p:spPr>
        <p:txBody>
          <a:bodyPr wrap="none" rtlCol="0">
            <a:spAutoFit/>
          </a:bodyPr>
          <a:lstStyle/>
          <a:p>
            <a:pPr lvl="0"/>
            <a:r>
              <a:rPr lang="zh-CN" altLang="en-US" sz="2000" dirty="0">
                <a:solidFill>
                  <a:srgbClr val="E8B86E"/>
                </a:solidFill>
                <a:cs typeface="+mn-ea"/>
                <a:sym typeface="+mn-lt"/>
              </a:rPr>
              <a:t>输入标题</a:t>
            </a:r>
          </a:p>
        </p:txBody>
      </p:sp>
      <p:sp>
        <p:nvSpPr>
          <p:cNvPr id="31" name="文本框 9"/>
          <p:cNvSpPr txBox="1"/>
          <p:nvPr/>
        </p:nvSpPr>
        <p:spPr>
          <a:xfrm>
            <a:off x="4293783" y="711689"/>
            <a:ext cx="3195994" cy="281937"/>
          </a:xfrm>
          <a:prstGeom prst="rect">
            <a:avLst/>
          </a:prstGeom>
          <a:noFill/>
        </p:spPr>
        <p:txBody>
          <a:bodyPr wrap="square" rtlCol="0">
            <a:spAutoFit/>
          </a:bodyPr>
          <a:lstStyle/>
          <a:p>
            <a:pPr lvl="0" algn="ctr">
              <a:lnSpc>
                <a:spcPct val="130000"/>
              </a:lnSpc>
            </a:pPr>
            <a:r>
              <a:rPr lang="zh-CN" altLang="en-US" sz="1050" spc="300" dirty="0">
                <a:solidFill>
                  <a:srgbClr val="E8B86E"/>
                </a:solidFill>
                <a:cs typeface="+mn-ea"/>
                <a:sym typeface="+mn-lt"/>
              </a:rPr>
              <a:t>在此录入上述图表的描述说明</a:t>
            </a:r>
            <a:endParaRPr kumimoji="0" lang="en-US" altLang="zh-CN" sz="1050" b="0" i="0" u="none" strike="noStrike" kern="0" cap="none" spc="0" normalizeH="0" baseline="0" noProof="0" dirty="0" smtClean="0">
              <a:ln>
                <a:noFill/>
              </a:ln>
              <a:solidFill>
                <a:srgbClr val="C29230"/>
              </a:solidFill>
              <a:effectLst/>
              <a:uLnTx/>
              <a:uFillTx/>
            </a:endParaRPr>
          </a:p>
        </p:txBody>
      </p:sp>
      <p:sp>
        <p:nvSpPr>
          <p:cNvPr id="32" name="等腰三角形 31"/>
          <p:cNvSpPr/>
          <p:nvPr/>
        </p:nvSpPr>
        <p:spPr>
          <a:xfrm flipV="1">
            <a:off x="5785157" y="992609"/>
            <a:ext cx="213246" cy="183832"/>
          </a:xfrm>
          <a:prstGeom prst="triangle">
            <a:avLst/>
          </a:prstGeom>
          <a:solidFill>
            <a:schemeClr val="bg1"/>
          </a:solidFill>
          <a:ln w="12700" cap="flat" cmpd="sng" algn="ctr">
            <a:noFill/>
            <a:prstDash val="solid"/>
            <a:miter lim="800000"/>
          </a:ln>
          <a:effectLst/>
        </p:spPr>
        <p:txBody>
          <a:bodyPr rtlCol="0" anchor="ctr"/>
          <a:lstStyle/>
          <a:p>
            <a:pPr algn="ctr">
              <a:defRPr/>
            </a:pPr>
            <a:endParaRPr lang="zh-CN" altLang="en-US" kern="0" smtClean="0">
              <a:solidFill>
                <a:prstClr val="white"/>
              </a:solidFill>
              <a:latin typeface="Calibri" panose="020F0502020204030204"/>
              <a:ea typeface="宋体" panose="02010600030101010101" pitchFamily="2" charset="-122"/>
            </a:endParaRPr>
          </a:p>
        </p:txBody>
      </p:sp>
      <p:sp>
        <p:nvSpPr>
          <p:cNvPr id="33" name="流程图: 准备 32"/>
          <p:cNvSpPr/>
          <p:nvPr/>
        </p:nvSpPr>
        <p:spPr>
          <a:xfrm rot="16200000">
            <a:off x="6640826" y="3268455"/>
            <a:ext cx="1551808" cy="1337766"/>
          </a:xfrm>
          <a:prstGeom prst="flowChartPreparation">
            <a:avLst/>
          </a:prstGeom>
          <a:solidFill>
            <a:srgbClr val="C29230"/>
          </a:solidFill>
          <a:ln>
            <a:noFill/>
          </a:ln>
          <a:effectLst/>
        </p:spPr>
        <p:txBody>
          <a:bodyPr vert="horz" wrap="square" lIns="91440" tIns="45720" rIns="91440" bIns="45720" numCol="1" anchor="t" anchorCtr="0" compatLnSpc="1"/>
          <a:lstStyle/>
          <a:p>
            <a:endParaRPr lang="zh-CN" altLang="en-US">
              <a:solidFill>
                <a:srgbClr val="C29230"/>
              </a:solidFill>
              <a:latin typeface="Calibri" panose="020F0502020204030204"/>
              <a:ea typeface="宋体" panose="02010600030101010101" pitchFamily="2" charset="-122"/>
            </a:endParaRPr>
          </a:p>
        </p:txBody>
      </p:sp>
      <p:sp>
        <p:nvSpPr>
          <p:cNvPr id="34" name="流程图: 准备 33"/>
          <p:cNvSpPr/>
          <p:nvPr/>
        </p:nvSpPr>
        <p:spPr>
          <a:xfrm rot="16200000">
            <a:off x="3572035" y="3268456"/>
            <a:ext cx="1551809" cy="1337767"/>
          </a:xfrm>
          <a:prstGeom prst="flowChartPreparation">
            <a:avLst/>
          </a:prstGeom>
          <a:solidFill>
            <a:srgbClr val="C29230"/>
          </a:solidFill>
          <a:ln>
            <a:noFill/>
          </a:ln>
          <a:effectLst/>
        </p:spPr>
        <p:txBody>
          <a:bodyPr vert="horz" wrap="square" lIns="91440" tIns="45720" rIns="91440" bIns="45720" numCol="1" anchor="t" anchorCtr="0" compatLnSpc="1"/>
          <a:lstStyle/>
          <a:p>
            <a:endParaRPr lang="zh-CN" altLang="en-US">
              <a:solidFill>
                <a:srgbClr val="C29230"/>
              </a:solidFill>
              <a:latin typeface="Calibri" panose="020F0502020204030204"/>
              <a:ea typeface="宋体" panose="02010600030101010101" pitchFamily="2" charset="-122"/>
            </a:endParaRPr>
          </a:p>
        </p:txBody>
      </p:sp>
      <p:sp>
        <p:nvSpPr>
          <p:cNvPr id="35" name="流程图: 准备 34"/>
          <p:cNvSpPr/>
          <p:nvPr/>
        </p:nvSpPr>
        <p:spPr>
          <a:xfrm rot="16200000">
            <a:off x="5106431" y="1965557"/>
            <a:ext cx="1551808" cy="1337766"/>
          </a:xfrm>
          <a:prstGeom prst="flowChartPreparation">
            <a:avLst/>
          </a:prstGeom>
          <a:solidFill>
            <a:srgbClr val="C29230"/>
          </a:solidFill>
          <a:ln>
            <a:noFill/>
          </a:ln>
          <a:effectLst/>
        </p:spPr>
        <p:txBody>
          <a:bodyPr vert="horz" wrap="square" lIns="91440" tIns="45720" rIns="91440" bIns="45720" numCol="1" anchor="t" anchorCtr="0" compatLnSpc="1"/>
          <a:lstStyle/>
          <a:p>
            <a:endParaRPr lang="zh-CN" altLang="en-US">
              <a:solidFill>
                <a:srgbClr val="C29230"/>
              </a:solidFill>
              <a:latin typeface="Calibri" panose="020F0502020204030204"/>
              <a:ea typeface="宋体" panose="02010600030101010101" pitchFamily="2" charset="-122"/>
            </a:endParaRPr>
          </a:p>
        </p:txBody>
      </p:sp>
      <p:grpSp>
        <p:nvGrpSpPr>
          <p:cNvPr id="36" name="组合 35"/>
          <p:cNvGrpSpPr/>
          <p:nvPr/>
        </p:nvGrpSpPr>
        <p:grpSpPr>
          <a:xfrm>
            <a:off x="4036586" y="3660013"/>
            <a:ext cx="622708" cy="554653"/>
            <a:chOff x="10034270" y="674688"/>
            <a:chExt cx="290513" cy="258763"/>
          </a:xfrm>
          <a:solidFill>
            <a:schemeClr val="bg1"/>
          </a:solidFill>
          <a:effectLst/>
        </p:grpSpPr>
        <p:sp>
          <p:nvSpPr>
            <p:cNvPr id="37" name="Freeform 75"/>
            <p:cNvSpPr/>
            <p:nvPr/>
          </p:nvSpPr>
          <p:spPr bwMode="auto">
            <a:xfrm>
              <a:off x="10061258" y="722313"/>
              <a:ext cx="239713" cy="211138"/>
            </a:xfrm>
            <a:custGeom>
              <a:avLst/>
              <a:gdLst>
                <a:gd name="T0" fmla="*/ 34 w 64"/>
                <a:gd name="T1" fmla="*/ 1 h 56"/>
                <a:gd name="T2" fmla="*/ 28 w 64"/>
                <a:gd name="T3" fmla="*/ 1 h 56"/>
                <a:gd name="T4" fmla="*/ 3 w 64"/>
                <a:gd name="T5" fmla="*/ 16 h 56"/>
                <a:gd name="T6" fmla="*/ 0 w 64"/>
                <a:gd name="T7" fmla="*/ 21 h 56"/>
                <a:gd name="T8" fmla="*/ 0 w 64"/>
                <a:gd name="T9" fmla="*/ 53 h 56"/>
                <a:gd name="T10" fmla="*/ 4 w 64"/>
                <a:gd name="T11" fmla="*/ 56 h 56"/>
                <a:gd name="T12" fmla="*/ 19 w 64"/>
                <a:gd name="T13" fmla="*/ 56 h 56"/>
                <a:gd name="T14" fmla="*/ 22 w 64"/>
                <a:gd name="T15" fmla="*/ 53 h 56"/>
                <a:gd name="T16" fmla="*/ 22 w 64"/>
                <a:gd name="T17" fmla="*/ 38 h 56"/>
                <a:gd name="T18" fmla="*/ 26 w 64"/>
                <a:gd name="T19" fmla="*/ 35 h 56"/>
                <a:gd name="T20" fmla="*/ 39 w 64"/>
                <a:gd name="T21" fmla="*/ 35 h 56"/>
                <a:gd name="T22" fmla="*/ 42 w 64"/>
                <a:gd name="T23" fmla="*/ 38 h 56"/>
                <a:gd name="T24" fmla="*/ 42 w 64"/>
                <a:gd name="T25" fmla="*/ 53 h 56"/>
                <a:gd name="T26" fmla="*/ 46 w 64"/>
                <a:gd name="T27" fmla="*/ 56 h 56"/>
                <a:gd name="T28" fmla="*/ 60 w 64"/>
                <a:gd name="T29" fmla="*/ 56 h 56"/>
                <a:gd name="T30" fmla="*/ 64 w 64"/>
                <a:gd name="T31" fmla="*/ 53 h 56"/>
                <a:gd name="T32" fmla="*/ 64 w 64"/>
                <a:gd name="T33" fmla="*/ 21 h 56"/>
                <a:gd name="T34" fmla="*/ 61 w 64"/>
                <a:gd name="T35" fmla="*/ 16 h 56"/>
                <a:gd name="T36" fmla="*/ 34 w 64"/>
                <a:gd name="T37" fmla="*/ 1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4" h="56">
                  <a:moveTo>
                    <a:pt x="34" y="1"/>
                  </a:moveTo>
                  <a:cubicBezTo>
                    <a:pt x="33" y="0"/>
                    <a:pt x="30" y="0"/>
                    <a:pt x="28" y="1"/>
                  </a:cubicBezTo>
                  <a:cubicBezTo>
                    <a:pt x="3" y="16"/>
                    <a:pt x="3" y="16"/>
                    <a:pt x="3" y="16"/>
                  </a:cubicBezTo>
                  <a:cubicBezTo>
                    <a:pt x="2" y="17"/>
                    <a:pt x="0" y="19"/>
                    <a:pt x="0" y="21"/>
                  </a:cubicBezTo>
                  <a:cubicBezTo>
                    <a:pt x="0" y="53"/>
                    <a:pt x="0" y="53"/>
                    <a:pt x="0" y="53"/>
                  </a:cubicBezTo>
                  <a:cubicBezTo>
                    <a:pt x="0" y="54"/>
                    <a:pt x="2" y="56"/>
                    <a:pt x="4" y="56"/>
                  </a:cubicBezTo>
                  <a:cubicBezTo>
                    <a:pt x="19" y="56"/>
                    <a:pt x="19" y="56"/>
                    <a:pt x="19" y="56"/>
                  </a:cubicBezTo>
                  <a:cubicBezTo>
                    <a:pt x="21" y="56"/>
                    <a:pt x="22" y="54"/>
                    <a:pt x="22" y="53"/>
                  </a:cubicBezTo>
                  <a:cubicBezTo>
                    <a:pt x="22" y="38"/>
                    <a:pt x="22" y="38"/>
                    <a:pt x="22" y="38"/>
                  </a:cubicBezTo>
                  <a:cubicBezTo>
                    <a:pt x="22" y="36"/>
                    <a:pt x="24" y="35"/>
                    <a:pt x="26" y="35"/>
                  </a:cubicBezTo>
                  <a:cubicBezTo>
                    <a:pt x="39" y="35"/>
                    <a:pt x="39" y="35"/>
                    <a:pt x="39" y="35"/>
                  </a:cubicBezTo>
                  <a:cubicBezTo>
                    <a:pt x="40" y="35"/>
                    <a:pt x="42" y="36"/>
                    <a:pt x="42" y="38"/>
                  </a:cubicBezTo>
                  <a:cubicBezTo>
                    <a:pt x="42" y="53"/>
                    <a:pt x="42" y="53"/>
                    <a:pt x="42" y="53"/>
                  </a:cubicBezTo>
                  <a:cubicBezTo>
                    <a:pt x="42" y="54"/>
                    <a:pt x="44" y="56"/>
                    <a:pt x="46" y="56"/>
                  </a:cubicBezTo>
                  <a:cubicBezTo>
                    <a:pt x="60" y="56"/>
                    <a:pt x="60" y="56"/>
                    <a:pt x="60" y="56"/>
                  </a:cubicBezTo>
                  <a:cubicBezTo>
                    <a:pt x="62" y="56"/>
                    <a:pt x="64" y="54"/>
                    <a:pt x="64" y="53"/>
                  </a:cubicBezTo>
                  <a:cubicBezTo>
                    <a:pt x="64" y="21"/>
                    <a:pt x="64" y="21"/>
                    <a:pt x="64" y="21"/>
                  </a:cubicBezTo>
                  <a:cubicBezTo>
                    <a:pt x="64" y="19"/>
                    <a:pt x="62" y="17"/>
                    <a:pt x="61" y="16"/>
                  </a:cubicBezTo>
                  <a:lnTo>
                    <a:pt x="34" y="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rgbClr val="C29230"/>
                </a:solidFill>
                <a:latin typeface="Calibri" panose="020F0502020204030204"/>
                <a:ea typeface="宋体" panose="02010600030101010101" pitchFamily="2" charset="-122"/>
              </a:endParaRPr>
            </a:p>
          </p:txBody>
        </p:sp>
        <p:sp>
          <p:nvSpPr>
            <p:cNvPr id="38" name="Freeform 76"/>
            <p:cNvSpPr/>
            <p:nvPr/>
          </p:nvSpPr>
          <p:spPr bwMode="auto">
            <a:xfrm>
              <a:off x="10034270" y="674688"/>
              <a:ext cx="290513" cy="96838"/>
            </a:xfrm>
            <a:custGeom>
              <a:avLst/>
              <a:gdLst>
                <a:gd name="T0" fmla="*/ 76 w 77"/>
                <a:gd name="T1" fmla="*/ 25 h 26"/>
                <a:gd name="T2" fmla="*/ 72 w 77"/>
                <a:gd name="T3" fmla="*/ 25 h 26"/>
                <a:gd name="T4" fmla="*/ 41 w 77"/>
                <a:gd name="T5" fmla="*/ 7 h 26"/>
                <a:gd name="T6" fmla="*/ 35 w 77"/>
                <a:gd name="T7" fmla="*/ 7 h 26"/>
                <a:gd name="T8" fmla="*/ 5 w 77"/>
                <a:gd name="T9" fmla="*/ 25 h 26"/>
                <a:gd name="T10" fmla="*/ 1 w 77"/>
                <a:gd name="T11" fmla="*/ 25 h 26"/>
                <a:gd name="T12" fmla="*/ 3 w 77"/>
                <a:gd name="T13" fmla="*/ 21 h 26"/>
                <a:gd name="T14" fmla="*/ 35 w 77"/>
                <a:gd name="T15" fmla="*/ 2 h 26"/>
                <a:gd name="T16" fmla="*/ 41 w 77"/>
                <a:gd name="T17" fmla="*/ 1 h 26"/>
                <a:gd name="T18" fmla="*/ 75 w 77"/>
                <a:gd name="T19" fmla="*/ 21 h 26"/>
                <a:gd name="T20" fmla="*/ 76 w 77"/>
                <a:gd name="T21" fmla="*/ 25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77" h="26">
                  <a:moveTo>
                    <a:pt x="76" y="25"/>
                  </a:moveTo>
                  <a:cubicBezTo>
                    <a:pt x="76" y="26"/>
                    <a:pt x="74" y="26"/>
                    <a:pt x="72" y="25"/>
                  </a:cubicBezTo>
                  <a:cubicBezTo>
                    <a:pt x="41" y="7"/>
                    <a:pt x="41" y="7"/>
                    <a:pt x="41" y="7"/>
                  </a:cubicBezTo>
                  <a:cubicBezTo>
                    <a:pt x="39" y="6"/>
                    <a:pt x="37" y="6"/>
                    <a:pt x="35" y="7"/>
                  </a:cubicBezTo>
                  <a:cubicBezTo>
                    <a:pt x="5" y="25"/>
                    <a:pt x="5" y="25"/>
                    <a:pt x="5" y="25"/>
                  </a:cubicBezTo>
                  <a:cubicBezTo>
                    <a:pt x="4" y="26"/>
                    <a:pt x="2" y="26"/>
                    <a:pt x="1" y="25"/>
                  </a:cubicBezTo>
                  <a:cubicBezTo>
                    <a:pt x="0" y="24"/>
                    <a:pt x="1" y="22"/>
                    <a:pt x="3" y="21"/>
                  </a:cubicBezTo>
                  <a:cubicBezTo>
                    <a:pt x="35" y="2"/>
                    <a:pt x="35" y="2"/>
                    <a:pt x="35" y="2"/>
                  </a:cubicBezTo>
                  <a:cubicBezTo>
                    <a:pt x="37" y="1"/>
                    <a:pt x="39" y="0"/>
                    <a:pt x="41" y="1"/>
                  </a:cubicBezTo>
                  <a:cubicBezTo>
                    <a:pt x="75" y="21"/>
                    <a:pt x="75" y="21"/>
                    <a:pt x="75" y="21"/>
                  </a:cubicBezTo>
                  <a:cubicBezTo>
                    <a:pt x="76" y="22"/>
                    <a:pt x="77" y="24"/>
                    <a:pt x="76" y="2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rgbClr val="C29230"/>
                </a:solidFill>
                <a:latin typeface="Calibri" panose="020F0502020204030204"/>
                <a:ea typeface="宋体" panose="02010600030101010101" pitchFamily="2" charset="-122"/>
              </a:endParaRPr>
            </a:p>
          </p:txBody>
        </p:sp>
      </p:grpSp>
      <p:grpSp>
        <p:nvGrpSpPr>
          <p:cNvPr id="39" name="组合 38"/>
          <p:cNvGrpSpPr/>
          <p:nvPr/>
        </p:nvGrpSpPr>
        <p:grpSpPr>
          <a:xfrm>
            <a:off x="5528563" y="2264667"/>
            <a:ext cx="707544" cy="739545"/>
            <a:chOff x="9734233" y="5894388"/>
            <a:chExt cx="315912" cy="330200"/>
          </a:xfrm>
          <a:solidFill>
            <a:schemeClr val="bg1"/>
          </a:solidFill>
          <a:effectLst/>
        </p:grpSpPr>
        <p:sp>
          <p:nvSpPr>
            <p:cNvPr id="40" name="Freeform 78"/>
            <p:cNvSpPr/>
            <p:nvPr/>
          </p:nvSpPr>
          <p:spPr bwMode="auto">
            <a:xfrm>
              <a:off x="9734233" y="5916613"/>
              <a:ext cx="282575" cy="307975"/>
            </a:xfrm>
            <a:custGeom>
              <a:avLst/>
              <a:gdLst>
                <a:gd name="T0" fmla="*/ 59 w 75"/>
                <a:gd name="T1" fmla="*/ 44 h 82"/>
                <a:gd name="T2" fmla="*/ 38 w 75"/>
                <a:gd name="T3" fmla="*/ 40 h 82"/>
                <a:gd name="T4" fmla="*/ 35 w 75"/>
                <a:gd name="T5" fmla="*/ 18 h 82"/>
                <a:gd name="T6" fmla="*/ 20 w 75"/>
                <a:gd name="T7" fmla="*/ 0 h 82"/>
                <a:gd name="T8" fmla="*/ 28 w 75"/>
                <a:gd name="T9" fmla="*/ 49 h 82"/>
                <a:gd name="T10" fmla="*/ 75 w 75"/>
                <a:gd name="T11" fmla="*/ 63 h 82"/>
                <a:gd name="T12" fmla="*/ 59 w 75"/>
                <a:gd name="T13" fmla="*/ 44 h 82"/>
              </a:gdLst>
              <a:ahLst/>
              <a:cxnLst>
                <a:cxn ang="0">
                  <a:pos x="T0" y="T1"/>
                </a:cxn>
                <a:cxn ang="0">
                  <a:pos x="T2" y="T3"/>
                </a:cxn>
                <a:cxn ang="0">
                  <a:pos x="T4" y="T5"/>
                </a:cxn>
                <a:cxn ang="0">
                  <a:pos x="T6" y="T7"/>
                </a:cxn>
                <a:cxn ang="0">
                  <a:pos x="T8" y="T9"/>
                </a:cxn>
                <a:cxn ang="0">
                  <a:pos x="T10" y="T11"/>
                </a:cxn>
                <a:cxn ang="0">
                  <a:pos x="T12" y="T13"/>
                </a:cxn>
              </a:cxnLst>
              <a:rect l="0" t="0" r="r" b="b"/>
              <a:pathLst>
                <a:path w="75" h="82">
                  <a:moveTo>
                    <a:pt x="59" y="44"/>
                  </a:moveTo>
                  <a:cubicBezTo>
                    <a:pt x="59" y="44"/>
                    <a:pt x="53" y="55"/>
                    <a:pt x="38" y="40"/>
                  </a:cubicBezTo>
                  <a:cubicBezTo>
                    <a:pt x="23" y="23"/>
                    <a:pt x="35" y="18"/>
                    <a:pt x="35" y="18"/>
                  </a:cubicBezTo>
                  <a:cubicBezTo>
                    <a:pt x="20" y="0"/>
                    <a:pt x="20" y="0"/>
                    <a:pt x="20" y="0"/>
                  </a:cubicBezTo>
                  <a:cubicBezTo>
                    <a:pt x="20" y="0"/>
                    <a:pt x="0" y="18"/>
                    <a:pt x="28" y="49"/>
                  </a:cubicBezTo>
                  <a:cubicBezTo>
                    <a:pt x="58" y="82"/>
                    <a:pt x="75" y="63"/>
                    <a:pt x="75" y="63"/>
                  </a:cubicBezTo>
                  <a:lnTo>
                    <a:pt x="59" y="44"/>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rgbClr val="C29230"/>
                </a:solidFill>
                <a:latin typeface="Calibri" panose="020F0502020204030204"/>
                <a:ea typeface="宋体" panose="02010600030101010101" pitchFamily="2" charset="-122"/>
              </a:endParaRPr>
            </a:p>
          </p:txBody>
        </p:sp>
        <p:sp>
          <p:nvSpPr>
            <p:cNvPr id="41" name="Freeform 79"/>
            <p:cNvSpPr/>
            <p:nvPr/>
          </p:nvSpPr>
          <p:spPr bwMode="auto">
            <a:xfrm>
              <a:off x="9970770" y="6059488"/>
              <a:ext cx="79375" cy="87313"/>
            </a:xfrm>
            <a:custGeom>
              <a:avLst/>
              <a:gdLst>
                <a:gd name="T0" fmla="*/ 50 w 50"/>
                <a:gd name="T1" fmla="*/ 45 h 55"/>
                <a:gd name="T2" fmla="*/ 38 w 50"/>
                <a:gd name="T3" fmla="*/ 55 h 55"/>
                <a:gd name="T4" fmla="*/ 0 w 50"/>
                <a:gd name="T5" fmla="*/ 10 h 55"/>
                <a:gd name="T6" fmla="*/ 10 w 50"/>
                <a:gd name="T7" fmla="*/ 0 h 55"/>
                <a:gd name="T8" fmla="*/ 50 w 50"/>
                <a:gd name="T9" fmla="*/ 45 h 55"/>
              </a:gdLst>
              <a:ahLst/>
              <a:cxnLst>
                <a:cxn ang="0">
                  <a:pos x="T0" y="T1"/>
                </a:cxn>
                <a:cxn ang="0">
                  <a:pos x="T2" y="T3"/>
                </a:cxn>
                <a:cxn ang="0">
                  <a:pos x="T4" y="T5"/>
                </a:cxn>
                <a:cxn ang="0">
                  <a:pos x="T6" y="T7"/>
                </a:cxn>
                <a:cxn ang="0">
                  <a:pos x="T8" y="T9"/>
                </a:cxn>
              </a:cxnLst>
              <a:rect l="0" t="0" r="r" b="b"/>
              <a:pathLst>
                <a:path w="50" h="55">
                  <a:moveTo>
                    <a:pt x="50" y="45"/>
                  </a:moveTo>
                  <a:lnTo>
                    <a:pt x="38" y="55"/>
                  </a:lnTo>
                  <a:lnTo>
                    <a:pt x="0" y="10"/>
                  </a:lnTo>
                  <a:lnTo>
                    <a:pt x="10" y="0"/>
                  </a:lnTo>
                  <a:lnTo>
                    <a:pt x="50" y="45"/>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rgbClr val="C29230"/>
                </a:solidFill>
                <a:latin typeface="Calibri" panose="020F0502020204030204"/>
                <a:ea typeface="宋体" panose="02010600030101010101" pitchFamily="2" charset="-122"/>
              </a:endParaRPr>
            </a:p>
          </p:txBody>
        </p:sp>
        <p:sp>
          <p:nvSpPr>
            <p:cNvPr id="42" name="Freeform 80"/>
            <p:cNvSpPr/>
            <p:nvPr/>
          </p:nvSpPr>
          <p:spPr bwMode="auto">
            <a:xfrm>
              <a:off x="9819958" y="5894388"/>
              <a:ext cx="76200" cy="82550"/>
            </a:xfrm>
            <a:custGeom>
              <a:avLst/>
              <a:gdLst>
                <a:gd name="T0" fmla="*/ 48 w 48"/>
                <a:gd name="T1" fmla="*/ 43 h 52"/>
                <a:gd name="T2" fmla="*/ 38 w 48"/>
                <a:gd name="T3" fmla="*/ 52 h 52"/>
                <a:gd name="T4" fmla="*/ 0 w 48"/>
                <a:gd name="T5" fmla="*/ 9 h 52"/>
                <a:gd name="T6" fmla="*/ 10 w 48"/>
                <a:gd name="T7" fmla="*/ 0 h 52"/>
                <a:gd name="T8" fmla="*/ 48 w 48"/>
                <a:gd name="T9" fmla="*/ 43 h 52"/>
              </a:gdLst>
              <a:ahLst/>
              <a:cxnLst>
                <a:cxn ang="0">
                  <a:pos x="T0" y="T1"/>
                </a:cxn>
                <a:cxn ang="0">
                  <a:pos x="T2" y="T3"/>
                </a:cxn>
                <a:cxn ang="0">
                  <a:pos x="T4" y="T5"/>
                </a:cxn>
                <a:cxn ang="0">
                  <a:pos x="T6" y="T7"/>
                </a:cxn>
                <a:cxn ang="0">
                  <a:pos x="T8" y="T9"/>
                </a:cxn>
              </a:cxnLst>
              <a:rect l="0" t="0" r="r" b="b"/>
              <a:pathLst>
                <a:path w="48" h="52">
                  <a:moveTo>
                    <a:pt x="48" y="43"/>
                  </a:moveTo>
                  <a:lnTo>
                    <a:pt x="38" y="52"/>
                  </a:lnTo>
                  <a:lnTo>
                    <a:pt x="0" y="9"/>
                  </a:lnTo>
                  <a:lnTo>
                    <a:pt x="10" y="0"/>
                  </a:lnTo>
                  <a:lnTo>
                    <a:pt x="48" y="43"/>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rgbClr val="C29230"/>
                </a:solidFill>
                <a:latin typeface="Calibri" panose="020F0502020204030204"/>
                <a:ea typeface="宋体" panose="02010600030101010101" pitchFamily="2" charset="-122"/>
              </a:endParaRPr>
            </a:p>
          </p:txBody>
        </p:sp>
      </p:grpSp>
      <p:grpSp>
        <p:nvGrpSpPr>
          <p:cNvPr id="43" name="组合 42"/>
          <p:cNvGrpSpPr/>
          <p:nvPr/>
        </p:nvGrpSpPr>
        <p:grpSpPr>
          <a:xfrm>
            <a:off x="7110480" y="3748483"/>
            <a:ext cx="612499" cy="377709"/>
            <a:chOff x="6213158" y="2928938"/>
            <a:chExt cx="285750" cy="176213"/>
          </a:xfrm>
          <a:solidFill>
            <a:schemeClr val="bg1"/>
          </a:solidFill>
          <a:effectLst/>
        </p:grpSpPr>
        <p:sp>
          <p:nvSpPr>
            <p:cNvPr id="44" name="Freeform 82"/>
            <p:cNvSpPr/>
            <p:nvPr/>
          </p:nvSpPr>
          <p:spPr bwMode="auto">
            <a:xfrm>
              <a:off x="6227445" y="2928938"/>
              <a:ext cx="255588" cy="71438"/>
            </a:xfrm>
            <a:custGeom>
              <a:avLst/>
              <a:gdLst>
                <a:gd name="T0" fmla="*/ 39 w 68"/>
                <a:gd name="T1" fmla="*/ 18 h 19"/>
                <a:gd name="T2" fmla="*/ 68 w 68"/>
                <a:gd name="T3" fmla="*/ 1 h 19"/>
                <a:gd name="T4" fmla="*/ 66 w 68"/>
                <a:gd name="T5" fmla="*/ 0 h 19"/>
                <a:gd name="T6" fmla="*/ 3 w 68"/>
                <a:gd name="T7" fmla="*/ 0 h 19"/>
                <a:gd name="T8" fmla="*/ 0 w 68"/>
                <a:gd name="T9" fmla="*/ 1 h 19"/>
                <a:gd name="T10" fmla="*/ 30 w 68"/>
                <a:gd name="T11" fmla="*/ 18 h 19"/>
                <a:gd name="T12" fmla="*/ 39 w 68"/>
                <a:gd name="T13" fmla="*/ 18 h 19"/>
              </a:gdLst>
              <a:ahLst/>
              <a:cxnLst>
                <a:cxn ang="0">
                  <a:pos x="T0" y="T1"/>
                </a:cxn>
                <a:cxn ang="0">
                  <a:pos x="T2" y="T3"/>
                </a:cxn>
                <a:cxn ang="0">
                  <a:pos x="T4" y="T5"/>
                </a:cxn>
                <a:cxn ang="0">
                  <a:pos x="T6" y="T7"/>
                </a:cxn>
                <a:cxn ang="0">
                  <a:pos x="T8" y="T9"/>
                </a:cxn>
                <a:cxn ang="0">
                  <a:pos x="T10" y="T11"/>
                </a:cxn>
                <a:cxn ang="0">
                  <a:pos x="T12" y="T13"/>
                </a:cxn>
              </a:cxnLst>
              <a:rect l="0" t="0" r="r" b="b"/>
              <a:pathLst>
                <a:path w="68" h="19">
                  <a:moveTo>
                    <a:pt x="39" y="18"/>
                  </a:moveTo>
                  <a:cubicBezTo>
                    <a:pt x="68" y="1"/>
                    <a:pt x="68" y="1"/>
                    <a:pt x="68" y="1"/>
                  </a:cubicBezTo>
                  <a:cubicBezTo>
                    <a:pt x="68" y="0"/>
                    <a:pt x="67" y="0"/>
                    <a:pt x="66" y="0"/>
                  </a:cubicBezTo>
                  <a:cubicBezTo>
                    <a:pt x="3" y="0"/>
                    <a:pt x="3" y="0"/>
                    <a:pt x="3" y="0"/>
                  </a:cubicBezTo>
                  <a:cubicBezTo>
                    <a:pt x="2" y="0"/>
                    <a:pt x="1" y="0"/>
                    <a:pt x="0" y="1"/>
                  </a:cubicBezTo>
                  <a:cubicBezTo>
                    <a:pt x="30" y="18"/>
                    <a:pt x="30" y="18"/>
                    <a:pt x="30" y="18"/>
                  </a:cubicBezTo>
                  <a:cubicBezTo>
                    <a:pt x="32" y="19"/>
                    <a:pt x="36" y="19"/>
                    <a:pt x="39" y="1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rgbClr val="C29230"/>
                </a:solidFill>
                <a:latin typeface="Calibri" panose="020F0502020204030204"/>
                <a:ea typeface="宋体" panose="02010600030101010101" pitchFamily="2" charset="-122"/>
              </a:endParaRPr>
            </a:p>
          </p:txBody>
        </p:sp>
        <p:sp>
          <p:nvSpPr>
            <p:cNvPr id="45" name="Freeform 83"/>
            <p:cNvSpPr/>
            <p:nvPr/>
          </p:nvSpPr>
          <p:spPr bwMode="auto">
            <a:xfrm>
              <a:off x="6213158" y="2947988"/>
              <a:ext cx="285750" cy="157163"/>
            </a:xfrm>
            <a:custGeom>
              <a:avLst/>
              <a:gdLst>
                <a:gd name="T0" fmla="*/ 45 w 76"/>
                <a:gd name="T1" fmla="*/ 18 h 42"/>
                <a:gd name="T2" fmla="*/ 38 w 76"/>
                <a:gd name="T3" fmla="*/ 20 h 42"/>
                <a:gd name="T4" fmla="*/ 32 w 76"/>
                <a:gd name="T5" fmla="*/ 18 h 42"/>
                <a:gd name="T6" fmla="*/ 1 w 76"/>
                <a:gd name="T7" fmla="*/ 0 h 42"/>
                <a:gd name="T8" fmla="*/ 0 w 76"/>
                <a:gd name="T9" fmla="*/ 1 h 42"/>
                <a:gd name="T10" fmla="*/ 0 w 76"/>
                <a:gd name="T11" fmla="*/ 38 h 42"/>
                <a:gd name="T12" fmla="*/ 7 w 76"/>
                <a:gd name="T13" fmla="*/ 42 h 42"/>
                <a:gd name="T14" fmla="*/ 70 w 76"/>
                <a:gd name="T15" fmla="*/ 42 h 42"/>
                <a:gd name="T16" fmla="*/ 76 w 76"/>
                <a:gd name="T17" fmla="*/ 38 h 42"/>
                <a:gd name="T18" fmla="*/ 76 w 76"/>
                <a:gd name="T19" fmla="*/ 1 h 42"/>
                <a:gd name="T20" fmla="*/ 76 w 76"/>
                <a:gd name="T21" fmla="*/ 0 h 42"/>
                <a:gd name="T22" fmla="*/ 45 w 76"/>
                <a:gd name="T23" fmla="*/ 18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6" h="42">
                  <a:moveTo>
                    <a:pt x="45" y="18"/>
                  </a:moveTo>
                  <a:cubicBezTo>
                    <a:pt x="43" y="19"/>
                    <a:pt x="41" y="20"/>
                    <a:pt x="38" y="20"/>
                  </a:cubicBezTo>
                  <a:cubicBezTo>
                    <a:pt x="36" y="20"/>
                    <a:pt x="34" y="19"/>
                    <a:pt x="32" y="18"/>
                  </a:cubicBezTo>
                  <a:cubicBezTo>
                    <a:pt x="1" y="0"/>
                    <a:pt x="1" y="0"/>
                    <a:pt x="1" y="0"/>
                  </a:cubicBezTo>
                  <a:cubicBezTo>
                    <a:pt x="0" y="1"/>
                    <a:pt x="0" y="1"/>
                    <a:pt x="0" y="1"/>
                  </a:cubicBezTo>
                  <a:cubicBezTo>
                    <a:pt x="0" y="38"/>
                    <a:pt x="0" y="38"/>
                    <a:pt x="0" y="38"/>
                  </a:cubicBezTo>
                  <a:cubicBezTo>
                    <a:pt x="0" y="40"/>
                    <a:pt x="3" y="42"/>
                    <a:pt x="7" y="42"/>
                  </a:cubicBezTo>
                  <a:cubicBezTo>
                    <a:pt x="70" y="42"/>
                    <a:pt x="70" y="42"/>
                    <a:pt x="70" y="42"/>
                  </a:cubicBezTo>
                  <a:cubicBezTo>
                    <a:pt x="73" y="42"/>
                    <a:pt x="76" y="40"/>
                    <a:pt x="76" y="38"/>
                  </a:cubicBezTo>
                  <a:cubicBezTo>
                    <a:pt x="76" y="1"/>
                    <a:pt x="76" y="1"/>
                    <a:pt x="76" y="1"/>
                  </a:cubicBezTo>
                  <a:cubicBezTo>
                    <a:pt x="76" y="1"/>
                    <a:pt x="76" y="0"/>
                    <a:pt x="76" y="0"/>
                  </a:cubicBezTo>
                  <a:lnTo>
                    <a:pt x="45" y="18"/>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rgbClr val="C29230"/>
                </a:solidFill>
                <a:latin typeface="Calibri" panose="020F0502020204030204"/>
                <a:ea typeface="宋体" panose="02010600030101010101" pitchFamily="2" charset="-122"/>
              </a:endParaRPr>
            </a:p>
          </p:txBody>
        </p:sp>
      </p:grpSp>
      <p:sp>
        <p:nvSpPr>
          <p:cNvPr id="46" name="流程图: 准备 45"/>
          <p:cNvSpPr/>
          <p:nvPr/>
        </p:nvSpPr>
        <p:spPr>
          <a:xfrm rot="16200000">
            <a:off x="5106431" y="4561654"/>
            <a:ext cx="1551808" cy="1337766"/>
          </a:xfrm>
          <a:prstGeom prst="flowChartPreparation">
            <a:avLst/>
          </a:prstGeom>
          <a:solidFill>
            <a:srgbClr val="C29230"/>
          </a:solidFill>
          <a:ln>
            <a:noFill/>
          </a:ln>
          <a:effectLst/>
        </p:spPr>
        <p:txBody>
          <a:bodyPr vert="horz" wrap="square" lIns="91440" tIns="45720" rIns="91440" bIns="45720" numCol="1" anchor="t" anchorCtr="0" compatLnSpc="1"/>
          <a:lstStyle/>
          <a:p>
            <a:endParaRPr lang="zh-CN" altLang="en-US">
              <a:solidFill>
                <a:srgbClr val="C29230"/>
              </a:solidFill>
              <a:latin typeface="Calibri" panose="020F0502020204030204"/>
              <a:ea typeface="宋体" panose="02010600030101010101" pitchFamily="2" charset="-122"/>
            </a:endParaRPr>
          </a:p>
        </p:txBody>
      </p:sp>
      <p:sp>
        <p:nvSpPr>
          <p:cNvPr id="47" name="Freeform 135"/>
          <p:cNvSpPr>
            <a:spLocks noEditPoints="1"/>
          </p:cNvSpPr>
          <p:nvPr/>
        </p:nvSpPr>
        <p:spPr bwMode="auto">
          <a:xfrm>
            <a:off x="5520874" y="4870463"/>
            <a:ext cx="715233" cy="670794"/>
          </a:xfrm>
          <a:custGeom>
            <a:avLst/>
            <a:gdLst>
              <a:gd name="T0" fmla="*/ 95554 w 73"/>
              <a:gd name="T1" fmla="*/ 288621 h 68"/>
              <a:gd name="T2" fmla="*/ 58803 w 73"/>
              <a:gd name="T3" fmla="*/ 288621 h 68"/>
              <a:gd name="T4" fmla="*/ 0 w 73"/>
              <a:gd name="T5" fmla="*/ 244218 h 68"/>
              <a:gd name="T6" fmla="*/ 36752 w 73"/>
              <a:gd name="T7" fmla="*/ 140610 h 68"/>
              <a:gd name="T8" fmla="*/ 110255 w 73"/>
              <a:gd name="T9" fmla="*/ 162812 h 68"/>
              <a:gd name="T10" fmla="*/ 147007 w 73"/>
              <a:gd name="T11" fmla="*/ 155411 h 68"/>
              <a:gd name="T12" fmla="*/ 147007 w 73"/>
              <a:gd name="T13" fmla="*/ 177613 h 68"/>
              <a:gd name="T14" fmla="*/ 169058 w 73"/>
              <a:gd name="T15" fmla="*/ 251619 h 68"/>
              <a:gd name="T16" fmla="*/ 95554 w 73"/>
              <a:gd name="T17" fmla="*/ 288621 h 68"/>
              <a:gd name="T18" fmla="*/ 110255 w 73"/>
              <a:gd name="T19" fmla="*/ 140610 h 68"/>
              <a:gd name="T20" fmla="*/ 36752 w 73"/>
              <a:gd name="T21" fmla="*/ 66605 h 68"/>
              <a:gd name="T22" fmla="*/ 110255 w 73"/>
              <a:gd name="T23" fmla="*/ 0 h 68"/>
              <a:gd name="T24" fmla="*/ 183759 w 73"/>
              <a:gd name="T25" fmla="*/ 66605 h 68"/>
              <a:gd name="T26" fmla="*/ 110255 w 73"/>
              <a:gd name="T27" fmla="*/ 140610 h 68"/>
              <a:gd name="T28" fmla="*/ 389568 w 73"/>
              <a:gd name="T29" fmla="*/ 503237 h 68"/>
              <a:gd name="T30" fmla="*/ 147007 w 73"/>
              <a:gd name="T31" fmla="*/ 503237 h 68"/>
              <a:gd name="T32" fmla="*/ 73503 w 73"/>
              <a:gd name="T33" fmla="*/ 429232 h 68"/>
              <a:gd name="T34" fmla="*/ 169058 w 73"/>
              <a:gd name="T35" fmla="*/ 266420 h 68"/>
              <a:gd name="T36" fmla="*/ 271963 w 73"/>
              <a:gd name="T37" fmla="*/ 303422 h 68"/>
              <a:gd name="T38" fmla="*/ 367517 w 73"/>
              <a:gd name="T39" fmla="*/ 266420 h 68"/>
              <a:gd name="T40" fmla="*/ 470422 w 73"/>
              <a:gd name="T41" fmla="*/ 429232 h 68"/>
              <a:gd name="T42" fmla="*/ 389568 w 73"/>
              <a:gd name="T43" fmla="*/ 503237 h 68"/>
              <a:gd name="T44" fmla="*/ 271963 w 73"/>
              <a:gd name="T45" fmla="*/ 288621 h 68"/>
              <a:gd name="T46" fmla="*/ 161708 w 73"/>
              <a:gd name="T47" fmla="*/ 177613 h 68"/>
              <a:gd name="T48" fmla="*/ 271963 w 73"/>
              <a:gd name="T49" fmla="*/ 66605 h 68"/>
              <a:gd name="T50" fmla="*/ 374867 w 73"/>
              <a:gd name="T51" fmla="*/ 177613 h 68"/>
              <a:gd name="T52" fmla="*/ 271963 w 73"/>
              <a:gd name="T53" fmla="*/ 288621 h 68"/>
              <a:gd name="T54" fmla="*/ 433670 w 73"/>
              <a:gd name="T55" fmla="*/ 140610 h 68"/>
              <a:gd name="T56" fmla="*/ 360167 w 73"/>
              <a:gd name="T57" fmla="*/ 66605 h 68"/>
              <a:gd name="T58" fmla="*/ 433670 w 73"/>
              <a:gd name="T59" fmla="*/ 0 h 68"/>
              <a:gd name="T60" fmla="*/ 499823 w 73"/>
              <a:gd name="T61" fmla="*/ 66605 h 68"/>
              <a:gd name="T62" fmla="*/ 433670 w 73"/>
              <a:gd name="T63" fmla="*/ 140610 h 68"/>
              <a:gd name="T64" fmla="*/ 485123 w 73"/>
              <a:gd name="T65" fmla="*/ 288621 h 68"/>
              <a:gd name="T66" fmla="*/ 448371 w 73"/>
              <a:gd name="T67" fmla="*/ 288621 h 68"/>
              <a:gd name="T68" fmla="*/ 374867 w 73"/>
              <a:gd name="T69" fmla="*/ 251619 h 68"/>
              <a:gd name="T70" fmla="*/ 396918 w 73"/>
              <a:gd name="T71" fmla="*/ 177613 h 68"/>
              <a:gd name="T72" fmla="*/ 396918 w 73"/>
              <a:gd name="T73" fmla="*/ 155411 h 68"/>
              <a:gd name="T74" fmla="*/ 433670 w 73"/>
              <a:gd name="T75" fmla="*/ 162812 h 68"/>
              <a:gd name="T76" fmla="*/ 507174 w 73"/>
              <a:gd name="T77" fmla="*/ 140610 h 68"/>
              <a:gd name="T78" fmla="*/ 536575 w 73"/>
              <a:gd name="T79" fmla="*/ 244218 h 68"/>
              <a:gd name="T80" fmla="*/ 485123 w 73"/>
              <a:gd name="T81" fmla="*/ 288621 h 68"/>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a:noFill/>
          </a:ln>
          <a:effectLst/>
        </p:spPr>
        <p:txBody>
          <a:bodyPr lIns="121682" tIns="60841" rIns="121682" bIns="60841"/>
          <a:lstStyle/>
          <a:p>
            <a:endParaRPr lang="zh-CN" altLang="en-US">
              <a:solidFill>
                <a:srgbClr val="C29230"/>
              </a:solidFill>
              <a:latin typeface="Calibri" panose="020F0502020204030204"/>
              <a:ea typeface="宋体" panose="02010600030101010101" pitchFamily="2" charset="-122"/>
            </a:endParaRPr>
          </a:p>
        </p:txBody>
      </p:sp>
      <p:sp>
        <p:nvSpPr>
          <p:cNvPr id="48" name="TextBox 76"/>
          <p:cNvSpPr txBox="1"/>
          <p:nvPr/>
        </p:nvSpPr>
        <p:spPr>
          <a:xfrm>
            <a:off x="7965662" y="1690159"/>
            <a:ext cx="1963914" cy="369332"/>
          </a:xfrm>
          <a:prstGeom prst="rect">
            <a:avLst/>
          </a:prstGeom>
          <a:noFill/>
          <a:effectLst/>
        </p:spPr>
        <p:txBody>
          <a:bodyPr wrap="square" rtlCol="0">
            <a:spAutoFit/>
          </a:bodyPr>
          <a:lstStyle/>
          <a:p>
            <a:pPr lvl="0"/>
            <a:r>
              <a:rPr lang="zh-CN" altLang="en-US" dirty="0">
                <a:solidFill>
                  <a:srgbClr val="E8B86E"/>
                </a:solidFill>
                <a:cs typeface="+mn-ea"/>
                <a:sym typeface="+mn-lt"/>
              </a:rPr>
              <a:t>输入标题</a:t>
            </a:r>
          </a:p>
        </p:txBody>
      </p:sp>
      <p:sp>
        <p:nvSpPr>
          <p:cNvPr id="49" name="文本框 22"/>
          <p:cNvSpPr txBox="1"/>
          <p:nvPr/>
        </p:nvSpPr>
        <p:spPr>
          <a:xfrm>
            <a:off x="7965662" y="2059491"/>
            <a:ext cx="2791385" cy="1621598"/>
          </a:xfrm>
          <a:prstGeom prst="rect">
            <a:avLst/>
          </a:prstGeom>
          <a:noFill/>
          <a:effectLst/>
        </p:spPr>
        <p:txBody>
          <a:bodyPr wrap="square" rtlCol="0">
            <a:spAutoFit/>
          </a:bodyPr>
          <a:lstStyle/>
          <a:p>
            <a:pPr lvl="0">
              <a:lnSpc>
                <a:spcPct val="120000"/>
              </a:lnSpc>
            </a:pPr>
            <a:r>
              <a:rPr lang="zh-CN" altLang="en-US" sz="1400" spc="300" dirty="0">
                <a:solidFill>
                  <a:srgbClr val="E8B86E"/>
                </a:solidFill>
                <a:cs typeface="+mn-ea"/>
                <a:sym typeface="+mn-lt"/>
              </a:rPr>
              <a:t>在此录入上述图表的描述说明，在此录入上述图表的描述说明。在此录入上述图表的描述说明，在此录入上述图表的描述说明。</a:t>
            </a:r>
          </a:p>
          <a:p>
            <a:pPr lvl="0">
              <a:lnSpc>
                <a:spcPct val="120000"/>
              </a:lnSpc>
            </a:pPr>
            <a:endParaRPr lang="zh-CN" altLang="en-US" sz="1400" spc="300" dirty="0">
              <a:solidFill>
                <a:srgbClr val="E8B86E"/>
              </a:solidFill>
              <a:cs typeface="+mn-ea"/>
              <a:sym typeface="+mn-lt"/>
            </a:endParaRPr>
          </a:p>
        </p:txBody>
      </p:sp>
      <p:sp>
        <p:nvSpPr>
          <p:cNvPr id="50" name="TextBox 76"/>
          <p:cNvSpPr txBox="1"/>
          <p:nvPr/>
        </p:nvSpPr>
        <p:spPr>
          <a:xfrm>
            <a:off x="7965662" y="4899574"/>
            <a:ext cx="1963914" cy="369332"/>
          </a:xfrm>
          <a:prstGeom prst="rect">
            <a:avLst/>
          </a:prstGeom>
          <a:noFill/>
          <a:effectLst/>
        </p:spPr>
        <p:txBody>
          <a:bodyPr wrap="square" rtlCol="0">
            <a:spAutoFit/>
          </a:bodyPr>
          <a:lstStyle/>
          <a:p>
            <a:pPr lvl="0"/>
            <a:r>
              <a:rPr lang="zh-CN" altLang="en-US" dirty="0">
                <a:solidFill>
                  <a:srgbClr val="E8B86E"/>
                </a:solidFill>
                <a:cs typeface="+mn-ea"/>
                <a:sym typeface="+mn-lt"/>
              </a:rPr>
              <a:t>输入标题</a:t>
            </a:r>
          </a:p>
        </p:txBody>
      </p:sp>
      <p:sp>
        <p:nvSpPr>
          <p:cNvPr id="51" name="文本框 24"/>
          <p:cNvSpPr txBox="1"/>
          <p:nvPr/>
        </p:nvSpPr>
        <p:spPr>
          <a:xfrm>
            <a:off x="7965662" y="5268906"/>
            <a:ext cx="2791385" cy="1621598"/>
          </a:xfrm>
          <a:prstGeom prst="rect">
            <a:avLst/>
          </a:prstGeom>
          <a:noFill/>
          <a:effectLst/>
        </p:spPr>
        <p:txBody>
          <a:bodyPr wrap="square" rtlCol="0">
            <a:spAutoFit/>
          </a:bodyPr>
          <a:lstStyle/>
          <a:p>
            <a:pPr lvl="0">
              <a:lnSpc>
                <a:spcPct val="120000"/>
              </a:lnSpc>
            </a:pPr>
            <a:r>
              <a:rPr lang="zh-CN" altLang="en-US" sz="1400" spc="300" dirty="0">
                <a:solidFill>
                  <a:srgbClr val="E8B86E"/>
                </a:solidFill>
                <a:cs typeface="+mn-ea"/>
                <a:sym typeface="+mn-lt"/>
              </a:rPr>
              <a:t>在此录入上述图表的描述说明，在此录入上述图表的描述说明。在此录入上述图表的描述说明，在此录入上述图表的描述说明。</a:t>
            </a:r>
          </a:p>
          <a:p>
            <a:pPr lvl="0">
              <a:lnSpc>
                <a:spcPct val="120000"/>
              </a:lnSpc>
            </a:pPr>
            <a:endParaRPr lang="zh-CN" altLang="en-US" sz="1400" spc="300" dirty="0">
              <a:solidFill>
                <a:srgbClr val="E8B86E"/>
              </a:solidFill>
              <a:cs typeface="+mn-ea"/>
              <a:sym typeface="+mn-lt"/>
            </a:endParaRPr>
          </a:p>
        </p:txBody>
      </p:sp>
      <p:sp>
        <p:nvSpPr>
          <p:cNvPr id="52" name="TextBox 76"/>
          <p:cNvSpPr txBox="1"/>
          <p:nvPr/>
        </p:nvSpPr>
        <p:spPr>
          <a:xfrm>
            <a:off x="1831952" y="1690159"/>
            <a:ext cx="1782736" cy="369332"/>
          </a:xfrm>
          <a:prstGeom prst="rect">
            <a:avLst/>
          </a:prstGeom>
          <a:noFill/>
          <a:effectLst/>
        </p:spPr>
        <p:txBody>
          <a:bodyPr wrap="square" rtlCol="0">
            <a:spAutoFit/>
          </a:bodyPr>
          <a:lstStyle/>
          <a:p>
            <a:pPr lvl="0"/>
            <a:r>
              <a:rPr lang="zh-CN" altLang="en-US" dirty="0">
                <a:solidFill>
                  <a:srgbClr val="E8B86E"/>
                </a:solidFill>
                <a:cs typeface="+mn-ea"/>
                <a:sym typeface="+mn-lt"/>
              </a:rPr>
              <a:t>输入标题</a:t>
            </a:r>
          </a:p>
        </p:txBody>
      </p:sp>
      <p:sp>
        <p:nvSpPr>
          <p:cNvPr id="53" name="文本框 26"/>
          <p:cNvSpPr txBox="1"/>
          <p:nvPr/>
        </p:nvSpPr>
        <p:spPr>
          <a:xfrm>
            <a:off x="1025401" y="2059491"/>
            <a:ext cx="2589285" cy="1621598"/>
          </a:xfrm>
          <a:prstGeom prst="rect">
            <a:avLst/>
          </a:prstGeom>
          <a:noFill/>
          <a:effectLst/>
        </p:spPr>
        <p:txBody>
          <a:bodyPr wrap="square" rtlCol="0">
            <a:spAutoFit/>
          </a:bodyPr>
          <a:lstStyle/>
          <a:p>
            <a:pPr lvl="0">
              <a:lnSpc>
                <a:spcPct val="120000"/>
              </a:lnSpc>
            </a:pPr>
            <a:r>
              <a:rPr lang="zh-CN" altLang="en-US" sz="1400" spc="300" dirty="0">
                <a:solidFill>
                  <a:srgbClr val="E8B86E"/>
                </a:solidFill>
                <a:cs typeface="+mn-ea"/>
                <a:sym typeface="+mn-lt"/>
              </a:rPr>
              <a:t>在此录入上述图表的描述说明，在此录入上述图表的描述说明。在此录入上述图表的描述说明，在此录入上述图表的描述说明。</a:t>
            </a:r>
          </a:p>
          <a:p>
            <a:pPr lvl="0">
              <a:lnSpc>
                <a:spcPct val="120000"/>
              </a:lnSpc>
            </a:pPr>
            <a:endParaRPr lang="zh-CN" altLang="en-US" sz="1400" spc="300" dirty="0">
              <a:solidFill>
                <a:srgbClr val="E8B86E"/>
              </a:solidFill>
              <a:cs typeface="+mn-ea"/>
              <a:sym typeface="+mn-lt"/>
            </a:endParaRPr>
          </a:p>
        </p:txBody>
      </p:sp>
      <p:sp>
        <p:nvSpPr>
          <p:cNvPr id="54" name="TextBox 76"/>
          <p:cNvSpPr txBox="1"/>
          <p:nvPr/>
        </p:nvSpPr>
        <p:spPr>
          <a:xfrm>
            <a:off x="1831952" y="4899574"/>
            <a:ext cx="1782736" cy="369332"/>
          </a:xfrm>
          <a:prstGeom prst="rect">
            <a:avLst/>
          </a:prstGeom>
          <a:noFill/>
          <a:effectLst/>
        </p:spPr>
        <p:txBody>
          <a:bodyPr wrap="square" rtlCol="0">
            <a:spAutoFit/>
          </a:bodyPr>
          <a:lstStyle/>
          <a:p>
            <a:pPr lvl="0"/>
            <a:r>
              <a:rPr lang="zh-CN" altLang="en-US" dirty="0">
                <a:solidFill>
                  <a:srgbClr val="E8B86E"/>
                </a:solidFill>
                <a:cs typeface="+mn-ea"/>
                <a:sym typeface="+mn-lt"/>
              </a:rPr>
              <a:t>输入标题</a:t>
            </a:r>
          </a:p>
        </p:txBody>
      </p:sp>
      <p:sp>
        <p:nvSpPr>
          <p:cNvPr id="55" name="文本框 28"/>
          <p:cNvSpPr txBox="1"/>
          <p:nvPr/>
        </p:nvSpPr>
        <p:spPr>
          <a:xfrm>
            <a:off x="1025401" y="5268906"/>
            <a:ext cx="2589285" cy="1621598"/>
          </a:xfrm>
          <a:prstGeom prst="rect">
            <a:avLst/>
          </a:prstGeom>
          <a:noFill/>
          <a:effectLst/>
        </p:spPr>
        <p:txBody>
          <a:bodyPr wrap="square" rtlCol="0">
            <a:spAutoFit/>
          </a:bodyPr>
          <a:lstStyle/>
          <a:p>
            <a:pPr lvl="0">
              <a:lnSpc>
                <a:spcPct val="120000"/>
              </a:lnSpc>
            </a:pPr>
            <a:r>
              <a:rPr lang="zh-CN" altLang="en-US" sz="1400" spc="300" dirty="0">
                <a:solidFill>
                  <a:srgbClr val="E8B86E"/>
                </a:solidFill>
                <a:cs typeface="+mn-ea"/>
                <a:sym typeface="+mn-lt"/>
              </a:rPr>
              <a:t>在此录入上述图表的描述说明，在此录入上述图表的描述说明。在此录入上述图表的描述说明，在此录入上述图表的描述说明。</a:t>
            </a:r>
          </a:p>
          <a:p>
            <a:pPr lvl="0">
              <a:lnSpc>
                <a:spcPct val="120000"/>
              </a:lnSpc>
            </a:pPr>
            <a:endParaRPr lang="zh-CN" altLang="en-US" sz="1400" spc="300" dirty="0">
              <a:solidFill>
                <a:srgbClr val="E8B86E"/>
              </a:solidFill>
              <a:cs typeface="+mn-ea"/>
              <a:sym typeface="+mn-lt"/>
            </a:endParaRPr>
          </a:p>
        </p:txBody>
      </p:sp>
      <p:pic>
        <p:nvPicPr>
          <p:cNvPr id="56" name="图片 55"/>
          <p:cNvPicPr>
            <a:picLocks noChangeAspect="1"/>
          </p:cNvPicPr>
          <p:nvPr/>
        </p:nvPicPr>
        <p:blipFill rotWithShape="1">
          <a:blip r:embed="rId2" cstate="print">
            <a:extLst>
              <a:ext uri="{BEBA8EAE-BF5A-486C-A8C5-ECC9F3942E4B}">
                <a14:imgProps xmlns:a14="http://schemas.microsoft.com/office/drawing/2010/main">
                  <a14:imgLayer r:embed="rId3">
                    <a14:imgEffect>
                      <a14:colorTemperature colorTemp="8800"/>
                    </a14:imgEffect>
                  </a14:imgLayer>
                </a14:imgProps>
              </a:ext>
              <a:ext uri="{28A0092B-C50C-407E-A947-70E740481C1C}">
                <a14:useLocalDpi xmlns:a14="http://schemas.microsoft.com/office/drawing/2010/main" val="0"/>
              </a:ext>
            </a:extLst>
          </a:blip>
          <a:srcRect/>
          <a:stretch>
            <a:fillRect/>
          </a:stretch>
        </p:blipFill>
        <p:spPr>
          <a:xfrm flipH="1">
            <a:off x="2847874" y="120332"/>
            <a:ext cx="6496252" cy="1396366"/>
          </a:xfrm>
          <a:prstGeom prst="rect">
            <a:avLst/>
          </a:prstGeom>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Freeform 16"/>
          <p:cNvSpPr/>
          <p:nvPr/>
        </p:nvSpPr>
        <p:spPr bwMode="auto">
          <a:xfrm flipH="1" flipV="1">
            <a:off x="5314921" y="4786586"/>
            <a:ext cx="1311237" cy="1345076"/>
          </a:xfrm>
          <a:prstGeom prst="ellipse">
            <a:avLst/>
          </a:prstGeom>
          <a:noFill/>
          <a:ln w="25400">
            <a:solidFill>
              <a:srgbClr val="C29230"/>
            </a:solidFill>
          </a:ln>
        </p:spPr>
        <p:txBody>
          <a:bodyPr vert="horz" wrap="square" lIns="91440" tIns="45720" rIns="91440" bIns="45720" numCol="1" anchor="t" anchorCtr="0" compatLnSpc="1"/>
          <a:lstStyle/>
          <a:p>
            <a:endParaRPr lang="en-US" sz="2000">
              <a:solidFill>
                <a:srgbClr val="C29230"/>
              </a:solidFill>
              <a:latin typeface="Calibri" panose="020F0502020204030204"/>
              <a:ea typeface="宋体" panose="02010600030101010101" pitchFamily="2" charset="-122"/>
            </a:endParaRPr>
          </a:p>
        </p:txBody>
      </p:sp>
      <p:sp>
        <p:nvSpPr>
          <p:cNvPr id="29" name="Freeform 16"/>
          <p:cNvSpPr/>
          <p:nvPr/>
        </p:nvSpPr>
        <p:spPr bwMode="auto">
          <a:xfrm flipH="1" flipV="1">
            <a:off x="5314921" y="1881829"/>
            <a:ext cx="1311237" cy="1345076"/>
          </a:xfrm>
          <a:prstGeom prst="ellipse">
            <a:avLst/>
          </a:prstGeom>
          <a:noFill/>
          <a:ln w="25400">
            <a:solidFill>
              <a:srgbClr val="C29230"/>
            </a:solidFill>
          </a:ln>
        </p:spPr>
        <p:txBody>
          <a:bodyPr vert="horz" wrap="square" lIns="91440" tIns="45720" rIns="91440" bIns="45720" numCol="1" anchor="t" anchorCtr="0" compatLnSpc="1"/>
          <a:lstStyle/>
          <a:p>
            <a:endParaRPr lang="en-US" sz="2000">
              <a:solidFill>
                <a:srgbClr val="C29230"/>
              </a:solidFill>
              <a:latin typeface="Calibri" panose="020F0502020204030204"/>
              <a:ea typeface="宋体" panose="02010600030101010101" pitchFamily="2" charset="-122"/>
            </a:endParaRPr>
          </a:p>
        </p:txBody>
      </p:sp>
      <p:sp>
        <p:nvSpPr>
          <p:cNvPr id="30" name="TextBox 76"/>
          <p:cNvSpPr txBox="1"/>
          <p:nvPr/>
        </p:nvSpPr>
        <p:spPr>
          <a:xfrm>
            <a:off x="5369156" y="364629"/>
            <a:ext cx="1210588" cy="400110"/>
          </a:xfrm>
          <a:prstGeom prst="rect">
            <a:avLst/>
          </a:prstGeom>
          <a:noFill/>
        </p:spPr>
        <p:txBody>
          <a:bodyPr wrap="none" rtlCol="0">
            <a:spAutoFit/>
          </a:bodyPr>
          <a:lstStyle/>
          <a:p>
            <a:pPr lvl="0"/>
            <a:r>
              <a:rPr lang="zh-CN" altLang="en-US" sz="2000" dirty="0">
                <a:solidFill>
                  <a:srgbClr val="E8B86E"/>
                </a:solidFill>
                <a:cs typeface="+mn-ea"/>
                <a:sym typeface="+mn-lt"/>
              </a:rPr>
              <a:t>输入标题</a:t>
            </a:r>
          </a:p>
        </p:txBody>
      </p:sp>
      <p:sp>
        <p:nvSpPr>
          <p:cNvPr id="31" name="文本框 9"/>
          <p:cNvSpPr txBox="1"/>
          <p:nvPr/>
        </p:nvSpPr>
        <p:spPr>
          <a:xfrm>
            <a:off x="4404910" y="698773"/>
            <a:ext cx="3195994" cy="281937"/>
          </a:xfrm>
          <a:prstGeom prst="rect">
            <a:avLst/>
          </a:prstGeom>
          <a:noFill/>
        </p:spPr>
        <p:txBody>
          <a:bodyPr wrap="square" rtlCol="0">
            <a:spAutoFit/>
          </a:bodyPr>
          <a:lstStyle/>
          <a:p>
            <a:pPr lvl="0" algn="ctr">
              <a:lnSpc>
                <a:spcPct val="130000"/>
              </a:lnSpc>
            </a:pPr>
            <a:r>
              <a:rPr lang="zh-CN" altLang="en-US" sz="1050" spc="300" dirty="0">
                <a:solidFill>
                  <a:srgbClr val="E8B86E"/>
                </a:solidFill>
                <a:cs typeface="+mn-ea"/>
                <a:sym typeface="+mn-lt"/>
              </a:rPr>
              <a:t>在此录入上述图表的描述说明</a:t>
            </a:r>
            <a:endParaRPr kumimoji="0" lang="en-US" altLang="zh-CN" sz="1050" b="0" i="0" u="none" strike="noStrike" kern="0" cap="none" spc="0" normalizeH="0" baseline="0" noProof="0" dirty="0" smtClean="0">
              <a:ln>
                <a:noFill/>
              </a:ln>
              <a:solidFill>
                <a:srgbClr val="C29230"/>
              </a:solidFill>
              <a:effectLst/>
              <a:uLnTx/>
              <a:uFillTx/>
            </a:endParaRPr>
          </a:p>
        </p:txBody>
      </p:sp>
      <p:sp>
        <p:nvSpPr>
          <p:cNvPr id="32" name="等腰三角形 31"/>
          <p:cNvSpPr/>
          <p:nvPr/>
        </p:nvSpPr>
        <p:spPr>
          <a:xfrm flipV="1">
            <a:off x="5896284" y="979693"/>
            <a:ext cx="213246" cy="183832"/>
          </a:xfrm>
          <a:prstGeom prst="triangle">
            <a:avLst/>
          </a:prstGeom>
          <a:solidFill>
            <a:srgbClr val="C29230"/>
          </a:solidFill>
          <a:ln w="12700" cap="flat" cmpd="sng" algn="ctr">
            <a:noFill/>
            <a:prstDash val="solid"/>
            <a:miter lim="800000"/>
          </a:ln>
          <a:effectLst/>
        </p:spPr>
        <p:txBody>
          <a:bodyPr rtlCol="0" anchor="ctr"/>
          <a:lstStyle/>
          <a:p>
            <a:pPr algn="ctr">
              <a:defRPr/>
            </a:pPr>
            <a:endParaRPr lang="zh-CN" altLang="en-US" kern="0" smtClean="0">
              <a:solidFill>
                <a:prstClr val="white"/>
              </a:solidFill>
              <a:latin typeface="Calibri" panose="020F0502020204030204"/>
              <a:ea typeface="宋体" panose="02010600030101010101" pitchFamily="2" charset="-122"/>
            </a:endParaRPr>
          </a:p>
        </p:txBody>
      </p:sp>
      <p:sp>
        <p:nvSpPr>
          <p:cNvPr id="33" name="Freeform 14"/>
          <p:cNvSpPr/>
          <p:nvPr/>
        </p:nvSpPr>
        <p:spPr bwMode="auto">
          <a:xfrm flipH="1" flipV="1">
            <a:off x="3839105" y="2934912"/>
            <a:ext cx="2098698" cy="2139058"/>
          </a:xfrm>
          <a:prstGeom prst="ellipse">
            <a:avLst/>
          </a:prstGeom>
          <a:solidFill>
            <a:srgbClr val="C29230"/>
          </a:solidFill>
          <a:ln>
            <a:noFill/>
          </a:ln>
        </p:spPr>
        <p:txBody>
          <a:bodyPr vert="horz" wrap="square" lIns="91440" tIns="45720" rIns="91440" bIns="45720" numCol="1" anchor="t" anchorCtr="0" compatLnSpc="1"/>
          <a:lstStyle/>
          <a:p>
            <a:endParaRPr lang="en-US" sz="2000">
              <a:solidFill>
                <a:srgbClr val="C29230"/>
              </a:solidFill>
              <a:latin typeface="Calibri" panose="020F0502020204030204"/>
              <a:ea typeface="宋体" panose="02010600030101010101" pitchFamily="2" charset="-122"/>
            </a:endParaRPr>
          </a:p>
        </p:txBody>
      </p:sp>
      <p:sp>
        <p:nvSpPr>
          <p:cNvPr id="34" name="Freeform 16"/>
          <p:cNvSpPr/>
          <p:nvPr/>
        </p:nvSpPr>
        <p:spPr bwMode="auto">
          <a:xfrm flipH="1" flipV="1">
            <a:off x="6046078" y="2934912"/>
            <a:ext cx="2085245" cy="2139058"/>
          </a:xfrm>
          <a:prstGeom prst="ellipse">
            <a:avLst/>
          </a:prstGeom>
          <a:solidFill>
            <a:srgbClr val="C29230"/>
          </a:solidFill>
          <a:ln>
            <a:noFill/>
          </a:ln>
        </p:spPr>
        <p:txBody>
          <a:bodyPr vert="horz" wrap="square" lIns="91440" tIns="45720" rIns="91440" bIns="45720" numCol="1" anchor="t" anchorCtr="0" compatLnSpc="1"/>
          <a:lstStyle/>
          <a:p>
            <a:endParaRPr lang="en-US" sz="2000">
              <a:solidFill>
                <a:srgbClr val="C29230"/>
              </a:solidFill>
              <a:latin typeface="Calibri" panose="020F0502020204030204"/>
              <a:ea typeface="宋体" panose="02010600030101010101" pitchFamily="2" charset="-122"/>
            </a:endParaRPr>
          </a:p>
        </p:txBody>
      </p:sp>
      <p:grpSp>
        <p:nvGrpSpPr>
          <p:cNvPr id="35" name="Group 21"/>
          <p:cNvGrpSpPr/>
          <p:nvPr/>
        </p:nvGrpSpPr>
        <p:grpSpPr>
          <a:xfrm>
            <a:off x="5619102" y="2228381"/>
            <a:ext cx="702874" cy="617237"/>
            <a:chOff x="7399338" y="4675188"/>
            <a:chExt cx="581024" cy="490537"/>
          </a:xfrm>
          <a:solidFill>
            <a:srgbClr val="C29230"/>
          </a:solidFill>
        </p:grpSpPr>
        <p:sp>
          <p:nvSpPr>
            <p:cNvPr id="36" name="Freeform 22"/>
            <p:cNvSpPr/>
            <p:nvPr/>
          </p:nvSpPr>
          <p:spPr bwMode="auto">
            <a:xfrm>
              <a:off x="7556500" y="4922838"/>
              <a:ext cx="231775" cy="198437"/>
            </a:xfrm>
            <a:custGeom>
              <a:avLst/>
              <a:gdLst>
                <a:gd name="T0" fmla="*/ 59 w 62"/>
                <a:gd name="T1" fmla="*/ 41 h 53"/>
                <a:gd name="T2" fmla="*/ 61 w 62"/>
                <a:gd name="T3" fmla="*/ 14 h 53"/>
                <a:gd name="T4" fmla="*/ 45 w 62"/>
                <a:gd name="T5" fmla="*/ 0 h 53"/>
                <a:gd name="T6" fmla="*/ 37 w 62"/>
                <a:gd name="T7" fmla="*/ 0 h 53"/>
                <a:gd name="T8" fmla="*/ 35 w 62"/>
                <a:gd name="T9" fmla="*/ 6 h 53"/>
                <a:gd name="T10" fmla="*/ 37 w 62"/>
                <a:gd name="T11" fmla="*/ 30 h 53"/>
                <a:gd name="T12" fmla="*/ 31 w 62"/>
                <a:gd name="T13" fmla="*/ 38 h 53"/>
                <a:gd name="T14" fmla="*/ 25 w 62"/>
                <a:gd name="T15" fmla="*/ 30 h 53"/>
                <a:gd name="T16" fmla="*/ 29 w 62"/>
                <a:gd name="T17" fmla="*/ 6 h 53"/>
                <a:gd name="T18" fmla="*/ 26 w 62"/>
                <a:gd name="T19" fmla="*/ 0 h 53"/>
                <a:gd name="T20" fmla="*/ 17 w 62"/>
                <a:gd name="T21" fmla="*/ 0 h 53"/>
                <a:gd name="T22" fmla="*/ 17 w 62"/>
                <a:gd name="T23" fmla="*/ 0 h 53"/>
                <a:gd name="T24" fmla="*/ 1 w 62"/>
                <a:gd name="T25" fmla="*/ 14 h 53"/>
                <a:gd name="T26" fmla="*/ 3 w 62"/>
                <a:gd name="T27" fmla="*/ 41 h 53"/>
                <a:gd name="T28" fmla="*/ 31 w 62"/>
                <a:gd name="T29" fmla="*/ 53 h 53"/>
                <a:gd name="T30" fmla="*/ 59 w 62"/>
                <a:gd name="T31" fmla="*/ 41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2" h="53">
                  <a:moveTo>
                    <a:pt x="59" y="41"/>
                  </a:moveTo>
                  <a:cubicBezTo>
                    <a:pt x="61" y="14"/>
                    <a:pt x="61" y="14"/>
                    <a:pt x="61" y="14"/>
                  </a:cubicBezTo>
                  <a:cubicBezTo>
                    <a:pt x="62" y="7"/>
                    <a:pt x="54" y="0"/>
                    <a:pt x="45" y="0"/>
                  </a:cubicBezTo>
                  <a:cubicBezTo>
                    <a:pt x="37" y="0"/>
                    <a:pt x="37" y="0"/>
                    <a:pt x="37" y="0"/>
                  </a:cubicBezTo>
                  <a:cubicBezTo>
                    <a:pt x="37" y="1"/>
                    <a:pt x="37" y="5"/>
                    <a:pt x="35" y="6"/>
                  </a:cubicBezTo>
                  <a:cubicBezTo>
                    <a:pt x="35" y="6"/>
                    <a:pt x="38" y="24"/>
                    <a:pt x="37" y="30"/>
                  </a:cubicBezTo>
                  <a:cubicBezTo>
                    <a:pt x="36" y="32"/>
                    <a:pt x="34" y="39"/>
                    <a:pt x="31" y="38"/>
                  </a:cubicBezTo>
                  <a:cubicBezTo>
                    <a:pt x="28" y="38"/>
                    <a:pt x="26" y="32"/>
                    <a:pt x="25" y="30"/>
                  </a:cubicBezTo>
                  <a:cubicBezTo>
                    <a:pt x="24" y="24"/>
                    <a:pt x="29" y="6"/>
                    <a:pt x="29" y="6"/>
                  </a:cubicBezTo>
                  <a:cubicBezTo>
                    <a:pt x="28" y="6"/>
                    <a:pt x="27" y="5"/>
                    <a:pt x="26" y="0"/>
                  </a:cubicBezTo>
                  <a:cubicBezTo>
                    <a:pt x="17" y="0"/>
                    <a:pt x="17" y="0"/>
                    <a:pt x="17" y="0"/>
                  </a:cubicBezTo>
                  <a:cubicBezTo>
                    <a:pt x="17" y="0"/>
                    <a:pt x="17" y="0"/>
                    <a:pt x="17" y="0"/>
                  </a:cubicBezTo>
                  <a:cubicBezTo>
                    <a:pt x="8" y="0"/>
                    <a:pt x="0" y="7"/>
                    <a:pt x="1" y="14"/>
                  </a:cubicBezTo>
                  <a:cubicBezTo>
                    <a:pt x="3" y="41"/>
                    <a:pt x="3" y="41"/>
                    <a:pt x="3" y="41"/>
                  </a:cubicBezTo>
                  <a:cubicBezTo>
                    <a:pt x="10" y="48"/>
                    <a:pt x="21" y="53"/>
                    <a:pt x="31" y="53"/>
                  </a:cubicBezTo>
                  <a:cubicBezTo>
                    <a:pt x="42" y="53"/>
                    <a:pt x="53" y="47"/>
                    <a:pt x="59" y="4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endParaRPr lang="en-US" sz="2000">
                <a:solidFill>
                  <a:srgbClr val="C29230"/>
                </a:solidFill>
                <a:latin typeface="Calibri" panose="020F0502020204030204"/>
              </a:endParaRPr>
            </a:p>
          </p:txBody>
        </p:sp>
        <p:sp>
          <p:nvSpPr>
            <p:cNvPr id="37" name="Oval 23"/>
            <p:cNvSpPr>
              <a:spLocks noChangeArrowheads="1"/>
            </p:cNvSpPr>
            <p:nvPr/>
          </p:nvSpPr>
          <p:spPr bwMode="auto">
            <a:xfrm>
              <a:off x="7612063" y="4783138"/>
              <a:ext cx="120650" cy="120650"/>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endParaRPr lang="en-US" sz="2000">
                <a:solidFill>
                  <a:srgbClr val="C29230"/>
                </a:solidFill>
                <a:latin typeface="Calibri" panose="020F0502020204030204"/>
              </a:endParaRPr>
            </a:p>
          </p:txBody>
        </p:sp>
        <p:sp>
          <p:nvSpPr>
            <p:cNvPr id="38" name="Freeform 24"/>
            <p:cNvSpPr/>
            <p:nvPr/>
          </p:nvSpPr>
          <p:spPr bwMode="auto">
            <a:xfrm>
              <a:off x="7399338" y="4675188"/>
              <a:ext cx="581024" cy="490537"/>
            </a:xfrm>
            <a:custGeom>
              <a:avLst/>
              <a:gdLst>
                <a:gd name="T0" fmla="*/ 154 w 155"/>
                <a:gd name="T1" fmla="*/ 60 h 131"/>
                <a:gd name="T2" fmla="*/ 133 w 155"/>
                <a:gd name="T3" fmla="*/ 39 h 131"/>
                <a:gd name="T4" fmla="*/ 130 w 155"/>
                <a:gd name="T5" fmla="*/ 37 h 131"/>
                <a:gd name="T6" fmla="*/ 129 w 155"/>
                <a:gd name="T7" fmla="*/ 36 h 131"/>
                <a:gd name="T8" fmla="*/ 129 w 155"/>
                <a:gd name="T9" fmla="*/ 36 h 131"/>
                <a:gd name="T10" fmla="*/ 127 w 155"/>
                <a:gd name="T11" fmla="*/ 37 h 131"/>
                <a:gd name="T12" fmla="*/ 115 w 155"/>
                <a:gd name="T13" fmla="*/ 50 h 131"/>
                <a:gd name="T14" fmla="*/ 104 w 155"/>
                <a:gd name="T15" fmla="*/ 60 h 131"/>
                <a:gd name="T16" fmla="*/ 104 w 155"/>
                <a:gd name="T17" fmla="*/ 63 h 131"/>
                <a:gd name="T18" fmla="*/ 106 w 155"/>
                <a:gd name="T19" fmla="*/ 64 h 131"/>
                <a:gd name="T20" fmla="*/ 106 w 155"/>
                <a:gd name="T21" fmla="*/ 64 h 131"/>
                <a:gd name="T22" fmla="*/ 115 w 155"/>
                <a:gd name="T23" fmla="*/ 64 h 131"/>
                <a:gd name="T24" fmla="*/ 118 w 155"/>
                <a:gd name="T25" fmla="*/ 64 h 131"/>
                <a:gd name="T26" fmla="*/ 120 w 155"/>
                <a:gd name="T27" fmla="*/ 65 h 131"/>
                <a:gd name="T28" fmla="*/ 121 w 155"/>
                <a:gd name="T29" fmla="*/ 66 h 131"/>
                <a:gd name="T30" fmla="*/ 120 w 155"/>
                <a:gd name="T31" fmla="*/ 70 h 131"/>
                <a:gd name="T32" fmla="*/ 106 w 155"/>
                <a:gd name="T33" fmla="*/ 99 h 131"/>
                <a:gd name="T34" fmla="*/ 72 w 155"/>
                <a:gd name="T35" fmla="*/ 114 h 131"/>
                <a:gd name="T36" fmla="*/ 39 w 155"/>
                <a:gd name="T37" fmla="*/ 100 h 131"/>
                <a:gd name="T38" fmla="*/ 24 w 155"/>
                <a:gd name="T39" fmla="*/ 66 h 131"/>
                <a:gd name="T40" fmla="*/ 38 w 155"/>
                <a:gd name="T41" fmla="*/ 32 h 131"/>
                <a:gd name="T42" fmla="*/ 74 w 155"/>
                <a:gd name="T43" fmla="*/ 17 h 131"/>
                <a:gd name="T44" fmla="*/ 90 w 155"/>
                <a:gd name="T45" fmla="*/ 20 h 131"/>
                <a:gd name="T46" fmla="*/ 93 w 155"/>
                <a:gd name="T47" fmla="*/ 20 h 131"/>
                <a:gd name="T48" fmla="*/ 99 w 155"/>
                <a:gd name="T49" fmla="*/ 18 h 131"/>
                <a:gd name="T50" fmla="*/ 101 w 155"/>
                <a:gd name="T51" fmla="*/ 14 h 131"/>
                <a:gd name="T52" fmla="*/ 96 w 155"/>
                <a:gd name="T53" fmla="*/ 3 h 131"/>
                <a:gd name="T54" fmla="*/ 74 w 155"/>
                <a:gd name="T55" fmla="*/ 0 h 131"/>
                <a:gd name="T56" fmla="*/ 26 w 155"/>
                <a:gd name="T57" fmla="*/ 20 h 131"/>
                <a:gd name="T58" fmla="*/ 26 w 155"/>
                <a:gd name="T59" fmla="*/ 112 h 131"/>
                <a:gd name="T60" fmla="*/ 72 w 155"/>
                <a:gd name="T61" fmla="*/ 131 h 131"/>
                <a:gd name="T62" fmla="*/ 73 w 155"/>
                <a:gd name="T63" fmla="*/ 131 h 131"/>
                <a:gd name="T64" fmla="*/ 119 w 155"/>
                <a:gd name="T65" fmla="*/ 111 h 131"/>
                <a:gd name="T66" fmla="*/ 130 w 155"/>
                <a:gd name="T67" fmla="*/ 97 h 131"/>
                <a:gd name="T68" fmla="*/ 136 w 155"/>
                <a:gd name="T69" fmla="*/ 81 h 131"/>
                <a:gd name="T70" fmla="*/ 138 w 155"/>
                <a:gd name="T71" fmla="*/ 69 h 131"/>
                <a:gd name="T72" fmla="*/ 138 w 155"/>
                <a:gd name="T73" fmla="*/ 66 h 131"/>
                <a:gd name="T74" fmla="*/ 140 w 155"/>
                <a:gd name="T75" fmla="*/ 64 h 131"/>
                <a:gd name="T76" fmla="*/ 143 w 155"/>
                <a:gd name="T77" fmla="*/ 64 h 131"/>
                <a:gd name="T78" fmla="*/ 152 w 155"/>
                <a:gd name="T79" fmla="*/ 64 h 131"/>
                <a:gd name="T80" fmla="*/ 152 w 155"/>
                <a:gd name="T81" fmla="*/ 64 h 131"/>
                <a:gd name="T82" fmla="*/ 154 w 155"/>
                <a:gd name="T83" fmla="*/ 62 h 131"/>
                <a:gd name="T84" fmla="*/ 154 w 155"/>
                <a:gd name="T85" fmla="*/ 60 h 1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55" h="131">
                  <a:moveTo>
                    <a:pt x="154" y="60"/>
                  </a:moveTo>
                  <a:cubicBezTo>
                    <a:pt x="133" y="39"/>
                    <a:pt x="133" y="39"/>
                    <a:pt x="133" y="39"/>
                  </a:cubicBezTo>
                  <a:cubicBezTo>
                    <a:pt x="130" y="37"/>
                    <a:pt x="130" y="37"/>
                    <a:pt x="130" y="37"/>
                  </a:cubicBezTo>
                  <a:cubicBezTo>
                    <a:pt x="130" y="36"/>
                    <a:pt x="130" y="36"/>
                    <a:pt x="129" y="36"/>
                  </a:cubicBezTo>
                  <a:cubicBezTo>
                    <a:pt x="129" y="36"/>
                    <a:pt x="129" y="36"/>
                    <a:pt x="129" y="36"/>
                  </a:cubicBezTo>
                  <a:cubicBezTo>
                    <a:pt x="128" y="36"/>
                    <a:pt x="128" y="36"/>
                    <a:pt x="127" y="37"/>
                  </a:cubicBezTo>
                  <a:cubicBezTo>
                    <a:pt x="115" y="50"/>
                    <a:pt x="115" y="50"/>
                    <a:pt x="115" y="50"/>
                  </a:cubicBezTo>
                  <a:cubicBezTo>
                    <a:pt x="104" y="60"/>
                    <a:pt x="104" y="60"/>
                    <a:pt x="104" y="60"/>
                  </a:cubicBezTo>
                  <a:cubicBezTo>
                    <a:pt x="104" y="61"/>
                    <a:pt x="103" y="62"/>
                    <a:pt x="104" y="63"/>
                  </a:cubicBezTo>
                  <a:cubicBezTo>
                    <a:pt x="104" y="63"/>
                    <a:pt x="105" y="64"/>
                    <a:pt x="106" y="64"/>
                  </a:cubicBezTo>
                  <a:cubicBezTo>
                    <a:pt x="106" y="64"/>
                    <a:pt x="106" y="64"/>
                    <a:pt x="106" y="64"/>
                  </a:cubicBezTo>
                  <a:cubicBezTo>
                    <a:pt x="115" y="64"/>
                    <a:pt x="115" y="64"/>
                    <a:pt x="115" y="64"/>
                  </a:cubicBezTo>
                  <a:cubicBezTo>
                    <a:pt x="118" y="64"/>
                    <a:pt x="118" y="64"/>
                    <a:pt x="118" y="64"/>
                  </a:cubicBezTo>
                  <a:cubicBezTo>
                    <a:pt x="119" y="64"/>
                    <a:pt x="120" y="64"/>
                    <a:pt x="120" y="65"/>
                  </a:cubicBezTo>
                  <a:cubicBezTo>
                    <a:pt x="120" y="65"/>
                    <a:pt x="121" y="66"/>
                    <a:pt x="121" y="66"/>
                  </a:cubicBezTo>
                  <a:cubicBezTo>
                    <a:pt x="120" y="70"/>
                    <a:pt x="120" y="70"/>
                    <a:pt x="120" y="70"/>
                  </a:cubicBezTo>
                  <a:cubicBezTo>
                    <a:pt x="119" y="81"/>
                    <a:pt x="114" y="91"/>
                    <a:pt x="106" y="99"/>
                  </a:cubicBezTo>
                  <a:cubicBezTo>
                    <a:pt x="97" y="109"/>
                    <a:pt x="85" y="114"/>
                    <a:pt x="72" y="114"/>
                  </a:cubicBezTo>
                  <a:cubicBezTo>
                    <a:pt x="59" y="114"/>
                    <a:pt x="48" y="109"/>
                    <a:pt x="39" y="100"/>
                  </a:cubicBezTo>
                  <a:cubicBezTo>
                    <a:pt x="29" y="91"/>
                    <a:pt x="24" y="79"/>
                    <a:pt x="24" y="66"/>
                  </a:cubicBezTo>
                  <a:cubicBezTo>
                    <a:pt x="24" y="53"/>
                    <a:pt x="29" y="41"/>
                    <a:pt x="38" y="32"/>
                  </a:cubicBezTo>
                  <a:cubicBezTo>
                    <a:pt x="48" y="22"/>
                    <a:pt x="61" y="17"/>
                    <a:pt x="74" y="17"/>
                  </a:cubicBezTo>
                  <a:cubicBezTo>
                    <a:pt x="80" y="17"/>
                    <a:pt x="85" y="18"/>
                    <a:pt x="90" y="20"/>
                  </a:cubicBezTo>
                  <a:cubicBezTo>
                    <a:pt x="91" y="20"/>
                    <a:pt x="92" y="20"/>
                    <a:pt x="93" y="20"/>
                  </a:cubicBezTo>
                  <a:cubicBezTo>
                    <a:pt x="95" y="20"/>
                    <a:pt x="97" y="19"/>
                    <a:pt x="99" y="18"/>
                  </a:cubicBezTo>
                  <a:cubicBezTo>
                    <a:pt x="100" y="17"/>
                    <a:pt x="100" y="16"/>
                    <a:pt x="101" y="14"/>
                  </a:cubicBezTo>
                  <a:cubicBezTo>
                    <a:pt x="103" y="10"/>
                    <a:pt x="100" y="5"/>
                    <a:pt x="96" y="3"/>
                  </a:cubicBezTo>
                  <a:cubicBezTo>
                    <a:pt x="89" y="1"/>
                    <a:pt x="82" y="0"/>
                    <a:pt x="74" y="0"/>
                  </a:cubicBezTo>
                  <a:cubicBezTo>
                    <a:pt x="56" y="0"/>
                    <a:pt x="39" y="7"/>
                    <a:pt x="26" y="20"/>
                  </a:cubicBezTo>
                  <a:cubicBezTo>
                    <a:pt x="0" y="45"/>
                    <a:pt x="1" y="87"/>
                    <a:pt x="26" y="112"/>
                  </a:cubicBezTo>
                  <a:cubicBezTo>
                    <a:pt x="39" y="125"/>
                    <a:pt x="55" y="131"/>
                    <a:pt x="72" y="131"/>
                  </a:cubicBezTo>
                  <a:cubicBezTo>
                    <a:pt x="72" y="131"/>
                    <a:pt x="72" y="131"/>
                    <a:pt x="73" y="131"/>
                  </a:cubicBezTo>
                  <a:cubicBezTo>
                    <a:pt x="90" y="131"/>
                    <a:pt x="106" y="124"/>
                    <a:pt x="119" y="111"/>
                  </a:cubicBezTo>
                  <a:cubicBezTo>
                    <a:pt x="123" y="107"/>
                    <a:pt x="127" y="102"/>
                    <a:pt x="130" y="97"/>
                  </a:cubicBezTo>
                  <a:cubicBezTo>
                    <a:pt x="133" y="92"/>
                    <a:pt x="135" y="87"/>
                    <a:pt x="136" y="81"/>
                  </a:cubicBezTo>
                  <a:cubicBezTo>
                    <a:pt x="137" y="77"/>
                    <a:pt x="138" y="73"/>
                    <a:pt x="138" y="69"/>
                  </a:cubicBezTo>
                  <a:cubicBezTo>
                    <a:pt x="138" y="66"/>
                    <a:pt x="138" y="66"/>
                    <a:pt x="138" y="66"/>
                  </a:cubicBezTo>
                  <a:cubicBezTo>
                    <a:pt x="138" y="64"/>
                    <a:pt x="139" y="64"/>
                    <a:pt x="140" y="64"/>
                  </a:cubicBezTo>
                  <a:cubicBezTo>
                    <a:pt x="143" y="64"/>
                    <a:pt x="143" y="64"/>
                    <a:pt x="143" y="64"/>
                  </a:cubicBezTo>
                  <a:cubicBezTo>
                    <a:pt x="152" y="64"/>
                    <a:pt x="152" y="64"/>
                    <a:pt x="152" y="64"/>
                  </a:cubicBezTo>
                  <a:cubicBezTo>
                    <a:pt x="152" y="64"/>
                    <a:pt x="152" y="64"/>
                    <a:pt x="152" y="64"/>
                  </a:cubicBezTo>
                  <a:cubicBezTo>
                    <a:pt x="153" y="64"/>
                    <a:pt x="154" y="63"/>
                    <a:pt x="154" y="62"/>
                  </a:cubicBezTo>
                  <a:cubicBezTo>
                    <a:pt x="155" y="61"/>
                    <a:pt x="155" y="60"/>
                    <a:pt x="154" y="6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endParaRPr lang="en-US" sz="2000">
                <a:solidFill>
                  <a:srgbClr val="C29230"/>
                </a:solidFill>
                <a:latin typeface="Calibri" panose="020F0502020204030204"/>
              </a:endParaRPr>
            </a:p>
          </p:txBody>
        </p:sp>
      </p:grpSp>
      <p:grpSp>
        <p:nvGrpSpPr>
          <p:cNvPr id="39" name="Group 25"/>
          <p:cNvGrpSpPr/>
          <p:nvPr/>
        </p:nvGrpSpPr>
        <p:grpSpPr>
          <a:xfrm>
            <a:off x="6847273" y="3749805"/>
            <a:ext cx="482854" cy="509273"/>
            <a:chOff x="8804275" y="3135313"/>
            <a:chExt cx="449263" cy="476250"/>
          </a:xfrm>
          <a:solidFill>
            <a:schemeClr val="bg1"/>
          </a:solidFill>
        </p:grpSpPr>
        <p:sp>
          <p:nvSpPr>
            <p:cNvPr id="40" name="Freeform 26"/>
            <p:cNvSpPr>
              <a:spLocks noEditPoints="1"/>
            </p:cNvSpPr>
            <p:nvPr/>
          </p:nvSpPr>
          <p:spPr bwMode="auto">
            <a:xfrm>
              <a:off x="9040813" y="3322638"/>
              <a:ext cx="212725" cy="288925"/>
            </a:xfrm>
            <a:custGeom>
              <a:avLst/>
              <a:gdLst>
                <a:gd name="T0" fmla="*/ 43 w 57"/>
                <a:gd name="T1" fmla="*/ 0 h 77"/>
                <a:gd name="T2" fmla="*/ 14 w 57"/>
                <a:gd name="T3" fmla="*/ 0 h 77"/>
                <a:gd name="T4" fmla="*/ 0 w 57"/>
                <a:gd name="T5" fmla="*/ 13 h 77"/>
                <a:gd name="T6" fmla="*/ 0 w 57"/>
                <a:gd name="T7" fmla="*/ 63 h 77"/>
                <a:gd name="T8" fmla="*/ 14 w 57"/>
                <a:gd name="T9" fmla="*/ 77 h 77"/>
                <a:gd name="T10" fmla="*/ 43 w 57"/>
                <a:gd name="T11" fmla="*/ 77 h 77"/>
                <a:gd name="T12" fmla="*/ 57 w 57"/>
                <a:gd name="T13" fmla="*/ 63 h 77"/>
                <a:gd name="T14" fmla="*/ 57 w 57"/>
                <a:gd name="T15" fmla="*/ 13 h 77"/>
                <a:gd name="T16" fmla="*/ 43 w 57"/>
                <a:gd name="T17" fmla="*/ 0 h 77"/>
                <a:gd name="T18" fmla="*/ 28 w 57"/>
                <a:gd name="T19" fmla="*/ 72 h 77"/>
                <a:gd name="T20" fmla="*/ 25 w 57"/>
                <a:gd name="T21" fmla="*/ 69 h 77"/>
                <a:gd name="T22" fmla="*/ 28 w 57"/>
                <a:gd name="T23" fmla="*/ 66 h 77"/>
                <a:gd name="T24" fmla="*/ 31 w 57"/>
                <a:gd name="T25" fmla="*/ 69 h 77"/>
                <a:gd name="T26" fmla="*/ 28 w 57"/>
                <a:gd name="T27" fmla="*/ 72 h 77"/>
                <a:gd name="T28" fmla="*/ 46 w 57"/>
                <a:gd name="T29" fmla="*/ 61 h 77"/>
                <a:gd name="T30" fmla="*/ 11 w 57"/>
                <a:gd name="T31" fmla="*/ 61 h 77"/>
                <a:gd name="T32" fmla="*/ 11 w 57"/>
                <a:gd name="T33" fmla="*/ 10 h 77"/>
                <a:gd name="T34" fmla="*/ 46 w 57"/>
                <a:gd name="T35" fmla="*/ 10 h 77"/>
                <a:gd name="T36" fmla="*/ 46 w 57"/>
                <a:gd name="T37" fmla="*/ 61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57" h="77">
                  <a:moveTo>
                    <a:pt x="43" y="0"/>
                  </a:moveTo>
                  <a:cubicBezTo>
                    <a:pt x="14" y="0"/>
                    <a:pt x="14" y="0"/>
                    <a:pt x="14" y="0"/>
                  </a:cubicBezTo>
                  <a:cubicBezTo>
                    <a:pt x="6" y="0"/>
                    <a:pt x="0" y="6"/>
                    <a:pt x="0" y="13"/>
                  </a:cubicBezTo>
                  <a:cubicBezTo>
                    <a:pt x="0" y="63"/>
                    <a:pt x="0" y="63"/>
                    <a:pt x="0" y="63"/>
                  </a:cubicBezTo>
                  <a:cubicBezTo>
                    <a:pt x="0" y="71"/>
                    <a:pt x="6" y="77"/>
                    <a:pt x="14" y="77"/>
                  </a:cubicBezTo>
                  <a:cubicBezTo>
                    <a:pt x="43" y="77"/>
                    <a:pt x="43" y="77"/>
                    <a:pt x="43" y="77"/>
                  </a:cubicBezTo>
                  <a:cubicBezTo>
                    <a:pt x="51" y="77"/>
                    <a:pt x="57" y="71"/>
                    <a:pt x="57" y="63"/>
                  </a:cubicBezTo>
                  <a:cubicBezTo>
                    <a:pt x="57" y="13"/>
                    <a:pt x="57" y="13"/>
                    <a:pt x="57" y="13"/>
                  </a:cubicBezTo>
                  <a:cubicBezTo>
                    <a:pt x="57" y="6"/>
                    <a:pt x="51" y="0"/>
                    <a:pt x="43" y="0"/>
                  </a:cubicBezTo>
                  <a:close/>
                  <a:moveTo>
                    <a:pt x="28" y="72"/>
                  </a:moveTo>
                  <a:cubicBezTo>
                    <a:pt x="27" y="72"/>
                    <a:pt x="25" y="70"/>
                    <a:pt x="25" y="69"/>
                  </a:cubicBezTo>
                  <a:cubicBezTo>
                    <a:pt x="25" y="67"/>
                    <a:pt x="27" y="66"/>
                    <a:pt x="28" y="66"/>
                  </a:cubicBezTo>
                  <a:cubicBezTo>
                    <a:pt x="30" y="66"/>
                    <a:pt x="31" y="67"/>
                    <a:pt x="31" y="69"/>
                  </a:cubicBezTo>
                  <a:cubicBezTo>
                    <a:pt x="31" y="70"/>
                    <a:pt x="30" y="72"/>
                    <a:pt x="28" y="72"/>
                  </a:cubicBezTo>
                  <a:close/>
                  <a:moveTo>
                    <a:pt x="46" y="61"/>
                  </a:moveTo>
                  <a:cubicBezTo>
                    <a:pt x="11" y="61"/>
                    <a:pt x="11" y="61"/>
                    <a:pt x="11" y="61"/>
                  </a:cubicBezTo>
                  <a:cubicBezTo>
                    <a:pt x="11" y="10"/>
                    <a:pt x="11" y="10"/>
                    <a:pt x="11" y="10"/>
                  </a:cubicBezTo>
                  <a:cubicBezTo>
                    <a:pt x="46" y="10"/>
                    <a:pt x="46" y="10"/>
                    <a:pt x="46" y="10"/>
                  </a:cubicBezTo>
                  <a:lnTo>
                    <a:pt x="46" y="6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endParaRPr lang="en-US" sz="2000">
                <a:solidFill>
                  <a:srgbClr val="C29230"/>
                </a:solidFill>
                <a:latin typeface="Calibri" panose="020F0502020204030204"/>
              </a:endParaRPr>
            </a:p>
          </p:txBody>
        </p:sp>
        <p:sp>
          <p:nvSpPr>
            <p:cNvPr id="41" name="Freeform 27"/>
            <p:cNvSpPr/>
            <p:nvPr/>
          </p:nvSpPr>
          <p:spPr bwMode="auto">
            <a:xfrm>
              <a:off x="8804275" y="3135313"/>
              <a:ext cx="412750" cy="461963"/>
            </a:xfrm>
            <a:custGeom>
              <a:avLst/>
              <a:gdLst>
                <a:gd name="T0" fmla="*/ 37 w 110"/>
                <a:gd name="T1" fmla="*/ 61 h 123"/>
                <a:gd name="T2" fmla="*/ 76 w 110"/>
                <a:gd name="T3" fmla="*/ 42 h 123"/>
                <a:gd name="T4" fmla="*/ 100 w 110"/>
                <a:gd name="T5" fmla="*/ 42 h 123"/>
                <a:gd name="T6" fmla="*/ 102 w 110"/>
                <a:gd name="T7" fmla="*/ 37 h 123"/>
                <a:gd name="T8" fmla="*/ 106 w 110"/>
                <a:gd name="T9" fmla="*/ 33 h 123"/>
                <a:gd name="T10" fmla="*/ 107 w 110"/>
                <a:gd name="T11" fmla="*/ 20 h 123"/>
                <a:gd name="T12" fmla="*/ 91 w 110"/>
                <a:gd name="T13" fmla="*/ 15 h 123"/>
                <a:gd name="T14" fmla="*/ 85 w 110"/>
                <a:gd name="T15" fmla="*/ 21 h 123"/>
                <a:gd name="T16" fmla="*/ 85 w 110"/>
                <a:gd name="T17" fmla="*/ 21 h 123"/>
                <a:gd name="T18" fmla="*/ 75 w 110"/>
                <a:gd name="T19" fmla="*/ 21 h 123"/>
                <a:gd name="T20" fmla="*/ 73 w 110"/>
                <a:gd name="T21" fmla="*/ 14 h 123"/>
                <a:gd name="T22" fmla="*/ 73 w 110"/>
                <a:gd name="T23" fmla="*/ 8 h 123"/>
                <a:gd name="T24" fmla="*/ 58 w 110"/>
                <a:gd name="T25" fmla="*/ 0 h 123"/>
                <a:gd name="T26" fmla="*/ 50 w 110"/>
                <a:gd name="T27" fmla="*/ 10 h 123"/>
                <a:gd name="T28" fmla="*/ 50 w 110"/>
                <a:gd name="T29" fmla="*/ 16 h 123"/>
                <a:gd name="T30" fmla="*/ 50 w 110"/>
                <a:gd name="T31" fmla="*/ 16 h 123"/>
                <a:gd name="T32" fmla="*/ 50 w 110"/>
                <a:gd name="T33" fmla="*/ 17 h 123"/>
                <a:gd name="T34" fmla="*/ 50 w 110"/>
                <a:gd name="T35" fmla="*/ 17 h 123"/>
                <a:gd name="T36" fmla="*/ 49 w 110"/>
                <a:gd name="T37" fmla="*/ 18 h 123"/>
                <a:gd name="T38" fmla="*/ 49 w 110"/>
                <a:gd name="T39" fmla="*/ 19 h 123"/>
                <a:gd name="T40" fmla="*/ 42 w 110"/>
                <a:gd name="T41" fmla="*/ 23 h 123"/>
                <a:gd name="T42" fmla="*/ 36 w 110"/>
                <a:gd name="T43" fmla="*/ 20 h 123"/>
                <a:gd name="T44" fmla="*/ 32 w 110"/>
                <a:gd name="T45" fmla="*/ 15 h 123"/>
                <a:gd name="T46" fmla="*/ 15 w 110"/>
                <a:gd name="T47" fmla="*/ 20 h 123"/>
                <a:gd name="T48" fmla="*/ 17 w 110"/>
                <a:gd name="T49" fmla="*/ 33 h 123"/>
                <a:gd name="T50" fmla="*/ 21 w 110"/>
                <a:gd name="T51" fmla="*/ 37 h 123"/>
                <a:gd name="T52" fmla="*/ 22 w 110"/>
                <a:gd name="T53" fmla="*/ 38 h 123"/>
                <a:gd name="T54" fmla="*/ 22 w 110"/>
                <a:gd name="T55" fmla="*/ 39 h 123"/>
                <a:gd name="T56" fmla="*/ 22 w 110"/>
                <a:gd name="T57" fmla="*/ 39 h 123"/>
                <a:gd name="T58" fmla="*/ 22 w 110"/>
                <a:gd name="T59" fmla="*/ 40 h 123"/>
                <a:gd name="T60" fmla="*/ 23 w 110"/>
                <a:gd name="T61" fmla="*/ 41 h 123"/>
                <a:gd name="T62" fmla="*/ 23 w 110"/>
                <a:gd name="T63" fmla="*/ 41 h 123"/>
                <a:gd name="T64" fmla="*/ 21 w 110"/>
                <a:gd name="T65" fmla="*/ 48 h 123"/>
                <a:gd name="T66" fmla="*/ 14 w 110"/>
                <a:gd name="T67" fmla="*/ 50 h 123"/>
                <a:gd name="T68" fmla="*/ 8 w 110"/>
                <a:gd name="T69" fmla="*/ 50 h 123"/>
                <a:gd name="T70" fmla="*/ 0 w 110"/>
                <a:gd name="T71" fmla="*/ 65 h 123"/>
                <a:gd name="T72" fmla="*/ 10 w 110"/>
                <a:gd name="T73" fmla="*/ 73 h 123"/>
                <a:gd name="T74" fmla="*/ 17 w 110"/>
                <a:gd name="T75" fmla="*/ 73 h 123"/>
                <a:gd name="T76" fmla="*/ 17 w 110"/>
                <a:gd name="T77" fmla="*/ 73 h 123"/>
                <a:gd name="T78" fmla="*/ 23 w 110"/>
                <a:gd name="T79" fmla="*/ 81 h 123"/>
                <a:gd name="T80" fmla="*/ 20 w 110"/>
                <a:gd name="T81" fmla="*/ 87 h 123"/>
                <a:gd name="T82" fmla="*/ 17 w 110"/>
                <a:gd name="T83" fmla="*/ 89 h 123"/>
                <a:gd name="T84" fmla="*/ 15 w 110"/>
                <a:gd name="T85" fmla="*/ 102 h 123"/>
                <a:gd name="T86" fmla="*/ 32 w 110"/>
                <a:gd name="T87" fmla="*/ 107 h 123"/>
                <a:gd name="T88" fmla="*/ 37 w 110"/>
                <a:gd name="T89" fmla="*/ 102 h 123"/>
                <a:gd name="T90" fmla="*/ 38 w 110"/>
                <a:gd name="T91" fmla="*/ 102 h 123"/>
                <a:gd name="T92" fmla="*/ 38 w 110"/>
                <a:gd name="T93" fmla="*/ 101 h 123"/>
                <a:gd name="T94" fmla="*/ 39 w 110"/>
                <a:gd name="T95" fmla="*/ 101 h 123"/>
                <a:gd name="T96" fmla="*/ 40 w 110"/>
                <a:gd name="T97" fmla="*/ 100 h 123"/>
                <a:gd name="T98" fmla="*/ 40 w 110"/>
                <a:gd name="T99" fmla="*/ 100 h 123"/>
                <a:gd name="T100" fmla="*/ 41 w 110"/>
                <a:gd name="T101" fmla="*/ 100 h 123"/>
                <a:gd name="T102" fmla="*/ 41 w 110"/>
                <a:gd name="T103" fmla="*/ 100 h 123"/>
                <a:gd name="T104" fmla="*/ 48 w 110"/>
                <a:gd name="T105" fmla="*/ 102 h 123"/>
                <a:gd name="T106" fmla="*/ 50 w 110"/>
                <a:gd name="T107" fmla="*/ 109 h 123"/>
                <a:gd name="T108" fmla="*/ 50 w 110"/>
                <a:gd name="T109" fmla="*/ 115 h 123"/>
                <a:gd name="T110" fmla="*/ 58 w 110"/>
                <a:gd name="T111" fmla="*/ 123 h 123"/>
                <a:gd name="T112" fmla="*/ 56 w 110"/>
                <a:gd name="T113" fmla="*/ 85 h 1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10" h="123">
                  <a:moveTo>
                    <a:pt x="56" y="85"/>
                  </a:moveTo>
                  <a:cubicBezTo>
                    <a:pt x="45" y="82"/>
                    <a:pt x="37" y="73"/>
                    <a:pt x="37" y="61"/>
                  </a:cubicBezTo>
                  <a:cubicBezTo>
                    <a:pt x="37" y="48"/>
                    <a:pt x="48" y="37"/>
                    <a:pt x="61" y="37"/>
                  </a:cubicBezTo>
                  <a:cubicBezTo>
                    <a:pt x="67" y="37"/>
                    <a:pt x="72" y="39"/>
                    <a:pt x="76" y="42"/>
                  </a:cubicBezTo>
                  <a:cubicBezTo>
                    <a:pt x="76" y="42"/>
                    <a:pt x="77" y="42"/>
                    <a:pt x="77" y="42"/>
                  </a:cubicBezTo>
                  <a:cubicBezTo>
                    <a:pt x="100" y="42"/>
                    <a:pt x="100" y="42"/>
                    <a:pt x="100" y="42"/>
                  </a:cubicBezTo>
                  <a:cubicBezTo>
                    <a:pt x="100" y="41"/>
                    <a:pt x="100" y="40"/>
                    <a:pt x="100" y="40"/>
                  </a:cubicBezTo>
                  <a:cubicBezTo>
                    <a:pt x="101" y="39"/>
                    <a:pt x="101" y="38"/>
                    <a:pt x="102" y="37"/>
                  </a:cubicBezTo>
                  <a:cubicBezTo>
                    <a:pt x="103" y="36"/>
                    <a:pt x="103" y="36"/>
                    <a:pt x="103" y="36"/>
                  </a:cubicBezTo>
                  <a:cubicBezTo>
                    <a:pt x="106" y="33"/>
                    <a:pt x="106" y="33"/>
                    <a:pt x="106" y="33"/>
                  </a:cubicBezTo>
                  <a:cubicBezTo>
                    <a:pt x="108" y="32"/>
                    <a:pt x="108" y="32"/>
                    <a:pt x="108" y="32"/>
                  </a:cubicBezTo>
                  <a:cubicBezTo>
                    <a:pt x="110" y="28"/>
                    <a:pt x="110" y="24"/>
                    <a:pt x="107" y="20"/>
                  </a:cubicBezTo>
                  <a:cubicBezTo>
                    <a:pt x="102" y="15"/>
                    <a:pt x="102" y="15"/>
                    <a:pt x="102" y="15"/>
                  </a:cubicBezTo>
                  <a:cubicBezTo>
                    <a:pt x="99" y="13"/>
                    <a:pt x="95" y="13"/>
                    <a:pt x="91" y="15"/>
                  </a:cubicBezTo>
                  <a:cubicBezTo>
                    <a:pt x="89" y="17"/>
                    <a:pt x="89" y="17"/>
                    <a:pt x="89" y="17"/>
                  </a:cubicBezTo>
                  <a:cubicBezTo>
                    <a:pt x="85" y="21"/>
                    <a:pt x="85" y="21"/>
                    <a:pt x="85" y="21"/>
                  </a:cubicBezTo>
                  <a:cubicBezTo>
                    <a:pt x="85" y="21"/>
                    <a:pt x="85" y="21"/>
                    <a:pt x="85" y="21"/>
                  </a:cubicBezTo>
                  <a:cubicBezTo>
                    <a:pt x="85" y="21"/>
                    <a:pt x="85" y="21"/>
                    <a:pt x="85" y="21"/>
                  </a:cubicBezTo>
                  <a:cubicBezTo>
                    <a:pt x="83" y="23"/>
                    <a:pt x="80" y="23"/>
                    <a:pt x="77" y="22"/>
                  </a:cubicBezTo>
                  <a:cubicBezTo>
                    <a:pt x="77" y="22"/>
                    <a:pt x="76" y="21"/>
                    <a:pt x="75" y="21"/>
                  </a:cubicBezTo>
                  <a:cubicBezTo>
                    <a:pt x="74" y="19"/>
                    <a:pt x="73" y="18"/>
                    <a:pt x="73" y="16"/>
                  </a:cubicBezTo>
                  <a:cubicBezTo>
                    <a:pt x="73" y="14"/>
                    <a:pt x="73" y="14"/>
                    <a:pt x="73" y="14"/>
                  </a:cubicBezTo>
                  <a:cubicBezTo>
                    <a:pt x="73" y="10"/>
                    <a:pt x="73" y="10"/>
                    <a:pt x="73" y="10"/>
                  </a:cubicBezTo>
                  <a:cubicBezTo>
                    <a:pt x="73" y="8"/>
                    <a:pt x="73" y="8"/>
                    <a:pt x="73" y="8"/>
                  </a:cubicBezTo>
                  <a:cubicBezTo>
                    <a:pt x="72" y="4"/>
                    <a:pt x="69" y="0"/>
                    <a:pt x="65" y="0"/>
                  </a:cubicBezTo>
                  <a:cubicBezTo>
                    <a:pt x="58" y="0"/>
                    <a:pt x="58" y="0"/>
                    <a:pt x="58" y="0"/>
                  </a:cubicBezTo>
                  <a:cubicBezTo>
                    <a:pt x="54" y="0"/>
                    <a:pt x="50" y="4"/>
                    <a:pt x="50" y="8"/>
                  </a:cubicBezTo>
                  <a:cubicBezTo>
                    <a:pt x="50" y="10"/>
                    <a:pt x="50" y="10"/>
                    <a:pt x="50" y="10"/>
                  </a:cubicBezTo>
                  <a:cubicBezTo>
                    <a:pt x="50" y="14"/>
                    <a:pt x="50" y="14"/>
                    <a:pt x="50" y="14"/>
                  </a:cubicBezTo>
                  <a:cubicBezTo>
                    <a:pt x="50" y="16"/>
                    <a:pt x="50" y="16"/>
                    <a:pt x="50" y="16"/>
                  </a:cubicBezTo>
                  <a:cubicBezTo>
                    <a:pt x="50" y="16"/>
                    <a:pt x="50" y="16"/>
                    <a:pt x="50" y="16"/>
                  </a:cubicBezTo>
                  <a:cubicBezTo>
                    <a:pt x="50" y="16"/>
                    <a:pt x="50" y="16"/>
                    <a:pt x="50" y="16"/>
                  </a:cubicBezTo>
                  <a:cubicBezTo>
                    <a:pt x="50" y="16"/>
                    <a:pt x="50" y="16"/>
                    <a:pt x="50" y="17"/>
                  </a:cubicBezTo>
                  <a:cubicBezTo>
                    <a:pt x="50" y="17"/>
                    <a:pt x="50" y="17"/>
                    <a:pt x="50" y="17"/>
                  </a:cubicBezTo>
                  <a:cubicBezTo>
                    <a:pt x="50" y="17"/>
                    <a:pt x="50" y="17"/>
                    <a:pt x="50" y="17"/>
                  </a:cubicBezTo>
                  <a:cubicBezTo>
                    <a:pt x="50" y="17"/>
                    <a:pt x="50" y="17"/>
                    <a:pt x="50" y="17"/>
                  </a:cubicBezTo>
                  <a:cubicBezTo>
                    <a:pt x="50" y="18"/>
                    <a:pt x="49" y="18"/>
                    <a:pt x="49" y="18"/>
                  </a:cubicBezTo>
                  <a:cubicBezTo>
                    <a:pt x="49" y="18"/>
                    <a:pt x="49" y="18"/>
                    <a:pt x="49" y="18"/>
                  </a:cubicBezTo>
                  <a:cubicBezTo>
                    <a:pt x="49" y="18"/>
                    <a:pt x="49" y="18"/>
                    <a:pt x="49" y="19"/>
                  </a:cubicBezTo>
                  <a:cubicBezTo>
                    <a:pt x="49" y="19"/>
                    <a:pt x="49" y="19"/>
                    <a:pt x="49" y="19"/>
                  </a:cubicBezTo>
                  <a:cubicBezTo>
                    <a:pt x="49" y="20"/>
                    <a:pt x="48" y="20"/>
                    <a:pt x="47" y="21"/>
                  </a:cubicBezTo>
                  <a:cubicBezTo>
                    <a:pt x="46" y="22"/>
                    <a:pt x="44" y="23"/>
                    <a:pt x="42" y="23"/>
                  </a:cubicBezTo>
                  <a:cubicBezTo>
                    <a:pt x="40" y="23"/>
                    <a:pt x="39" y="22"/>
                    <a:pt x="37" y="21"/>
                  </a:cubicBezTo>
                  <a:cubicBezTo>
                    <a:pt x="36" y="20"/>
                    <a:pt x="36" y="20"/>
                    <a:pt x="36" y="20"/>
                  </a:cubicBezTo>
                  <a:cubicBezTo>
                    <a:pt x="33" y="17"/>
                    <a:pt x="33" y="17"/>
                    <a:pt x="33" y="17"/>
                  </a:cubicBezTo>
                  <a:cubicBezTo>
                    <a:pt x="32" y="15"/>
                    <a:pt x="32" y="15"/>
                    <a:pt x="32" y="15"/>
                  </a:cubicBezTo>
                  <a:cubicBezTo>
                    <a:pt x="28" y="13"/>
                    <a:pt x="24" y="13"/>
                    <a:pt x="20" y="15"/>
                  </a:cubicBezTo>
                  <a:cubicBezTo>
                    <a:pt x="15" y="20"/>
                    <a:pt x="15" y="20"/>
                    <a:pt x="15" y="20"/>
                  </a:cubicBezTo>
                  <a:cubicBezTo>
                    <a:pt x="13" y="24"/>
                    <a:pt x="13" y="28"/>
                    <a:pt x="15" y="32"/>
                  </a:cubicBezTo>
                  <a:cubicBezTo>
                    <a:pt x="17" y="33"/>
                    <a:pt x="17" y="33"/>
                    <a:pt x="17" y="33"/>
                  </a:cubicBezTo>
                  <a:cubicBezTo>
                    <a:pt x="21" y="37"/>
                    <a:pt x="21" y="37"/>
                    <a:pt x="21" y="37"/>
                  </a:cubicBezTo>
                  <a:cubicBezTo>
                    <a:pt x="21" y="37"/>
                    <a:pt x="21" y="37"/>
                    <a:pt x="21" y="37"/>
                  </a:cubicBezTo>
                  <a:cubicBezTo>
                    <a:pt x="21" y="38"/>
                    <a:pt x="21" y="38"/>
                    <a:pt x="21" y="38"/>
                  </a:cubicBezTo>
                  <a:cubicBezTo>
                    <a:pt x="21" y="38"/>
                    <a:pt x="21" y="38"/>
                    <a:pt x="22" y="38"/>
                  </a:cubicBezTo>
                  <a:cubicBezTo>
                    <a:pt x="22" y="38"/>
                    <a:pt x="22" y="38"/>
                    <a:pt x="22" y="38"/>
                  </a:cubicBezTo>
                  <a:cubicBezTo>
                    <a:pt x="22" y="38"/>
                    <a:pt x="22" y="38"/>
                    <a:pt x="22" y="39"/>
                  </a:cubicBezTo>
                  <a:cubicBezTo>
                    <a:pt x="22" y="39"/>
                    <a:pt x="22" y="39"/>
                    <a:pt x="22" y="39"/>
                  </a:cubicBezTo>
                  <a:cubicBezTo>
                    <a:pt x="22" y="39"/>
                    <a:pt x="22" y="39"/>
                    <a:pt x="22" y="39"/>
                  </a:cubicBezTo>
                  <a:cubicBezTo>
                    <a:pt x="22" y="39"/>
                    <a:pt x="22" y="40"/>
                    <a:pt x="22" y="40"/>
                  </a:cubicBezTo>
                  <a:cubicBezTo>
                    <a:pt x="22" y="40"/>
                    <a:pt x="22" y="40"/>
                    <a:pt x="22" y="40"/>
                  </a:cubicBezTo>
                  <a:cubicBezTo>
                    <a:pt x="22" y="40"/>
                    <a:pt x="23" y="40"/>
                    <a:pt x="23" y="40"/>
                  </a:cubicBezTo>
                  <a:cubicBezTo>
                    <a:pt x="23" y="40"/>
                    <a:pt x="23" y="41"/>
                    <a:pt x="23" y="41"/>
                  </a:cubicBezTo>
                  <a:cubicBezTo>
                    <a:pt x="23" y="41"/>
                    <a:pt x="23" y="41"/>
                    <a:pt x="23" y="41"/>
                  </a:cubicBezTo>
                  <a:cubicBezTo>
                    <a:pt x="23" y="41"/>
                    <a:pt x="23" y="41"/>
                    <a:pt x="23" y="41"/>
                  </a:cubicBezTo>
                  <a:cubicBezTo>
                    <a:pt x="23" y="44"/>
                    <a:pt x="22" y="46"/>
                    <a:pt x="21" y="48"/>
                  </a:cubicBezTo>
                  <a:cubicBezTo>
                    <a:pt x="21" y="48"/>
                    <a:pt x="21" y="48"/>
                    <a:pt x="21" y="48"/>
                  </a:cubicBezTo>
                  <a:cubicBezTo>
                    <a:pt x="19" y="49"/>
                    <a:pt x="18" y="50"/>
                    <a:pt x="16" y="50"/>
                  </a:cubicBezTo>
                  <a:cubicBezTo>
                    <a:pt x="14" y="50"/>
                    <a:pt x="14" y="50"/>
                    <a:pt x="14" y="50"/>
                  </a:cubicBezTo>
                  <a:cubicBezTo>
                    <a:pt x="10" y="50"/>
                    <a:pt x="10" y="50"/>
                    <a:pt x="10" y="50"/>
                  </a:cubicBezTo>
                  <a:cubicBezTo>
                    <a:pt x="8" y="50"/>
                    <a:pt x="8" y="50"/>
                    <a:pt x="8" y="50"/>
                  </a:cubicBezTo>
                  <a:cubicBezTo>
                    <a:pt x="4" y="50"/>
                    <a:pt x="0" y="54"/>
                    <a:pt x="0" y="58"/>
                  </a:cubicBezTo>
                  <a:cubicBezTo>
                    <a:pt x="0" y="65"/>
                    <a:pt x="0" y="65"/>
                    <a:pt x="0" y="65"/>
                  </a:cubicBezTo>
                  <a:cubicBezTo>
                    <a:pt x="0" y="69"/>
                    <a:pt x="4" y="72"/>
                    <a:pt x="8" y="73"/>
                  </a:cubicBezTo>
                  <a:cubicBezTo>
                    <a:pt x="10" y="73"/>
                    <a:pt x="10" y="73"/>
                    <a:pt x="10" y="73"/>
                  </a:cubicBezTo>
                  <a:cubicBezTo>
                    <a:pt x="16" y="73"/>
                    <a:pt x="16" y="73"/>
                    <a:pt x="16" y="73"/>
                  </a:cubicBezTo>
                  <a:cubicBezTo>
                    <a:pt x="16" y="73"/>
                    <a:pt x="16" y="73"/>
                    <a:pt x="17" y="73"/>
                  </a:cubicBezTo>
                  <a:cubicBezTo>
                    <a:pt x="17" y="73"/>
                    <a:pt x="17" y="73"/>
                    <a:pt x="17" y="73"/>
                  </a:cubicBezTo>
                  <a:cubicBezTo>
                    <a:pt x="17" y="73"/>
                    <a:pt x="17" y="73"/>
                    <a:pt x="17" y="73"/>
                  </a:cubicBezTo>
                  <a:cubicBezTo>
                    <a:pt x="21" y="74"/>
                    <a:pt x="23" y="77"/>
                    <a:pt x="23" y="81"/>
                  </a:cubicBezTo>
                  <a:cubicBezTo>
                    <a:pt x="23" y="81"/>
                    <a:pt x="23" y="81"/>
                    <a:pt x="23" y="81"/>
                  </a:cubicBezTo>
                  <a:cubicBezTo>
                    <a:pt x="23" y="82"/>
                    <a:pt x="22" y="84"/>
                    <a:pt x="21" y="85"/>
                  </a:cubicBezTo>
                  <a:cubicBezTo>
                    <a:pt x="20" y="87"/>
                    <a:pt x="20" y="87"/>
                    <a:pt x="20" y="87"/>
                  </a:cubicBezTo>
                  <a:cubicBezTo>
                    <a:pt x="20" y="87"/>
                    <a:pt x="20" y="87"/>
                    <a:pt x="20" y="87"/>
                  </a:cubicBezTo>
                  <a:cubicBezTo>
                    <a:pt x="17" y="89"/>
                    <a:pt x="17" y="89"/>
                    <a:pt x="17" y="89"/>
                  </a:cubicBezTo>
                  <a:cubicBezTo>
                    <a:pt x="15" y="91"/>
                    <a:pt x="15" y="91"/>
                    <a:pt x="15" y="91"/>
                  </a:cubicBezTo>
                  <a:cubicBezTo>
                    <a:pt x="13" y="94"/>
                    <a:pt x="13" y="99"/>
                    <a:pt x="15" y="102"/>
                  </a:cubicBezTo>
                  <a:cubicBezTo>
                    <a:pt x="20" y="107"/>
                    <a:pt x="20" y="107"/>
                    <a:pt x="20" y="107"/>
                  </a:cubicBezTo>
                  <a:cubicBezTo>
                    <a:pt x="24" y="110"/>
                    <a:pt x="28" y="110"/>
                    <a:pt x="32" y="107"/>
                  </a:cubicBezTo>
                  <a:cubicBezTo>
                    <a:pt x="33" y="106"/>
                    <a:pt x="33" y="106"/>
                    <a:pt x="33" y="106"/>
                  </a:cubicBezTo>
                  <a:cubicBezTo>
                    <a:pt x="37" y="102"/>
                    <a:pt x="37" y="102"/>
                    <a:pt x="37" y="102"/>
                  </a:cubicBezTo>
                  <a:cubicBezTo>
                    <a:pt x="37" y="102"/>
                    <a:pt x="37" y="102"/>
                    <a:pt x="37" y="102"/>
                  </a:cubicBezTo>
                  <a:cubicBezTo>
                    <a:pt x="37" y="102"/>
                    <a:pt x="38" y="102"/>
                    <a:pt x="38" y="102"/>
                  </a:cubicBezTo>
                  <a:cubicBezTo>
                    <a:pt x="38" y="101"/>
                    <a:pt x="38" y="101"/>
                    <a:pt x="38" y="101"/>
                  </a:cubicBezTo>
                  <a:cubicBezTo>
                    <a:pt x="38" y="101"/>
                    <a:pt x="38" y="101"/>
                    <a:pt x="38" y="101"/>
                  </a:cubicBezTo>
                  <a:cubicBezTo>
                    <a:pt x="38" y="101"/>
                    <a:pt x="38" y="101"/>
                    <a:pt x="39" y="101"/>
                  </a:cubicBezTo>
                  <a:cubicBezTo>
                    <a:pt x="39" y="101"/>
                    <a:pt x="39" y="101"/>
                    <a:pt x="39" y="101"/>
                  </a:cubicBezTo>
                  <a:cubicBezTo>
                    <a:pt x="39" y="101"/>
                    <a:pt x="39" y="101"/>
                    <a:pt x="39" y="101"/>
                  </a:cubicBezTo>
                  <a:cubicBezTo>
                    <a:pt x="39" y="100"/>
                    <a:pt x="40" y="100"/>
                    <a:pt x="40" y="100"/>
                  </a:cubicBezTo>
                  <a:cubicBezTo>
                    <a:pt x="40" y="100"/>
                    <a:pt x="40" y="100"/>
                    <a:pt x="40" y="100"/>
                  </a:cubicBezTo>
                  <a:cubicBezTo>
                    <a:pt x="40" y="100"/>
                    <a:pt x="40" y="100"/>
                    <a:pt x="40" y="100"/>
                  </a:cubicBezTo>
                  <a:cubicBezTo>
                    <a:pt x="40" y="100"/>
                    <a:pt x="40" y="100"/>
                    <a:pt x="41" y="100"/>
                  </a:cubicBezTo>
                  <a:cubicBezTo>
                    <a:pt x="41" y="100"/>
                    <a:pt x="41" y="100"/>
                    <a:pt x="41" y="100"/>
                  </a:cubicBezTo>
                  <a:cubicBezTo>
                    <a:pt x="41" y="100"/>
                    <a:pt x="41" y="100"/>
                    <a:pt x="41" y="100"/>
                  </a:cubicBezTo>
                  <a:cubicBezTo>
                    <a:pt x="41" y="100"/>
                    <a:pt x="41" y="100"/>
                    <a:pt x="41" y="100"/>
                  </a:cubicBezTo>
                  <a:cubicBezTo>
                    <a:pt x="41" y="100"/>
                    <a:pt x="42" y="100"/>
                    <a:pt x="42" y="100"/>
                  </a:cubicBezTo>
                  <a:cubicBezTo>
                    <a:pt x="44" y="100"/>
                    <a:pt x="46" y="101"/>
                    <a:pt x="48" y="102"/>
                  </a:cubicBezTo>
                  <a:cubicBezTo>
                    <a:pt x="49" y="103"/>
                    <a:pt x="50" y="105"/>
                    <a:pt x="50" y="107"/>
                  </a:cubicBezTo>
                  <a:cubicBezTo>
                    <a:pt x="50" y="109"/>
                    <a:pt x="50" y="109"/>
                    <a:pt x="50" y="109"/>
                  </a:cubicBezTo>
                  <a:cubicBezTo>
                    <a:pt x="50" y="113"/>
                    <a:pt x="50" y="113"/>
                    <a:pt x="50" y="113"/>
                  </a:cubicBezTo>
                  <a:cubicBezTo>
                    <a:pt x="50" y="115"/>
                    <a:pt x="50" y="115"/>
                    <a:pt x="50" y="115"/>
                  </a:cubicBezTo>
                  <a:cubicBezTo>
                    <a:pt x="50" y="119"/>
                    <a:pt x="54" y="122"/>
                    <a:pt x="58" y="123"/>
                  </a:cubicBezTo>
                  <a:cubicBezTo>
                    <a:pt x="58" y="123"/>
                    <a:pt x="58" y="123"/>
                    <a:pt x="58" y="123"/>
                  </a:cubicBezTo>
                  <a:cubicBezTo>
                    <a:pt x="56" y="120"/>
                    <a:pt x="56" y="117"/>
                    <a:pt x="56" y="113"/>
                  </a:cubicBezTo>
                  <a:lnTo>
                    <a:pt x="56" y="85"/>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endParaRPr lang="en-US" sz="2000">
                <a:solidFill>
                  <a:srgbClr val="C29230"/>
                </a:solidFill>
                <a:latin typeface="Calibri" panose="020F0502020204030204"/>
              </a:endParaRPr>
            </a:p>
          </p:txBody>
        </p:sp>
      </p:grpSp>
      <p:grpSp>
        <p:nvGrpSpPr>
          <p:cNvPr id="42" name="Group 28"/>
          <p:cNvGrpSpPr/>
          <p:nvPr/>
        </p:nvGrpSpPr>
        <p:grpSpPr>
          <a:xfrm>
            <a:off x="5758180" y="5236981"/>
            <a:ext cx="424719" cy="444286"/>
            <a:chOff x="8385175" y="3870325"/>
            <a:chExt cx="473075" cy="473075"/>
          </a:xfrm>
          <a:solidFill>
            <a:srgbClr val="C29230"/>
          </a:solidFill>
        </p:grpSpPr>
        <p:sp>
          <p:nvSpPr>
            <p:cNvPr id="43" name="Freeform 29"/>
            <p:cNvSpPr/>
            <p:nvPr/>
          </p:nvSpPr>
          <p:spPr bwMode="auto">
            <a:xfrm>
              <a:off x="8561388" y="3870325"/>
              <a:ext cx="288925" cy="241300"/>
            </a:xfrm>
            <a:custGeom>
              <a:avLst/>
              <a:gdLst>
                <a:gd name="T0" fmla="*/ 12 w 77"/>
                <a:gd name="T1" fmla="*/ 0 h 64"/>
                <a:gd name="T2" fmla="*/ 19 w 77"/>
                <a:gd name="T3" fmla="*/ 0 h 64"/>
                <a:gd name="T4" fmla="*/ 58 w 77"/>
                <a:gd name="T5" fmla="*/ 0 h 64"/>
                <a:gd name="T6" fmla="*/ 65 w 77"/>
                <a:gd name="T7" fmla="*/ 0 h 64"/>
                <a:gd name="T8" fmla="*/ 77 w 77"/>
                <a:gd name="T9" fmla="*/ 11 h 64"/>
                <a:gd name="T10" fmla="*/ 77 w 77"/>
                <a:gd name="T11" fmla="*/ 25 h 64"/>
                <a:gd name="T12" fmla="*/ 77 w 77"/>
                <a:gd name="T13" fmla="*/ 39 h 64"/>
                <a:gd name="T14" fmla="*/ 65 w 77"/>
                <a:gd name="T15" fmla="*/ 51 h 64"/>
                <a:gd name="T16" fmla="*/ 55 w 77"/>
                <a:gd name="T17" fmla="*/ 51 h 64"/>
                <a:gd name="T18" fmla="*/ 55 w 77"/>
                <a:gd name="T19" fmla="*/ 60 h 64"/>
                <a:gd name="T20" fmla="*/ 52 w 77"/>
                <a:gd name="T21" fmla="*/ 64 h 64"/>
                <a:gd name="T22" fmla="*/ 51 w 77"/>
                <a:gd name="T23" fmla="*/ 64 h 64"/>
                <a:gd name="T24" fmla="*/ 47 w 77"/>
                <a:gd name="T25" fmla="*/ 63 h 64"/>
                <a:gd name="T26" fmla="*/ 35 w 77"/>
                <a:gd name="T27" fmla="*/ 51 h 64"/>
                <a:gd name="T28" fmla="*/ 12 w 77"/>
                <a:gd name="T29" fmla="*/ 51 h 64"/>
                <a:gd name="T30" fmla="*/ 0 w 77"/>
                <a:gd name="T31" fmla="*/ 39 h 64"/>
                <a:gd name="T32" fmla="*/ 0 w 77"/>
                <a:gd name="T33" fmla="*/ 25 h 64"/>
                <a:gd name="T34" fmla="*/ 0 w 77"/>
                <a:gd name="T35" fmla="*/ 11 h 64"/>
                <a:gd name="T36" fmla="*/ 12 w 77"/>
                <a:gd name="T37" fmla="*/ 0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77" h="64">
                  <a:moveTo>
                    <a:pt x="12" y="0"/>
                  </a:moveTo>
                  <a:cubicBezTo>
                    <a:pt x="19" y="0"/>
                    <a:pt x="19" y="0"/>
                    <a:pt x="19" y="0"/>
                  </a:cubicBezTo>
                  <a:cubicBezTo>
                    <a:pt x="58" y="0"/>
                    <a:pt x="58" y="0"/>
                    <a:pt x="58" y="0"/>
                  </a:cubicBezTo>
                  <a:cubicBezTo>
                    <a:pt x="65" y="0"/>
                    <a:pt x="65" y="0"/>
                    <a:pt x="65" y="0"/>
                  </a:cubicBezTo>
                  <a:cubicBezTo>
                    <a:pt x="72" y="0"/>
                    <a:pt x="77" y="5"/>
                    <a:pt x="77" y="11"/>
                  </a:cubicBezTo>
                  <a:cubicBezTo>
                    <a:pt x="77" y="25"/>
                    <a:pt x="77" y="25"/>
                    <a:pt x="77" y="25"/>
                  </a:cubicBezTo>
                  <a:cubicBezTo>
                    <a:pt x="77" y="39"/>
                    <a:pt x="77" y="39"/>
                    <a:pt x="77" y="39"/>
                  </a:cubicBezTo>
                  <a:cubicBezTo>
                    <a:pt x="77" y="46"/>
                    <a:pt x="72" y="51"/>
                    <a:pt x="65" y="51"/>
                  </a:cubicBezTo>
                  <a:cubicBezTo>
                    <a:pt x="55" y="51"/>
                    <a:pt x="55" y="51"/>
                    <a:pt x="55" y="51"/>
                  </a:cubicBezTo>
                  <a:cubicBezTo>
                    <a:pt x="55" y="60"/>
                    <a:pt x="55" y="60"/>
                    <a:pt x="55" y="60"/>
                  </a:cubicBezTo>
                  <a:cubicBezTo>
                    <a:pt x="55" y="62"/>
                    <a:pt x="54" y="63"/>
                    <a:pt x="52" y="64"/>
                  </a:cubicBezTo>
                  <a:cubicBezTo>
                    <a:pt x="52" y="64"/>
                    <a:pt x="51" y="64"/>
                    <a:pt x="51" y="64"/>
                  </a:cubicBezTo>
                  <a:cubicBezTo>
                    <a:pt x="49" y="64"/>
                    <a:pt x="48" y="64"/>
                    <a:pt x="47" y="63"/>
                  </a:cubicBezTo>
                  <a:cubicBezTo>
                    <a:pt x="35" y="51"/>
                    <a:pt x="35" y="51"/>
                    <a:pt x="35" y="51"/>
                  </a:cubicBezTo>
                  <a:cubicBezTo>
                    <a:pt x="12" y="51"/>
                    <a:pt x="12" y="51"/>
                    <a:pt x="12" y="51"/>
                  </a:cubicBezTo>
                  <a:cubicBezTo>
                    <a:pt x="5" y="51"/>
                    <a:pt x="0" y="46"/>
                    <a:pt x="0" y="39"/>
                  </a:cubicBezTo>
                  <a:cubicBezTo>
                    <a:pt x="0" y="25"/>
                    <a:pt x="0" y="25"/>
                    <a:pt x="0" y="25"/>
                  </a:cubicBezTo>
                  <a:cubicBezTo>
                    <a:pt x="0" y="11"/>
                    <a:pt x="0" y="11"/>
                    <a:pt x="0" y="11"/>
                  </a:cubicBezTo>
                  <a:cubicBezTo>
                    <a:pt x="0" y="5"/>
                    <a:pt x="5" y="0"/>
                    <a:pt x="12"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endParaRPr lang="en-US" sz="2000">
                <a:solidFill>
                  <a:srgbClr val="C29230"/>
                </a:solidFill>
                <a:latin typeface="Calibri" panose="020F0502020204030204"/>
              </a:endParaRPr>
            </a:p>
          </p:txBody>
        </p:sp>
        <p:sp>
          <p:nvSpPr>
            <p:cNvPr id="44" name="Freeform 30"/>
            <p:cNvSpPr/>
            <p:nvPr/>
          </p:nvSpPr>
          <p:spPr bwMode="auto">
            <a:xfrm>
              <a:off x="8385175" y="4010025"/>
              <a:ext cx="473075" cy="333375"/>
            </a:xfrm>
            <a:custGeom>
              <a:avLst/>
              <a:gdLst>
                <a:gd name="T0" fmla="*/ 107 w 126"/>
                <a:gd name="T1" fmla="*/ 25 h 89"/>
                <a:gd name="T2" fmla="*/ 107 w 126"/>
                <a:gd name="T3" fmla="*/ 35 h 89"/>
                <a:gd name="T4" fmla="*/ 104 w 126"/>
                <a:gd name="T5" fmla="*/ 40 h 89"/>
                <a:gd name="T6" fmla="*/ 102 w 126"/>
                <a:gd name="T7" fmla="*/ 41 h 89"/>
                <a:gd name="T8" fmla="*/ 97 w 126"/>
                <a:gd name="T9" fmla="*/ 39 h 89"/>
                <a:gd name="T10" fmla="*/ 82 w 126"/>
                <a:gd name="T11" fmla="*/ 25 h 89"/>
                <a:gd name="T12" fmla="*/ 47 w 126"/>
                <a:gd name="T13" fmla="*/ 25 h 89"/>
                <a:gd name="T14" fmla="*/ 33 w 126"/>
                <a:gd name="T15" fmla="*/ 11 h 89"/>
                <a:gd name="T16" fmla="*/ 33 w 126"/>
                <a:gd name="T17" fmla="*/ 0 h 89"/>
                <a:gd name="T18" fmla="*/ 25 w 126"/>
                <a:gd name="T19" fmla="*/ 0 h 89"/>
                <a:gd name="T20" fmla="*/ 16 w 126"/>
                <a:gd name="T21" fmla="*/ 0 h 89"/>
                <a:gd name="T22" fmla="*/ 0 w 126"/>
                <a:gd name="T23" fmla="*/ 16 h 89"/>
                <a:gd name="T24" fmla="*/ 0 w 126"/>
                <a:gd name="T25" fmla="*/ 34 h 89"/>
                <a:gd name="T26" fmla="*/ 0 w 126"/>
                <a:gd name="T27" fmla="*/ 55 h 89"/>
                <a:gd name="T28" fmla="*/ 16 w 126"/>
                <a:gd name="T29" fmla="*/ 71 h 89"/>
                <a:gd name="T30" fmla="*/ 28 w 126"/>
                <a:gd name="T31" fmla="*/ 71 h 89"/>
                <a:gd name="T32" fmla="*/ 28 w 126"/>
                <a:gd name="T33" fmla="*/ 82 h 89"/>
                <a:gd name="T34" fmla="*/ 32 w 126"/>
                <a:gd name="T35" fmla="*/ 88 h 89"/>
                <a:gd name="T36" fmla="*/ 35 w 126"/>
                <a:gd name="T37" fmla="*/ 89 h 89"/>
                <a:gd name="T38" fmla="*/ 39 w 126"/>
                <a:gd name="T39" fmla="*/ 87 h 89"/>
                <a:gd name="T40" fmla="*/ 56 w 126"/>
                <a:gd name="T41" fmla="*/ 71 h 89"/>
                <a:gd name="T42" fmla="*/ 110 w 126"/>
                <a:gd name="T43" fmla="*/ 71 h 89"/>
                <a:gd name="T44" fmla="*/ 126 w 126"/>
                <a:gd name="T45" fmla="*/ 55 h 89"/>
                <a:gd name="T46" fmla="*/ 126 w 126"/>
                <a:gd name="T47" fmla="*/ 34 h 89"/>
                <a:gd name="T48" fmla="*/ 126 w 126"/>
                <a:gd name="T49" fmla="*/ 23 h 89"/>
                <a:gd name="T50" fmla="*/ 119 w 126"/>
                <a:gd name="T51" fmla="*/ 25 h 89"/>
                <a:gd name="T52" fmla="*/ 107 w 126"/>
                <a:gd name="T53" fmla="*/ 25 h 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26" h="89">
                  <a:moveTo>
                    <a:pt x="107" y="25"/>
                  </a:moveTo>
                  <a:cubicBezTo>
                    <a:pt x="107" y="35"/>
                    <a:pt x="107" y="35"/>
                    <a:pt x="107" y="35"/>
                  </a:cubicBezTo>
                  <a:cubicBezTo>
                    <a:pt x="107" y="37"/>
                    <a:pt x="106" y="39"/>
                    <a:pt x="104" y="40"/>
                  </a:cubicBezTo>
                  <a:cubicBezTo>
                    <a:pt x="103" y="40"/>
                    <a:pt x="102" y="41"/>
                    <a:pt x="102" y="41"/>
                  </a:cubicBezTo>
                  <a:cubicBezTo>
                    <a:pt x="100" y="41"/>
                    <a:pt x="99" y="40"/>
                    <a:pt x="97" y="39"/>
                  </a:cubicBezTo>
                  <a:cubicBezTo>
                    <a:pt x="82" y="25"/>
                    <a:pt x="82" y="25"/>
                    <a:pt x="82" y="25"/>
                  </a:cubicBezTo>
                  <a:cubicBezTo>
                    <a:pt x="47" y="25"/>
                    <a:pt x="47" y="25"/>
                    <a:pt x="47" y="25"/>
                  </a:cubicBezTo>
                  <a:cubicBezTo>
                    <a:pt x="39" y="25"/>
                    <a:pt x="33" y="18"/>
                    <a:pt x="33" y="11"/>
                  </a:cubicBezTo>
                  <a:cubicBezTo>
                    <a:pt x="33" y="0"/>
                    <a:pt x="33" y="0"/>
                    <a:pt x="33" y="0"/>
                  </a:cubicBezTo>
                  <a:cubicBezTo>
                    <a:pt x="25" y="0"/>
                    <a:pt x="25" y="0"/>
                    <a:pt x="25" y="0"/>
                  </a:cubicBezTo>
                  <a:cubicBezTo>
                    <a:pt x="16" y="0"/>
                    <a:pt x="16" y="0"/>
                    <a:pt x="16" y="0"/>
                  </a:cubicBezTo>
                  <a:cubicBezTo>
                    <a:pt x="7" y="0"/>
                    <a:pt x="0" y="8"/>
                    <a:pt x="0" y="16"/>
                  </a:cubicBezTo>
                  <a:cubicBezTo>
                    <a:pt x="0" y="34"/>
                    <a:pt x="0" y="34"/>
                    <a:pt x="0" y="34"/>
                  </a:cubicBezTo>
                  <a:cubicBezTo>
                    <a:pt x="0" y="55"/>
                    <a:pt x="0" y="55"/>
                    <a:pt x="0" y="55"/>
                  </a:cubicBezTo>
                  <a:cubicBezTo>
                    <a:pt x="0" y="64"/>
                    <a:pt x="7" y="71"/>
                    <a:pt x="16" y="71"/>
                  </a:cubicBezTo>
                  <a:cubicBezTo>
                    <a:pt x="28" y="71"/>
                    <a:pt x="28" y="71"/>
                    <a:pt x="28" y="71"/>
                  </a:cubicBezTo>
                  <a:cubicBezTo>
                    <a:pt x="28" y="82"/>
                    <a:pt x="28" y="82"/>
                    <a:pt x="28" y="82"/>
                  </a:cubicBezTo>
                  <a:cubicBezTo>
                    <a:pt x="28" y="85"/>
                    <a:pt x="30" y="87"/>
                    <a:pt x="32" y="88"/>
                  </a:cubicBezTo>
                  <a:cubicBezTo>
                    <a:pt x="33" y="89"/>
                    <a:pt x="34" y="89"/>
                    <a:pt x="35" y="89"/>
                  </a:cubicBezTo>
                  <a:cubicBezTo>
                    <a:pt x="36" y="89"/>
                    <a:pt x="38" y="88"/>
                    <a:pt x="39" y="87"/>
                  </a:cubicBezTo>
                  <a:cubicBezTo>
                    <a:pt x="56" y="71"/>
                    <a:pt x="56" y="71"/>
                    <a:pt x="56" y="71"/>
                  </a:cubicBezTo>
                  <a:cubicBezTo>
                    <a:pt x="110" y="71"/>
                    <a:pt x="110" y="71"/>
                    <a:pt x="110" y="71"/>
                  </a:cubicBezTo>
                  <a:cubicBezTo>
                    <a:pt x="119" y="71"/>
                    <a:pt x="126" y="64"/>
                    <a:pt x="126" y="55"/>
                  </a:cubicBezTo>
                  <a:cubicBezTo>
                    <a:pt x="126" y="34"/>
                    <a:pt x="126" y="34"/>
                    <a:pt x="126" y="34"/>
                  </a:cubicBezTo>
                  <a:cubicBezTo>
                    <a:pt x="126" y="23"/>
                    <a:pt x="126" y="23"/>
                    <a:pt x="126" y="23"/>
                  </a:cubicBezTo>
                  <a:cubicBezTo>
                    <a:pt x="124" y="24"/>
                    <a:pt x="121" y="25"/>
                    <a:pt x="119" y="25"/>
                  </a:cubicBezTo>
                  <a:lnTo>
                    <a:pt x="107" y="25"/>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endParaRPr lang="en-US" sz="2000">
                <a:solidFill>
                  <a:srgbClr val="C29230"/>
                </a:solidFill>
                <a:latin typeface="Calibri" panose="020F0502020204030204"/>
              </a:endParaRPr>
            </a:p>
          </p:txBody>
        </p:sp>
      </p:grpSp>
      <p:grpSp>
        <p:nvGrpSpPr>
          <p:cNvPr id="45" name="Group 31"/>
          <p:cNvGrpSpPr/>
          <p:nvPr/>
        </p:nvGrpSpPr>
        <p:grpSpPr>
          <a:xfrm>
            <a:off x="4665372" y="3750166"/>
            <a:ext cx="446164" cy="508551"/>
            <a:chOff x="8356600" y="3611563"/>
            <a:chExt cx="374650" cy="427037"/>
          </a:xfrm>
          <a:solidFill>
            <a:schemeClr val="bg1"/>
          </a:solidFill>
        </p:grpSpPr>
        <p:sp>
          <p:nvSpPr>
            <p:cNvPr id="46" name="Freeform 32"/>
            <p:cNvSpPr>
              <a:spLocks noEditPoints="1"/>
            </p:cNvSpPr>
            <p:nvPr/>
          </p:nvSpPr>
          <p:spPr bwMode="auto">
            <a:xfrm>
              <a:off x="8356600" y="3773488"/>
              <a:ext cx="374650" cy="265112"/>
            </a:xfrm>
            <a:custGeom>
              <a:avLst/>
              <a:gdLst>
                <a:gd name="T0" fmla="*/ 18 w 100"/>
                <a:gd name="T1" fmla="*/ 0 h 71"/>
                <a:gd name="T2" fmla="*/ 0 w 100"/>
                <a:gd name="T3" fmla="*/ 0 h 71"/>
                <a:gd name="T4" fmla="*/ 0 w 100"/>
                <a:gd name="T5" fmla="*/ 52 h 71"/>
                <a:gd name="T6" fmla="*/ 19 w 100"/>
                <a:gd name="T7" fmla="*/ 71 h 71"/>
                <a:gd name="T8" fmla="*/ 81 w 100"/>
                <a:gd name="T9" fmla="*/ 71 h 71"/>
                <a:gd name="T10" fmla="*/ 100 w 100"/>
                <a:gd name="T11" fmla="*/ 52 h 71"/>
                <a:gd name="T12" fmla="*/ 100 w 100"/>
                <a:gd name="T13" fmla="*/ 0 h 71"/>
                <a:gd name="T14" fmla="*/ 82 w 100"/>
                <a:gd name="T15" fmla="*/ 0 h 71"/>
                <a:gd name="T16" fmla="*/ 18 w 100"/>
                <a:gd name="T17" fmla="*/ 0 h 71"/>
                <a:gd name="T18" fmla="*/ 60 w 100"/>
                <a:gd name="T19" fmla="*/ 50 h 71"/>
                <a:gd name="T20" fmla="*/ 53 w 100"/>
                <a:gd name="T21" fmla="*/ 57 h 71"/>
                <a:gd name="T22" fmla="*/ 46 w 100"/>
                <a:gd name="T23" fmla="*/ 50 h 71"/>
                <a:gd name="T24" fmla="*/ 46 w 100"/>
                <a:gd name="T25" fmla="*/ 38 h 71"/>
                <a:gd name="T26" fmla="*/ 37 w 100"/>
                <a:gd name="T27" fmla="*/ 35 h 71"/>
                <a:gd name="T28" fmla="*/ 38 w 100"/>
                <a:gd name="T29" fmla="*/ 26 h 71"/>
                <a:gd name="T30" fmla="*/ 48 w 100"/>
                <a:gd name="T31" fmla="*/ 16 h 71"/>
                <a:gd name="T32" fmla="*/ 60 w 100"/>
                <a:gd name="T33" fmla="*/ 20 h 71"/>
                <a:gd name="T34" fmla="*/ 60 w 100"/>
                <a:gd name="T35" fmla="*/ 20 h 71"/>
                <a:gd name="T36" fmla="*/ 60 w 100"/>
                <a:gd name="T37" fmla="*/ 21 h 71"/>
                <a:gd name="T38" fmla="*/ 60 w 100"/>
                <a:gd name="T39" fmla="*/ 50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00" h="71">
                  <a:moveTo>
                    <a:pt x="18" y="0"/>
                  </a:moveTo>
                  <a:cubicBezTo>
                    <a:pt x="0" y="0"/>
                    <a:pt x="0" y="0"/>
                    <a:pt x="0" y="0"/>
                  </a:cubicBezTo>
                  <a:cubicBezTo>
                    <a:pt x="0" y="52"/>
                    <a:pt x="0" y="52"/>
                    <a:pt x="0" y="52"/>
                  </a:cubicBezTo>
                  <a:cubicBezTo>
                    <a:pt x="0" y="63"/>
                    <a:pt x="8" y="71"/>
                    <a:pt x="19" y="71"/>
                  </a:cubicBezTo>
                  <a:cubicBezTo>
                    <a:pt x="81" y="71"/>
                    <a:pt x="81" y="71"/>
                    <a:pt x="81" y="71"/>
                  </a:cubicBezTo>
                  <a:cubicBezTo>
                    <a:pt x="91" y="71"/>
                    <a:pt x="100" y="63"/>
                    <a:pt x="100" y="52"/>
                  </a:cubicBezTo>
                  <a:cubicBezTo>
                    <a:pt x="100" y="0"/>
                    <a:pt x="100" y="0"/>
                    <a:pt x="100" y="0"/>
                  </a:cubicBezTo>
                  <a:cubicBezTo>
                    <a:pt x="82" y="0"/>
                    <a:pt x="82" y="0"/>
                    <a:pt x="82" y="0"/>
                  </a:cubicBezTo>
                  <a:lnTo>
                    <a:pt x="18" y="0"/>
                  </a:lnTo>
                  <a:close/>
                  <a:moveTo>
                    <a:pt x="60" y="50"/>
                  </a:moveTo>
                  <a:cubicBezTo>
                    <a:pt x="60" y="54"/>
                    <a:pt x="57" y="57"/>
                    <a:pt x="53" y="57"/>
                  </a:cubicBezTo>
                  <a:cubicBezTo>
                    <a:pt x="49" y="57"/>
                    <a:pt x="46" y="54"/>
                    <a:pt x="46" y="50"/>
                  </a:cubicBezTo>
                  <a:cubicBezTo>
                    <a:pt x="46" y="38"/>
                    <a:pt x="46" y="38"/>
                    <a:pt x="46" y="38"/>
                  </a:cubicBezTo>
                  <a:cubicBezTo>
                    <a:pt x="43" y="39"/>
                    <a:pt x="39" y="38"/>
                    <a:pt x="37" y="35"/>
                  </a:cubicBezTo>
                  <a:cubicBezTo>
                    <a:pt x="35" y="32"/>
                    <a:pt x="35" y="29"/>
                    <a:pt x="38" y="26"/>
                  </a:cubicBezTo>
                  <a:cubicBezTo>
                    <a:pt x="48" y="16"/>
                    <a:pt x="48" y="16"/>
                    <a:pt x="48" y="16"/>
                  </a:cubicBezTo>
                  <a:cubicBezTo>
                    <a:pt x="52" y="12"/>
                    <a:pt x="59" y="15"/>
                    <a:pt x="60" y="20"/>
                  </a:cubicBezTo>
                  <a:cubicBezTo>
                    <a:pt x="60" y="20"/>
                    <a:pt x="60" y="21"/>
                    <a:pt x="60" y="20"/>
                  </a:cubicBezTo>
                  <a:cubicBezTo>
                    <a:pt x="60" y="21"/>
                    <a:pt x="60" y="21"/>
                    <a:pt x="60" y="21"/>
                  </a:cubicBezTo>
                  <a:lnTo>
                    <a:pt x="60" y="5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endParaRPr lang="en-US" sz="2000">
                <a:solidFill>
                  <a:srgbClr val="C29230"/>
                </a:solidFill>
                <a:latin typeface="Calibri" panose="020F0502020204030204"/>
              </a:endParaRPr>
            </a:p>
          </p:txBody>
        </p:sp>
        <p:sp>
          <p:nvSpPr>
            <p:cNvPr id="47" name="Freeform 33"/>
            <p:cNvSpPr/>
            <p:nvPr/>
          </p:nvSpPr>
          <p:spPr bwMode="auto">
            <a:xfrm>
              <a:off x="8356600" y="3611563"/>
              <a:ext cx="374650" cy="134937"/>
            </a:xfrm>
            <a:custGeom>
              <a:avLst/>
              <a:gdLst>
                <a:gd name="T0" fmla="*/ 81 w 100"/>
                <a:gd name="T1" fmla="*/ 14 h 36"/>
                <a:gd name="T2" fmla="*/ 78 w 100"/>
                <a:gd name="T3" fmla="*/ 14 h 36"/>
                <a:gd name="T4" fmla="*/ 78 w 100"/>
                <a:gd name="T5" fmla="*/ 7 h 36"/>
                <a:gd name="T6" fmla="*/ 71 w 100"/>
                <a:gd name="T7" fmla="*/ 0 h 36"/>
                <a:gd name="T8" fmla="*/ 64 w 100"/>
                <a:gd name="T9" fmla="*/ 7 h 36"/>
                <a:gd name="T10" fmla="*/ 64 w 100"/>
                <a:gd name="T11" fmla="*/ 14 h 36"/>
                <a:gd name="T12" fmla="*/ 36 w 100"/>
                <a:gd name="T13" fmla="*/ 14 h 36"/>
                <a:gd name="T14" fmla="*/ 36 w 100"/>
                <a:gd name="T15" fmla="*/ 7 h 36"/>
                <a:gd name="T16" fmla="*/ 29 w 100"/>
                <a:gd name="T17" fmla="*/ 0 h 36"/>
                <a:gd name="T18" fmla="*/ 21 w 100"/>
                <a:gd name="T19" fmla="*/ 7 h 36"/>
                <a:gd name="T20" fmla="*/ 21 w 100"/>
                <a:gd name="T21" fmla="*/ 14 h 36"/>
                <a:gd name="T22" fmla="*/ 19 w 100"/>
                <a:gd name="T23" fmla="*/ 14 h 36"/>
                <a:gd name="T24" fmla="*/ 0 w 100"/>
                <a:gd name="T25" fmla="*/ 33 h 36"/>
                <a:gd name="T26" fmla="*/ 0 w 100"/>
                <a:gd name="T27" fmla="*/ 36 h 36"/>
                <a:gd name="T28" fmla="*/ 100 w 100"/>
                <a:gd name="T29" fmla="*/ 36 h 36"/>
                <a:gd name="T30" fmla="*/ 100 w 100"/>
                <a:gd name="T31" fmla="*/ 33 h 36"/>
                <a:gd name="T32" fmla="*/ 81 w 100"/>
                <a:gd name="T33" fmla="*/ 14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00" h="36">
                  <a:moveTo>
                    <a:pt x="81" y="14"/>
                  </a:moveTo>
                  <a:cubicBezTo>
                    <a:pt x="78" y="14"/>
                    <a:pt x="78" y="14"/>
                    <a:pt x="78" y="14"/>
                  </a:cubicBezTo>
                  <a:cubicBezTo>
                    <a:pt x="78" y="7"/>
                    <a:pt x="78" y="7"/>
                    <a:pt x="78" y="7"/>
                  </a:cubicBezTo>
                  <a:cubicBezTo>
                    <a:pt x="78" y="3"/>
                    <a:pt x="75" y="0"/>
                    <a:pt x="71" y="0"/>
                  </a:cubicBezTo>
                  <a:cubicBezTo>
                    <a:pt x="67" y="0"/>
                    <a:pt x="64" y="3"/>
                    <a:pt x="64" y="7"/>
                  </a:cubicBezTo>
                  <a:cubicBezTo>
                    <a:pt x="64" y="14"/>
                    <a:pt x="64" y="14"/>
                    <a:pt x="64" y="14"/>
                  </a:cubicBezTo>
                  <a:cubicBezTo>
                    <a:pt x="36" y="14"/>
                    <a:pt x="36" y="14"/>
                    <a:pt x="36" y="14"/>
                  </a:cubicBezTo>
                  <a:cubicBezTo>
                    <a:pt x="36" y="7"/>
                    <a:pt x="36" y="7"/>
                    <a:pt x="36" y="7"/>
                  </a:cubicBezTo>
                  <a:cubicBezTo>
                    <a:pt x="36" y="3"/>
                    <a:pt x="33" y="0"/>
                    <a:pt x="29" y="0"/>
                  </a:cubicBezTo>
                  <a:cubicBezTo>
                    <a:pt x="25" y="0"/>
                    <a:pt x="21" y="3"/>
                    <a:pt x="21" y="7"/>
                  </a:cubicBezTo>
                  <a:cubicBezTo>
                    <a:pt x="21" y="14"/>
                    <a:pt x="21" y="14"/>
                    <a:pt x="21" y="14"/>
                  </a:cubicBezTo>
                  <a:cubicBezTo>
                    <a:pt x="19" y="14"/>
                    <a:pt x="19" y="14"/>
                    <a:pt x="19" y="14"/>
                  </a:cubicBezTo>
                  <a:cubicBezTo>
                    <a:pt x="8" y="14"/>
                    <a:pt x="0" y="23"/>
                    <a:pt x="0" y="33"/>
                  </a:cubicBezTo>
                  <a:cubicBezTo>
                    <a:pt x="0" y="36"/>
                    <a:pt x="0" y="36"/>
                    <a:pt x="0" y="36"/>
                  </a:cubicBezTo>
                  <a:cubicBezTo>
                    <a:pt x="100" y="36"/>
                    <a:pt x="100" y="36"/>
                    <a:pt x="100" y="36"/>
                  </a:cubicBezTo>
                  <a:cubicBezTo>
                    <a:pt x="100" y="33"/>
                    <a:pt x="100" y="33"/>
                    <a:pt x="100" y="33"/>
                  </a:cubicBezTo>
                  <a:cubicBezTo>
                    <a:pt x="100" y="23"/>
                    <a:pt x="91" y="14"/>
                    <a:pt x="81" y="1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endParaRPr lang="en-US" sz="2000">
                <a:solidFill>
                  <a:srgbClr val="C29230"/>
                </a:solidFill>
                <a:latin typeface="Calibri" panose="020F0502020204030204"/>
              </a:endParaRPr>
            </a:p>
          </p:txBody>
        </p:sp>
      </p:grpSp>
      <p:sp>
        <p:nvSpPr>
          <p:cNvPr id="48" name="TextBox 76"/>
          <p:cNvSpPr txBox="1"/>
          <p:nvPr/>
        </p:nvSpPr>
        <p:spPr>
          <a:xfrm>
            <a:off x="1354524" y="2963008"/>
            <a:ext cx="2316196" cy="769441"/>
          </a:xfrm>
          <a:prstGeom prst="rect">
            <a:avLst/>
          </a:prstGeom>
          <a:noFill/>
        </p:spPr>
        <p:txBody>
          <a:bodyPr wrap="square" rtlCol="0">
            <a:spAutoFit/>
          </a:bodyPr>
          <a:lstStyle/>
          <a:p>
            <a:pPr marL="0" marR="0" lvl="0" indent="0" algn="r" defTabSz="914400" eaLnBrk="1" fontAlgn="auto" latinLnBrk="0" hangingPunct="1">
              <a:lnSpc>
                <a:spcPct val="100000"/>
              </a:lnSpc>
              <a:spcBef>
                <a:spcPts val="0"/>
              </a:spcBef>
              <a:spcAft>
                <a:spcPts val="0"/>
              </a:spcAft>
              <a:buClrTx/>
              <a:buSzTx/>
              <a:buFontTx/>
              <a:buNone/>
              <a:defRPr/>
            </a:pPr>
            <a:r>
              <a:rPr kumimoji="0" lang="en-US" altLang="zh-CN" sz="4400" b="1" i="0" u="none" strike="noStrike" kern="0" cap="none" spc="0" normalizeH="0" baseline="0" noProof="0" dirty="0" smtClean="0">
                <a:ln>
                  <a:noFill/>
                </a:ln>
                <a:solidFill>
                  <a:srgbClr val="C29230"/>
                </a:solidFill>
                <a:effectLst/>
                <a:uLnTx/>
                <a:uFillTx/>
              </a:rPr>
              <a:t>01</a:t>
            </a:r>
            <a:endParaRPr kumimoji="0" lang="zh-CN" altLang="en-US" sz="4400" b="1" i="0" u="none" strike="noStrike" kern="0" cap="none" spc="0" normalizeH="0" baseline="0" noProof="0" dirty="0" smtClean="0">
              <a:ln>
                <a:noFill/>
              </a:ln>
              <a:solidFill>
                <a:srgbClr val="C29230"/>
              </a:solidFill>
              <a:effectLst/>
              <a:uLnTx/>
              <a:uFillTx/>
            </a:endParaRPr>
          </a:p>
        </p:txBody>
      </p:sp>
      <p:sp>
        <p:nvSpPr>
          <p:cNvPr id="49" name="文本框 24"/>
          <p:cNvSpPr txBox="1"/>
          <p:nvPr/>
        </p:nvSpPr>
        <p:spPr>
          <a:xfrm>
            <a:off x="648469" y="3696701"/>
            <a:ext cx="3022251" cy="1181542"/>
          </a:xfrm>
          <a:prstGeom prst="rect">
            <a:avLst/>
          </a:prstGeom>
          <a:noFill/>
        </p:spPr>
        <p:txBody>
          <a:bodyPr wrap="square" rtlCol="0">
            <a:spAutoFit/>
          </a:bodyPr>
          <a:lstStyle/>
          <a:p>
            <a:pPr lvl="0">
              <a:lnSpc>
                <a:spcPct val="120000"/>
              </a:lnSpc>
            </a:pPr>
            <a:r>
              <a:rPr lang="zh-CN" altLang="en-US" sz="1200" spc="300" dirty="0">
                <a:solidFill>
                  <a:srgbClr val="E8B86E"/>
                </a:solidFill>
                <a:cs typeface="+mn-ea"/>
                <a:sym typeface="+mn-lt"/>
              </a:rPr>
              <a:t>在此录入上述图表的描述说明，在此录入上述图表的描述说明。在此录入上述图表的描述说明，在此录入上述图表的描述说明。</a:t>
            </a:r>
          </a:p>
          <a:p>
            <a:pPr lvl="0">
              <a:lnSpc>
                <a:spcPct val="120000"/>
              </a:lnSpc>
            </a:pPr>
            <a:endParaRPr lang="zh-CN" altLang="en-US" sz="1200" spc="300" dirty="0">
              <a:solidFill>
                <a:srgbClr val="E8B86E"/>
              </a:solidFill>
              <a:cs typeface="+mn-ea"/>
              <a:sym typeface="+mn-lt"/>
            </a:endParaRPr>
          </a:p>
        </p:txBody>
      </p:sp>
      <p:sp>
        <p:nvSpPr>
          <p:cNvPr id="50" name="TextBox 76"/>
          <p:cNvSpPr txBox="1"/>
          <p:nvPr/>
        </p:nvSpPr>
        <p:spPr>
          <a:xfrm>
            <a:off x="8297546" y="2963008"/>
            <a:ext cx="2316196" cy="769441"/>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defRPr/>
            </a:pPr>
            <a:r>
              <a:rPr kumimoji="0" lang="en-US" altLang="zh-CN" sz="4400" b="1" i="0" u="none" strike="noStrike" kern="0" cap="none" spc="0" normalizeH="0" baseline="0" noProof="0" dirty="0" smtClean="0">
                <a:ln>
                  <a:noFill/>
                </a:ln>
                <a:solidFill>
                  <a:srgbClr val="C29230"/>
                </a:solidFill>
                <a:effectLst/>
                <a:uLnTx/>
                <a:uFillTx/>
              </a:rPr>
              <a:t>02</a:t>
            </a:r>
            <a:endParaRPr kumimoji="0" lang="zh-CN" altLang="en-US" sz="4400" b="1" i="0" u="none" strike="noStrike" kern="0" cap="none" spc="0" normalizeH="0" baseline="0" noProof="0" dirty="0" smtClean="0">
              <a:ln>
                <a:noFill/>
              </a:ln>
              <a:solidFill>
                <a:srgbClr val="C29230"/>
              </a:solidFill>
              <a:effectLst/>
              <a:uLnTx/>
              <a:uFillTx/>
            </a:endParaRPr>
          </a:p>
        </p:txBody>
      </p:sp>
      <p:sp>
        <p:nvSpPr>
          <p:cNvPr id="51" name="文本框 26"/>
          <p:cNvSpPr txBox="1"/>
          <p:nvPr/>
        </p:nvSpPr>
        <p:spPr>
          <a:xfrm>
            <a:off x="8297546" y="3696701"/>
            <a:ext cx="3022251" cy="1181542"/>
          </a:xfrm>
          <a:prstGeom prst="rect">
            <a:avLst/>
          </a:prstGeom>
          <a:noFill/>
        </p:spPr>
        <p:txBody>
          <a:bodyPr wrap="square" rtlCol="0">
            <a:spAutoFit/>
          </a:bodyPr>
          <a:lstStyle/>
          <a:p>
            <a:pPr lvl="0">
              <a:lnSpc>
                <a:spcPct val="120000"/>
              </a:lnSpc>
            </a:pPr>
            <a:r>
              <a:rPr lang="zh-CN" altLang="en-US" sz="1200" spc="300" dirty="0">
                <a:solidFill>
                  <a:srgbClr val="E8B86E"/>
                </a:solidFill>
                <a:cs typeface="+mn-ea"/>
                <a:sym typeface="+mn-lt"/>
              </a:rPr>
              <a:t>在此录入上述图表的描述说明，在此录入上述图表的描述说明。在此录入上述图表的描述说明，在此录入上述图表的描述说明。</a:t>
            </a:r>
          </a:p>
          <a:p>
            <a:pPr lvl="0">
              <a:lnSpc>
                <a:spcPct val="120000"/>
              </a:lnSpc>
            </a:pPr>
            <a:endParaRPr lang="zh-CN" altLang="en-US" sz="1200" spc="300" dirty="0">
              <a:solidFill>
                <a:srgbClr val="E8B86E"/>
              </a:solidFill>
              <a:cs typeface="+mn-ea"/>
              <a:sym typeface="+mn-lt"/>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7" name="文本框 6"/>
          <p:cNvSpPr txBox="1"/>
          <p:nvPr/>
        </p:nvSpPr>
        <p:spPr>
          <a:xfrm>
            <a:off x="8106263" y="1329201"/>
            <a:ext cx="1863090" cy="706755"/>
          </a:xfrm>
          <a:prstGeom prst="rect">
            <a:avLst/>
          </a:prstGeom>
          <a:noFill/>
        </p:spPr>
        <p:txBody>
          <a:bodyPr wrap="square" rtlCol="0">
            <a:spAutoFit/>
          </a:bodyPr>
          <a:lstStyle/>
          <a:p>
            <a:r>
              <a:rPr lang="zh-CN" altLang="en-US" sz="4000" b="1" dirty="0">
                <a:solidFill>
                  <a:srgbClr val="E8B86E"/>
                </a:solidFill>
                <a:cs typeface="+mn-ea"/>
                <a:sym typeface="+mn-lt"/>
              </a:rPr>
              <a:t>目  录</a:t>
            </a:r>
          </a:p>
        </p:txBody>
      </p:sp>
      <p:sp>
        <p:nvSpPr>
          <p:cNvPr id="10" name="文本框 9"/>
          <p:cNvSpPr txBox="1"/>
          <p:nvPr/>
        </p:nvSpPr>
        <p:spPr>
          <a:xfrm>
            <a:off x="7087723" y="2763666"/>
            <a:ext cx="3631122" cy="523220"/>
          </a:xfrm>
          <a:prstGeom prst="rect">
            <a:avLst/>
          </a:prstGeom>
          <a:noFill/>
        </p:spPr>
        <p:txBody>
          <a:bodyPr wrap="none" rtlCol="0" anchor="t">
            <a:spAutoFit/>
          </a:bodyPr>
          <a:lstStyle/>
          <a:p>
            <a:pPr algn="l"/>
            <a:r>
              <a:rPr lang="zh-CN" altLang="en-US" sz="2800" b="1">
                <a:solidFill>
                  <a:srgbClr val="E8B86E"/>
                </a:solidFill>
                <a:effectLst>
                  <a:outerShdw blurRad="38100" dist="38100" dir="2700000" algn="tl">
                    <a:srgbClr val="000000">
                      <a:alpha val="43137"/>
                    </a:srgbClr>
                  </a:outerShdw>
                </a:effectLst>
                <a:cs typeface="+mn-ea"/>
                <a:sym typeface="+mn-lt"/>
              </a:rPr>
              <a:t>壹  请在此处输入标题</a:t>
            </a:r>
          </a:p>
        </p:txBody>
      </p:sp>
      <p:sp>
        <p:nvSpPr>
          <p:cNvPr id="9" name="文本框 8"/>
          <p:cNvSpPr txBox="1"/>
          <p:nvPr/>
        </p:nvSpPr>
        <p:spPr>
          <a:xfrm>
            <a:off x="7087723" y="3523126"/>
            <a:ext cx="3631122" cy="523220"/>
          </a:xfrm>
          <a:prstGeom prst="rect">
            <a:avLst/>
          </a:prstGeom>
          <a:noFill/>
        </p:spPr>
        <p:txBody>
          <a:bodyPr wrap="none" rtlCol="0" anchor="t">
            <a:spAutoFit/>
          </a:bodyPr>
          <a:lstStyle/>
          <a:p>
            <a:pPr algn="l"/>
            <a:r>
              <a:rPr lang="zh-CN" altLang="en-US" sz="2800" b="1">
                <a:solidFill>
                  <a:srgbClr val="E8B86E"/>
                </a:solidFill>
                <a:effectLst>
                  <a:outerShdw blurRad="38100" dist="38100" dir="2700000" algn="tl">
                    <a:srgbClr val="000000">
                      <a:alpha val="43137"/>
                    </a:srgbClr>
                  </a:outerShdw>
                </a:effectLst>
                <a:cs typeface="+mn-ea"/>
                <a:sym typeface="+mn-lt"/>
              </a:rPr>
              <a:t>贰  请在此处输入标题</a:t>
            </a:r>
          </a:p>
        </p:txBody>
      </p:sp>
      <p:sp>
        <p:nvSpPr>
          <p:cNvPr id="11" name="文本框 10"/>
          <p:cNvSpPr txBox="1"/>
          <p:nvPr/>
        </p:nvSpPr>
        <p:spPr>
          <a:xfrm>
            <a:off x="7087723" y="4282586"/>
            <a:ext cx="3631122" cy="523220"/>
          </a:xfrm>
          <a:prstGeom prst="rect">
            <a:avLst/>
          </a:prstGeom>
          <a:noFill/>
        </p:spPr>
        <p:txBody>
          <a:bodyPr wrap="none" rtlCol="0" anchor="t">
            <a:spAutoFit/>
          </a:bodyPr>
          <a:lstStyle/>
          <a:p>
            <a:pPr algn="l"/>
            <a:r>
              <a:rPr lang="zh-CN" altLang="en-US" sz="2800" b="1" dirty="0">
                <a:solidFill>
                  <a:srgbClr val="E8B86E"/>
                </a:solidFill>
                <a:effectLst>
                  <a:outerShdw blurRad="38100" dist="38100" dir="2700000" algn="tl">
                    <a:srgbClr val="000000">
                      <a:alpha val="43137"/>
                    </a:srgbClr>
                  </a:outerShdw>
                </a:effectLst>
                <a:cs typeface="+mn-ea"/>
                <a:sym typeface="+mn-lt"/>
              </a:rPr>
              <a:t>叁  请在此处输入标题</a:t>
            </a:r>
          </a:p>
        </p:txBody>
      </p:sp>
      <p:sp>
        <p:nvSpPr>
          <p:cNvPr id="8" name="文本框 10"/>
          <p:cNvSpPr txBox="1"/>
          <p:nvPr/>
        </p:nvSpPr>
        <p:spPr>
          <a:xfrm>
            <a:off x="7107947" y="5108086"/>
            <a:ext cx="3631122" cy="523220"/>
          </a:xfrm>
          <a:prstGeom prst="rect">
            <a:avLst/>
          </a:prstGeom>
          <a:noFill/>
        </p:spPr>
        <p:txBody>
          <a:bodyPr wrap="none" rtlCol="0" anchor="t">
            <a:spAutoFit/>
          </a:bodyPr>
          <a:lstStyle/>
          <a:p>
            <a:pPr algn="l"/>
            <a:r>
              <a:rPr lang="zh-CN" altLang="en-US" sz="2800" b="1" dirty="0">
                <a:solidFill>
                  <a:srgbClr val="E8B86E"/>
                </a:solidFill>
                <a:effectLst>
                  <a:outerShdw blurRad="38100" dist="38100" dir="2700000" algn="tl">
                    <a:srgbClr val="000000">
                      <a:alpha val="43137"/>
                    </a:srgbClr>
                  </a:outerShdw>
                </a:effectLst>
                <a:cs typeface="+mn-ea"/>
                <a:sym typeface="+mn-lt"/>
              </a:rPr>
              <a:t>肆</a:t>
            </a:r>
            <a:r>
              <a:rPr lang="zh-CN" altLang="en-US" sz="2800" b="1" dirty="0" smtClean="0">
                <a:solidFill>
                  <a:srgbClr val="E8B86E"/>
                </a:solidFill>
                <a:effectLst>
                  <a:outerShdw blurRad="38100" dist="38100" dir="2700000" algn="tl">
                    <a:srgbClr val="000000">
                      <a:alpha val="43137"/>
                    </a:srgbClr>
                  </a:outerShdw>
                </a:effectLst>
                <a:cs typeface="+mn-ea"/>
                <a:sym typeface="+mn-lt"/>
              </a:rPr>
              <a:t>  </a:t>
            </a:r>
            <a:r>
              <a:rPr lang="zh-CN" altLang="en-US" sz="2800" b="1" dirty="0">
                <a:solidFill>
                  <a:srgbClr val="E8B86E"/>
                </a:solidFill>
                <a:effectLst>
                  <a:outerShdw blurRad="38100" dist="38100" dir="2700000" algn="tl">
                    <a:srgbClr val="000000">
                      <a:alpha val="43137"/>
                    </a:srgbClr>
                  </a:outerShdw>
                </a:effectLst>
                <a:cs typeface="+mn-ea"/>
                <a:sym typeface="+mn-lt"/>
              </a:rPr>
              <a:t>请在此处输入标题</a:t>
            </a:r>
          </a:p>
        </p:txBody>
      </p:sp>
    </p:spTree>
    <p:custDataLst>
      <p:tags r:id="rId1"/>
    </p:custData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a:xfrm>
            <a:off x="2822" y="1905"/>
            <a:ext cx="12186355" cy="6854825"/>
          </a:xfrm>
          <a:prstGeom prst="rect">
            <a:avLst/>
          </a:prstGeom>
        </p:spPr>
      </p:pic>
    </p:spTree>
    <p:custDataLst>
      <p:tags r:id="rId1"/>
    </p:custData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0" name="文本框 9"/>
          <p:cNvSpPr txBox="1"/>
          <p:nvPr/>
        </p:nvSpPr>
        <p:spPr>
          <a:xfrm>
            <a:off x="5445125" y="1198426"/>
            <a:ext cx="1659429" cy="1200329"/>
          </a:xfrm>
          <a:prstGeom prst="rect">
            <a:avLst/>
          </a:prstGeom>
          <a:noFill/>
        </p:spPr>
        <p:txBody>
          <a:bodyPr wrap="none" rtlCol="0" anchor="t">
            <a:spAutoFit/>
          </a:bodyPr>
          <a:lstStyle/>
          <a:p>
            <a:pPr algn="l"/>
            <a:r>
              <a:rPr lang="zh-CN" altLang="en-US" sz="7200" b="1">
                <a:solidFill>
                  <a:srgbClr val="E8B86E"/>
                </a:solidFill>
                <a:effectLst>
                  <a:outerShdw blurRad="38100" dist="38100" dir="2700000" algn="tl">
                    <a:srgbClr val="000000">
                      <a:alpha val="43137"/>
                    </a:srgbClr>
                  </a:outerShdw>
                </a:effectLst>
                <a:cs typeface="+mn-ea"/>
                <a:sym typeface="+mn-lt"/>
              </a:rPr>
              <a:t>壹  </a:t>
            </a:r>
          </a:p>
        </p:txBody>
      </p:sp>
      <p:sp>
        <p:nvSpPr>
          <p:cNvPr id="4" name="文本框 3"/>
          <p:cNvSpPr txBox="1"/>
          <p:nvPr/>
        </p:nvSpPr>
        <p:spPr>
          <a:xfrm>
            <a:off x="4070985" y="2742746"/>
            <a:ext cx="3890809" cy="646331"/>
          </a:xfrm>
          <a:prstGeom prst="rect">
            <a:avLst/>
          </a:prstGeom>
          <a:noFill/>
        </p:spPr>
        <p:txBody>
          <a:bodyPr wrap="none" rtlCol="0" anchor="t">
            <a:spAutoFit/>
          </a:bodyPr>
          <a:lstStyle/>
          <a:p>
            <a:pPr algn="l"/>
            <a:r>
              <a:rPr lang="zh-CN" altLang="en-US" sz="3600" b="1" dirty="0">
                <a:solidFill>
                  <a:srgbClr val="E8B86E"/>
                </a:solidFill>
                <a:effectLst>
                  <a:outerShdw blurRad="38100" dist="38100" dir="2700000" algn="tl">
                    <a:srgbClr val="000000">
                      <a:alpha val="43137"/>
                    </a:srgbClr>
                  </a:outerShdw>
                </a:effectLst>
                <a:cs typeface="+mn-ea"/>
                <a:sym typeface="+mn-lt"/>
              </a:rPr>
              <a:t>请在此处输入标题</a:t>
            </a:r>
          </a:p>
        </p:txBody>
      </p:sp>
    </p:spTree>
    <p:custDataLst>
      <p:tags r:id="rId1"/>
    </p:custData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矩形 8"/>
          <p:cNvSpPr/>
          <p:nvPr/>
        </p:nvSpPr>
        <p:spPr>
          <a:xfrm>
            <a:off x="1285240" y="799465"/>
            <a:ext cx="9621520" cy="5258435"/>
          </a:xfrm>
          <a:prstGeom prst="rect">
            <a:avLst/>
          </a:prstGeom>
          <a:noFill/>
          <a:ln w="12700" cmpd="sng">
            <a:solidFill>
              <a:srgbClr val="CFA66B"/>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29" name="文本框 28"/>
          <p:cNvSpPr txBox="1"/>
          <p:nvPr/>
        </p:nvSpPr>
        <p:spPr>
          <a:xfrm>
            <a:off x="2228810" y="1890304"/>
            <a:ext cx="6832640" cy="3511550"/>
          </a:xfrm>
          <a:prstGeom prst="rect">
            <a:avLst/>
          </a:prstGeom>
          <a:noFill/>
        </p:spPr>
        <p:txBody>
          <a:bodyPr vert="eaVert" wrap="square" rtlCol="0">
            <a:spAutoFit/>
          </a:bodyPr>
          <a:lstStyle/>
          <a:p>
            <a:pPr>
              <a:lnSpc>
                <a:spcPct val="150000"/>
              </a:lnSpc>
            </a:pPr>
            <a:r>
              <a:rPr lang="en-US" altLang="zh-CN" b="1" spc="300" noProof="0" dirty="0">
                <a:ln>
                  <a:noFill/>
                </a:ln>
                <a:solidFill>
                  <a:srgbClr val="E8B86E"/>
                </a:solidFill>
                <a:effectLst/>
                <a:uLnTx/>
                <a:uFillTx/>
                <a:cs typeface="+mn-ea"/>
                <a:sym typeface="+mn-lt"/>
              </a:rPr>
              <a:t>    </a:t>
            </a:r>
            <a:r>
              <a:rPr lang="zh-CN" altLang="zh-CN" b="1" spc="300" noProof="0" dirty="0">
                <a:ln>
                  <a:noFill/>
                </a:ln>
                <a:solidFill>
                  <a:srgbClr val="E8B86E"/>
                </a:solidFill>
                <a:effectLst/>
                <a:uLnTx/>
                <a:uFillTx/>
                <a:cs typeface="+mn-ea"/>
                <a:sym typeface="+mn-lt"/>
              </a:rPr>
              <a:t>图片是通过网络搜索所找到的图片，</a:t>
            </a:r>
            <a:r>
              <a:rPr lang="en-US" altLang="zh-CN" b="1" spc="300" noProof="0" dirty="0">
                <a:ln>
                  <a:noFill/>
                </a:ln>
                <a:solidFill>
                  <a:srgbClr val="E8B86E"/>
                </a:solidFill>
                <a:effectLst/>
                <a:uLnTx/>
                <a:uFillTx/>
                <a:cs typeface="+mn-ea"/>
                <a:sym typeface="+mn-lt"/>
              </a:rPr>
              <a:t>logo</a:t>
            </a:r>
            <a:r>
              <a:rPr lang="zh-CN" altLang="en-US" b="1" spc="300" noProof="0" dirty="0">
                <a:ln>
                  <a:noFill/>
                </a:ln>
                <a:solidFill>
                  <a:srgbClr val="E8B86E"/>
                </a:solidFill>
                <a:effectLst/>
                <a:uLnTx/>
                <a:uFillTx/>
                <a:cs typeface="+mn-ea"/>
                <a:sym typeface="+mn-lt"/>
              </a:rPr>
              <a:t>和水印都保留了，在更换图片的时候单击鼠标邮件选择</a:t>
            </a:r>
            <a:r>
              <a:rPr lang="en-US" altLang="zh-CN" b="1" spc="300" noProof="0" dirty="0">
                <a:ln>
                  <a:noFill/>
                </a:ln>
                <a:solidFill>
                  <a:srgbClr val="E8B86E"/>
                </a:solidFill>
                <a:effectLst/>
                <a:uLnTx/>
                <a:uFillTx/>
                <a:cs typeface="+mn-ea"/>
                <a:sym typeface="+mn-lt"/>
              </a:rPr>
              <a:t>“</a:t>
            </a:r>
            <a:r>
              <a:rPr lang="zh-CN" altLang="en-US" b="1" spc="300" noProof="0" dirty="0">
                <a:ln>
                  <a:noFill/>
                </a:ln>
                <a:solidFill>
                  <a:srgbClr val="E8B86E"/>
                </a:solidFill>
                <a:effectLst/>
                <a:uLnTx/>
                <a:uFillTx/>
                <a:cs typeface="+mn-ea"/>
                <a:sym typeface="+mn-lt"/>
              </a:rPr>
              <a:t>更改图片</a:t>
            </a:r>
            <a:r>
              <a:rPr lang="en-US" altLang="zh-CN" b="1" spc="300" noProof="0" dirty="0">
                <a:ln>
                  <a:noFill/>
                </a:ln>
                <a:solidFill>
                  <a:srgbClr val="E8B86E"/>
                </a:solidFill>
                <a:effectLst/>
                <a:uLnTx/>
                <a:uFillTx/>
                <a:cs typeface="+mn-ea"/>
                <a:sym typeface="+mn-lt"/>
              </a:rPr>
              <a:t>”</a:t>
            </a:r>
            <a:r>
              <a:rPr lang="zh-CN" altLang="en-US" b="1" spc="300" noProof="0" dirty="0">
                <a:ln>
                  <a:noFill/>
                </a:ln>
                <a:solidFill>
                  <a:srgbClr val="E8B86E"/>
                </a:solidFill>
                <a:effectLst/>
                <a:uLnTx/>
                <a:uFillTx/>
                <a:cs typeface="+mn-ea"/>
                <a:sym typeface="+mn-lt"/>
              </a:rPr>
              <a:t>就可以选择本地的图片直接进行替换。图片比例和保持和原图比例接近为佳。</a:t>
            </a:r>
            <a:r>
              <a:rPr lang="zh-CN" altLang="zh-CN" b="1" spc="300" noProof="0" dirty="0">
                <a:ln>
                  <a:noFill/>
                </a:ln>
                <a:solidFill>
                  <a:srgbClr val="E8B86E"/>
                </a:solidFill>
                <a:effectLst/>
                <a:uLnTx/>
                <a:uFillTx/>
                <a:cs typeface="+mn-ea"/>
                <a:sym typeface="+mn-lt"/>
              </a:rPr>
              <a:t>标题数字等都可以通过点击和重新输入进行更改，顶部</a:t>
            </a:r>
            <a:r>
              <a:rPr lang="en-US" altLang="zh-CN" b="1" spc="300" noProof="0" dirty="0">
                <a:ln>
                  <a:noFill/>
                </a:ln>
                <a:solidFill>
                  <a:srgbClr val="E8B86E"/>
                </a:solidFill>
                <a:effectLst/>
                <a:uLnTx/>
                <a:uFillTx/>
                <a:cs typeface="+mn-ea"/>
                <a:sym typeface="+mn-lt"/>
              </a:rPr>
              <a:t>“</a:t>
            </a:r>
            <a:r>
              <a:rPr lang="zh-CN" altLang="zh-CN" b="1" spc="300" noProof="0" dirty="0">
                <a:ln>
                  <a:noFill/>
                </a:ln>
                <a:solidFill>
                  <a:srgbClr val="E8B86E"/>
                </a:solidFill>
                <a:effectLst/>
                <a:uLnTx/>
                <a:uFillTx/>
                <a:cs typeface="+mn-ea"/>
                <a:sym typeface="+mn-lt"/>
              </a:rPr>
              <a:t>开始</a:t>
            </a:r>
            <a:r>
              <a:rPr lang="en-US" altLang="zh-CN" b="1" spc="300" noProof="0" dirty="0">
                <a:ln>
                  <a:noFill/>
                </a:ln>
                <a:solidFill>
                  <a:srgbClr val="E8B86E"/>
                </a:solidFill>
                <a:effectLst/>
                <a:uLnTx/>
                <a:uFillTx/>
                <a:cs typeface="+mn-ea"/>
                <a:sym typeface="+mn-lt"/>
              </a:rPr>
              <a:t>”</a:t>
            </a:r>
            <a:r>
              <a:rPr lang="zh-CN" altLang="zh-CN" b="1" spc="300" noProof="0" dirty="0">
                <a:ln>
                  <a:noFill/>
                </a:ln>
                <a:solidFill>
                  <a:srgbClr val="E8B86E"/>
                </a:solidFill>
                <a:effectLst/>
                <a:uLnTx/>
                <a:uFillTx/>
                <a:cs typeface="+mn-ea"/>
                <a:sym typeface="+mn-lt"/>
              </a:rPr>
              <a:t>面板中可以对字体、字号、颜色、行距等进行修</a:t>
            </a:r>
            <a:r>
              <a:rPr lang="zh-CN" altLang="en-US" b="1" spc="300" noProof="0" dirty="0">
                <a:ln>
                  <a:noFill/>
                </a:ln>
                <a:solidFill>
                  <a:srgbClr val="E8B86E"/>
                </a:solidFill>
                <a:effectLst/>
                <a:uLnTx/>
                <a:uFillTx/>
                <a:cs typeface="+mn-ea"/>
                <a:sym typeface="+mn-lt"/>
              </a:rPr>
              <a:t>改。</a:t>
            </a:r>
            <a:r>
              <a:rPr lang="zh-CN" altLang="zh-CN" b="1" spc="300" noProof="0" dirty="0">
                <a:ln>
                  <a:noFill/>
                </a:ln>
                <a:solidFill>
                  <a:srgbClr val="E8B86E"/>
                </a:solidFill>
                <a:effectLst/>
                <a:uLnTx/>
                <a:uFillTx/>
                <a:cs typeface="+mn-ea"/>
                <a:sym typeface="+mn-lt"/>
              </a:rPr>
              <a:t>标题数字等都可以通过点击和重新输入进行更改，顶部</a:t>
            </a:r>
            <a:r>
              <a:rPr lang="en-US" altLang="zh-CN" b="1" spc="300" noProof="0" dirty="0">
                <a:ln>
                  <a:noFill/>
                </a:ln>
                <a:solidFill>
                  <a:srgbClr val="E8B86E"/>
                </a:solidFill>
                <a:effectLst/>
                <a:uLnTx/>
                <a:uFillTx/>
                <a:cs typeface="+mn-ea"/>
                <a:sym typeface="+mn-lt"/>
              </a:rPr>
              <a:t>“</a:t>
            </a:r>
            <a:r>
              <a:rPr lang="zh-CN" altLang="zh-CN" b="1" spc="300" noProof="0" dirty="0">
                <a:ln>
                  <a:noFill/>
                </a:ln>
                <a:solidFill>
                  <a:srgbClr val="E8B86E"/>
                </a:solidFill>
                <a:effectLst/>
                <a:uLnTx/>
                <a:uFillTx/>
                <a:cs typeface="+mn-ea"/>
                <a:sym typeface="+mn-lt"/>
              </a:rPr>
              <a:t>开始</a:t>
            </a:r>
            <a:r>
              <a:rPr lang="en-US" altLang="zh-CN" b="1" spc="300" noProof="0" dirty="0">
                <a:ln>
                  <a:noFill/>
                </a:ln>
                <a:solidFill>
                  <a:srgbClr val="E8B86E"/>
                </a:solidFill>
                <a:effectLst/>
                <a:uLnTx/>
                <a:uFillTx/>
                <a:cs typeface="+mn-ea"/>
                <a:sym typeface="+mn-lt"/>
              </a:rPr>
              <a:t>”</a:t>
            </a:r>
            <a:r>
              <a:rPr lang="zh-CN" altLang="zh-CN" b="1" spc="300" noProof="0" dirty="0">
                <a:ln>
                  <a:noFill/>
                </a:ln>
                <a:solidFill>
                  <a:srgbClr val="E8B86E"/>
                </a:solidFill>
                <a:effectLst/>
                <a:uLnTx/>
                <a:uFillTx/>
                <a:cs typeface="+mn-ea"/>
                <a:sym typeface="+mn-lt"/>
              </a:rPr>
              <a:t>面板中可以对字体、字号、颜色、行距等进行修</a:t>
            </a:r>
            <a:r>
              <a:rPr lang="zh-CN" altLang="en-US" b="1" spc="300" noProof="0" dirty="0">
                <a:ln>
                  <a:noFill/>
                </a:ln>
                <a:solidFill>
                  <a:srgbClr val="E8B86E"/>
                </a:solidFill>
                <a:effectLst/>
                <a:uLnTx/>
                <a:uFillTx/>
                <a:cs typeface="+mn-ea"/>
                <a:sym typeface="+mn-lt"/>
              </a:rPr>
              <a:t>改。</a:t>
            </a:r>
            <a:endParaRPr kumimoji="1" lang="en-US" altLang="zh-CN" b="1" i="0" u="none" strike="noStrike" kern="1200" cap="none" spc="300" normalizeH="0" baseline="0" noProof="0" dirty="0">
              <a:ln>
                <a:noFill/>
              </a:ln>
              <a:solidFill>
                <a:srgbClr val="E8B86E"/>
              </a:solidFill>
              <a:effectLst/>
              <a:uLnTx/>
              <a:uFillTx/>
              <a:cs typeface="+mn-ea"/>
              <a:sym typeface="+mn-lt"/>
            </a:endParaRPr>
          </a:p>
        </p:txBody>
      </p:sp>
      <p:sp>
        <p:nvSpPr>
          <p:cNvPr id="30" name="文本框 29"/>
          <p:cNvSpPr txBox="1"/>
          <p:nvPr/>
        </p:nvSpPr>
        <p:spPr>
          <a:xfrm>
            <a:off x="9336127" y="2103029"/>
            <a:ext cx="553998" cy="2862322"/>
          </a:xfrm>
          <a:prstGeom prst="rect">
            <a:avLst/>
          </a:prstGeom>
          <a:noFill/>
        </p:spPr>
        <p:txBody>
          <a:bodyPr vert="eaVert" wrap="none" rtlCol="0">
            <a:spAutoFit/>
          </a:bodyPr>
          <a:lstStyle/>
          <a:p>
            <a:pPr algn="l"/>
            <a:r>
              <a:rPr lang="zh-CN" altLang="en-US" sz="2400" b="1" spc="300">
                <a:solidFill>
                  <a:srgbClr val="E8B86E"/>
                </a:solidFill>
                <a:effectLst/>
                <a:cs typeface="+mn-ea"/>
                <a:sym typeface="+mn-lt"/>
              </a:rPr>
              <a:t>请在此处输入标题</a:t>
            </a:r>
          </a:p>
        </p:txBody>
      </p:sp>
      <p:pic>
        <p:nvPicPr>
          <p:cNvPr id="8" name="图片 7"/>
          <p:cNvPicPr>
            <a:picLocks noChangeAspect="1"/>
          </p:cNvPicPr>
          <p:nvPr/>
        </p:nvPicPr>
        <p:blipFill rotWithShape="1">
          <a:blip r:embed="rId4" cstate="print">
            <a:extLst>
              <a:ext uri="{BEBA8EAE-BF5A-486C-A8C5-ECC9F3942E4B}">
                <a14:imgProps xmlns:a14="http://schemas.microsoft.com/office/drawing/2010/main">
                  <a14:imgLayer r:embed="rId5">
                    <a14:imgEffect>
                      <a14:colorTemperature colorTemp="8800"/>
                    </a14:imgEffect>
                  </a14:imgLayer>
                </a14:imgProps>
              </a:ext>
              <a:ext uri="{28A0092B-C50C-407E-A947-70E740481C1C}">
                <a14:useLocalDpi xmlns:a14="http://schemas.microsoft.com/office/drawing/2010/main" val="0"/>
              </a:ext>
            </a:extLst>
          </a:blip>
          <a:srcRect/>
          <a:stretch>
            <a:fillRect/>
          </a:stretch>
        </p:blipFill>
        <p:spPr>
          <a:xfrm rot="16200000" flipH="1">
            <a:off x="-2002540" y="2738698"/>
            <a:ext cx="5829138" cy="1252970"/>
          </a:xfrm>
          <a:prstGeom prst="rect">
            <a:avLst/>
          </a:prstGeom>
        </p:spPr>
      </p:pic>
      <p:pic>
        <p:nvPicPr>
          <p:cNvPr id="11" name="图片 10"/>
          <p:cNvPicPr>
            <a:picLocks noChangeAspect="1"/>
          </p:cNvPicPr>
          <p:nvPr/>
        </p:nvPicPr>
        <p:blipFill rotWithShape="1">
          <a:blip r:embed="rId4" cstate="print">
            <a:extLst>
              <a:ext uri="{BEBA8EAE-BF5A-486C-A8C5-ECC9F3942E4B}">
                <a14:imgProps xmlns:a14="http://schemas.microsoft.com/office/drawing/2010/main">
                  <a14:imgLayer r:embed="rId5">
                    <a14:imgEffect>
                      <a14:colorTemperature colorTemp="8800"/>
                    </a14:imgEffect>
                  </a14:imgLayer>
                </a14:imgProps>
              </a:ext>
              <a:ext uri="{28A0092B-C50C-407E-A947-70E740481C1C}">
                <a14:useLocalDpi xmlns:a14="http://schemas.microsoft.com/office/drawing/2010/main" val="0"/>
              </a:ext>
            </a:extLst>
          </a:blip>
          <a:srcRect/>
          <a:stretch>
            <a:fillRect/>
          </a:stretch>
        </p:blipFill>
        <p:spPr>
          <a:xfrm rot="16200000" flipH="1">
            <a:off x="8618676" y="2738698"/>
            <a:ext cx="5829138" cy="1252970"/>
          </a:xfrm>
          <a:prstGeom prst="rect">
            <a:avLst/>
          </a:prstGeom>
        </p:spPr>
      </p:pic>
    </p:spTree>
    <p:custDataLst>
      <p:tags r:id="rId1"/>
    </p:custData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 name="矩形 55"/>
          <p:cNvSpPr/>
          <p:nvPr/>
        </p:nvSpPr>
        <p:spPr>
          <a:xfrm>
            <a:off x="6440805" y="799465"/>
            <a:ext cx="4178300" cy="5258435"/>
          </a:xfrm>
          <a:prstGeom prst="rect">
            <a:avLst/>
          </a:prstGeom>
          <a:noFill/>
          <a:ln w="12700" cmpd="sng">
            <a:solidFill>
              <a:srgbClr val="CFA66B"/>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spc="300">
              <a:cs typeface="+mn-ea"/>
              <a:sym typeface="+mn-lt"/>
            </a:endParaRPr>
          </a:p>
        </p:txBody>
      </p:sp>
      <p:sp>
        <p:nvSpPr>
          <p:cNvPr id="55" name="矩形 54"/>
          <p:cNvSpPr/>
          <p:nvPr/>
        </p:nvSpPr>
        <p:spPr>
          <a:xfrm>
            <a:off x="1298575" y="799465"/>
            <a:ext cx="4178300" cy="5258435"/>
          </a:xfrm>
          <a:prstGeom prst="rect">
            <a:avLst/>
          </a:prstGeom>
          <a:noFill/>
          <a:ln w="12700" cmpd="sng">
            <a:solidFill>
              <a:srgbClr val="CFA66B"/>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spc="300">
              <a:cs typeface="+mn-ea"/>
              <a:sym typeface="+mn-lt"/>
            </a:endParaRPr>
          </a:p>
        </p:txBody>
      </p:sp>
      <p:sp>
        <p:nvSpPr>
          <p:cNvPr id="63" name="文本框 62"/>
          <p:cNvSpPr txBox="1"/>
          <p:nvPr/>
        </p:nvSpPr>
        <p:spPr>
          <a:xfrm>
            <a:off x="1614170" y="1795780"/>
            <a:ext cx="2544286" cy="400110"/>
          </a:xfrm>
          <a:prstGeom prst="rect">
            <a:avLst/>
          </a:prstGeom>
          <a:noFill/>
        </p:spPr>
        <p:txBody>
          <a:bodyPr wrap="none" rtlCol="0">
            <a:spAutoFit/>
          </a:bodyPr>
          <a:lstStyle/>
          <a:p>
            <a:pPr algn="l"/>
            <a:r>
              <a:rPr lang="zh-CN" altLang="en-US" sz="2000" b="1" spc="300">
                <a:solidFill>
                  <a:srgbClr val="E8B86E"/>
                </a:solidFill>
                <a:effectLst/>
                <a:cs typeface="+mn-ea"/>
                <a:sym typeface="+mn-lt"/>
              </a:rPr>
              <a:t>请在此处输入标题</a:t>
            </a:r>
          </a:p>
        </p:txBody>
      </p:sp>
      <p:sp>
        <p:nvSpPr>
          <p:cNvPr id="64" name="文本框 63"/>
          <p:cNvSpPr txBox="1"/>
          <p:nvPr/>
        </p:nvSpPr>
        <p:spPr>
          <a:xfrm>
            <a:off x="1667510" y="2256155"/>
            <a:ext cx="3421380" cy="3416320"/>
          </a:xfrm>
          <a:prstGeom prst="rect">
            <a:avLst/>
          </a:prstGeom>
          <a:noFill/>
        </p:spPr>
        <p:txBody>
          <a:bodyPr wrap="square" rtlCol="0">
            <a:spAutoFit/>
          </a:bodyPr>
          <a:lstStyle/>
          <a:p>
            <a:pPr algn="l">
              <a:lnSpc>
                <a:spcPct val="150000"/>
              </a:lnSpc>
            </a:pPr>
            <a:r>
              <a:rPr lang="en-US" altLang="zh-CN" sz="1600" spc="300" noProof="0" dirty="0">
                <a:ln>
                  <a:noFill/>
                </a:ln>
                <a:solidFill>
                  <a:srgbClr val="E8B86E"/>
                </a:solidFill>
                <a:effectLst/>
                <a:uLnTx/>
                <a:uFillTx/>
                <a:cs typeface="+mn-ea"/>
                <a:sym typeface="+mn-lt"/>
              </a:rPr>
              <a:t>    </a:t>
            </a:r>
            <a:r>
              <a:rPr lang="zh-CN" altLang="zh-CN" sz="1600" spc="300" noProof="0" dirty="0">
                <a:ln>
                  <a:noFill/>
                </a:ln>
                <a:solidFill>
                  <a:srgbClr val="E8B86E"/>
                </a:solidFill>
                <a:effectLst/>
                <a:uLnTx/>
                <a:uFillTx/>
                <a:cs typeface="+mn-ea"/>
                <a:sym typeface="+mn-lt"/>
              </a:rPr>
              <a:t>图片是通过网络搜索所找到的图片，</a:t>
            </a:r>
            <a:r>
              <a:rPr lang="en-US" altLang="zh-CN" sz="1600" spc="300" noProof="0" dirty="0">
                <a:ln>
                  <a:noFill/>
                </a:ln>
                <a:solidFill>
                  <a:srgbClr val="E8B86E"/>
                </a:solidFill>
                <a:effectLst/>
                <a:uLnTx/>
                <a:uFillTx/>
                <a:cs typeface="+mn-ea"/>
                <a:sym typeface="+mn-lt"/>
              </a:rPr>
              <a:t>logo</a:t>
            </a:r>
            <a:r>
              <a:rPr lang="zh-CN" altLang="en-US" sz="1600" spc="300" noProof="0" dirty="0">
                <a:ln>
                  <a:noFill/>
                </a:ln>
                <a:solidFill>
                  <a:srgbClr val="E8B86E"/>
                </a:solidFill>
                <a:effectLst/>
                <a:uLnTx/>
                <a:uFillTx/>
                <a:cs typeface="+mn-ea"/>
                <a:sym typeface="+mn-lt"/>
              </a:rPr>
              <a:t>和水印都保留了，在更换图片的时候单击鼠标右键选择</a:t>
            </a:r>
            <a:r>
              <a:rPr lang="en-US" altLang="zh-CN" sz="1600" spc="300" noProof="0" dirty="0">
                <a:ln>
                  <a:noFill/>
                </a:ln>
                <a:solidFill>
                  <a:srgbClr val="E8B86E"/>
                </a:solidFill>
                <a:effectLst/>
                <a:uLnTx/>
                <a:uFillTx/>
                <a:cs typeface="+mn-ea"/>
                <a:sym typeface="+mn-lt"/>
              </a:rPr>
              <a:t>“</a:t>
            </a:r>
            <a:r>
              <a:rPr lang="zh-CN" altLang="en-US" sz="1600" spc="300" noProof="0" dirty="0">
                <a:ln>
                  <a:noFill/>
                </a:ln>
                <a:solidFill>
                  <a:srgbClr val="E8B86E"/>
                </a:solidFill>
                <a:effectLst/>
                <a:uLnTx/>
                <a:uFillTx/>
                <a:cs typeface="+mn-ea"/>
                <a:sym typeface="+mn-lt"/>
              </a:rPr>
              <a:t>更改图片</a:t>
            </a:r>
            <a:r>
              <a:rPr lang="en-US" altLang="zh-CN" sz="1600" spc="300" noProof="0" dirty="0">
                <a:ln>
                  <a:noFill/>
                </a:ln>
                <a:solidFill>
                  <a:srgbClr val="E8B86E"/>
                </a:solidFill>
                <a:effectLst/>
                <a:uLnTx/>
                <a:uFillTx/>
                <a:cs typeface="+mn-ea"/>
                <a:sym typeface="+mn-lt"/>
              </a:rPr>
              <a:t>”</a:t>
            </a:r>
            <a:r>
              <a:rPr lang="zh-CN" altLang="en-US" sz="1600" spc="300" noProof="0" dirty="0">
                <a:ln>
                  <a:noFill/>
                </a:ln>
                <a:solidFill>
                  <a:srgbClr val="E8B86E"/>
                </a:solidFill>
                <a:effectLst/>
                <a:uLnTx/>
                <a:uFillTx/>
                <a:cs typeface="+mn-ea"/>
                <a:sym typeface="+mn-lt"/>
              </a:rPr>
              <a:t>就可以选择本地的图片直接进行替换。</a:t>
            </a:r>
            <a:r>
              <a:rPr lang="zh-CN" altLang="zh-CN" sz="1600" spc="300" noProof="0" dirty="0">
                <a:ln>
                  <a:noFill/>
                </a:ln>
                <a:solidFill>
                  <a:srgbClr val="E8B86E"/>
                </a:solidFill>
                <a:effectLst/>
                <a:uLnTx/>
                <a:uFillTx/>
                <a:cs typeface="+mn-ea"/>
                <a:sym typeface="+mn-lt"/>
              </a:rPr>
              <a:t>标题数字等都可以通过点击和重新输入进行更改，顶部</a:t>
            </a:r>
            <a:r>
              <a:rPr lang="en-US" altLang="zh-CN" sz="1600" spc="300" noProof="0" dirty="0">
                <a:ln>
                  <a:noFill/>
                </a:ln>
                <a:solidFill>
                  <a:srgbClr val="E8B86E"/>
                </a:solidFill>
                <a:effectLst/>
                <a:uLnTx/>
                <a:uFillTx/>
                <a:cs typeface="+mn-ea"/>
                <a:sym typeface="+mn-lt"/>
              </a:rPr>
              <a:t>“</a:t>
            </a:r>
            <a:r>
              <a:rPr lang="zh-CN" altLang="zh-CN" sz="1600" spc="300" noProof="0" dirty="0">
                <a:ln>
                  <a:noFill/>
                </a:ln>
                <a:solidFill>
                  <a:srgbClr val="E8B86E"/>
                </a:solidFill>
                <a:effectLst/>
                <a:uLnTx/>
                <a:uFillTx/>
                <a:cs typeface="+mn-ea"/>
                <a:sym typeface="+mn-lt"/>
              </a:rPr>
              <a:t>开始</a:t>
            </a:r>
            <a:r>
              <a:rPr lang="en-US" altLang="zh-CN" sz="1600" spc="300" noProof="0" dirty="0">
                <a:ln>
                  <a:noFill/>
                </a:ln>
                <a:solidFill>
                  <a:srgbClr val="E8B86E"/>
                </a:solidFill>
                <a:effectLst/>
                <a:uLnTx/>
                <a:uFillTx/>
                <a:cs typeface="+mn-ea"/>
                <a:sym typeface="+mn-lt"/>
              </a:rPr>
              <a:t>”</a:t>
            </a:r>
            <a:r>
              <a:rPr lang="zh-CN" altLang="zh-CN" sz="1600" spc="300" noProof="0" dirty="0">
                <a:ln>
                  <a:noFill/>
                </a:ln>
                <a:solidFill>
                  <a:srgbClr val="E8B86E"/>
                </a:solidFill>
                <a:effectLst/>
                <a:uLnTx/>
                <a:uFillTx/>
                <a:cs typeface="+mn-ea"/>
                <a:sym typeface="+mn-lt"/>
              </a:rPr>
              <a:t>面板中可以对字体、字号、颜色、行距等进行修</a:t>
            </a:r>
            <a:r>
              <a:rPr lang="zh-CN" altLang="en-US" sz="1600" spc="300" noProof="0" dirty="0">
                <a:ln>
                  <a:noFill/>
                </a:ln>
                <a:solidFill>
                  <a:srgbClr val="E8B86E"/>
                </a:solidFill>
                <a:effectLst/>
                <a:uLnTx/>
                <a:uFillTx/>
                <a:cs typeface="+mn-ea"/>
                <a:sym typeface="+mn-lt"/>
              </a:rPr>
              <a:t>改。</a:t>
            </a:r>
            <a:endParaRPr lang="zh-CN" altLang="en-US" sz="1600" spc="300" dirty="0">
              <a:cs typeface="+mn-ea"/>
              <a:sym typeface="+mn-lt"/>
            </a:endParaRPr>
          </a:p>
        </p:txBody>
      </p:sp>
      <p:sp>
        <p:nvSpPr>
          <p:cNvPr id="65" name="文本框 64"/>
          <p:cNvSpPr txBox="1"/>
          <p:nvPr/>
        </p:nvSpPr>
        <p:spPr>
          <a:xfrm>
            <a:off x="7613650" y="4777740"/>
            <a:ext cx="2544286" cy="400110"/>
          </a:xfrm>
          <a:prstGeom prst="rect">
            <a:avLst/>
          </a:prstGeom>
          <a:noFill/>
        </p:spPr>
        <p:txBody>
          <a:bodyPr wrap="none" rtlCol="0">
            <a:spAutoFit/>
          </a:bodyPr>
          <a:lstStyle/>
          <a:p>
            <a:pPr algn="l"/>
            <a:r>
              <a:rPr lang="zh-CN" altLang="en-US" sz="2000" b="1" spc="300" dirty="0">
                <a:solidFill>
                  <a:srgbClr val="E8B86E"/>
                </a:solidFill>
                <a:effectLst/>
                <a:cs typeface="+mn-ea"/>
                <a:sym typeface="+mn-lt"/>
              </a:rPr>
              <a:t>请在此处输入标题</a:t>
            </a:r>
          </a:p>
        </p:txBody>
      </p:sp>
      <p:sp>
        <p:nvSpPr>
          <p:cNvPr id="66" name="文本框 65"/>
          <p:cNvSpPr txBox="1"/>
          <p:nvPr/>
        </p:nvSpPr>
        <p:spPr>
          <a:xfrm>
            <a:off x="6818630" y="1284605"/>
            <a:ext cx="3421380" cy="3662541"/>
          </a:xfrm>
          <a:prstGeom prst="rect">
            <a:avLst/>
          </a:prstGeom>
          <a:noFill/>
        </p:spPr>
        <p:txBody>
          <a:bodyPr wrap="square" rtlCol="0">
            <a:spAutoFit/>
          </a:bodyPr>
          <a:lstStyle/>
          <a:p>
            <a:pPr algn="l">
              <a:lnSpc>
                <a:spcPct val="150000"/>
              </a:lnSpc>
            </a:pPr>
            <a:r>
              <a:rPr lang="en-US" altLang="zh-CN" sz="1600" spc="300" noProof="0" dirty="0">
                <a:ln>
                  <a:noFill/>
                </a:ln>
                <a:solidFill>
                  <a:srgbClr val="E8B86E"/>
                </a:solidFill>
                <a:effectLst/>
                <a:uLnTx/>
                <a:uFillTx/>
                <a:cs typeface="+mn-ea"/>
                <a:sym typeface="+mn-lt"/>
              </a:rPr>
              <a:t>    </a:t>
            </a:r>
            <a:r>
              <a:rPr lang="zh-CN" altLang="zh-CN" sz="1600" spc="300" noProof="0" dirty="0">
                <a:ln>
                  <a:noFill/>
                </a:ln>
                <a:solidFill>
                  <a:srgbClr val="E8B86E"/>
                </a:solidFill>
                <a:effectLst/>
                <a:uLnTx/>
                <a:uFillTx/>
                <a:cs typeface="+mn-ea"/>
                <a:sym typeface="+mn-lt"/>
              </a:rPr>
              <a:t>图片是通过网络搜索所找到的图片，</a:t>
            </a:r>
            <a:r>
              <a:rPr lang="en-US" altLang="zh-CN" sz="1600" spc="300" noProof="0" dirty="0">
                <a:ln>
                  <a:noFill/>
                </a:ln>
                <a:solidFill>
                  <a:srgbClr val="E8B86E"/>
                </a:solidFill>
                <a:effectLst/>
                <a:uLnTx/>
                <a:uFillTx/>
                <a:cs typeface="+mn-ea"/>
                <a:sym typeface="+mn-lt"/>
              </a:rPr>
              <a:t>logo</a:t>
            </a:r>
            <a:r>
              <a:rPr lang="zh-CN" altLang="en-US" sz="1600" spc="300" noProof="0" dirty="0">
                <a:ln>
                  <a:noFill/>
                </a:ln>
                <a:solidFill>
                  <a:srgbClr val="E8B86E"/>
                </a:solidFill>
                <a:effectLst/>
                <a:uLnTx/>
                <a:uFillTx/>
                <a:cs typeface="+mn-ea"/>
                <a:sym typeface="+mn-lt"/>
              </a:rPr>
              <a:t>和水印都保留了，在更换图片的时候单击鼠标右键选择</a:t>
            </a:r>
            <a:r>
              <a:rPr lang="en-US" altLang="zh-CN" sz="1600" spc="300" noProof="0" dirty="0">
                <a:ln>
                  <a:noFill/>
                </a:ln>
                <a:solidFill>
                  <a:srgbClr val="E8B86E"/>
                </a:solidFill>
                <a:effectLst/>
                <a:uLnTx/>
                <a:uFillTx/>
                <a:cs typeface="+mn-ea"/>
                <a:sym typeface="+mn-lt"/>
              </a:rPr>
              <a:t>“</a:t>
            </a:r>
            <a:r>
              <a:rPr lang="zh-CN" altLang="en-US" sz="1600" spc="300" noProof="0" dirty="0">
                <a:ln>
                  <a:noFill/>
                </a:ln>
                <a:solidFill>
                  <a:srgbClr val="E8B86E"/>
                </a:solidFill>
                <a:effectLst/>
                <a:uLnTx/>
                <a:uFillTx/>
                <a:cs typeface="+mn-ea"/>
                <a:sym typeface="+mn-lt"/>
              </a:rPr>
              <a:t>更改图片</a:t>
            </a:r>
            <a:r>
              <a:rPr lang="en-US" altLang="zh-CN" sz="1600" spc="300" noProof="0" dirty="0">
                <a:ln>
                  <a:noFill/>
                </a:ln>
                <a:solidFill>
                  <a:srgbClr val="E8B86E"/>
                </a:solidFill>
                <a:effectLst/>
                <a:uLnTx/>
                <a:uFillTx/>
                <a:cs typeface="+mn-ea"/>
                <a:sym typeface="+mn-lt"/>
              </a:rPr>
              <a:t>”</a:t>
            </a:r>
            <a:r>
              <a:rPr lang="zh-CN" altLang="en-US" sz="1600" spc="300" noProof="0" dirty="0">
                <a:ln>
                  <a:noFill/>
                </a:ln>
                <a:solidFill>
                  <a:srgbClr val="E8B86E"/>
                </a:solidFill>
                <a:effectLst/>
                <a:uLnTx/>
                <a:uFillTx/>
                <a:cs typeface="+mn-ea"/>
                <a:sym typeface="+mn-lt"/>
              </a:rPr>
              <a:t>就可以选择本地的图片直接进行替换。</a:t>
            </a:r>
            <a:r>
              <a:rPr lang="zh-CN" altLang="zh-CN" sz="1600" spc="300" noProof="0" dirty="0">
                <a:ln>
                  <a:noFill/>
                </a:ln>
                <a:solidFill>
                  <a:srgbClr val="E8B86E"/>
                </a:solidFill>
                <a:effectLst/>
                <a:uLnTx/>
                <a:uFillTx/>
                <a:cs typeface="+mn-ea"/>
                <a:sym typeface="+mn-lt"/>
              </a:rPr>
              <a:t>标题数字等都可以通过点击和重新输入进行更改，顶部</a:t>
            </a:r>
            <a:r>
              <a:rPr lang="en-US" altLang="zh-CN" sz="1600" spc="300" noProof="0" dirty="0">
                <a:ln>
                  <a:noFill/>
                </a:ln>
                <a:solidFill>
                  <a:srgbClr val="E8B86E"/>
                </a:solidFill>
                <a:effectLst/>
                <a:uLnTx/>
                <a:uFillTx/>
                <a:cs typeface="+mn-ea"/>
                <a:sym typeface="+mn-lt"/>
              </a:rPr>
              <a:t>“</a:t>
            </a:r>
            <a:r>
              <a:rPr lang="zh-CN" altLang="zh-CN" sz="1600" spc="300" noProof="0" dirty="0">
                <a:ln>
                  <a:noFill/>
                </a:ln>
                <a:solidFill>
                  <a:srgbClr val="E8B86E"/>
                </a:solidFill>
                <a:effectLst/>
                <a:uLnTx/>
                <a:uFillTx/>
                <a:cs typeface="+mn-ea"/>
                <a:sym typeface="+mn-lt"/>
              </a:rPr>
              <a:t>开始</a:t>
            </a:r>
            <a:r>
              <a:rPr lang="en-US" altLang="zh-CN" sz="1600" spc="300" noProof="0" dirty="0">
                <a:ln>
                  <a:noFill/>
                </a:ln>
                <a:solidFill>
                  <a:srgbClr val="E8B86E"/>
                </a:solidFill>
                <a:effectLst/>
                <a:uLnTx/>
                <a:uFillTx/>
                <a:cs typeface="+mn-ea"/>
                <a:sym typeface="+mn-lt"/>
              </a:rPr>
              <a:t>”</a:t>
            </a:r>
            <a:r>
              <a:rPr lang="zh-CN" altLang="zh-CN" sz="1600" spc="300" noProof="0" dirty="0">
                <a:ln>
                  <a:noFill/>
                </a:ln>
                <a:solidFill>
                  <a:srgbClr val="E8B86E"/>
                </a:solidFill>
                <a:effectLst/>
                <a:uLnTx/>
                <a:uFillTx/>
                <a:cs typeface="+mn-ea"/>
                <a:sym typeface="+mn-lt"/>
              </a:rPr>
              <a:t>面板中可以对字体、字号、颜色、行距等进行修</a:t>
            </a:r>
            <a:r>
              <a:rPr lang="zh-CN" altLang="en-US" sz="1600" spc="300" noProof="0" dirty="0">
                <a:ln>
                  <a:noFill/>
                </a:ln>
                <a:solidFill>
                  <a:srgbClr val="E8B86E"/>
                </a:solidFill>
                <a:effectLst/>
                <a:uLnTx/>
                <a:uFillTx/>
                <a:cs typeface="+mn-ea"/>
                <a:sym typeface="+mn-lt"/>
              </a:rPr>
              <a:t>改。</a:t>
            </a:r>
            <a:endParaRPr kumimoji="1" lang="en-US" altLang="zh-CN" sz="1600" b="0" i="0" u="none" strike="noStrike" kern="1200" cap="none" spc="300" normalizeH="0" baseline="0" noProof="0" dirty="0">
              <a:ln>
                <a:noFill/>
              </a:ln>
              <a:solidFill>
                <a:srgbClr val="E8B86E"/>
              </a:solidFill>
              <a:effectLst/>
              <a:uLnTx/>
              <a:uFillTx/>
              <a:cs typeface="+mn-ea"/>
              <a:sym typeface="+mn-lt"/>
            </a:endParaRPr>
          </a:p>
          <a:p>
            <a:endParaRPr lang="zh-CN" altLang="en-US" sz="1600" spc="300" dirty="0">
              <a:cs typeface="+mn-ea"/>
              <a:sym typeface="+mn-lt"/>
            </a:endParaRPr>
          </a:p>
        </p:txBody>
      </p:sp>
      <p:pic>
        <p:nvPicPr>
          <p:cNvPr id="2" name="图片 1"/>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8800"/>
                    </a14:imgEffect>
                  </a14:imgLayer>
                </a14:imgProps>
              </a:ext>
              <a:ext uri="{28A0092B-C50C-407E-A947-70E740481C1C}">
                <a14:useLocalDpi xmlns:a14="http://schemas.microsoft.com/office/drawing/2010/main" val="0"/>
              </a:ext>
            </a:extLst>
          </a:blip>
          <a:srcRect/>
          <a:stretch>
            <a:fillRect/>
          </a:stretch>
        </p:blipFill>
        <p:spPr>
          <a:xfrm flipH="1">
            <a:off x="1650555" y="1082268"/>
            <a:ext cx="3319442" cy="713512"/>
          </a:xfrm>
          <a:prstGeom prst="rect">
            <a:avLst/>
          </a:prstGeom>
        </p:spPr>
      </p:pic>
      <p:pic>
        <p:nvPicPr>
          <p:cNvPr id="12" name="图片 11"/>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8800"/>
                    </a14:imgEffect>
                  </a14:imgLayer>
                </a14:imgProps>
              </a:ext>
              <a:ext uri="{28A0092B-C50C-407E-A947-70E740481C1C}">
                <a14:useLocalDpi xmlns:a14="http://schemas.microsoft.com/office/drawing/2010/main" val="0"/>
              </a:ext>
            </a:extLst>
          </a:blip>
          <a:srcRect/>
          <a:stretch>
            <a:fillRect/>
          </a:stretch>
        </p:blipFill>
        <p:spPr>
          <a:xfrm flipH="1">
            <a:off x="6832155" y="5344388"/>
            <a:ext cx="3319442" cy="713512"/>
          </a:xfrm>
          <a:prstGeom prst="rect">
            <a:avLst/>
          </a:prstGeom>
        </p:spPr>
      </p:pic>
    </p:spTree>
    <p:custDataLst>
      <p:tags r:id="rId1"/>
    </p:custData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图片 9"/>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8800"/>
                    </a14:imgEffect>
                  </a14:imgLayer>
                </a14:imgProps>
              </a:ext>
              <a:ext uri="{28A0092B-C50C-407E-A947-70E740481C1C}">
                <a14:useLocalDpi xmlns:a14="http://schemas.microsoft.com/office/drawing/2010/main" val="0"/>
              </a:ext>
            </a:extLst>
          </a:blip>
          <a:srcRect/>
          <a:stretch>
            <a:fillRect/>
          </a:stretch>
        </p:blipFill>
        <p:spPr>
          <a:xfrm flipH="1">
            <a:off x="2847874" y="120332"/>
            <a:ext cx="6496252" cy="1396366"/>
          </a:xfrm>
          <a:prstGeom prst="rect">
            <a:avLst/>
          </a:prstGeom>
        </p:spPr>
      </p:pic>
      <p:sp>
        <p:nvSpPr>
          <p:cNvPr id="13" name="椭圆 12" descr="e7d195523061f1c0d3ba7f298e59d031c9c3f97027ed136f882110EF8F17BAD1F2C348D17C7856EF46CB4678CC9E44EE1ABA681E3133328A7B4D22AAF822B2429426B2355AA8CC4431B8568D2CF3B73A2AFCC7246F074813C5A0A400C604C2E4AED7B7F7282F7066B2199682A80A29E573F146F815DA2058DF6DA411F2D7BD286C833E58BA5A529C"/>
          <p:cNvSpPr/>
          <p:nvPr/>
        </p:nvSpPr>
        <p:spPr>
          <a:xfrm>
            <a:off x="1520141" y="2407853"/>
            <a:ext cx="696686" cy="696686"/>
          </a:xfrm>
          <a:prstGeom prst="ellipse">
            <a:avLst/>
          </a:prstGeom>
          <a:solidFill>
            <a:srgbClr val="E8B86E"/>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4" name="椭圆 13" descr="e7d195523061f1c0d3ba7f298e59d031c9c3f97027ed136f882110EF8F17BAD1F2C348D17C7856EF46CB4678CC9E44EE1ABA681E3133328A7B4D22AAF822B2429426B2355AA8CC4431B8568D2CF3B73A2AFCC7246F074813C5A0A400C604C2E4AED7B7F7282F7066B2199682A80A29E573F146F815DA2058DF6DA411F2D7BD286C833E58BA5A529C"/>
          <p:cNvSpPr/>
          <p:nvPr/>
        </p:nvSpPr>
        <p:spPr>
          <a:xfrm>
            <a:off x="1520141" y="4432459"/>
            <a:ext cx="696686" cy="696686"/>
          </a:xfrm>
          <a:prstGeom prst="ellipse">
            <a:avLst/>
          </a:prstGeom>
          <a:solidFill>
            <a:srgbClr val="E8B86E"/>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5" name="椭圆 14" descr="e7d195523061f1c0d3ba7f298e59d031c9c3f97027ed136f882110EF8F17BAD1F2C348D17C7856EF46CB4678CC9E44EE1ABA681E3133328A7B4D22AAF822B2429426B2355AA8CC4431B8568D2CF3B73A2AFCC7246F074813C5A0A400C604C2E4AED7B7F7282F7066B2199682A80A29E573F146F815DA2058DF6DA411F2D7BD286C833E58BA5A529C"/>
          <p:cNvSpPr/>
          <p:nvPr/>
        </p:nvSpPr>
        <p:spPr>
          <a:xfrm>
            <a:off x="6379705" y="2407853"/>
            <a:ext cx="696686" cy="696686"/>
          </a:xfrm>
          <a:prstGeom prst="ellipse">
            <a:avLst/>
          </a:prstGeom>
          <a:solidFill>
            <a:srgbClr val="E8B86E"/>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6" name="椭圆 15" descr="e7d195523061f1c0d3ba7f298e59d031c9c3f97027ed136f882110EF8F17BAD1F2C348D17C7856EF46CB4678CC9E44EE1ABA681E3133328A7B4D22AAF822B2429426B2355AA8CC4431B8568D2CF3B73A2AFCC7246F074813C5A0A400C604C2E4AED7B7F7282F7066B2199682A80A29E573F146F815DA2058DF6DA411F2D7BD286C833E58BA5A529C"/>
          <p:cNvSpPr/>
          <p:nvPr/>
        </p:nvSpPr>
        <p:spPr>
          <a:xfrm>
            <a:off x="6379705" y="4432459"/>
            <a:ext cx="696686" cy="696686"/>
          </a:xfrm>
          <a:prstGeom prst="ellipse">
            <a:avLst/>
          </a:prstGeom>
          <a:solidFill>
            <a:srgbClr val="E8B86E"/>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7" name="文本框 16" descr="e7d195523061f1c0d3ba7f298e59d031c9c3f97027ed136f882110EF8F17BAD1F2C348D17C7856EF46CB4678CC9E44EE1ABA681E3133328A7B4D22AAF822B2429426B2355AA8CC4431B8568D2CF3B73A2AFCC7246F074813C5A0A400C604C2E4AED7B7F7282F7066B2199682A80A29E573F146F815DA2058DF6DA411F2D7BD286C833E58BA5A529C"/>
          <p:cNvSpPr txBox="1"/>
          <p:nvPr/>
        </p:nvSpPr>
        <p:spPr>
          <a:xfrm>
            <a:off x="1633595" y="2525364"/>
            <a:ext cx="469778" cy="461665"/>
          </a:xfrm>
          <a:prstGeom prst="rect">
            <a:avLst/>
          </a:prstGeom>
          <a:solidFill>
            <a:srgbClr val="E8B86E"/>
          </a:solidFill>
        </p:spPr>
        <p:txBody>
          <a:bodyPr wrap="square" rtlCol="0">
            <a:spAutoFit/>
          </a:bodyPr>
          <a:lstStyle/>
          <a:p>
            <a:pPr algn="ctr"/>
            <a:r>
              <a:rPr lang="en-US" altLang="zh-CN" sz="2400" dirty="0">
                <a:solidFill>
                  <a:schemeClr val="bg1"/>
                </a:solidFill>
                <a:cs typeface="+mn-ea"/>
                <a:sym typeface="+mn-lt"/>
              </a:rPr>
              <a:t>1</a:t>
            </a:r>
            <a:endParaRPr lang="zh-CN" altLang="en-US" sz="2400" dirty="0">
              <a:solidFill>
                <a:schemeClr val="bg1"/>
              </a:solidFill>
              <a:cs typeface="+mn-ea"/>
              <a:sym typeface="+mn-lt"/>
            </a:endParaRPr>
          </a:p>
        </p:txBody>
      </p:sp>
      <p:sp>
        <p:nvSpPr>
          <p:cNvPr id="18" name="文本框 17" descr="e7d195523061f1c0d3ba7f298e59d031c9c3f97027ed136f882110EF8F17BAD1F2C348D17C7856EF46CB4678CC9E44EE1ABA681E3133328A7B4D22AAF822B2429426B2355AA8CC4431B8568D2CF3B73A2AFCC7246F074813C5A0A400C604C2E4AED7B7F7282F7066B2199682A80A29E573F146F815DA2058DF6DA411F2D7BD286C833E58BA5A529C"/>
          <p:cNvSpPr txBox="1"/>
          <p:nvPr/>
        </p:nvSpPr>
        <p:spPr>
          <a:xfrm>
            <a:off x="6493159" y="2525364"/>
            <a:ext cx="469778" cy="461665"/>
          </a:xfrm>
          <a:prstGeom prst="rect">
            <a:avLst/>
          </a:prstGeom>
          <a:solidFill>
            <a:srgbClr val="E8B86E"/>
          </a:solidFill>
        </p:spPr>
        <p:txBody>
          <a:bodyPr wrap="square" rtlCol="0">
            <a:spAutoFit/>
          </a:bodyPr>
          <a:lstStyle/>
          <a:p>
            <a:pPr algn="ctr"/>
            <a:r>
              <a:rPr lang="en-US" altLang="zh-CN" sz="2400" dirty="0">
                <a:solidFill>
                  <a:schemeClr val="bg1"/>
                </a:solidFill>
                <a:cs typeface="+mn-ea"/>
                <a:sym typeface="+mn-lt"/>
              </a:rPr>
              <a:t>2</a:t>
            </a:r>
            <a:endParaRPr lang="zh-CN" altLang="en-US" sz="2400" dirty="0">
              <a:solidFill>
                <a:schemeClr val="bg1"/>
              </a:solidFill>
              <a:cs typeface="+mn-ea"/>
              <a:sym typeface="+mn-lt"/>
            </a:endParaRPr>
          </a:p>
        </p:txBody>
      </p:sp>
      <p:sp>
        <p:nvSpPr>
          <p:cNvPr id="19" name="文本框 18" descr="e7d195523061f1c0d3ba7f298e59d031c9c3f97027ed136f882110EF8F17BAD1F2C348D17C7856EF46CB4678CC9E44EE1ABA681E3133328A7B4D22AAF822B2429426B2355AA8CC4431B8568D2CF3B73A2AFCC7246F074813C5A0A400C604C2E4AED7B7F7282F7066B2199682A80A29E573F146F815DA2058DF6DA411F2D7BD286C833E58BA5A529C"/>
          <p:cNvSpPr txBox="1"/>
          <p:nvPr/>
        </p:nvSpPr>
        <p:spPr>
          <a:xfrm>
            <a:off x="1633595" y="4548904"/>
            <a:ext cx="469778" cy="461665"/>
          </a:xfrm>
          <a:prstGeom prst="rect">
            <a:avLst/>
          </a:prstGeom>
          <a:solidFill>
            <a:srgbClr val="E8B86E"/>
          </a:solidFill>
          <a:effectLst/>
        </p:spPr>
        <p:txBody>
          <a:bodyPr wrap="square" rtlCol="0">
            <a:spAutoFit/>
          </a:bodyPr>
          <a:lstStyle/>
          <a:p>
            <a:pPr algn="ctr"/>
            <a:r>
              <a:rPr lang="en-US" altLang="zh-CN" sz="2400" dirty="0">
                <a:solidFill>
                  <a:schemeClr val="bg1"/>
                </a:solidFill>
                <a:cs typeface="+mn-ea"/>
                <a:sym typeface="+mn-lt"/>
              </a:rPr>
              <a:t>3</a:t>
            </a:r>
            <a:endParaRPr lang="zh-CN" altLang="en-US" sz="2400" dirty="0">
              <a:solidFill>
                <a:schemeClr val="bg1"/>
              </a:solidFill>
              <a:cs typeface="+mn-ea"/>
              <a:sym typeface="+mn-lt"/>
            </a:endParaRPr>
          </a:p>
        </p:txBody>
      </p:sp>
      <p:sp>
        <p:nvSpPr>
          <p:cNvPr id="20" name="文本框 19" descr="e7d195523061f1c0d3ba7f298e59d031c9c3f97027ed136f882110EF8F17BAD1F2C348D17C7856EF46CB4678CC9E44EE1ABA681E3133328A7B4D22AAF822B2429426B2355AA8CC4431B8568D2CF3B73A2AFCC7246F074813C5A0A400C604C2E4AED7B7F7282F7066B2199682A80A29E573F146F815DA2058DF6DA411F2D7BD286C833E58BA5A529C"/>
          <p:cNvSpPr txBox="1"/>
          <p:nvPr/>
        </p:nvSpPr>
        <p:spPr>
          <a:xfrm>
            <a:off x="6493159" y="4548904"/>
            <a:ext cx="469778" cy="461665"/>
          </a:xfrm>
          <a:prstGeom prst="rect">
            <a:avLst/>
          </a:prstGeom>
          <a:solidFill>
            <a:srgbClr val="E8B86E"/>
          </a:solidFill>
        </p:spPr>
        <p:txBody>
          <a:bodyPr wrap="square" rtlCol="0">
            <a:spAutoFit/>
          </a:bodyPr>
          <a:lstStyle/>
          <a:p>
            <a:pPr algn="ctr"/>
            <a:r>
              <a:rPr lang="en-US" altLang="zh-CN" sz="2400" dirty="0">
                <a:solidFill>
                  <a:schemeClr val="bg1"/>
                </a:solidFill>
                <a:cs typeface="+mn-ea"/>
                <a:sym typeface="+mn-lt"/>
              </a:rPr>
              <a:t>4</a:t>
            </a:r>
            <a:endParaRPr lang="zh-CN" altLang="en-US" sz="2400" dirty="0">
              <a:solidFill>
                <a:schemeClr val="bg1"/>
              </a:solidFill>
              <a:cs typeface="+mn-ea"/>
              <a:sym typeface="+mn-lt"/>
            </a:endParaRPr>
          </a:p>
        </p:txBody>
      </p:sp>
      <p:sp>
        <p:nvSpPr>
          <p:cNvPr id="21" name="文本框 20" descr="e7d195523061f1c0d3ba7f298e59d031c9c3f97027ed136f882110EF8F17BAD1F2C348D17C7856EF46CB4678CC9E44EE1ABA681E3133328A7B4D22AAF822B2429426B2355AA8CC4431B8568D2CF3B73A2AFCC7246F074813C5A0A400C604C2E4AED7B7F7282F7066B2199682A80A29E573F146F815DA2058DF6DA411F2D7BD286C833E58BA5A529C"/>
          <p:cNvSpPr txBox="1"/>
          <p:nvPr/>
        </p:nvSpPr>
        <p:spPr>
          <a:xfrm>
            <a:off x="2330282" y="2184866"/>
            <a:ext cx="1996045" cy="461665"/>
          </a:xfrm>
          <a:prstGeom prst="rect">
            <a:avLst/>
          </a:prstGeom>
          <a:noFill/>
        </p:spPr>
        <p:txBody>
          <a:bodyPr wrap="square" rtlCol="0">
            <a:spAutoFit/>
          </a:bodyPr>
          <a:lstStyle/>
          <a:p>
            <a:r>
              <a:rPr lang="zh-CN" altLang="en-US" sz="2400" dirty="0">
                <a:solidFill>
                  <a:srgbClr val="E8B86E"/>
                </a:solidFill>
                <a:cs typeface="+mn-ea"/>
                <a:sym typeface="+mn-lt"/>
              </a:rPr>
              <a:t>添加标题</a:t>
            </a:r>
          </a:p>
        </p:txBody>
      </p:sp>
      <p:sp>
        <p:nvSpPr>
          <p:cNvPr id="22" name="矩形 21" descr="e7d195523061f1c0d3ba7f298e59d031c9c3f97027ed136f882110EF8F17BAD1F2C348D17C7856EF46CB4678CC9E44EE1ABA681E3133328A7B4D22AAF822B2429426B2355AA8CC4431B8568D2CF3B73A2AFCC7246F074813C5A0A400C604C2E4AED7B7F7282F7066B2199682A80A29E573F146F815DA2058DF6DA411F2D7BD286C833E58BA5A529C"/>
          <p:cNvSpPr/>
          <p:nvPr/>
        </p:nvSpPr>
        <p:spPr>
          <a:xfrm>
            <a:off x="2330281" y="2627677"/>
            <a:ext cx="3826714" cy="978729"/>
          </a:xfrm>
          <a:prstGeom prst="rect">
            <a:avLst/>
          </a:prstGeom>
        </p:spPr>
        <p:txBody>
          <a:bodyPr wrap="square">
            <a:spAutoFit/>
          </a:bodyPr>
          <a:lstStyle/>
          <a:p>
            <a:pPr>
              <a:lnSpc>
                <a:spcPct val="120000"/>
              </a:lnSpc>
            </a:pPr>
            <a:r>
              <a:rPr lang="zh-CN" altLang="en-US" sz="1600" dirty="0">
                <a:solidFill>
                  <a:srgbClr val="E8B86E"/>
                </a:solidFill>
                <a:cs typeface="+mn-ea"/>
                <a:sym typeface="+mn-lt"/>
              </a:rPr>
              <a:t>点击输入文字点击输入文字点击输入文字点击输入文字点击输入文字点击</a:t>
            </a:r>
          </a:p>
          <a:p>
            <a:pPr>
              <a:lnSpc>
                <a:spcPct val="120000"/>
              </a:lnSpc>
            </a:pPr>
            <a:r>
              <a:rPr lang="zh-CN" altLang="en-US" sz="1600" dirty="0">
                <a:solidFill>
                  <a:srgbClr val="E8B86E"/>
                </a:solidFill>
                <a:cs typeface="+mn-ea"/>
                <a:sym typeface="+mn-lt"/>
              </a:rPr>
              <a:t>点击输入文字点击输入文字</a:t>
            </a:r>
            <a:endParaRPr lang="zh-CN" altLang="en-US" sz="1200" dirty="0">
              <a:solidFill>
                <a:srgbClr val="E8B86E"/>
              </a:solidFill>
              <a:cs typeface="+mn-ea"/>
              <a:sym typeface="+mn-lt"/>
            </a:endParaRPr>
          </a:p>
        </p:txBody>
      </p:sp>
      <p:sp>
        <p:nvSpPr>
          <p:cNvPr id="23" name="文本框 22" descr="e7d195523061f1c0d3ba7f298e59d031c9c3f97027ed136f882110EF8F17BAD1F2C348D17C7856EF46CB4678CC9E44EE1ABA681E3133328A7B4D22AAF822B2429426B2355AA8CC4431B8568D2CF3B73A2AFCC7246F074813C5A0A400C604C2E4AED7B7F7282F7066B2199682A80A29E573F146F815DA2058DF6DA411F2D7BD286C833E58BA5A529C"/>
          <p:cNvSpPr txBox="1"/>
          <p:nvPr/>
        </p:nvSpPr>
        <p:spPr>
          <a:xfrm>
            <a:off x="7188032" y="2184866"/>
            <a:ext cx="1996045" cy="461665"/>
          </a:xfrm>
          <a:prstGeom prst="rect">
            <a:avLst/>
          </a:prstGeom>
          <a:noFill/>
        </p:spPr>
        <p:txBody>
          <a:bodyPr wrap="square" rtlCol="0">
            <a:spAutoFit/>
          </a:bodyPr>
          <a:lstStyle/>
          <a:p>
            <a:r>
              <a:rPr lang="zh-CN" altLang="en-US" sz="2400" dirty="0">
                <a:solidFill>
                  <a:srgbClr val="E8B86E"/>
                </a:solidFill>
                <a:cs typeface="+mn-ea"/>
                <a:sym typeface="+mn-lt"/>
              </a:rPr>
              <a:t>添加标题</a:t>
            </a:r>
          </a:p>
        </p:txBody>
      </p:sp>
      <p:sp>
        <p:nvSpPr>
          <p:cNvPr id="24" name="矩形 23" descr="e7d195523061f1c0d3ba7f298e59d031c9c3f97027ed136f882110EF8F17BAD1F2C348D17C7856EF46CB4678CC9E44EE1ABA681E3133328A7B4D22AAF822B2429426B2355AA8CC4431B8568D2CF3B73A2AFCC7246F074813C5A0A400C604C2E4AED7B7F7282F7066B2199682A80A29E573F146F815DA2058DF6DA411F2D7BD286C833E58BA5A529C"/>
          <p:cNvSpPr/>
          <p:nvPr/>
        </p:nvSpPr>
        <p:spPr>
          <a:xfrm>
            <a:off x="7188031" y="2627677"/>
            <a:ext cx="3826714" cy="978729"/>
          </a:xfrm>
          <a:prstGeom prst="rect">
            <a:avLst/>
          </a:prstGeom>
        </p:spPr>
        <p:txBody>
          <a:bodyPr wrap="square">
            <a:spAutoFit/>
          </a:bodyPr>
          <a:lstStyle/>
          <a:p>
            <a:pPr>
              <a:lnSpc>
                <a:spcPct val="120000"/>
              </a:lnSpc>
            </a:pPr>
            <a:r>
              <a:rPr lang="zh-CN" altLang="en-US" sz="1600" dirty="0">
                <a:solidFill>
                  <a:srgbClr val="E8B86E"/>
                </a:solidFill>
                <a:cs typeface="+mn-ea"/>
                <a:sym typeface="+mn-lt"/>
              </a:rPr>
              <a:t>点击输入文字点击输入文字点击输入文字点击输入文字点击输入文字点击</a:t>
            </a:r>
          </a:p>
          <a:p>
            <a:pPr>
              <a:lnSpc>
                <a:spcPct val="120000"/>
              </a:lnSpc>
            </a:pPr>
            <a:r>
              <a:rPr lang="zh-CN" altLang="en-US" sz="1600" dirty="0">
                <a:solidFill>
                  <a:srgbClr val="E8B86E"/>
                </a:solidFill>
                <a:cs typeface="+mn-ea"/>
                <a:sym typeface="+mn-lt"/>
              </a:rPr>
              <a:t>点击输入文字点击输入文字</a:t>
            </a:r>
            <a:endParaRPr lang="zh-CN" altLang="en-US" sz="1200" dirty="0">
              <a:solidFill>
                <a:srgbClr val="E8B86E"/>
              </a:solidFill>
              <a:cs typeface="+mn-ea"/>
              <a:sym typeface="+mn-lt"/>
            </a:endParaRPr>
          </a:p>
        </p:txBody>
      </p:sp>
      <p:sp>
        <p:nvSpPr>
          <p:cNvPr id="25" name="文本框 24" descr="e7d195523061f1c0d3ba7f298e59d031c9c3f97027ed136f882110EF8F17BAD1F2C348D17C7856EF46CB4678CC9E44EE1ABA681E3133328A7B4D22AAF822B2429426B2355AA8CC4431B8568D2CF3B73A2AFCC7246F074813C5A0A400C604C2E4AED7B7F7282F7066B2199682A80A29E573F146F815DA2058DF6DA411F2D7BD286C833E58BA5A529C"/>
          <p:cNvSpPr txBox="1"/>
          <p:nvPr/>
        </p:nvSpPr>
        <p:spPr>
          <a:xfrm>
            <a:off x="2330282" y="4171286"/>
            <a:ext cx="1996045" cy="461665"/>
          </a:xfrm>
          <a:prstGeom prst="rect">
            <a:avLst/>
          </a:prstGeom>
          <a:noFill/>
        </p:spPr>
        <p:txBody>
          <a:bodyPr wrap="square" rtlCol="0">
            <a:spAutoFit/>
          </a:bodyPr>
          <a:lstStyle/>
          <a:p>
            <a:r>
              <a:rPr lang="zh-CN" altLang="en-US" sz="2400" dirty="0">
                <a:solidFill>
                  <a:srgbClr val="E8B86E"/>
                </a:solidFill>
                <a:cs typeface="+mn-ea"/>
                <a:sym typeface="+mn-lt"/>
              </a:rPr>
              <a:t>添加标题</a:t>
            </a:r>
          </a:p>
        </p:txBody>
      </p:sp>
      <p:sp>
        <p:nvSpPr>
          <p:cNvPr id="26" name="矩形 25" descr="e7d195523061f1c0d3ba7f298e59d031c9c3f97027ed136f882110EF8F17BAD1F2C348D17C7856EF46CB4678CC9E44EE1ABA681E3133328A7B4D22AAF822B2429426B2355AA8CC4431B8568D2CF3B73A2AFCC7246F074813C5A0A400C604C2E4AED7B7F7282F7066B2199682A80A29E573F146F815DA2058DF6DA411F2D7BD286C833E58BA5A529C"/>
          <p:cNvSpPr/>
          <p:nvPr/>
        </p:nvSpPr>
        <p:spPr>
          <a:xfrm>
            <a:off x="2330281" y="4614097"/>
            <a:ext cx="3826714" cy="978729"/>
          </a:xfrm>
          <a:prstGeom prst="rect">
            <a:avLst/>
          </a:prstGeom>
        </p:spPr>
        <p:txBody>
          <a:bodyPr wrap="square">
            <a:spAutoFit/>
          </a:bodyPr>
          <a:lstStyle/>
          <a:p>
            <a:pPr>
              <a:lnSpc>
                <a:spcPct val="120000"/>
              </a:lnSpc>
            </a:pPr>
            <a:r>
              <a:rPr lang="zh-CN" altLang="en-US" sz="1600" dirty="0">
                <a:solidFill>
                  <a:srgbClr val="E8B86E"/>
                </a:solidFill>
                <a:cs typeface="+mn-ea"/>
                <a:sym typeface="+mn-lt"/>
              </a:rPr>
              <a:t>点击输入文字点击输入文字点击输入文字点击输入文字点击输入文字点击</a:t>
            </a:r>
          </a:p>
          <a:p>
            <a:pPr>
              <a:lnSpc>
                <a:spcPct val="120000"/>
              </a:lnSpc>
            </a:pPr>
            <a:r>
              <a:rPr lang="zh-CN" altLang="en-US" sz="1600" dirty="0">
                <a:solidFill>
                  <a:srgbClr val="E8B86E"/>
                </a:solidFill>
                <a:cs typeface="+mn-ea"/>
                <a:sym typeface="+mn-lt"/>
              </a:rPr>
              <a:t>点击输入文字点击输入文字</a:t>
            </a:r>
          </a:p>
        </p:txBody>
      </p:sp>
      <p:sp>
        <p:nvSpPr>
          <p:cNvPr id="27" name="文本框 26" descr="e7d195523061f1c0d3ba7f298e59d031c9c3f97027ed136f882110EF8F17BAD1F2C348D17C7856EF46CB4678CC9E44EE1ABA681E3133328A7B4D22AAF822B2429426B2355AA8CC4431B8568D2CF3B73A2AFCC7246F074813C5A0A400C604C2E4AED7B7F7282F7066B2199682A80A29E573F146F815DA2058DF6DA411F2D7BD286C833E58BA5A529C"/>
          <p:cNvSpPr txBox="1"/>
          <p:nvPr/>
        </p:nvSpPr>
        <p:spPr>
          <a:xfrm>
            <a:off x="7188032" y="4171286"/>
            <a:ext cx="1996045" cy="461665"/>
          </a:xfrm>
          <a:prstGeom prst="rect">
            <a:avLst/>
          </a:prstGeom>
          <a:noFill/>
        </p:spPr>
        <p:txBody>
          <a:bodyPr wrap="square" rtlCol="0">
            <a:spAutoFit/>
          </a:bodyPr>
          <a:lstStyle/>
          <a:p>
            <a:r>
              <a:rPr lang="zh-CN" altLang="en-US" sz="2400" dirty="0">
                <a:solidFill>
                  <a:srgbClr val="E8B86E"/>
                </a:solidFill>
                <a:cs typeface="+mn-ea"/>
                <a:sym typeface="+mn-lt"/>
              </a:rPr>
              <a:t>添加标题</a:t>
            </a:r>
          </a:p>
        </p:txBody>
      </p:sp>
      <p:sp>
        <p:nvSpPr>
          <p:cNvPr id="28" name="矩形 27" descr="e7d195523061f1c0d3ba7f298e59d031c9c3f97027ed136f882110EF8F17BAD1F2C348D17C7856EF46CB4678CC9E44EE1ABA681E3133328A7B4D22AAF822B2429426B2355AA8CC4431B8568D2CF3B73A2AFCC7246F074813C5A0A400C604C2E4AED7B7F7282F7066B2199682A80A29E573F146F815DA2058DF6DA411F2D7BD286C833E58BA5A529C"/>
          <p:cNvSpPr/>
          <p:nvPr/>
        </p:nvSpPr>
        <p:spPr>
          <a:xfrm>
            <a:off x="7188031" y="4614097"/>
            <a:ext cx="3826714" cy="978729"/>
          </a:xfrm>
          <a:prstGeom prst="rect">
            <a:avLst/>
          </a:prstGeom>
        </p:spPr>
        <p:txBody>
          <a:bodyPr wrap="square">
            <a:spAutoFit/>
          </a:bodyPr>
          <a:lstStyle/>
          <a:p>
            <a:pPr>
              <a:lnSpc>
                <a:spcPct val="120000"/>
              </a:lnSpc>
            </a:pPr>
            <a:r>
              <a:rPr lang="zh-CN" altLang="en-US" sz="1600" dirty="0">
                <a:solidFill>
                  <a:srgbClr val="E8B86E"/>
                </a:solidFill>
                <a:cs typeface="+mn-ea"/>
                <a:sym typeface="+mn-lt"/>
              </a:rPr>
              <a:t>点击输入文字点击输入文字点击输入文字点击输入文字点击输入文字点击</a:t>
            </a:r>
          </a:p>
          <a:p>
            <a:pPr>
              <a:lnSpc>
                <a:spcPct val="120000"/>
              </a:lnSpc>
            </a:pPr>
            <a:r>
              <a:rPr lang="zh-CN" altLang="en-US" sz="1600" dirty="0">
                <a:solidFill>
                  <a:srgbClr val="E8B86E"/>
                </a:solidFill>
                <a:cs typeface="+mn-ea"/>
                <a:sym typeface="+mn-lt"/>
              </a:rPr>
              <a:t>点击输入文字点击输入文字</a:t>
            </a:r>
            <a:endParaRPr lang="zh-CN" altLang="en-US" sz="1200" dirty="0">
              <a:solidFill>
                <a:srgbClr val="E8B86E"/>
              </a:solidFill>
              <a:cs typeface="+mn-ea"/>
              <a:sym typeface="+mn-lt"/>
            </a:endParaRPr>
          </a:p>
        </p:txBody>
      </p:sp>
      <p:sp>
        <p:nvSpPr>
          <p:cNvPr id="30" name="TextBox 29"/>
          <p:cNvSpPr txBox="1"/>
          <p:nvPr/>
        </p:nvSpPr>
        <p:spPr>
          <a:xfrm>
            <a:off x="193436" y="6610859"/>
            <a:ext cx="1440159" cy="121920"/>
          </a:xfrm>
          <a:prstGeom prst="rect">
            <a:avLst/>
          </a:prstGeom>
          <a:noFill/>
        </p:spPr>
        <p:txBody>
          <a:bodyPr wrap="square" rtlCol="0">
            <a:spAutoFit/>
          </a:bodyPr>
          <a:lstStyle/>
          <a:p>
            <a:pPr marL="0" marR="0" lvl="0" indent="0" defTabSz="914400" eaLnBrk="1" fontAlgn="auto" latinLnBrk="0" hangingPunct="1">
              <a:lnSpc>
                <a:spcPct val="200000"/>
              </a:lnSpc>
              <a:spcBef>
                <a:spcPts val="0"/>
              </a:spcBef>
              <a:spcAft>
                <a:spcPts val="0"/>
              </a:spcAft>
              <a:buClrTx/>
              <a:buSzTx/>
              <a:buFontTx/>
              <a:buNone/>
              <a:defRPr/>
            </a:pPr>
            <a:r>
              <a:rPr kumimoji="0" lang="zh-CN" altLang="en-US" sz="100" b="0" i="0" u="none" strike="noStrike" kern="0" cap="none" spc="0" normalizeH="0" baseline="0" noProof="0" smtClean="0">
                <a:ln>
                  <a:noFill/>
                </a:ln>
                <a:solidFill>
                  <a:srgbClr val="0C2150"/>
                </a:solidFill>
                <a:effectLst/>
                <a:uLnTx/>
                <a:uFillTx/>
              </a:rPr>
              <a:t>节日</a:t>
            </a:r>
            <a:r>
              <a:rPr kumimoji="0" lang="en-US" altLang="zh-CN" sz="100" b="0" i="0" u="none" strike="noStrike" kern="0" cap="none" spc="0" normalizeH="0" baseline="0" noProof="0" smtClean="0">
                <a:ln>
                  <a:noFill/>
                </a:ln>
                <a:solidFill>
                  <a:srgbClr val="0C2150"/>
                </a:solidFill>
                <a:effectLst/>
                <a:uLnTx/>
                <a:uFillTx/>
              </a:rPr>
              <a:t>PPT</a:t>
            </a:r>
            <a:r>
              <a:rPr kumimoji="0" lang="zh-CN" altLang="en-US" sz="100" b="0" i="0" u="none" strike="noStrike" kern="0" cap="none" spc="0" normalizeH="0" baseline="0" noProof="0" smtClean="0">
                <a:ln>
                  <a:noFill/>
                </a:ln>
                <a:solidFill>
                  <a:srgbClr val="0C2150"/>
                </a:solidFill>
                <a:effectLst/>
                <a:uLnTx/>
                <a:uFillTx/>
              </a:rPr>
              <a:t>模板 </a:t>
            </a:r>
            <a:r>
              <a:rPr kumimoji="0" lang="en-US" altLang="zh-CN" sz="100" b="0" i="0" u="none" strike="noStrike" kern="0" cap="none" spc="0" normalizeH="0" baseline="0" noProof="0" smtClean="0">
                <a:ln>
                  <a:noFill/>
                </a:ln>
                <a:solidFill>
                  <a:srgbClr val="0C2150"/>
                </a:solidFill>
                <a:effectLst/>
                <a:uLnTx/>
                <a:uFillTx/>
              </a:rPr>
              <a:t>http:// www.PPT818.com/jieri/</a:t>
            </a:r>
            <a:endParaRPr kumimoji="0" lang="en-US" altLang="zh-CN" sz="100" b="0" i="0" u="none" strike="noStrike" kern="0" cap="none" spc="0" normalizeH="0" baseline="0" noProof="0" dirty="0" smtClean="0">
              <a:ln>
                <a:noFill/>
              </a:ln>
              <a:solidFill>
                <a:srgbClr val="0C2150"/>
              </a:solidFill>
              <a:effectLst/>
              <a:uLnTx/>
              <a:uFillTx/>
            </a:endParaRP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75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750"/>
                                        <p:tgtEl>
                                          <p:spTgt spid="13"/>
                                        </p:tgtEl>
                                      </p:cBhvr>
                                    </p:animEffect>
                                  </p:childTnLst>
                                </p:cTn>
                              </p:par>
                              <p:par>
                                <p:cTn id="8" presetID="64" presetClass="path" presetSubtype="0" fill="hold" grpId="1" nodeType="withEffect">
                                  <p:stCondLst>
                                    <p:cond delay="750"/>
                                  </p:stCondLst>
                                  <p:childTnLst>
                                    <p:animMotion origin="layout" path="M 4.79167E-6 -1.85185E-6 L 4.79167E-6 -0.25 " pathEditMode="relative" rAng="0" ptsTypes="AA">
                                      <p:cBhvr>
                                        <p:cTn id="9" dur="750" spd="-100000" fill="hold"/>
                                        <p:tgtEl>
                                          <p:spTgt spid="13"/>
                                        </p:tgtEl>
                                        <p:attrNameLst>
                                          <p:attrName>ppt_x</p:attrName>
                                          <p:attrName>ppt_y</p:attrName>
                                        </p:attrNameLst>
                                      </p:cBhvr>
                                      <p:rCtr x="0" y="-12500"/>
                                    </p:animMotion>
                                  </p:childTnLst>
                                </p:cTn>
                              </p:par>
                              <p:par>
                                <p:cTn id="10" presetID="1" presetClass="entr" presetSubtype="0" fill="hold" grpId="0" nodeType="withEffect">
                                  <p:stCondLst>
                                    <p:cond delay="1500"/>
                                  </p:stCondLst>
                                  <p:childTnLst>
                                    <p:set>
                                      <p:cBhvr>
                                        <p:cTn id="11" dur="1" fill="hold">
                                          <p:stCondLst>
                                            <p:cond delay="0"/>
                                          </p:stCondLst>
                                        </p:cTn>
                                        <p:tgtEl>
                                          <p:spTgt spid="14"/>
                                        </p:tgtEl>
                                        <p:attrNameLst>
                                          <p:attrName>style.visibility</p:attrName>
                                        </p:attrNameLst>
                                      </p:cBhvr>
                                      <p:to>
                                        <p:strVal val="visible"/>
                                      </p:to>
                                    </p:set>
                                  </p:childTnLst>
                                </p:cTn>
                              </p:par>
                              <p:par>
                                <p:cTn id="12" presetID="1" presetClass="entr" presetSubtype="0" fill="hold" grpId="0" nodeType="withEffect">
                                  <p:stCondLst>
                                    <p:cond delay="1500"/>
                                  </p:stCondLst>
                                  <p:childTnLst>
                                    <p:set>
                                      <p:cBhvr>
                                        <p:cTn id="13" dur="1" fill="hold">
                                          <p:stCondLst>
                                            <p:cond delay="0"/>
                                          </p:stCondLst>
                                        </p:cTn>
                                        <p:tgtEl>
                                          <p:spTgt spid="15"/>
                                        </p:tgtEl>
                                        <p:attrNameLst>
                                          <p:attrName>style.visibility</p:attrName>
                                        </p:attrNameLst>
                                      </p:cBhvr>
                                      <p:to>
                                        <p:strVal val="visible"/>
                                      </p:to>
                                    </p:set>
                                  </p:childTnLst>
                                </p:cTn>
                              </p:par>
                              <p:par>
                                <p:cTn id="14" presetID="1" presetClass="entr" presetSubtype="0" fill="hold" grpId="0" nodeType="withEffect">
                                  <p:stCondLst>
                                    <p:cond delay="1500"/>
                                  </p:stCondLst>
                                  <p:childTnLst>
                                    <p:set>
                                      <p:cBhvr>
                                        <p:cTn id="15" dur="1" fill="hold">
                                          <p:stCondLst>
                                            <p:cond delay="0"/>
                                          </p:stCondLst>
                                        </p:cTn>
                                        <p:tgtEl>
                                          <p:spTgt spid="16"/>
                                        </p:tgtEl>
                                        <p:attrNameLst>
                                          <p:attrName>style.visibility</p:attrName>
                                        </p:attrNameLst>
                                      </p:cBhvr>
                                      <p:to>
                                        <p:strVal val="visible"/>
                                      </p:to>
                                    </p:set>
                                  </p:childTnLst>
                                </p:cTn>
                              </p:par>
                              <p:par>
                                <p:cTn id="16" presetID="42" presetClass="path" presetSubtype="0" fill="hold" grpId="1" nodeType="withEffect">
                                  <p:stCondLst>
                                    <p:cond delay="1500"/>
                                  </p:stCondLst>
                                  <p:childTnLst>
                                    <p:animMotion origin="layout" path="M 4.79167E-6 -7.40741E-7 L 4.79167E-6 -0.2625 " pathEditMode="relative" rAng="0" ptsTypes="AA">
                                      <p:cBhvr>
                                        <p:cTn id="17" dur="750" spd="-100000" fill="hold"/>
                                        <p:tgtEl>
                                          <p:spTgt spid="14"/>
                                        </p:tgtEl>
                                        <p:attrNameLst>
                                          <p:attrName>ppt_x</p:attrName>
                                          <p:attrName>ppt_y</p:attrName>
                                        </p:attrNameLst>
                                      </p:cBhvr>
                                      <p:rCtr x="0" y="-13125"/>
                                    </p:animMotion>
                                  </p:childTnLst>
                                </p:cTn>
                              </p:par>
                              <p:par>
                                <p:cTn id="18" presetID="35" presetClass="path" presetSubtype="0" fill="hold" grpId="1" nodeType="withEffect">
                                  <p:stCondLst>
                                    <p:cond delay="1500"/>
                                  </p:stCondLst>
                                  <p:childTnLst>
                                    <p:animMotion origin="layout" path="M -2.91667E-6 -1.85185E-6 L -0.43659 -1.85185E-6 " pathEditMode="relative" rAng="0" ptsTypes="AA">
                                      <p:cBhvr>
                                        <p:cTn id="19" dur="750" spd="-100000" fill="hold"/>
                                        <p:tgtEl>
                                          <p:spTgt spid="15"/>
                                        </p:tgtEl>
                                        <p:attrNameLst>
                                          <p:attrName>ppt_x</p:attrName>
                                          <p:attrName>ppt_y</p:attrName>
                                        </p:attrNameLst>
                                      </p:cBhvr>
                                      <p:rCtr x="-21836" y="0"/>
                                    </p:animMotion>
                                  </p:childTnLst>
                                </p:cTn>
                              </p:par>
                              <p:par>
                                <p:cTn id="20" presetID="35" presetClass="path" presetSubtype="0" fill="hold" grpId="1" nodeType="withEffect">
                                  <p:stCondLst>
                                    <p:cond delay="1500"/>
                                  </p:stCondLst>
                                  <p:childTnLst>
                                    <p:animMotion origin="layout" path="M -2.91667E-6 -7.40741E-7 L -0.43659 -0.2625 " pathEditMode="relative" rAng="0" ptsTypes="AA">
                                      <p:cBhvr>
                                        <p:cTn id="21" dur="750" spd="-100000" fill="hold"/>
                                        <p:tgtEl>
                                          <p:spTgt spid="16"/>
                                        </p:tgtEl>
                                        <p:attrNameLst>
                                          <p:attrName>ppt_x</p:attrName>
                                          <p:attrName>ppt_y</p:attrName>
                                        </p:attrNameLst>
                                      </p:cBhvr>
                                      <p:rCtr x="-21836" y="-13125"/>
                                    </p:animMotion>
                                  </p:childTnLst>
                                </p:cTn>
                              </p:par>
                              <p:par>
                                <p:cTn id="22" presetID="22" presetClass="entr" presetSubtype="8" fill="hold" grpId="0" nodeType="withEffect">
                                  <p:stCondLst>
                                    <p:cond delay="1750"/>
                                  </p:stCondLst>
                                  <p:childTnLst>
                                    <p:set>
                                      <p:cBhvr>
                                        <p:cTn id="23" dur="1" fill="hold">
                                          <p:stCondLst>
                                            <p:cond delay="0"/>
                                          </p:stCondLst>
                                        </p:cTn>
                                        <p:tgtEl>
                                          <p:spTgt spid="21"/>
                                        </p:tgtEl>
                                        <p:attrNameLst>
                                          <p:attrName>style.visibility</p:attrName>
                                        </p:attrNameLst>
                                      </p:cBhvr>
                                      <p:to>
                                        <p:strVal val="visible"/>
                                      </p:to>
                                    </p:set>
                                    <p:animEffect transition="in" filter="wipe(left)">
                                      <p:cBhvr>
                                        <p:cTn id="24" dur="750"/>
                                        <p:tgtEl>
                                          <p:spTgt spid="21"/>
                                        </p:tgtEl>
                                      </p:cBhvr>
                                    </p:animEffect>
                                  </p:childTnLst>
                                </p:cTn>
                              </p:par>
                              <p:par>
                                <p:cTn id="25" presetID="22" presetClass="entr" presetSubtype="8" fill="hold" grpId="0" nodeType="withEffect">
                                  <p:stCondLst>
                                    <p:cond delay="1750"/>
                                  </p:stCondLst>
                                  <p:childTnLst>
                                    <p:set>
                                      <p:cBhvr>
                                        <p:cTn id="26" dur="1" fill="hold">
                                          <p:stCondLst>
                                            <p:cond delay="0"/>
                                          </p:stCondLst>
                                        </p:cTn>
                                        <p:tgtEl>
                                          <p:spTgt spid="22"/>
                                        </p:tgtEl>
                                        <p:attrNameLst>
                                          <p:attrName>style.visibility</p:attrName>
                                        </p:attrNameLst>
                                      </p:cBhvr>
                                      <p:to>
                                        <p:strVal val="visible"/>
                                      </p:to>
                                    </p:set>
                                    <p:animEffect transition="in" filter="wipe(left)">
                                      <p:cBhvr>
                                        <p:cTn id="27" dur="750"/>
                                        <p:tgtEl>
                                          <p:spTgt spid="22"/>
                                        </p:tgtEl>
                                      </p:cBhvr>
                                    </p:animEffect>
                                  </p:childTnLst>
                                </p:cTn>
                              </p:par>
                              <p:par>
                                <p:cTn id="28" presetID="22" presetClass="entr" presetSubtype="8" fill="hold" grpId="0" nodeType="withEffect">
                                  <p:stCondLst>
                                    <p:cond delay="1750"/>
                                  </p:stCondLst>
                                  <p:childTnLst>
                                    <p:set>
                                      <p:cBhvr>
                                        <p:cTn id="29" dur="1" fill="hold">
                                          <p:stCondLst>
                                            <p:cond delay="0"/>
                                          </p:stCondLst>
                                        </p:cTn>
                                        <p:tgtEl>
                                          <p:spTgt spid="26"/>
                                        </p:tgtEl>
                                        <p:attrNameLst>
                                          <p:attrName>style.visibility</p:attrName>
                                        </p:attrNameLst>
                                      </p:cBhvr>
                                      <p:to>
                                        <p:strVal val="visible"/>
                                      </p:to>
                                    </p:set>
                                    <p:animEffect transition="in" filter="wipe(left)">
                                      <p:cBhvr>
                                        <p:cTn id="30" dur="750"/>
                                        <p:tgtEl>
                                          <p:spTgt spid="26"/>
                                        </p:tgtEl>
                                      </p:cBhvr>
                                    </p:animEffect>
                                  </p:childTnLst>
                                </p:cTn>
                              </p:par>
                              <p:par>
                                <p:cTn id="31" presetID="22" presetClass="entr" presetSubtype="8" fill="hold" grpId="0" nodeType="withEffect">
                                  <p:stCondLst>
                                    <p:cond delay="1750"/>
                                  </p:stCondLst>
                                  <p:childTnLst>
                                    <p:set>
                                      <p:cBhvr>
                                        <p:cTn id="32" dur="1" fill="hold">
                                          <p:stCondLst>
                                            <p:cond delay="0"/>
                                          </p:stCondLst>
                                        </p:cTn>
                                        <p:tgtEl>
                                          <p:spTgt spid="25"/>
                                        </p:tgtEl>
                                        <p:attrNameLst>
                                          <p:attrName>style.visibility</p:attrName>
                                        </p:attrNameLst>
                                      </p:cBhvr>
                                      <p:to>
                                        <p:strVal val="visible"/>
                                      </p:to>
                                    </p:set>
                                    <p:animEffect transition="in" filter="wipe(left)">
                                      <p:cBhvr>
                                        <p:cTn id="33" dur="750"/>
                                        <p:tgtEl>
                                          <p:spTgt spid="25"/>
                                        </p:tgtEl>
                                      </p:cBhvr>
                                    </p:animEffect>
                                  </p:childTnLst>
                                </p:cTn>
                              </p:par>
                              <p:par>
                                <p:cTn id="34" presetID="22" presetClass="entr" presetSubtype="8" fill="hold" grpId="0" nodeType="withEffect">
                                  <p:stCondLst>
                                    <p:cond delay="1750"/>
                                  </p:stCondLst>
                                  <p:childTnLst>
                                    <p:set>
                                      <p:cBhvr>
                                        <p:cTn id="35" dur="1" fill="hold">
                                          <p:stCondLst>
                                            <p:cond delay="0"/>
                                          </p:stCondLst>
                                        </p:cTn>
                                        <p:tgtEl>
                                          <p:spTgt spid="23"/>
                                        </p:tgtEl>
                                        <p:attrNameLst>
                                          <p:attrName>style.visibility</p:attrName>
                                        </p:attrNameLst>
                                      </p:cBhvr>
                                      <p:to>
                                        <p:strVal val="visible"/>
                                      </p:to>
                                    </p:set>
                                    <p:animEffect transition="in" filter="wipe(left)">
                                      <p:cBhvr>
                                        <p:cTn id="36" dur="750"/>
                                        <p:tgtEl>
                                          <p:spTgt spid="23"/>
                                        </p:tgtEl>
                                      </p:cBhvr>
                                    </p:animEffect>
                                  </p:childTnLst>
                                </p:cTn>
                              </p:par>
                              <p:par>
                                <p:cTn id="37" presetID="22" presetClass="entr" presetSubtype="8" fill="hold" grpId="0" nodeType="withEffect">
                                  <p:stCondLst>
                                    <p:cond delay="1750"/>
                                  </p:stCondLst>
                                  <p:childTnLst>
                                    <p:set>
                                      <p:cBhvr>
                                        <p:cTn id="38" dur="1" fill="hold">
                                          <p:stCondLst>
                                            <p:cond delay="0"/>
                                          </p:stCondLst>
                                        </p:cTn>
                                        <p:tgtEl>
                                          <p:spTgt spid="24"/>
                                        </p:tgtEl>
                                        <p:attrNameLst>
                                          <p:attrName>style.visibility</p:attrName>
                                        </p:attrNameLst>
                                      </p:cBhvr>
                                      <p:to>
                                        <p:strVal val="visible"/>
                                      </p:to>
                                    </p:set>
                                    <p:animEffect transition="in" filter="wipe(left)">
                                      <p:cBhvr>
                                        <p:cTn id="39" dur="750"/>
                                        <p:tgtEl>
                                          <p:spTgt spid="24"/>
                                        </p:tgtEl>
                                      </p:cBhvr>
                                    </p:animEffect>
                                  </p:childTnLst>
                                </p:cTn>
                              </p:par>
                              <p:par>
                                <p:cTn id="40" presetID="22" presetClass="entr" presetSubtype="8" fill="hold" grpId="0" nodeType="withEffect">
                                  <p:stCondLst>
                                    <p:cond delay="1750"/>
                                  </p:stCondLst>
                                  <p:childTnLst>
                                    <p:set>
                                      <p:cBhvr>
                                        <p:cTn id="41" dur="1" fill="hold">
                                          <p:stCondLst>
                                            <p:cond delay="0"/>
                                          </p:stCondLst>
                                        </p:cTn>
                                        <p:tgtEl>
                                          <p:spTgt spid="27"/>
                                        </p:tgtEl>
                                        <p:attrNameLst>
                                          <p:attrName>style.visibility</p:attrName>
                                        </p:attrNameLst>
                                      </p:cBhvr>
                                      <p:to>
                                        <p:strVal val="visible"/>
                                      </p:to>
                                    </p:set>
                                    <p:animEffect transition="in" filter="wipe(left)">
                                      <p:cBhvr>
                                        <p:cTn id="42" dur="750"/>
                                        <p:tgtEl>
                                          <p:spTgt spid="27"/>
                                        </p:tgtEl>
                                      </p:cBhvr>
                                    </p:animEffect>
                                  </p:childTnLst>
                                </p:cTn>
                              </p:par>
                              <p:par>
                                <p:cTn id="43" presetID="22" presetClass="entr" presetSubtype="8" fill="hold" grpId="0" nodeType="withEffect">
                                  <p:stCondLst>
                                    <p:cond delay="1750"/>
                                  </p:stCondLst>
                                  <p:childTnLst>
                                    <p:set>
                                      <p:cBhvr>
                                        <p:cTn id="44" dur="1" fill="hold">
                                          <p:stCondLst>
                                            <p:cond delay="0"/>
                                          </p:stCondLst>
                                        </p:cTn>
                                        <p:tgtEl>
                                          <p:spTgt spid="28"/>
                                        </p:tgtEl>
                                        <p:attrNameLst>
                                          <p:attrName>style.visibility</p:attrName>
                                        </p:attrNameLst>
                                      </p:cBhvr>
                                      <p:to>
                                        <p:strVal val="visible"/>
                                      </p:to>
                                    </p:set>
                                    <p:animEffect transition="in" filter="wipe(left)">
                                      <p:cBhvr>
                                        <p:cTn id="45" dur="750"/>
                                        <p:tgtEl>
                                          <p:spTgt spid="28"/>
                                        </p:tgtEl>
                                      </p:cBhvr>
                                    </p:animEffect>
                                  </p:childTnLst>
                                </p:cTn>
                              </p:par>
                              <p:par>
                                <p:cTn id="46" presetID="53" presetClass="entr" presetSubtype="16" fill="hold" grpId="0" nodeType="withEffect">
                                  <p:stCondLst>
                                    <p:cond delay="1500"/>
                                  </p:stCondLst>
                                  <p:childTnLst>
                                    <p:set>
                                      <p:cBhvr>
                                        <p:cTn id="47" dur="1" fill="hold">
                                          <p:stCondLst>
                                            <p:cond delay="0"/>
                                          </p:stCondLst>
                                        </p:cTn>
                                        <p:tgtEl>
                                          <p:spTgt spid="17"/>
                                        </p:tgtEl>
                                        <p:attrNameLst>
                                          <p:attrName>style.visibility</p:attrName>
                                        </p:attrNameLst>
                                      </p:cBhvr>
                                      <p:to>
                                        <p:strVal val="visible"/>
                                      </p:to>
                                    </p:set>
                                    <p:anim calcmode="lin" valueType="num">
                                      <p:cBhvr>
                                        <p:cTn id="48" dur="750" fill="hold"/>
                                        <p:tgtEl>
                                          <p:spTgt spid="17"/>
                                        </p:tgtEl>
                                        <p:attrNameLst>
                                          <p:attrName>ppt_w</p:attrName>
                                        </p:attrNameLst>
                                      </p:cBhvr>
                                      <p:tavLst>
                                        <p:tav tm="0">
                                          <p:val>
                                            <p:fltVal val="0"/>
                                          </p:val>
                                        </p:tav>
                                        <p:tav tm="100000">
                                          <p:val>
                                            <p:strVal val="#ppt_w"/>
                                          </p:val>
                                        </p:tav>
                                      </p:tavLst>
                                    </p:anim>
                                    <p:anim calcmode="lin" valueType="num">
                                      <p:cBhvr>
                                        <p:cTn id="49" dur="750" fill="hold"/>
                                        <p:tgtEl>
                                          <p:spTgt spid="17"/>
                                        </p:tgtEl>
                                        <p:attrNameLst>
                                          <p:attrName>ppt_h</p:attrName>
                                        </p:attrNameLst>
                                      </p:cBhvr>
                                      <p:tavLst>
                                        <p:tav tm="0">
                                          <p:val>
                                            <p:fltVal val="0"/>
                                          </p:val>
                                        </p:tav>
                                        <p:tav tm="100000">
                                          <p:val>
                                            <p:strVal val="#ppt_h"/>
                                          </p:val>
                                        </p:tav>
                                      </p:tavLst>
                                    </p:anim>
                                    <p:animEffect transition="in" filter="fade">
                                      <p:cBhvr>
                                        <p:cTn id="50" dur="750"/>
                                        <p:tgtEl>
                                          <p:spTgt spid="17"/>
                                        </p:tgtEl>
                                      </p:cBhvr>
                                    </p:animEffect>
                                  </p:childTnLst>
                                </p:cTn>
                              </p:par>
                              <p:par>
                                <p:cTn id="51" presetID="53" presetClass="entr" presetSubtype="16" fill="hold" grpId="0" nodeType="withEffect">
                                  <p:stCondLst>
                                    <p:cond delay="1500"/>
                                  </p:stCondLst>
                                  <p:childTnLst>
                                    <p:set>
                                      <p:cBhvr>
                                        <p:cTn id="52" dur="1" fill="hold">
                                          <p:stCondLst>
                                            <p:cond delay="0"/>
                                          </p:stCondLst>
                                        </p:cTn>
                                        <p:tgtEl>
                                          <p:spTgt spid="19"/>
                                        </p:tgtEl>
                                        <p:attrNameLst>
                                          <p:attrName>style.visibility</p:attrName>
                                        </p:attrNameLst>
                                      </p:cBhvr>
                                      <p:to>
                                        <p:strVal val="visible"/>
                                      </p:to>
                                    </p:set>
                                    <p:anim calcmode="lin" valueType="num">
                                      <p:cBhvr>
                                        <p:cTn id="53" dur="750" fill="hold"/>
                                        <p:tgtEl>
                                          <p:spTgt spid="19"/>
                                        </p:tgtEl>
                                        <p:attrNameLst>
                                          <p:attrName>ppt_w</p:attrName>
                                        </p:attrNameLst>
                                      </p:cBhvr>
                                      <p:tavLst>
                                        <p:tav tm="0">
                                          <p:val>
                                            <p:fltVal val="0"/>
                                          </p:val>
                                        </p:tav>
                                        <p:tav tm="100000">
                                          <p:val>
                                            <p:strVal val="#ppt_w"/>
                                          </p:val>
                                        </p:tav>
                                      </p:tavLst>
                                    </p:anim>
                                    <p:anim calcmode="lin" valueType="num">
                                      <p:cBhvr>
                                        <p:cTn id="54" dur="750" fill="hold"/>
                                        <p:tgtEl>
                                          <p:spTgt spid="19"/>
                                        </p:tgtEl>
                                        <p:attrNameLst>
                                          <p:attrName>ppt_h</p:attrName>
                                        </p:attrNameLst>
                                      </p:cBhvr>
                                      <p:tavLst>
                                        <p:tav tm="0">
                                          <p:val>
                                            <p:fltVal val="0"/>
                                          </p:val>
                                        </p:tav>
                                        <p:tav tm="100000">
                                          <p:val>
                                            <p:strVal val="#ppt_h"/>
                                          </p:val>
                                        </p:tav>
                                      </p:tavLst>
                                    </p:anim>
                                    <p:animEffect transition="in" filter="fade">
                                      <p:cBhvr>
                                        <p:cTn id="55" dur="750"/>
                                        <p:tgtEl>
                                          <p:spTgt spid="19"/>
                                        </p:tgtEl>
                                      </p:cBhvr>
                                    </p:animEffect>
                                  </p:childTnLst>
                                </p:cTn>
                              </p:par>
                              <p:par>
                                <p:cTn id="56" presetID="53" presetClass="entr" presetSubtype="16" fill="hold" grpId="0" nodeType="withEffect">
                                  <p:stCondLst>
                                    <p:cond delay="1500"/>
                                  </p:stCondLst>
                                  <p:childTnLst>
                                    <p:set>
                                      <p:cBhvr>
                                        <p:cTn id="57" dur="1" fill="hold">
                                          <p:stCondLst>
                                            <p:cond delay="0"/>
                                          </p:stCondLst>
                                        </p:cTn>
                                        <p:tgtEl>
                                          <p:spTgt spid="18"/>
                                        </p:tgtEl>
                                        <p:attrNameLst>
                                          <p:attrName>style.visibility</p:attrName>
                                        </p:attrNameLst>
                                      </p:cBhvr>
                                      <p:to>
                                        <p:strVal val="visible"/>
                                      </p:to>
                                    </p:set>
                                    <p:anim calcmode="lin" valueType="num">
                                      <p:cBhvr>
                                        <p:cTn id="58" dur="750" fill="hold"/>
                                        <p:tgtEl>
                                          <p:spTgt spid="18"/>
                                        </p:tgtEl>
                                        <p:attrNameLst>
                                          <p:attrName>ppt_w</p:attrName>
                                        </p:attrNameLst>
                                      </p:cBhvr>
                                      <p:tavLst>
                                        <p:tav tm="0">
                                          <p:val>
                                            <p:fltVal val="0"/>
                                          </p:val>
                                        </p:tav>
                                        <p:tav tm="100000">
                                          <p:val>
                                            <p:strVal val="#ppt_w"/>
                                          </p:val>
                                        </p:tav>
                                      </p:tavLst>
                                    </p:anim>
                                    <p:anim calcmode="lin" valueType="num">
                                      <p:cBhvr>
                                        <p:cTn id="59" dur="750" fill="hold"/>
                                        <p:tgtEl>
                                          <p:spTgt spid="18"/>
                                        </p:tgtEl>
                                        <p:attrNameLst>
                                          <p:attrName>ppt_h</p:attrName>
                                        </p:attrNameLst>
                                      </p:cBhvr>
                                      <p:tavLst>
                                        <p:tav tm="0">
                                          <p:val>
                                            <p:fltVal val="0"/>
                                          </p:val>
                                        </p:tav>
                                        <p:tav tm="100000">
                                          <p:val>
                                            <p:strVal val="#ppt_h"/>
                                          </p:val>
                                        </p:tav>
                                      </p:tavLst>
                                    </p:anim>
                                    <p:animEffect transition="in" filter="fade">
                                      <p:cBhvr>
                                        <p:cTn id="60" dur="750"/>
                                        <p:tgtEl>
                                          <p:spTgt spid="18"/>
                                        </p:tgtEl>
                                      </p:cBhvr>
                                    </p:animEffect>
                                  </p:childTnLst>
                                </p:cTn>
                              </p:par>
                              <p:par>
                                <p:cTn id="61" presetID="53" presetClass="entr" presetSubtype="16" fill="hold" grpId="0" nodeType="withEffect">
                                  <p:stCondLst>
                                    <p:cond delay="1500"/>
                                  </p:stCondLst>
                                  <p:childTnLst>
                                    <p:set>
                                      <p:cBhvr>
                                        <p:cTn id="62" dur="1" fill="hold">
                                          <p:stCondLst>
                                            <p:cond delay="0"/>
                                          </p:stCondLst>
                                        </p:cTn>
                                        <p:tgtEl>
                                          <p:spTgt spid="20"/>
                                        </p:tgtEl>
                                        <p:attrNameLst>
                                          <p:attrName>style.visibility</p:attrName>
                                        </p:attrNameLst>
                                      </p:cBhvr>
                                      <p:to>
                                        <p:strVal val="visible"/>
                                      </p:to>
                                    </p:set>
                                    <p:anim calcmode="lin" valueType="num">
                                      <p:cBhvr>
                                        <p:cTn id="63" dur="750" fill="hold"/>
                                        <p:tgtEl>
                                          <p:spTgt spid="20"/>
                                        </p:tgtEl>
                                        <p:attrNameLst>
                                          <p:attrName>ppt_w</p:attrName>
                                        </p:attrNameLst>
                                      </p:cBhvr>
                                      <p:tavLst>
                                        <p:tav tm="0">
                                          <p:val>
                                            <p:fltVal val="0"/>
                                          </p:val>
                                        </p:tav>
                                        <p:tav tm="100000">
                                          <p:val>
                                            <p:strVal val="#ppt_w"/>
                                          </p:val>
                                        </p:tav>
                                      </p:tavLst>
                                    </p:anim>
                                    <p:anim calcmode="lin" valueType="num">
                                      <p:cBhvr>
                                        <p:cTn id="64" dur="750" fill="hold"/>
                                        <p:tgtEl>
                                          <p:spTgt spid="20"/>
                                        </p:tgtEl>
                                        <p:attrNameLst>
                                          <p:attrName>ppt_h</p:attrName>
                                        </p:attrNameLst>
                                      </p:cBhvr>
                                      <p:tavLst>
                                        <p:tav tm="0">
                                          <p:val>
                                            <p:fltVal val="0"/>
                                          </p:val>
                                        </p:tav>
                                        <p:tav tm="100000">
                                          <p:val>
                                            <p:strVal val="#ppt_h"/>
                                          </p:val>
                                        </p:tav>
                                      </p:tavLst>
                                    </p:anim>
                                    <p:animEffect transition="in" filter="fade">
                                      <p:cBhvr>
                                        <p:cTn id="65" dur="75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3" grpId="1" animBg="1"/>
      <p:bldP spid="14" grpId="0" animBg="1"/>
      <p:bldP spid="14" grpId="1" animBg="1"/>
      <p:bldP spid="15" grpId="0" animBg="1"/>
      <p:bldP spid="15" grpId="1" animBg="1"/>
      <p:bldP spid="16" grpId="0" animBg="1"/>
      <p:bldP spid="16" grpId="1" animBg="1"/>
      <p:bldP spid="17" grpId="0" animBg="1"/>
      <p:bldP spid="18" grpId="0" animBg="1"/>
      <p:bldP spid="19" grpId="0" animBg="1"/>
      <p:bldP spid="20" grpId="0" animBg="1"/>
      <p:bldP spid="21" grpId="0"/>
      <p:bldP spid="22" grpId="0"/>
      <p:bldP spid="23" grpId="0"/>
      <p:bldP spid="24" grpId="0"/>
      <p:bldP spid="25" grpId="0"/>
      <p:bldP spid="26" grpId="0"/>
      <p:bldP spid="27" grpId="0"/>
      <p:bldP spid="28"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5" name="文本框 4"/>
          <p:cNvSpPr txBox="1"/>
          <p:nvPr/>
        </p:nvSpPr>
        <p:spPr>
          <a:xfrm>
            <a:off x="5445125" y="1198426"/>
            <a:ext cx="1659429" cy="1200329"/>
          </a:xfrm>
          <a:prstGeom prst="rect">
            <a:avLst/>
          </a:prstGeom>
          <a:noFill/>
        </p:spPr>
        <p:txBody>
          <a:bodyPr wrap="none" rtlCol="0" anchor="t">
            <a:spAutoFit/>
          </a:bodyPr>
          <a:lstStyle/>
          <a:p>
            <a:pPr algn="l"/>
            <a:r>
              <a:rPr lang="zh-CN" altLang="en-US" sz="7200" b="1" dirty="0">
                <a:solidFill>
                  <a:srgbClr val="E8B86E"/>
                </a:solidFill>
                <a:effectLst>
                  <a:outerShdw blurRad="38100" dist="38100" dir="2700000" algn="tl">
                    <a:srgbClr val="000000">
                      <a:alpha val="43137"/>
                    </a:srgbClr>
                  </a:outerShdw>
                </a:effectLst>
                <a:cs typeface="+mn-ea"/>
                <a:sym typeface="+mn-lt"/>
              </a:rPr>
              <a:t>贰  </a:t>
            </a:r>
          </a:p>
        </p:txBody>
      </p:sp>
      <p:sp>
        <p:nvSpPr>
          <p:cNvPr id="8" name="文本框 7"/>
          <p:cNvSpPr txBox="1"/>
          <p:nvPr/>
        </p:nvSpPr>
        <p:spPr>
          <a:xfrm>
            <a:off x="4070985" y="2742746"/>
            <a:ext cx="3890809" cy="646331"/>
          </a:xfrm>
          <a:prstGeom prst="rect">
            <a:avLst/>
          </a:prstGeom>
          <a:noFill/>
        </p:spPr>
        <p:txBody>
          <a:bodyPr wrap="none" rtlCol="0" anchor="t">
            <a:spAutoFit/>
          </a:bodyPr>
          <a:lstStyle/>
          <a:p>
            <a:pPr algn="l"/>
            <a:r>
              <a:rPr lang="zh-CN" altLang="en-US" sz="3600" b="1" dirty="0">
                <a:solidFill>
                  <a:srgbClr val="E8B86E"/>
                </a:solidFill>
                <a:effectLst>
                  <a:outerShdw blurRad="38100" dist="38100" dir="2700000" algn="tl">
                    <a:srgbClr val="000000">
                      <a:alpha val="43137"/>
                    </a:srgbClr>
                  </a:outerShdw>
                </a:effectLst>
                <a:cs typeface="+mn-ea"/>
                <a:sym typeface="+mn-lt"/>
              </a:rPr>
              <a:t>请在此处输入标题</a:t>
            </a:r>
          </a:p>
        </p:txBody>
      </p:sp>
    </p:spTree>
    <p:custDataLst>
      <p:tags r:id="rId1"/>
    </p:custData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2" name="组合 31"/>
          <p:cNvGrpSpPr/>
          <p:nvPr/>
        </p:nvGrpSpPr>
        <p:grpSpPr>
          <a:xfrm>
            <a:off x="4374812" y="1965366"/>
            <a:ext cx="3303124" cy="3303123"/>
            <a:chOff x="4302751" y="1746538"/>
            <a:chExt cx="3636931" cy="3636931"/>
          </a:xfrm>
        </p:grpSpPr>
        <p:sp>
          <p:nvSpPr>
            <p:cNvPr id="33" name="Rectangle 6"/>
            <p:cNvSpPr>
              <a:spLocks noChangeArrowheads="1"/>
            </p:cNvSpPr>
            <p:nvPr/>
          </p:nvSpPr>
          <p:spPr bwMode="auto">
            <a:xfrm>
              <a:off x="4302751" y="1746538"/>
              <a:ext cx="3636931" cy="3636931"/>
            </a:xfrm>
            <a:prstGeom prst="rect">
              <a:avLst/>
            </a:prstGeom>
            <a:noFill/>
            <a:ln w="9525">
              <a:noFill/>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solidFill>
                  <a:srgbClr val="E8B86E"/>
                </a:solidFill>
                <a:cs typeface="+mn-ea"/>
                <a:sym typeface="+mn-lt"/>
              </a:endParaRPr>
            </a:p>
          </p:txBody>
        </p:sp>
        <p:grpSp>
          <p:nvGrpSpPr>
            <p:cNvPr id="34" name="Group 16"/>
            <p:cNvGrpSpPr/>
            <p:nvPr/>
          </p:nvGrpSpPr>
          <p:grpSpPr>
            <a:xfrm>
              <a:off x="5475928" y="2932943"/>
              <a:ext cx="1273215" cy="1275696"/>
              <a:chOff x="5475928" y="3602345"/>
              <a:chExt cx="1273215" cy="1275696"/>
            </a:xfrm>
          </p:grpSpPr>
          <p:sp>
            <p:nvSpPr>
              <p:cNvPr id="50" name="Oval 13"/>
              <p:cNvSpPr>
                <a:spLocks noChangeArrowheads="1"/>
              </p:cNvSpPr>
              <p:nvPr/>
            </p:nvSpPr>
            <p:spPr bwMode="auto">
              <a:xfrm>
                <a:off x="5475928" y="3602345"/>
                <a:ext cx="1273215" cy="1275696"/>
              </a:xfrm>
              <a:prstGeom prst="ellipse">
                <a:avLst/>
              </a:prstGeom>
              <a:solidFill>
                <a:schemeClr val="bg1">
                  <a:lumMod val="85000"/>
                </a:schemeClr>
              </a:solidFill>
              <a:ln>
                <a:noFill/>
              </a:ln>
            </p:spPr>
            <p:txBody>
              <a:bodyPr vert="horz" wrap="square" lIns="91440" tIns="45720" rIns="91440" bIns="4572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solidFill>
                    <a:srgbClr val="E8B86E"/>
                  </a:solidFill>
                  <a:cs typeface="+mn-ea"/>
                  <a:sym typeface="+mn-lt"/>
                </a:endParaRPr>
              </a:p>
            </p:txBody>
          </p:sp>
          <p:grpSp>
            <p:nvGrpSpPr>
              <p:cNvPr id="51" name="Group 18"/>
              <p:cNvGrpSpPr/>
              <p:nvPr/>
            </p:nvGrpSpPr>
            <p:grpSpPr>
              <a:xfrm>
                <a:off x="5501557" y="3606478"/>
                <a:ext cx="1233530" cy="1234357"/>
                <a:chOff x="5501557" y="3606478"/>
                <a:chExt cx="1233530" cy="1234357"/>
              </a:xfrm>
            </p:grpSpPr>
            <p:sp>
              <p:nvSpPr>
                <p:cNvPr id="52" name="Oval 14"/>
                <p:cNvSpPr>
                  <a:spLocks noChangeArrowheads="1"/>
                </p:cNvSpPr>
                <p:nvPr/>
              </p:nvSpPr>
              <p:spPr bwMode="auto">
                <a:xfrm>
                  <a:off x="5501557" y="3606478"/>
                  <a:ext cx="1233530" cy="1234357"/>
                </a:xfrm>
                <a:prstGeom prst="ellipse">
                  <a:avLst/>
                </a:prstGeom>
                <a:solidFill>
                  <a:schemeClr val="bg1"/>
                </a:solidFill>
                <a:ln>
                  <a:noFill/>
                </a:ln>
              </p:spPr>
              <p:txBody>
                <a:bodyPr vert="horz" wrap="square" lIns="91440" tIns="45720" rIns="91440" bIns="4572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solidFill>
                      <a:srgbClr val="E8B86E"/>
                    </a:solidFill>
                    <a:cs typeface="+mn-ea"/>
                    <a:sym typeface="+mn-lt"/>
                  </a:endParaRPr>
                </a:p>
              </p:txBody>
            </p:sp>
            <p:sp>
              <p:nvSpPr>
                <p:cNvPr id="53" name="Oval 15"/>
                <p:cNvSpPr>
                  <a:spLocks noChangeArrowheads="1"/>
                </p:cNvSpPr>
                <p:nvPr/>
              </p:nvSpPr>
              <p:spPr bwMode="auto">
                <a:xfrm>
                  <a:off x="5536281" y="3642029"/>
                  <a:ext cx="1164082" cy="1163256"/>
                </a:xfrm>
                <a:prstGeom prst="ellipse">
                  <a:avLst/>
                </a:prstGeom>
                <a:solidFill>
                  <a:srgbClr val="E8B86E"/>
                </a:solidFill>
                <a:ln w="9525">
                  <a:noFill/>
                  <a:round/>
                </a:ln>
              </p:spPr>
              <p:txBody>
                <a:bodyPr vert="horz" wrap="square" lIns="91440" tIns="45720" rIns="91440" bIns="4572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solidFill>
                      <a:srgbClr val="E8B86E"/>
                    </a:solidFill>
                    <a:cs typeface="+mn-ea"/>
                    <a:sym typeface="+mn-lt"/>
                  </a:endParaRPr>
                </a:p>
              </p:txBody>
            </p:sp>
          </p:grpSp>
        </p:grpSp>
        <p:sp>
          <p:nvSpPr>
            <p:cNvPr id="36" name="Freeform 16"/>
            <p:cNvSpPr/>
            <p:nvPr/>
          </p:nvSpPr>
          <p:spPr bwMode="auto">
            <a:xfrm>
              <a:off x="4513576" y="1897008"/>
              <a:ext cx="2440604" cy="1380694"/>
            </a:xfrm>
            <a:custGeom>
              <a:avLst/>
              <a:gdLst>
                <a:gd name="T0" fmla="*/ 1248 w 1248"/>
                <a:gd name="T1" fmla="*/ 706 h 706"/>
                <a:gd name="T2" fmla="*/ 1233 w 1248"/>
                <a:gd name="T3" fmla="*/ 520 h 706"/>
                <a:gd name="T4" fmla="*/ 1192 w 1248"/>
                <a:gd name="T5" fmla="*/ 567 h 706"/>
                <a:gd name="T6" fmla="*/ 1182 w 1248"/>
                <a:gd name="T7" fmla="*/ 542 h 706"/>
                <a:gd name="T8" fmla="*/ 623 w 1248"/>
                <a:gd name="T9" fmla="*/ 282 h 706"/>
                <a:gd name="T10" fmla="*/ 312 w 1248"/>
                <a:gd name="T11" fmla="*/ 0 h 706"/>
                <a:gd name="T12" fmla="*/ 0 w 1248"/>
                <a:gd name="T13" fmla="*/ 312 h 706"/>
                <a:gd name="T14" fmla="*/ 226 w 1248"/>
                <a:gd name="T15" fmla="*/ 612 h 706"/>
                <a:gd name="T16" fmla="*/ 226 w 1248"/>
                <a:gd name="T17" fmla="*/ 613 h 706"/>
                <a:gd name="T18" fmla="*/ 250 w 1248"/>
                <a:gd name="T19" fmla="*/ 619 h 706"/>
                <a:gd name="T20" fmla="*/ 251 w 1248"/>
                <a:gd name="T21" fmla="*/ 618 h 706"/>
                <a:gd name="T22" fmla="*/ 251 w 1248"/>
                <a:gd name="T23" fmla="*/ 619 h 706"/>
                <a:gd name="T24" fmla="*/ 511 w 1248"/>
                <a:gd name="T25" fmla="*/ 369 h 706"/>
                <a:gd name="T26" fmla="*/ 627 w 1248"/>
                <a:gd name="T27" fmla="*/ 329 h 706"/>
                <a:gd name="T28" fmla="*/ 1181 w 1248"/>
                <a:gd name="T29" fmla="*/ 572 h 706"/>
                <a:gd name="T30" fmla="*/ 1117 w 1248"/>
                <a:gd name="T31" fmla="*/ 573 h 706"/>
                <a:gd name="T32" fmla="*/ 1248 w 1248"/>
                <a:gd name="T33" fmla="*/ 706 h 7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248" h="706">
                  <a:moveTo>
                    <a:pt x="1248" y="706"/>
                  </a:moveTo>
                  <a:cubicBezTo>
                    <a:pt x="1233" y="520"/>
                    <a:pt x="1233" y="520"/>
                    <a:pt x="1233" y="520"/>
                  </a:cubicBezTo>
                  <a:cubicBezTo>
                    <a:pt x="1192" y="567"/>
                    <a:pt x="1192" y="567"/>
                    <a:pt x="1192" y="567"/>
                  </a:cubicBezTo>
                  <a:cubicBezTo>
                    <a:pt x="1188" y="556"/>
                    <a:pt x="1187" y="553"/>
                    <a:pt x="1182" y="542"/>
                  </a:cubicBezTo>
                  <a:cubicBezTo>
                    <a:pt x="1086" y="336"/>
                    <a:pt x="851" y="233"/>
                    <a:pt x="623" y="282"/>
                  </a:cubicBezTo>
                  <a:cubicBezTo>
                    <a:pt x="607" y="124"/>
                    <a:pt x="474" y="0"/>
                    <a:pt x="312" y="0"/>
                  </a:cubicBezTo>
                  <a:cubicBezTo>
                    <a:pt x="140" y="0"/>
                    <a:pt x="0" y="140"/>
                    <a:pt x="0" y="312"/>
                  </a:cubicBezTo>
                  <a:cubicBezTo>
                    <a:pt x="0" y="455"/>
                    <a:pt x="96" y="575"/>
                    <a:pt x="226" y="612"/>
                  </a:cubicBezTo>
                  <a:cubicBezTo>
                    <a:pt x="226" y="613"/>
                    <a:pt x="226" y="613"/>
                    <a:pt x="226" y="613"/>
                  </a:cubicBezTo>
                  <a:cubicBezTo>
                    <a:pt x="234" y="615"/>
                    <a:pt x="242" y="617"/>
                    <a:pt x="250" y="619"/>
                  </a:cubicBezTo>
                  <a:cubicBezTo>
                    <a:pt x="251" y="618"/>
                    <a:pt x="251" y="618"/>
                    <a:pt x="251" y="618"/>
                  </a:cubicBezTo>
                  <a:cubicBezTo>
                    <a:pt x="251" y="619"/>
                    <a:pt x="251" y="619"/>
                    <a:pt x="251" y="619"/>
                  </a:cubicBezTo>
                  <a:cubicBezTo>
                    <a:pt x="303" y="514"/>
                    <a:pt x="393" y="423"/>
                    <a:pt x="511" y="369"/>
                  </a:cubicBezTo>
                  <a:cubicBezTo>
                    <a:pt x="580" y="337"/>
                    <a:pt x="626" y="329"/>
                    <a:pt x="627" y="329"/>
                  </a:cubicBezTo>
                  <a:cubicBezTo>
                    <a:pt x="853" y="278"/>
                    <a:pt x="1082" y="370"/>
                    <a:pt x="1181" y="572"/>
                  </a:cubicBezTo>
                  <a:cubicBezTo>
                    <a:pt x="1117" y="573"/>
                    <a:pt x="1117" y="573"/>
                    <a:pt x="1117" y="573"/>
                  </a:cubicBezTo>
                  <a:cubicBezTo>
                    <a:pt x="1248" y="706"/>
                    <a:pt x="1248" y="706"/>
                    <a:pt x="1248" y="706"/>
                  </a:cubicBezTo>
                </a:path>
              </a:pathLst>
            </a:custGeom>
            <a:solidFill>
              <a:srgbClr val="E8B86E"/>
            </a:solidFill>
            <a:ln w="9525">
              <a:noFill/>
              <a:round/>
            </a:ln>
          </p:spPr>
          <p:txBody>
            <a:bodyPr vert="horz" wrap="square" lIns="91440" tIns="45720" rIns="91440" bIns="4572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solidFill>
                  <a:srgbClr val="E8B86E"/>
                </a:solidFill>
                <a:cs typeface="+mn-ea"/>
                <a:sym typeface="+mn-lt"/>
              </a:endParaRPr>
            </a:p>
          </p:txBody>
        </p:sp>
        <p:sp>
          <p:nvSpPr>
            <p:cNvPr id="37" name="Freeform 17"/>
            <p:cNvSpPr>
              <a:spLocks noEditPoints="1"/>
            </p:cNvSpPr>
            <p:nvPr/>
          </p:nvSpPr>
          <p:spPr bwMode="auto">
            <a:xfrm>
              <a:off x="4502001" y="1884607"/>
              <a:ext cx="2463754" cy="1404671"/>
            </a:xfrm>
            <a:custGeom>
              <a:avLst/>
              <a:gdLst>
                <a:gd name="T0" fmla="*/ 1254 w 1260"/>
                <a:gd name="T1" fmla="*/ 718 h 718"/>
                <a:gd name="T2" fmla="*/ 1250 w 1260"/>
                <a:gd name="T3" fmla="*/ 716 h 718"/>
                <a:gd name="T4" fmla="*/ 1119 w 1260"/>
                <a:gd name="T5" fmla="*/ 583 h 718"/>
                <a:gd name="T6" fmla="*/ 1117 w 1260"/>
                <a:gd name="T7" fmla="*/ 577 h 718"/>
                <a:gd name="T8" fmla="*/ 1123 w 1260"/>
                <a:gd name="T9" fmla="*/ 573 h 718"/>
                <a:gd name="T10" fmla="*/ 1175 w 1260"/>
                <a:gd name="T11" fmla="*/ 572 h 718"/>
                <a:gd name="T12" fmla="*/ 755 w 1260"/>
                <a:gd name="T13" fmla="*/ 327 h 718"/>
                <a:gd name="T14" fmla="*/ 634 w 1260"/>
                <a:gd name="T15" fmla="*/ 341 h 718"/>
                <a:gd name="T16" fmla="*/ 632 w 1260"/>
                <a:gd name="T17" fmla="*/ 341 h 718"/>
                <a:gd name="T18" fmla="*/ 632 w 1260"/>
                <a:gd name="T19" fmla="*/ 341 h 718"/>
                <a:gd name="T20" fmla="*/ 630 w 1260"/>
                <a:gd name="T21" fmla="*/ 342 h 718"/>
                <a:gd name="T22" fmla="*/ 630 w 1260"/>
                <a:gd name="T23" fmla="*/ 342 h 718"/>
                <a:gd name="T24" fmla="*/ 628 w 1260"/>
                <a:gd name="T25" fmla="*/ 341 h 718"/>
                <a:gd name="T26" fmla="*/ 520 w 1260"/>
                <a:gd name="T27" fmla="*/ 380 h 718"/>
                <a:gd name="T28" fmla="*/ 263 w 1260"/>
                <a:gd name="T29" fmla="*/ 627 h 718"/>
                <a:gd name="T30" fmla="*/ 257 w 1260"/>
                <a:gd name="T31" fmla="*/ 631 h 718"/>
                <a:gd name="T32" fmla="*/ 255 w 1260"/>
                <a:gd name="T33" fmla="*/ 631 h 718"/>
                <a:gd name="T34" fmla="*/ 230 w 1260"/>
                <a:gd name="T35" fmla="*/ 624 h 718"/>
                <a:gd name="T36" fmla="*/ 229 w 1260"/>
                <a:gd name="T37" fmla="*/ 624 h 718"/>
                <a:gd name="T38" fmla="*/ 0 w 1260"/>
                <a:gd name="T39" fmla="*/ 318 h 718"/>
                <a:gd name="T40" fmla="*/ 318 w 1260"/>
                <a:gd name="T41" fmla="*/ 0 h 718"/>
                <a:gd name="T42" fmla="*/ 532 w 1260"/>
                <a:gd name="T43" fmla="*/ 83 h 718"/>
                <a:gd name="T44" fmla="*/ 634 w 1260"/>
                <a:gd name="T45" fmla="*/ 280 h 718"/>
                <a:gd name="T46" fmla="*/ 742 w 1260"/>
                <a:gd name="T47" fmla="*/ 270 h 718"/>
                <a:gd name="T48" fmla="*/ 1009 w 1260"/>
                <a:gd name="T49" fmla="*/ 342 h 718"/>
                <a:gd name="T50" fmla="*/ 1193 w 1260"/>
                <a:gd name="T51" fmla="*/ 544 h 718"/>
                <a:gd name="T52" fmla="*/ 1199 w 1260"/>
                <a:gd name="T53" fmla="*/ 554 h 718"/>
                <a:gd name="T54" fmla="*/ 1202 w 1260"/>
                <a:gd name="T55" fmla="*/ 560 h 718"/>
                <a:gd name="T56" fmla="*/ 1234 w 1260"/>
                <a:gd name="T57" fmla="*/ 522 h 718"/>
                <a:gd name="T58" fmla="*/ 1241 w 1260"/>
                <a:gd name="T59" fmla="*/ 520 h 718"/>
                <a:gd name="T60" fmla="*/ 1245 w 1260"/>
                <a:gd name="T61" fmla="*/ 526 h 718"/>
                <a:gd name="T62" fmla="*/ 1260 w 1260"/>
                <a:gd name="T63" fmla="*/ 712 h 718"/>
                <a:gd name="T64" fmla="*/ 1256 w 1260"/>
                <a:gd name="T65" fmla="*/ 717 h 718"/>
                <a:gd name="T66" fmla="*/ 1254 w 1260"/>
                <a:gd name="T67" fmla="*/ 718 h 718"/>
                <a:gd name="T68" fmla="*/ 1132 w 1260"/>
                <a:gd name="T69" fmla="*/ 583 h 718"/>
                <a:gd name="T70" fmla="*/ 1247 w 1260"/>
                <a:gd name="T71" fmla="*/ 696 h 718"/>
                <a:gd name="T72" fmla="*/ 1236 w 1260"/>
                <a:gd name="T73" fmla="*/ 536 h 718"/>
                <a:gd name="T74" fmla="*/ 1204 w 1260"/>
                <a:gd name="T75" fmla="*/ 574 h 718"/>
                <a:gd name="T76" fmla="*/ 1199 w 1260"/>
                <a:gd name="T77" fmla="*/ 577 h 718"/>
                <a:gd name="T78" fmla="*/ 1196 w 1260"/>
                <a:gd name="T79" fmla="*/ 573 h 718"/>
                <a:gd name="T80" fmla="*/ 1185 w 1260"/>
                <a:gd name="T81" fmla="*/ 550 h 718"/>
                <a:gd name="T82" fmla="*/ 742 w 1260"/>
                <a:gd name="T83" fmla="*/ 282 h 718"/>
                <a:gd name="T84" fmla="*/ 630 w 1260"/>
                <a:gd name="T85" fmla="*/ 294 h 718"/>
                <a:gd name="T86" fmla="*/ 625 w 1260"/>
                <a:gd name="T87" fmla="*/ 292 h 718"/>
                <a:gd name="T88" fmla="*/ 623 w 1260"/>
                <a:gd name="T89" fmla="*/ 288 h 718"/>
                <a:gd name="T90" fmla="*/ 318 w 1260"/>
                <a:gd name="T91" fmla="*/ 12 h 718"/>
                <a:gd name="T92" fmla="*/ 12 w 1260"/>
                <a:gd name="T93" fmla="*/ 318 h 718"/>
                <a:gd name="T94" fmla="*/ 234 w 1260"/>
                <a:gd name="T95" fmla="*/ 613 h 718"/>
                <a:gd name="T96" fmla="*/ 235 w 1260"/>
                <a:gd name="T97" fmla="*/ 613 h 718"/>
                <a:gd name="T98" fmla="*/ 254 w 1260"/>
                <a:gd name="T99" fmla="*/ 618 h 718"/>
                <a:gd name="T100" fmla="*/ 515 w 1260"/>
                <a:gd name="T101" fmla="*/ 369 h 718"/>
                <a:gd name="T102" fmla="*/ 628 w 1260"/>
                <a:gd name="T103" fmla="*/ 329 h 718"/>
                <a:gd name="T104" fmla="*/ 631 w 1260"/>
                <a:gd name="T105" fmla="*/ 329 h 718"/>
                <a:gd name="T106" fmla="*/ 632 w 1260"/>
                <a:gd name="T107" fmla="*/ 329 h 718"/>
                <a:gd name="T108" fmla="*/ 755 w 1260"/>
                <a:gd name="T109" fmla="*/ 315 h 718"/>
                <a:gd name="T110" fmla="*/ 1011 w 1260"/>
                <a:gd name="T111" fmla="*/ 383 h 718"/>
                <a:gd name="T112" fmla="*/ 1190 w 1260"/>
                <a:gd name="T113" fmla="*/ 576 h 718"/>
                <a:gd name="T114" fmla="*/ 1190 w 1260"/>
                <a:gd name="T115" fmla="*/ 581 h 718"/>
                <a:gd name="T116" fmla="*/ 1184 w 1260"/>
                <a:gd name="T117" fmla="*/ 583 h 718"/>
                <a:gd name="T118" fmla="*/ 1132 w 1260"/>
                <a:gd name="T119" fmla="*/ 583 h 7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260" h="718">
                  <a:moveTo>
                    <a:pt x="1254" y="718"/>
                  </a:moveTo>
                  <a:cubicBezTo>
                    <a:pt x="1252" y="718"/>
                    <a:pt x="1251" y="717"/>
                    <a:pt x="1250" y="716"/>
                  </a:cubicBezTo>
                  <a:cubicBezTo>
                    <a:pt x="1119" y="583"/>
                    <a:pt x="1119" y="583"/>
                    <a:pt x="1119" y="583"/>
                  </a:cubicBezTo>
                  <a:cubicBezTo>
                    <a:pt x="1117" y="581"/>
                    <a:pt x="1117" y="579"/>
                    <a:pt x="1117" y="577"/>
                  </a:cubicBezTo>
                  <a:cubicBezTo>
                    <a:pt x="1118" y="575"/>
                    <a:pt x="1121" y="573"/>
                    <a:pt x="1123" y="573"/>
                  </a:cubicBezTo>
                  <a:cubicBezTo>
                    <a:pt x="1175" y="572"/>
                    <a:pt x="1175" y="572"/>
                    <a:pt x="1175" y="572"/>
                  </a:cubicBezTo>
                  <a:cubicBezTo>
                    <a:pt x="1097" y="421"/>
                    <a:pt x="937" y="327"/>
                    <a:pt x="755" y="327"/>
                  </a:cubicBezTo>
                  <a:cubicBezTo>
                    <a:pt x="715" y="327"/>
                    <a:pt x="674" y="332"/>
                    <a:pt x="634" y="341"/>
                  </a:cubicBezTo>
                  <a:cubicBezTo>
                    <a:pt x="633" y="341"/>
                    <a:pt x="633" y="341"/>
                    <a:pt x="632" y="341"/>
                  </a:cubicBezTo>
                  <a:cubicBezTo>
                    <a:pt x="632" y="341"/>
                    <a:pt x="632" y="341"/>
                    <a:pt x="632" y="341"/>
                  </a:cubicBezTo>
                  <a:cubicBezTo>
                    <a:pt x="631" y="341"/>
                    <a:pt x="631" y="342"/>
                    <a:pt x="630" y="342"/>
                  </a:cubicBezTo>
                  <a:cubicBezTo>
                    <a:pt x="630" y="342"/>
                    <a:pt x="630" y="342"/>
                    <a:pt x="630" y="342"/>
                  </a:cubicBezTo>
                  <a:cubicBezTo>
                    <a:pt x="629" y="342"/>
                    <a:pt x="629" y="342"/>
                    <a:pt x="628" y="341"/>
                  </a:cubicBezTo>
                  <a:cubicBezTo>
                    <a:pt x="596" y="349"/>
                    <a:pt x="560" y="362"/>
                    <a:pt x="520" y="380"/>
                  </a:cubicBezTo>
                  <a:cubicBezTo>
                    <a:pt x="407" y="432"/>
                    <a:pt x="316" y="520"/>
                    <a:pt x="263" y="627"/>
                  </a:cubicBezTo>
                  <a:cubicBezTo>
                    <a:pt x="262" y="630"/>
                    <a:pt x="259" y="631"/>
                    <a:pt x="257" y="631"/>
                  </a:cubicBezTo>
                  <a:cubicBezTo>
                    <a:pt x="256" y="631"/>
                    <a:pt x="256" y="631"/>
                    <a:pt x="255" y="631"/>
                  </a:cubicBezTo>
                  <a:cubicBezTo>
                    <a:pt x="247" y="629"/>
                    <a:pt x="239" y="627"/>
                    <a:pt x="230" y="624"/>
                  </a:cubicBezTo>
                  <a:cubicBezTo>
                    <a:pt x="230" y="624"/>
                    <a:pt x="229" y="624"/>
                    <a:pt x="229" y="624"/>
                  </a:cubicBezTo>
                  <a:cubicBezTo>
                    <a:pt x="94" y="584"/>
                    <a:pt x="0" y="459"/>
                    <a:pt x="0" y="318"/>
                  </a:cubicBezTo>
                  <a:cubicBezTo>
                    <a:pt x="0" y="143"/>
                    <a:pt x="143" y="0"/>
                    <a:pt x="318" y="0"/>
                  </a:cubicBezTo>
                  <a:cubicBezTo>
                    <a:pt x="398" y="0"/>
                    <a:pt x="474" y="30"/>
                    <a:pt x="532" y="83"/>
                  </a:cubicBezTo>
                  <a:cubicBezTo>
                    <a:pt x="589" y="135"/>
                    <a:pt x="625" y="205"/>
                    <a:pt x="634" y="280"/>
                  </a:cubicBezTo>
                  <a:cubicBezTo>
                    <a:pt x="670" y="273"/>
                    <a:pt x="706" y="270"/>
                    <a:pt x="742" y="270"/>
                  </a:cubicBezTo>
                  <a:cubicBezTo>
                    <a:pt x="838" y="270"/>
                    <a:pt x="930" y="295"/>
                    <a:pt x="1009" y="342"/>
                  </a:cubicBezTo>
                  <a:cubicBezTo>
                    <a:pt x="1091" y="390"/>
                    <a:pt x="1155" y="460"/>
                    <a:pt x="1193" y="544"/>
                  </a:cubicBezTo>
                  <a:cubicBezTo>
                    <a:pt x="1195" y="549"/>
                    <a:pt x="1197" y="552"/>
                    <a:pt x="1199" y="554"/>
                  </a:cubicBezTo>
                  <a:cubicBezTo>
                    <a:pt x="1200" y="556"/>
                    <a:pt x="1201" y="558"/>
                    <a:pt x="1202" y="560"/>
                  </a:cubicBezTo>
                  <a:cubicBezTo>
                    <a:pt x="1234" y="522"/>
                    <a:pt x="1234" y="522"/>
                    <a:pt x="1234" y="522"/>
                  </a:cubicBezTo>
                  <a:cubicBezTo>
                    <a:pt x="1236" y="520"/>
                    <a:pt x="1239" y="520"/>
                    <a:pt x="1241" y="520"/>
                  </a:cubicBezTo>
                  <a:cubicBezTo>
                    <a:pt x="1243" y="521"/>
                    <a:pt x="1245" y="523"/>
                    <a:pt x="1245" y="526"/>
                  </a:cubicBezTo>
                  <a:cubicBezTo>
                    <a:pt x="1260" y="712"/>
                    <a:pt x="1260" y="712"/>
                    <a:pt x="1260" y="712"/>
                  </a:cubicBezTo>
                  <a:cubicBezTo>
                    <a:pt x="1260" y="714"/>
                    <a:pt x="1259" y="716"/>
                    <a:pt x="1256" y="717"/>
                  </a:cubicBezTo>
                  <a:cubicBezTo>
                    <a:pt x="1256" y="718"/>
                    <a:pt x="1255" y="718"/>
                    <a:pt x="1254" y="718"/>
                  </a:cubicBezTo>
                  <a:close/>
                  <a:moveTo>
                    <a:pt x="1132" y="583"/>
                  </a:moveTo>
                  <a:cubicBezTo>
                    <a:pt x="1247" y="696"/>
                    <a:pt x="1247" y="696"/>
                    <a:pt x="1247" y="696"/>
                  </a:cubicBezTo>
                  <a:cubicBezTo>
                    <a:pt x="1236" y="536"/>
                    <a:pt x="1236" y="536"/>
                    <a:pt x="1236" y="536"/>
                  </a:cubicBezTo>
                  <a:cubicBezTo>
                    <a:pt x="1204" y="574"/>
                    <a:pt x="1204" y="574"/>
                    <a:pt x="1204" y="574"/>
                  </a:cubicBezTo>
                  <a:cubicBezTo>
                    <a:pt x="1203" y="575"/>
                    <a:pt x="1201" y="577"/>
                    <a:pt x="1199" y="577"/>
                  </a:cubicBezTo>
                  <a:cubicBezTo>
                    <a:pt x="1197" y="576"/>
                    <a:pt x="1196" y="575"/>
                    <a:pt x="1196" y="573"/>
                  </a:cubicBezTo>
                  <a:cubicBezTo>
                    <a:pt x="1193" y="567"/>
                    <a:pt x="1187" y="555"/>
                    <a:pt x="1185" y="550"/>
                  </a:cubicBezTo>
                  <a:cubicBezTo>
                    <a:pt x="1109" y="385"/>
                    <a:pt x="938" y="282"/>
                    <a:pt x="742" y="282"/>
                  </a:cubicBezTo>
                  <a:cubicBezTo>
                    <a:pt x="705" y="282"/>
                    <a:pt x="667" y="286"/>
                    <a:pt x="630" y="294"/>
                  </a:cubicBezTo>
                  <a:cubicBezTo>
                    <a:pt x="628" y="294"/>
                    <a:pt x="627" y="293"/>
                    <a:pt x="625" y="292"/>
                  </a:cubicBezTo>
                  <a:cubicBezTo>
                    <a:pt x="624" y="291"/>
                    <a:pt x="623" y="290"/>
                    <a:pt x="623" y="288"/>
                  </a:cubicBezTo>
                  <a:cubicBezTo>
                    <a:pt x="607" y="131"/>
                    <a:pt x="476" y="12"/>
                    <a:pt x="318" y="12"/>
                  </a:cubicBezTo>
                  <a:cubicBezTo>
                    <a:pt x="149" y="12"/>
                    <a:pt x="12" y="150"/>
                    <a:pt x="12" y="318"/>
                  </a:cubicBezTo>
                  <a:cubicBezTo>
                    <a:pt x="12" y="454"/>
                    <a:pt x="103" y="575"/>
                    <a:pt x="234" y="613"/>
                  </a:cubicBezTo>
                  <a:cubicBezTo>
                    <a:pt x="234" y="613"/>
                    <a:pt x="235" y="613"/>
                    <a:pt x="235" y="613"/>
                  </a:cubicBezTo>
                  <a:cubicBezTo>
                    <a:pt x="241" y="615"/>
                    <a:pt x="248" y="617"/>
                    <a:pt x="254" y="618"/>
                  </a:cubicBezTo>
                  <a:cubicBezTo>
                    <a:pt x="309" y="510"/>
                    <a:pt x="401" y="422"/>
                    <a:pt x="515" y="369"/>
                  </a:cubicBezTo>
                  <a:cubicBezTo>
                    <a:pt x="556" y="350"/>
                    <a:pt x="593" y="337"/>
                    <a:pt x="628" y="329"/>
                  </a:cubicBezTo>
                  <a:cubicBezTo>
                    <a:pt x="629" y="329"/>
                    <a:pt x="630" y="329"/>
                    <a:pt x="631" y="329"/>
                  </a:cubicBezTo>
                  <a:cubicBezTo>
                    <a:pt x="632" y="329"/>
                    <a:pt x="632" y="329"/>
                    <a:pt x="632" y="329"/>
                  </a:cubicBezTo>
                  <a:cubicBezTo>
                    <a:pt x="672" y="320"/>
                    <a:pt x="714" y="315"/>
                    <a:pt x="755" y="315"/>
                  </a:cubicBezTo>
                  <a:cubicBezTo>
                    <a:pt x="847" y="315"/>
                    <a:pt x="935" y="339"/>
                    <a:pt x="1011" y="383"/>
                  </a:cubicBezTo>
                  <a:cubicBezTo>
                    <a:pt x="1089" y="428"/>
                    <a:pt x="1150" y="495"/>
                    <a:pt x="1190" y="576"/>
                  </a:cubicBezTo>
                  <a:cubicBezTo>
                    <a:pt x="1191" y="578"/>
                    <a:pt x="1191" y="579"/>
                    <a:pt x="1190" y="581"/>
                  </a:cubicBezTo>
                  <a:cubicBezTo>
                    <a:pt x="1189" y="583"/>
                    <a:pt x="1186" y="583"/>
                    <a:pt x="1184" y="583"/>
                  </a:cubicBezTo>
                  <a:lnTo>
                    <a:pt x="1132" y="583"/>
                  </a:lnTo>
                  <a:close/>
                </a:path>
              </a:pathLst>
            </a:custGeom>
            <a:solidFill>
              <a:schemeClr val="bg1"/>
            </a:solidFill>
            <a:ln>
              <a:noFill/>
            </a:ln>
          </p:spPr>
          <p:txBody>
            <a:bodyPr vert="horz" wrap="square" lIns="91440" tIns="45720" rIns="91440" bIns="4572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solidFill>
                  <a:srgbClr val="E8B86E"/>
                </a:solidFill>
                <a:cs typeface="+mn-ea"/>
                <a:sym typeface="+mn-lt"/>
              </a:endParaRPr>
            </a:p>
          </p:txBody>
        </p:sp>
        <p:sp>
          <p:nvSpPr>
            <p:cNvPr id="38" name="Freeform 18"/>
            <p:cNvSpPr/>
            <p:nvPr/>
          </p:nvSpPr>
          <p:spPr bwMode="auto">
            <a:xfrm>
              <a:off x="6416784" y="1920158"/>
              <a:ext cx="1378214" cy="2442258"/>
            </a:xfrm>
            <a:custGeom>
              <a:avLst/>
              <a:gdLst>
                <a:gd name="T0" fmla="*/ 0 w 705"/>
                <a:gd name="T1" fmla="*/ 1249 h 1249"/>
                <a:gd name="T2" fmla="*/ 186 w 705"/>
                <a:gd name="T3" fmla="*/ 1234 h 1249"/>
                <a:gd name="T4" fmla="*/ 138 w 705"/>
                <a:gd name="T5" fmla="*/ 1192 h 1249"/>
                <a:gd name="T6" fmla="*/ 163 w 705"/>
                <a:gd name="T7" fmla="*/ 1182 h 1249"/>
                <a:gd name="T8" fmla="*/ 423 w 705"/>
                <a:gd name="T9" fmla="*/ 623 h 1249"/>
                <a:gd name="T10" fmla="*/ 704 w 705"/>
                <a:gd name="T11" fmla="*/ 312 h 1249"/>
                <a:gd name="T12" fmla="*/ 392 w 705"/>
                <a:gd name="T13" fmla="*/ 0 h 1249"/>
                <a:gd name="T14" fmla="*/ 92 w 705"/>
                <a:gd name="T15" fmla="*/ 227 h 1249"/>
                <a:gd name="T16" fmla="*/ 92 w 705"/>
                <a:gd name="T17" fmla="*/ 227 h 1249"/>
                <a:gd name="T18" fmla="*/ 86 w 705"/>
                <a:gd name="T19" fmla="*/ 251 h 1249"/>
                <a:gd name="T20" fmla="*/ 86 w 705"/>
                <a:gd name="T21" fmla="*/ 251 h 1249"/>
                <a:gd name="T22" fmla="*/ 86 w 705"/>
                <a:gd name="T23" fmla="*/ 252 h 1249"/>
                <a:gd name="T24" fmla="*/ 336 w 705"/>
                <a:gd name="T25" fmla="*/ 512 h 1249"/>
                <a:gd name="T26" fmla="*/ 376 w 705"/>
                <a:gd name="T27" fmla="*/ 627 h 1249"/>
                <a:gd name="T28" fmla="*/ 134 w 705"/>
                <a:gd name="T29" fmla="*/ 1182 h 1249"/>
                <a:gd name="T30" fmla="*/ 133 w 705"/>
                <a:gd name="T31" fmla="*/ 1118 h 1249"/>
                <a:gd name="T32" fmla="*/ 0 w 705"/>
                <a:gd name="T33" fmla="*/ 1249 h 12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705" h="1249">
                  <a:moveTo>
                    <a:pt x="0" y="1249"/>
                  </a:moveTo>
                  <a:cubicBezTo>
                    <a:pt x="186" y="1234"/>
                    <a:pt x="186" y="1234"/>
                    <a:pt x="186" y="1234"/>
                  </a:cubicBezTo>
                  <a:cubicBezTo>
                    <a:pt x="138" y="1192"/>
                    <a:pt x="138" y="1192"/>
                    <a:pt x="138" y="1192"/>
                  </a:cubicBezTo>
                  <a:cubicBezTo>
                    <a:pt x="149" y="1188"/>
                    <a:pt x="152" y="1187"/>
                    <a:pt x="163" y="1182"/>
                  </a:cubicBezTo>
                  <a:cubicBezTo>
                    <a:pt x="370" y="1087"/>
                    <a:pt x="472" y="851"/>
                    <a:pt x="423" y="623"/>
                  </a:cubicBezTo>
                  <a:cubicBezTo>
                    <a:pt x="581" y="608"/>
                    <a:pt x="705" y="474"/>
                    <a:pt x="704" y="312"/>
                  </a:cubicBezTo>
                  <a:cubicBezTo>
                    <a:pt x="704" y="140"/>
                    <a:pt x="564" y="0"/>
                    <a:pt x="392" y="0"/>
                  </a:cubicBezTo>
                  <a:cubicBezTo>
                    <a:pt x="249" y="1"/>
                    <a:pt x="129" y="96"/>
                    <a:pt x="92" y="227"/>
                  </a:cubicBezTo>
                  <a:cubicBezTo>
                    <a:pt x="92" y="227"/>
                    <a:pt x="92" y="227"/>
                    <a:pt x="92" y="227"/>
                  </a:cubicBezTo>
                  <a:cubicBezTo>
                    <a:pt x="90" y="235"/>
                    <a:pt x="88" y="243"/>
                    <a:pt x="86" y="251"/>
                  </a:cubicBezTo>
                  <a:cubicBezTo>
                    <a:pt x="86" y="251"/>
                    <a:pt x="86" y="251"/>
                    <a:pt x="86" y="251"/>
                  </a:cubicBezTo>
                  <a:cubicBezTo>
                    <a:pt x="86" y="252"/>
                    <a:pt x="86" y="252"/>
                    <a:pt x="86" y="252"/>
                  </a:cubicBezTo>
                  <a:cubicBezTo>
                    <a:pt x="191" y="304"/>
                    <a:pt x="281" y="394"/>
                    <a:pt x="336" y="512"/>
                  </a:cubicBezTo>
                  <a:cubicBezTo>
                    <a:pt x="368" y="580"/>
                    <a:pt x="376" y="626"/>
                    <a:pt x="376" y="627"/>
                  </a:cubicBezTo>
                  <a:cubicBezTo>
                    <a:pt x="427" y="854"/>
                    <a:pt x="335" y="1083"/>
                    <a:pt x="134" y="1182"/>
                  </a:cubicBezTo>
                  <a:cubicBezTo>
                    <a:pt x="133" y="1118"/>
                    <a:pt x="133" y="1118"/>
                    <a:pt x="133" y="1118"/>
                  </a:cubicBezTo>
                  <a:cubicBezTo>
                    <a:pt x="0" y="1249"/>
                    <a:pt x="0" y="1249"/>
                    <a:pt x="0" y="1249"/>
                  </a:cubicBezTo>
                </a:path>
              </a:pathLst>
            </a:custGeom>
            <a:solidFill>
              <a:srgbClr val="E8B86E"/>
            </a:solidFill>
            <a:ln w="9525">
              <a:noFill/>
              <a:round/>
            </a:ln>
          </p:spPr>
          <p:txBody>
            <a:bodyPr vert="horz" wrap="square" lIns="91440" tIns="45720" rIns="91440" bIns="4572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solidFill>
                  <a:srgbClr val="E8B86E"/>
                </a:solidFill>
                <a:cs typeface="+mn-ea"/>
                <a:sym typeface="+mn-lt"/>
              </a:endParaRPr>
            </a:p>
          </p:txBody>
        </p:sp>
        <p:sp>
          <p:nvSpPr>
            <p:cNvPr id="39" name="Freeform 19"/>
            <p:cNvSpPr>
              <a:spLocks noEditPoints="1"/>
            </p:cNvSpPr>
            <p:nvPr/>
          </p:nvSpPr>
          <p:spPr bwMode="auto">
            <a:xfrm>
              <a:off x="6404382" y="1908583"/>
              <a:ext cx="1400537" cy="2466234"/>
            </a:xfrm>
            <a:custGeom>
              <a:avLst/>
              <a:gdLst>
                <a:gd name="T0" fmla="*/ 0 w 716"/>
                <a:gd name="T1" fmla="*/ 1255 h 1261"/>
                <a:gd name="T2" fmla="*/ 1 w 716"/>
                <a:gd name="T3" fmla="*/ 1251 h 1261"/>
                <a:gd name="T4" fmla="*/ 134 w 716"/>
                <a:gd name="T5" fmla="*/ 1119 h 1261"/>
                <a:gd name="T6" fmla="*/ 141 w 716"/>
                <a:gd name="T7" fmla="*/ 1118 h 1261"/>
                <a:gd name="T8" fmla="*/ 145 w 716"/>
                <a:gd name="T9" fmla="*/ 1124 h 1261"/>
                <a:gd name="T10" fmla="*/ 145 w 716"/>
                <a:gd name="T11" fmla="*/ 1176 h 1261"/>
                <a:gd name="T12" fmla="*/ 390 w 716"/>
                <a:gd name="T13" fmla="*/ 755 h 1261"/>
                <a:gd name="T14" fmla="*/ 376 w 716"/>
                <a:gd name="T15" fmla="*/ 635 h 1261"/>
                <a:gd name="T16" fmla="*/ 376 w 716"/>
                <a:gd name="T17" fmla="*/ 633 h 1261"/>
                <a:gd name="T18" fmla="*/ 376 w 716"/>
                <a:gd name="T19" fmla="*/ 632 h 1261"/>
                <a:gd name="T20" fmla="*/ 375 w 716"/>
                <a:gd name="T21" fmla="*/ 630 h 1261"/>
                <a:gd name="T22" fmla="*/ 375 w 716"/>
                <a:gd name="T23" fmla="*/ 630 h 1261"/>
                <a:gd name="T24" fmla="*/ 376 w 716"/>
                <a:gd name="T25" fmla="*/ 629 h 1261"/>
                <a:gd name="T26" fmla="*/ 337 w 716"/>
                <a:gd name="T27" fmla="*/ 520 h 1261"/>
                <a:gd name="T28" fmla="*/ 89 w 716"/>
                <a:gd name="T29" fmla="*/ 263 h 1261"/>
                <a:gd name="T30" fmla="*/ 86 w 716"/>
                <a:gd name="T31" fmla="*/ 258 h 1261"/>
                <a:gd name="T32" fmla="*/ 86 w 716"/>
                <a:gd name="T33" fmla="*/ 256 h 1261"/>
                <a:gd name="T34" fmla="*/ 92 w 716"/>
                <a:gd name="T35" fmla="*/ 231 h 1261"/>
                <a:gd name="T36" fmla="*/ 93 w 716"/>
                <a:gd name="T37" fmla="*/ 230 h 1261"/>
                <a:gd name="T38" fmla="*/ 398 w 716"/>
                <a:gd name="T39" fmla="*/ 0 h 1261"/>
                <a:gd name="T40" fmla="*/ 716 w 716"/>
                <a:gd name="T41" fmla="*/ 318 h 1261"/>
                <a:gd name="T42" fmla="*/ 634 w 716"/>
                <a:gd name="T43" fmla="*/ 533 h 1261"/>
                <a:gd name="T44" fmla="*/ 437 w 716"/>
                <a:gd name="T45" fmla="*/ 634 h 1261"/>
                <a:gd name="T46" fmla="*/ 447 w 716"/>
                <a:gd name="T47" fmla="*/ 743 h 1261"/>
                <a:gd name="T48" fmla="*/ 376 w 716"/>
                <a:gd name="T49" fmla="*/ 1010 h 1261"/>
                <a:gd name="T50" fmla="*/ 173 w 716"/>
                <a:gd name="T51" fmla="*/ 1194 h 1261"/>
                <a:gd name="T52" fmla="*/ 163 w 716"/>
                <a:gd name="T53" fmla="*/ 1199 h 1261"/>
                <a:gd name="T54" fmla="*/ 158 w 716"/>
                <a:gd name="T55" fmla="*/ 1202 h 1261"/>
                <a:gd name="T56" fmla="*/ 196 w 716"/>
                <a:gd name="T57" fmla="*/ 1235 h 1261"/>
                <a:gd name="T58" fmla="*/ 197 w 716"/>
                <a:gd name="T59" fmla="*/ 1242 h 1261"/>
                <a:gd name="T60" fmla="*/ 192 w 716"/>
                <a:gd name="T61" fmla="*/ 1246 h 1261"/>
                <a:gd name="T62" fmla="*/ 6 w 716"/>
                <a:gd name="T63" fmla="*/ 1261 h 1261"/>
                <a:gd name="T64" fmla="*/ 0 w 716"/>
                <a:gd name="T65" fmla="*/ 1257 h 1261"/>
                <a:gd name="T66" fmla="*/ 0 w 716"/>
                <a:gd name="T67" fmla="*/ 1255 h 1261"/>
                <a:gd name="T68" fmla="*/ 135 w 716"/>
                <a:gd name="T69" fmla="*/ 1133 h 1261"/>
                <a:gd name="T70" fmla="*/ 22 w 716"/>
                <a:gd name="T71" fmla="*/ 1248 h 1261"/>
                <a:gd name="T72" fmla="*/ 182 w 716"/>
                <a:gd name="T73" fmla="*/ 1236 h 1261"/>
                <a:gd name="T74" fmla="*/ 144 w 716"/>
                <a:gd name="T75" fmla="*/ 1205 h 1261"/>
                <a:gd name="T76" fmla="*/ 141 w 716"/>
                <a:gd name="T77" fmla="*/ 1200 h 1261"/>
                <a:gd name="T78" fmla="*/ 145 w 716"/>
                <a:gd name="T79" fmla="*/ 1196 h 1261"/>
                <a:gd name="T80" fmla="*/ 168 w 716"/>
                <a:gd name="T81" fmla="*/ 1186 h 1261"/>
                <a:gd name="T82" fmla="*/ 435 w 716"/>
                <a:gd name="T83" fmla="*/ 743 h 1261"/>
                <a:gd name="T84" fmla="*/ 424 w 716"/>
                <a:gd name="T85" fmla="*/ 630 h 1261"/>
                <a:gd name="T86" fmla="*/ 425 w 716"/>
                <a:gd name="T87" fmla="*/ 626 h 1261"/>
                <a:gd name="T88" fmla="*/ 429 w 716"/>
                <a:gd name="T89" fmla="*/ 623 h 1261"/>
                <a:gd name="T90" fmla="*/ 704 w 716"/>
                <a:gd name="T91" fmla="*/ 318 h 1261"/>
                <a:gd name="T92" fmla="*/ 398 w 716"/>
                <a:gd name="T93" fmla="*/ 12 h 1261"/>
                <a:gd name="T94" fmla="*/ 104 w 716"/>
                <a:gd name="T95" fmla="*/ 234 h 1261"/>
                <a:gd name="T96" fmla="*/ 103 w 716"/>
                <a:gd name="T97" fmla="*/ 236 h 1261"/>
                <a:gd name="T98" fmla="*/ 99 w 716"/>
                <a:gd name="T99" fmla="*/ 255 h 1261"/>
                <a:gd name="T100" fmla="*/ 347 w 716"/>
                <a:gd name="T101" fmla="*/ 515 h 1261"/>
                <a:gd name="T102" fmla="*/ 388 w 716"/>
                <a:gd name="T103" fmla="*/ 628 h 1261"/>
                <a:gd name="T104" fmla="*/ 388 w 716"/>
                <a:gd name="T105" fmla="*/ 632 h 1261"/>
                <a:gd name="T106" fmla="*/ 388 w 716"/>
                <a:gd name="T107" fmla="*/ 632 h 1261"/>
                <a:gd name="T108" fmla="*/ 402 w 716"/>
                <a:gd name="T109" fmla="*/ 755 h 1261"/>
                <a:gd name="T110" fmla="*/ 335 w 716"/>
                <a:gd name="T111" fmla="*/ 1011 h 1261"/>
                <a:gd name="T112" fmla="*/ 142 w 716"/>
                <a:gd name="T113" fmla="*/ 1190 h 1261"/>
                <a:gd name="T114" fmla="*/ 136 w 716"/>
                <a:gd name="T115" fmla="*/ 1191 h 1261"/>
                <a:gd name="T116" fmla="*/ 135 w 716"/>
                <a:gd name="T117" fmla="*/ 1184 h 1261"/>
                <a:gd name="T118" fmla="*/ 135 w 716"/>
                <a:gd name="T119" fmla="*/ 1133 h 12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716" h="1261">
                  <a:moveTo>
                    <a:pt x="0" y="1255"/>
                  </a:moveTo>
                  <a:cubicBezTo>
                    <a:pt x="0" y="1253"/>
                    <a:pt x="0" y="1252"/>
                    <a:pt x="1" y="1251"/>
                  </a:cubicBezTo>
                  <a:cubicBezTo>
                    <a:pt x="134" y="1119"/>
                    <a:pt x="134" y="1119"/>
                    <a:pt x="134" y="1119"/>
                  </a:cubicBezTo>
                  <a:cubicBezTo>
                    <a:pt x="136" y="1118"/>
                    <a:pt x="139" y="1117"/>
                    <a:pt x="141" y="1118"/>
                  </a:cubicBezTo>
                  <a:cubicBezTo>
                    <a:pt x="143" y="1119"/>
                    <a:pt x="145" y="1121"/>
                    <a:pt x="145" y="1124"/>
                  </a:cubicBezTo>
                  <a:cubicBezTo>
                    <a:pt x="145" y="1176"/>
                    <a:pt x="145" y="1176"/>
                    <a:pt x="145" y="1176"/>
                  </a:cubicBezTo>
                  <a:cubicBezTo>
                    <a:pt x="297" y="1097"/>
                    <a:pt x="390" y="937"/>
                    <a:pt x="390" y="755"/>
                  </a:cubicBezTo>
                  <a:cubicBezTo>
                    <a:pt x="390" y="715"/>
                    <a:pt x="385" y="675"/>
                    <a:pt x="376" y="635"/>
                  </a:cubicBezTo>
                  <a:cubicBezTo>
                    <a:pt x="376" y="634"/>
                    <a:pt x="376" y="633"/>
                    <a:pt x="376" y="633"/>
                  </a:cubicBezTo>
                  <a:cubicBezTo>
                    <a:pt x="376" y="632"/>
                    <a:pt x="376" y="632"/>
                    <a:pt x="376" y="632"/>
                  </a:cubicBezTo>
                  <a:cubicBezTo>
                    <a:pt x="376" y="632"/>
                    <a:pt x="375" y="631"/>
                    <a:pt x="375" y="630"/>
                  </a:cubicBezTo>
                  <a:cubicBezTo>
                    <a:pt x="375" y="630"/>
                    <a:pt x="375" y="630"/>
                    <a:pt x="375" y="630"/>
                  </a:cubicBezTo>
                  <a:cubicBezTo>
                    <a:pt x="375" y="630"/>
                    <a:pt x="375" y="629"/>
                    <a:pt x="376" y="629"/>
                  </a:cubicBezTo>
                  <a:cubicBezTo>
                    <a:pt x="368" y="596"/>
                    <a:pt x="355" y="560"/>
                    <a:pt x="337" y="520"/>
                  </a:cubicBezTo>
                  <a:cubicBezTo>
                    <a:pt x="285" y="408"/>
                    <a:pt x="197" y="317"/>
                    <a:pt x="89" y="263"/>
                  </a:cubicBezTo>
                  <a:cubicBezTo>
                    <a:pt x="87" y="262"/>
                    <a:pt x="86" y="260"/>
                    <a:pt x="86" y="258"/>
                  </a:cubicBezTo>
                  <a:cubicBezTo>
                    <a:pt x="86" y="257"/>
                    <a:pt x="86" y="257"/>
                    <a:pt x="86" y="256"/>
                  </a:cubicBezTo>
                  <a:cubicBezTo>
                    <a:pt x="88" y="248"/>
                    <a:pt x="90" y="240"/>
                    <a:pt x="92" y="231"/>
                  </a:cubicBezTo>
                  <a:cubicBezTo>
                    <a:pt x="92" y="230"/>
                    <a:pt x="93" y="230"/>
                    <a:pt x="93" y="230"/>
                  </a:cubicBezTo>
                  <a:cubicBezTo>
                    <a:pt x="132" y="95"/>
                    <a:pt x="257" y="1"/>
                    <a:pt x="398" y="0"/>
                  </a:cubicBezTo>
                  <a:cubicBezTo>
                    <a:pt x="573" y="0"/>
                    <a:pt x="716" y="143"/>
                    <a:pt x="716" y="318"/>
                  </a:cubicBezTo>
                  <a:cubicBezTo>
                    <a:pt x="716" y="398"/>
                    <a:pt x="687" y="474"/>
                    <a:pt x="634" y="533"/>
                  </a:cubicBezTo>
                  <a:cubicBezTo>
                    <a:pt x="582" y="589"/>
                    <a:pt x="512" y="625"/>
                    <a:pt x="437" y="634"/>
                  </a:cubicBezTo>
                  <a:cubicBezTo>
                    <a:pt x="444" y="670"/>
                    <a:pt x="447" y="706"/>
                    <a:pt x="447" y="743"/>
                  </a:cubicBezTo>
                  <a:cubicBezTo>
                    <a:pt x="448" y="838"/>
                    <a:pt x="423" y="931"/>
                    <a:pt x="376" y="1010"/>
                  </a:cubicBezTo>
                  <a:cubicBezTo>
                    <a:pt x="327" y="1092"/>
                    <a:pt x="257" y="1155"/>
                    <a:pt x="173" y="1194"/>
                  </a:cubicBezTo>
                  <a:cubicBezTo>
                    <a:pt x="169" y="1196"/>
                    <a:pt x="166" y="1198"/>
                    <a:pt x="163" y="1199"/>
                  </a:cubicBezTo>
                  <a:cubicBezTo>
                    <a:pt x="161" y="1200"/>
                    <a:pt x="160" y="1201"/>
                    <a:pt x="158" y="1202"/>
                  </a:cubicBezTo>
                  <a:cubicBezTo>
                    <a:pt x="196" y="1235"/>
                    <a:pt x="196" y="1235"/>
                    <a:pt x="196" y="1235"/>
                  </a:cubicBezTo>
                  <a:cubicBezTo>
                    <a:pt x="197" y="1237"/>
                    <a:pt x="198" y="1239"/>
                    <a:pt x="197" y="1242"/>
                  </a:cubicBezTo>
                  <a:cubicBezTo>
                    <a:pt x="197" y="1244"/>
                    <a:pt x="195" y="1245"/>
                    <a:pt x="192" y="1246"/>
                  </a:cubicBezTo>
                  <a:cubicBezTo>
                    <a:pt x="6" y="1261"/>
                    <a:pt x="6" y="1261"/>
                    <a:pt x="6" y="1261"/>
                  </a:cubicBezTo>
                  <a:cubicBezTo>
                    <a:pt x="4" y="1261"/>
                    <a:pt x="1" y="1260"/>
                    <a:pt x="0" y="1257"/>
                  </a:cubicBezTo>
                  <a:cubicBezTo>
                    <a:pt x="0" y="1257"/>
                    <a:pt x="0" y="1256"/>
                    <a:pt x="0" y="1255"/>
                  </a:cubicBezTo>
                  <a:close/>
                  <a:moveTo>
                    <a:pt x="135" y="1133"/>
                  </a:moveTo>
                  <a:cubicBezTo>
                    <a:pt x="22" y="1248"/>
                    <a:pt x="22" y="1248"/>
                    <a:pt x="22" y="1248"/>
                  </a:cubicBezTo>
                  <a:cubicBezTo>
                    <a:pt x="182" y="1236"/>
                    <a:pt x="182" y="1236"/>
                    <a:pt x="182" y="1236"/>
                  </a:cubicBezTo>
                  <a:cubicBezTo>
                    <a:pt x="144" y="1205"/>
                    <a:pt x="144" y="1205"/>
                    <a:pt x="144" y="1205"/>
                  </a:cubicBezTo>
                  <a:cubicBezTo>
                    <a:pt x="142" y="1204"/>
                    <a:pt x="141" y="1202"/>
                    <a:pt x="141" y="1200"/>
                  </a:cubicBezTo>
                  <a:cubicBezTo>
                    <a:pt x="141" y="1198"/>
                    <a:pt x="143" y="1197"/>
                    <a:pt x="145" y="1196"/>
                  </a:cubicBezTo>
                  <a:cubicBezTo>
                    <a:pt x="151" y="1194"/>
                    <a:pt x="163" y="1188"/>
                    <a:pt x="168" y="1186"/>
                  </a:cubicBezTo>
                  <a:cubicBezTo>
                    <a:pt x="333" y="1109"/>
                    <a:pt x="436" y="938"/>
                    <a:pt x="435" y="743"/>
                  </a:cubicBezTo>
                  <a:cubicBezTo>
                    <a:pt x="435" y="705"/>
                    <a:pt x="431" y="667"/>
                    <a:pt x="424" y="630"/>
                  </a:cubicBezTo>
                  <a:cubicBezTo>
                    <a:pt x="423" y="629"/>
                    <a:pt x="424" y="627"/>
                    <a:pt x="425" y="626"/>
                  </a:cubicBezTo>
                  <a:cubicBezTo>
                    <a:pt x="426" y="624"/>
                    <a:pt x="427" y="623"/>
                    <a:pt x="429" y="623"/>
                  </a:cubicBezTo>
                  <a:cubicBezTo>
                    <a:pt x="586" y="608"/>
                    <a:pt x="705" y="477"/>
                    <a:pt x="704" y="318"/>
                  </a:cubicBezTo>
                  <a:cubicBezTo>
                    <a:pt x="704" y="149"/>
                    <a:pt x="567" y="12"/>
                    <a:pt x="398" y="12"/>
                  </a:cubicBezTo>
                  <a:cubicBezTo>
                    <a:pt x="262" y="13"/>
                    <a:pt x="141" y="104"/>
                    <a:pt x="104" y="234"/>
                  </a:cubicBezTo>
                  <a:cubicBezTo>
                    <a:pt x="104" y="235"/>
                    <a:pt x="104" y="235"/>
                    <a:pt x="103" y="236"/>
                  </a:cubicBezTo>
                  <a:cubicBezTo>
                    <a:pt x="102" y="242"/>
                    <a:pt x="100" y="249"/>
                    <a:pt x="99" y="255"/>
                  </a:cubicBezTo>
                  <a:cubicBezTo>
                    <a:pt x="207" y="309"/>
                    <a:pt x="295" y="402"/>
                    <a:pt x="347" y="515"/>
                  </a:cubicBezTo>
                  <a:cubicBezTo>
                    <a:pt x="367" y="557"/>
                    <a:pt x="380" y="594"/>
                    <a:pt x="388" y="628"/>
                  </a:cubicBezTo>
                  <a:cubicBezTo>
                    <a:pt x="388" y="629"/>
                    <a:pt x="388" y="631"/>
                    <a:pt x="388" y="632"/>
                  </a:cubicBezTo>
                  <a:cubicBezTo>
                    <a:pt x="388" y="632"/>
                    <a:pt x="388" y="632"/>
                    <a:pt x="388" y="632"/>
                  </a:cubicBezTo>
                  <a:cubicBezTo>
                    <a:pt x="397" y="673"/>
                    <a:pt x="402" y="714"/>
                    <a:pt x="402" y="755"/>
                  </a:cubicBezTo>
                  <a:cubicBezTo>
                    <a:pt x="402" y="847"/>
                    <a:pt x="379" y="936"/>
                    <a:pt x="335" y="1011"/>
                  </a:cubicBezTo>
                  <a:cubicBezTo>
                    <a:pt x="289" y="1089"/>
                    <a:pt x="222" y="1151"/>
                    <a:pt x="142" y="1190"/>
                  </a:cubicBezTo>
                  <a:cubicBezTo>
                    <a:pt x="140" y="1191"/>
                    <a:pt x="138" y="1192"/>
                    <a:pt x="136" y="1191"/>
                  </a:cubicBezTo>
                  <a:cubicBezTo>
                    <a:pt x="135" y="1190"/>
                    <a:pt x="135" y="1186"/>
                    <a:pt x="135" y="1184"/>
                  </a:cubicBezTo>
                  <a:lnTo>
                    <a:pt x="135" y="1133"/>
                  </a:lnTo>
                  <a:close/>
                </a:path>
              </a:pathLst>
            </a:custGeom>
            <a:solidFill>
              <a:schemeClr val="bg1"/>
            </a:solidFill>
            <a:ln>
              <a:noFill/>
            </a:ln>
          </p:spPr>
          <p:txBody>
            <a:bodyPr vert="horz" wrap="square" lIns="91440" tIns="45720" rIns="91440" bIns="4572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solidFill>
                  <a:srgbClr val="E8B86E"/>
                </a:solidFill>
                <a:cs typeface="+mn-ea"/>
                <a:sym typeface="+mn-lt"/>
              </a:endParaRPr>
            </a:p>
          </p:txBody>
        </p:sp>
        <p:sp>
          <p:nvSpPr>
            <p:cNvPr id="40" name="Freeform 20"/>
            <p:cNvSpPr/>
            <p:nvPr/>
          </p:nvSpPr>
          <p:spPr bwMode="auto">
            <a:xfrm>
              <a:off x="5328764" y="3862224"/>
              <a:ext cx="2484423" cy="1316207"/>
            </a:xfrm>
            <a:custGeom>
              <a:avLst/>
              <a:gdLst>
                <a:gd name="T0" fmla="*/ 0 w 1270"/>
                <a:gd name="T1" fmla="*/ 0 h 673"/>
                <a:gd name="T2" fmla="*/ 23 w 1270"/>
                <a:gd name="T3" fmla="*/ 185 h 673"/>
                <a:gd name="T4" fmla="*/ 62 w 1270"/>
                <a:gd name="T5" fmla="*/ 136 h 673"/>
                <a:gd name="T6" fmla="*/ 73 w 1270"/>
                <a:gd name="T7" fmla="*/ 160 h 673"/>
                <a:gd name="T8" fmla="*/ 642 w 1270"/>
                <a:gd name="T9" fmla="*/ 398 h 673"/>
                <a:gd name="T10" fmla="*/ 964 w 1270"/>
                <a:gd name="T11" fmla="*/ 666 h 673"/>
                <a:gd name="T12" fmla="*/ 1263 w 1270"/>
                <a:gd name="T13" fmla="*/ 341 h 673"/>
                <a:gd name="T14" fmla="*/ 1025 w 1270"/>
                <a:gd name="T15" fmla="*/ 51 h 673"/>
                <a:gd name="T16" fmla="*/ 1025 w 1270"/>
                <a:gd name="T17" fmla="*/ 51 h 673"/>
                <a:gd name="T18" fmla="*/ 1000 w 1270"/>
                <a:gd name="T19" fmla="*/ 46 h 673"/>
                <a:gd name="T20" fmla="*/ 1000 w 1270"/>
                <a:gd name="T21" fmla="*/ 46 h 673"/>
                <a:gd name="T22" fmla="*/ 999 w 1270"/>
                <a:gd name="T23" fmla="*/ 46 h 673"/>
                <a:gd name="T24" fmla="*/ 750 w 1270"/>
                <a:gd name="T25" fmla="*/ 306 h 673"/>
                <a:gd name="T26" fmla="*/ 636 w 1270"/>
                <a:gd name="T27" fmla="*/ 351 h 673"/>
                <a:gd name="T28" fmla="*/ 72 w 1270"/>
                <a:gd name="T29" fmla="*/ 131 h 673"/>
                <a:gd name="T30" fmla="*/ 136 w 1270"/>
                <a:gd name="T31" fmla="*/ 127 h 673"/>
                <a:gd name="T32" fmla="*/ 0 w 1270"/>
                <a:gd name="T33" fmla="*/ 0 h 6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270" h="673">
                  <a:moveTo>
                    <a:pt x="0" y="0"/>
                  </a:moveTo>
                  <a:cubicBezTo>
                    <a:pt x="23" y="185"/>
                    <a:pt x="23" y="185"/>
                    <a:pt x="23" y="185"/>
                  </a:cubicBezTo>
                  <a:cubicBezTo>
                    <a:pt x="62" y="136"/>
                    <a:pt x="62" y="136"/>
                    <a:pt x="62" y="136"/>
                  </a:cubicBezTo>
                  <a:cubicBezTo>
                    <a:pt x="66" y="147"/>
                    <a:pt x="67" y="150"/>
                    <a:pt x="73" y="160"/>
                  </a:cubicBezTo>
                  <a:cubicBezTo>
                    <a:pt x="177" y="363"/>
                    <a:pt x="416" y="456"/>
                    <a:pt x="642" y="398"/>
                  </a:cubicBezTo>
                  <a:cubicBezTo>
                    <a:pt x="664" y="555"/>
                    <a:pt x="802" y="673"/>
                    <a:pt x="964" y="666"/>
                  </a:cubicBezTo>
                  <a:cubicBezTo>
                    <a:pt x="1136" y="659"/>
                    <a:pt x="1270" y="514"/>
                    <a:pt x="1263" y="341"/>
                  </a:cubicBezTo>
                  <a:cubicBezTo>
                    <a:pt x="1257" y="199"/>
                    <a:pt x="1157" y="83"/>
                    <a:pt x="1025" y="51"/>
                  </a:cubicBezTo>
                  <a:cubicBezTo>
                    <a:pt x="1025" y="51"/>
                    <a:pt x="1025" y="51"/>
                    <a:pt x="1025" y="51"/>
                  </a:cubicBezTo>
                  <a:cubicBezTo>
                    <a:pt x="1017" y="49"/>
                    <a:pt x="1009" y="47"/>
                    <a:pt x="1000" y="46"/>
                  </a:cubicBezTo>
                  <a:cubicBezTo>
                    <a:pt x="1000" y="46"/>
                    <a:pt x="1000" y="46"/>
                    <a:pt x="1000" y="46"/>
                  </a:cubicBezTo>
                  <a:cubicBezTo>
                    <a:pt x="999" y="46"/>
                    <a:pt x="999" y="46"/>
                    <a:pt x="999" y="46"/>
                  </a:cubicBezTo>
                  <a:cubicBezTo>
                    <a:pt x="952" y="153"/>
                    <a:pt x="866" y="247"/>
                    <a:pt x="750" y="306"/>
                  </a:cubicBezTo>
                  <a:cubicBezTo>
                    <a:pt x="683" y="341"/>
                    <a:pt x="637" y="351"/>
                    <a:pt x="636" y="351"/>
                  </a:cubicBezTo>
                  <a:cubicBezTo>
                    <a:pt x="412" y="411"/>
                    <a:pt x="180" y="328"/>
                    <a:pt x="72" y="131"/>
                  </a:cubicBezTo>
                  <a:cubicBezTo>
                    <a:pt x="136" y="127"/>
                    <a:pt x="136" y="127"/>
                    <a:pt x="136" y="127"/>
                  </a:cubicBezTo>
                  <a:cubicBezTo>
                    <a:pt x="0" y="0"/>
                    <a:pt x="0" y="0"/>
                    <a:pt x="0" y="0"/>
                  </a:cubicBezTo>
                </a:path>
              </a:pathLst>
            </a:custGeom>
            <a:solidFill>
              <a:srgbClr val="E8B86E"/>
            </a:solidFill>
            <a:ln w="9525">
              <a:noFill/>
              <a:round/>
            </a:ln>
          </p:spPr>
          <p:txBody>
            <a:bodyPr vert="horz" wrap="square" lIns="91440" tIns="45720" rIns="91440" bIns="4572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solidFill>
                  <a:srgbClr val="E8B86E"/>
                </a:solidFill>
                <a:cs typeface="+mn-ea"/>
                <a:sym typeface="+mn-lt"/>
              </a:endParaRPr>
            </a:p>
          </p:txBody>
        </p:sp>
        <p:sp>
          <p:nvSpPr>
            <p:cNvPr id="41" name="Freeform 21"/>
            <p:cNvSpPr>
              <a:spLocks noEditPoints="1"/>
            </p:cNvSpPr>
            <p:nvPr/>
          </p:nvSpPr>
          <p:spPr bwMode="auto">
            <a:xfrm>
              <a:off x="5317189" y="3850650"/>
              <a:ext cx="2507572" cy="1331915"/>
            </a:xfrm>
            <a:custGeom>
              <a:avLst/>
              <a:gdLst>
                <a:gd name="T0" fmla="*/ 6 w 1282"/>
                <a:gd name="T1" fmla="*/ 0 h 681"/>
                <a:gd name="T2" fmla="*/ 10 w 1282"/>
                <a:gd name="T3" fmla="*/ 1 h 681"/>
                <a:gd name="T4" fmla="*/ 146 w 1282"/>
                <a:gd name="T5" fmla="*/ 129 h 681"/>
                <a:gd name="T6" fmla="*/ 148 w 1282"/>
                <a:gd name="T7" fmla="*/ 135 h 681"/>
                <a:gd name="T8" fmla="*/ 143 w 1282"/>
                <a:gd name="T9" fmla="*/ 139 h 681"/>
                <a:gd name="T10" fmla="*/ 90 w 1282"/>
                <a:gd name="T11" fmla="*/ 142 h 681"/>
                <a:gd name="T12" fmla="*/ 521 w 1282"/>
                <a:gd name="T13" fmla="*/ 369 h 681"/>
                <a:gd name="T14" fmla="*/ 641 w 1282"/>
                <a:gd name="T15" fmla="*/ 351 h 681"/>
                <a:gd name="T16" fmla="*/ 643 w 1282"/>
                <a:gd name="T17" fmla="*/ 350 h 681"/>
                <a:gd name="T18" fmla="*/ 643 w 1282"/>
                <a:gd name="T19" fmla="*/ 350 h 681"/>
                <a:gd name="T20" fmla="*/ 645 w 1282"/>
                <a:gd name="T21" fmla="*/ 350 h 681"/>
                <a:gd name="T22" fmla="*/ 645 w 1282"/>
                <a:gd name="T23" fmla="*/ 350 h 681"/>
                <a:gd name="T24" fmla="*/ 646 w 1282"/>
                <a:gd name="T25" fmla="*/ 350 h 681"/>
                <a:gd name="T26" fmla="*/ 753 w 1282"/>
                <a:gd name="T27" fmla="*/ 307 h 681"/>
                <a:gd name="T28" fmla="*/ 1000 w 1282"/>
                <a:gd name="T29" fmla="*/ 49 h 681"/>
                <a:gd name="T30" fmla="*/ 1006 w 1282"/>
                <a:gd name="T31" fmla="*/ 46 h 681"/>
                <a:gd name="T32" fmla="*/ 1007 w 1282"/>
                <a:gd name="T33" fmla="*/ 46 h 681"/>
                <a:gd name="T34" fmla="*/ 1032 w 1282"/>
                <a:gd name="T35" fmla="*/ 51 h 681"/>
                <a:gd name="T36" fmla="*/ 1034 w 1282"/>
                <a:gd name="T37" fmla="*/ 51 h 681"/>
                <a:gd name="T38" fmla="*/ 1275 w 1282"/>
                <a:gd name="T39" fmla="*/ 347 h 681"/>
                <a:gd name="T40" fmla="*/ 970 w 1282"/>
                <a:gd name="T41" fmla="*/ 678 h 681"/>
                <a:gd name="T42" fmla="*/ 753 w 1282"/>
                <a:gd name="T43" fmla="*/ 604 h 681"/>
                <a:gd name="T44" fmla="*/ 643 w 1282"/>
                <a:gd name="T45" fmla="*/ 411 h 681"/>
                <a:gd name="T46" fmla="*/ 535 w 1282"/>
                <a:gd name="T47" fmla="*/ 426 h 681"/>
                <a:gd name="T48" fmla="*/ 266 w 1282"/>
                <a:gd name="T49" fmla="*/ 366 h 681"/>
                <a:gd name="T50" fmla="*/ 73 w 1282"/>
                <a:gd name="T51" fmla="*/ 170 h 681"/>
                <a:gd name="T52" fmla="*/ 68 w 1282"/>
                <a:gd name="T53" fmla="*/ 161 h 681"/>
                <a:gd name="T54" fmla="*/ 64 w 1282"/>
                <a:gd name="T55" fmla="*/ 155 h 681"/>
                <a:gd name="T56" fmla="*/ 33 w 1282"/>
                <a:gd name="T57" fmla="*/ 195 h 681"/>
                <a:gd name="T58" fmla="*/ 27 w 1282"/>
                <a:gd name="T59" fmla="*/ 197 h 681"/>
                <a:gd name="T60" fmla="*/ 23 w 1282"/>
                <a:gd name="T61" fmla="*/ 192 h 681"/>
                <a:gd name="T62" fmla="*/ 0 w 1282"/>
                <a:gd name="T63" fmla="*/ 6 h 681"/>
                <a:gd name="T64" fmla="*/ 3 w 1282"/>
                <a:gd name="T65" fmla="*/ 0 h 681"/>
                <a:gd name="T66" fmla="*/ 6 w 1282"/>
                <a:gd name="T67" fmla="*/ 0 h 681"/>
                <a:gd name="T68" fmla="*/ 133 w 1282"/>
                <a:gd name="T69" fmla="*/ 129 h 681"/>
                <a:gd name="T70" fmla="*/ 14 w 1282"/>
                <a:gd name="T71" fmla="*/ 21 h 681"/>
                <a:gd name="T72" fmla="*/ 32 w 1282"/>
                <a:gd name="T73" fmla="*/ 181 h 681"/>
                <a:gd name="T74" fmla="*/ 61 w 1282"/>
                <a:gd name="T75" fmla="*/ 142 h 681"/>
                <a:gd name="T76" fmla="*/ 66 w 1282"/>
                <a:gd name="T77" fmla="*/ 139 h 681"/>
                <a:gd name="T78" fmla="*/ 70 w 1282"/>
                <a:gd name="T79" fmla="*/ 142 h 681"/>
                <a:gd name="T80" fmla="*/ 82 w 1282"/>
                <a:gd name="T81" fmla="*/ 165 h 681"/>
                <a:gd name="T82" fmla="*/ 535 w 1282"/>
                <a:gd name="T83" fmla="*/ 414 h 681"/>
                <a:gd name="T84" fmla="*/ 647 w 1282"/>
                <a:gd name="T85" fmla="*/ 398 h 681"/>
                <a:gd name="T86" fmla="*/ 651 w 1282"/>
                <a:gd name="T87" fmla="*/ 399 h 681"/>
                <a:gd name="T88" fmla="*/ 654 w 1282"/>
                <a:gd name="T89" fmla="*/ 403 h 681"/>
                <a:gd name="T90" fmla="*/ 970 w 1282"/>
                <a:gd name="T91" fmla="*/ 666 h 681"/>
                <a:gd name="T92" fmla="*/ 1263 w 1282"/>
                <a:gd name="T93" fmla="*/ 348 h 681"/>
                <a:gd name="T94" fmla="*/ 1030 w 1282"/>
                <a:gd name="T95" fmla="*/ 63 h 681"/>
                <a:gd name="T96" fmla="*/ 1028 w 1282"/>
                <a:gd name="T97" fmla="*/ 62 h 681"/>
                <a:gd name="T98" fmla="*/ 1009 w 1282"/>
                <a:gd name="T99" fmla="*/ 58 h 681"/>
                <a:gd name="T100" fmla="*/ 759 w 1282"/>
                <a:gd name="T101" fmla="*/ 317 h 681"/>
                <a:gd name="T102" fmla="*/ 647 w 1282"/>
                <a:gd name="T103" fmla="*/ 362 h 681"/>
                <a:gd name="T104" fmla="*/ 644 w 1282"/>
                <a:gd name="T105" fmla="*/ 363 h 681"/>
                <a:gd name="T106" fmla="*/ 644 w 1282"/>
                <a:gd name="T107" fmla="*/ 363 h 681"/>
                <a:gd name="T108" fmla="*/ 521 w 1282"/>
                <a:gd name="T109" fmla="*/ 381 h 681"/>
                <a:gd name="T110" fmla="*/ 263 w 1282"/>
                <a:gd name="T111" fmla="*/ 325 h 681"/>
                <a:gd name="T112" fmla="*/ 76 w 1282"/>
                <a:gd name="T113" fmla="*/ 139 h 681"/>
                <a:gd name="T114" fmla="*/ 75 w 1282"/>
                <a:gd name="T115" fmla="*/ 134 h 681"/>
                <a:gd name="T116" fmla="*/ 82 w 1282"/>
                <a:gd name="T117" fmla="*/ 132 h 681"/>
                <a:gd name="T118" fmla="*/ 133 w 1282"/>
                <a:gd name="T119" fmla="*/ 129 h 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282" h="681">
                  <a:moveTo>
                    <a:pt x="6" y="0"/>
                  </a:moveTo>
                  <a:cubicBezTo>
                    <a:pt x="7" y="0"/>
                    <a:pt x="9" y="0"/>
                    <a:pt x="10" y="1"/>
                  </a:cubicBezTo>
                  <a:cubicBezTo>
                    <a:pt x="146" y="129"/>
                    <a:pt x="146" y="129"/>
                    <a:pt x="146" y="129"/>
                  </a:cubicBezTo>
                  <a:cubicBezTo>
                    <a:pt x="148" y="130"/>
                    <a:pt x="149" y="133"/>
                    <a:pt x="148" y="135"/>
                  </a:cubicBezTo>
                  <a:cubicBezTo>
                    <a:pt x="147" y="137"/>
                    <a:pt x="145" y="139"/>
                    <a:pt x="143" y="139"/>
                  </a:cubicBezTo>
                  <a:cubicBezTo>
                    <a:pt x="90" y="142"/>
                    <a:pt x="90" y="142"/>
                    <a:pt x="90" y="142"/>
                  </a:cubicBezTo>
                  <a:cubicBezTo>
                    <a:pt x="175" y="290"/>
                    <a:pt x="339" y="377"/>
                    <a:pt x="521" y="369"/>
                  </a:cubicBezTo>
                  <a:cubicBezTo>
                    <a:pt x="561" y="368"/>
                    <a:pt x="601" y="362"/>
                    <a:pt x="641" y="351"/>
                  </a:cubicBezTo>
                  <a:cubicBezTo>
                    <a:pt x="641" y="351"/>
                    <a:pt x="642" y="351"/>
                    <a:pt x="643" y="350"/>
                  </a:cubicBezTo>
                  <a:cubicBezTo>
                    <a:pt x="643" y="350"/>
                    <a:pt x="643" y="350"/>
                    <a:pt x="643" y="350"/>
                  </a:cubicBezTo>
                  <a:cubicBezTo>
                    <a:pt x="643" y="350"/>
                    <a:pt x="644" y="350"/>
                    <a:pt x="645" y="350"/>
                  </a:cubicBezTo>
                  <a:cubicBezTo>
                    <a:pt x="645" y="350"/>
                    <a:pt x="645" y="350"/>
                    <a:pt x="645" y="350"/>
                  </a:cubicBezTo>
                  <a:cubicBezTo>
                    <a:pt x="645" y="350"/>
                    <a:pt x="646" y="350"/>
                    <a:pt x="646" y="350"/>
                  </a:cubicBezTo>
                  <a:cubicBezTo>
                    <a:pt x="679" y="341"/>
                    <a:pt x="714" y="327"/>
                    <a:pt x="753" y="307"/>
                  </a:cubicBezTo>
                  <a:cubicBezTo>
                    <a:pt x="863" y="250"/>
                    <a:pt x="951" y="159"/>
                    <a:pt x="1000" y="49"/>
                  </a:cubicBezTo>
                  <a:cubicBezTo>
                    <a:pt x="1001" y="47"/>
                    <a:pt x="1003" y="46"/>
                    <a:pt x="1006" y="46"/>
                  </a:cubicBezTo>
                  <a:cubicBezTo>
                    <a:pt x="1006" y="46"/>
                    <a:pt x="1007" y="46"/>
                    <a:pt x="1007" y="46"/>
                  </a:cubicBezTo>
                  <a:cubicBezTo>
                    <a:pt x="1015" y="47"/>
                    <a:pt x="1024" y="49"/>
                    <a:pt x="1032" y="51"/>
                  </a:cubicBezTo>
                  <a:cubicBezTo>
                    <a:pt x="1033" y="51"/>
                    <a:pt x="1033" y="51"/>
                    <a:pt x="1034" y="51"/>
                  </a:cubicBezTo>
                  <a:cubicBezTo>
                    <a:pt x="1170" y="85"/>
                    <a:pt x="1269" y="207"/>
                    <a:pt x="1275" y="347"/>
                  </a:cubicBezTo>
                  <a:cubicBezTo>
                    <a:pt x="1282" y="522"/>
                    <a:pt x="1146" y="671"/>
                    <a:pt x="970" y="678"/>
                  </a:cubicBezTo>
                  <a:cubicBezTo>
                    <a:pt x="891" y="681"/>
                    <a:pt x="814" y="655"/>
                    <a:pt x="753" y="604"/>
                  </a:cubicBezTo>
                  <a:cubicBezTo>
                    <a:pt x="694" y="555"/>
                    <a:pt x="655" y="486"/>
                    <a:pt x="643" y="411"/>
                  </a:cubicBezTo>
                  <a:cubicBezTo>
                    <a:pt x="608" y="420"/>
                    <a:pt x="572" y="425"/>
                    <a:pt x="535" y="426"/>
                  </a:cubicBezTo>
                  <a:cubicBezTo>
                    <a:pt x="440" y="430"/>
                    <a:pt x="347" y="409"/>
                    <a:pt x="266" y="366"/>
                  </a:cubicBezTo>
                  <a:cubicBezTo>
                    <a:pt x="182" y="320"/>
                    <a:pt x="116" y="253"/>
                    <a:pt x="73" y="170"/>
                  </a:cubicBezTo>
                  <a:cubicBezTo>
                    <a:pt x="71" y="166"/>
                    <a:pt x="69" y="163"/>
                    <a:pt x="68" y="161"/>
                  </a:cubicBezTo>
                  <a:cubicBezTo>
                    <a:pt x="67" y="159"/>
                    <a:pt x="66" y="157"/>
                    <a:pt x="64" y="155"/>
                  </a:cubicBezTo>
                  <a:cubicBezTo>
                    <a:pt x="33" y="195"/>
                    <a:pt x="33" y="195"/>
                    <a:pt x="33" y="195"/>
                  </a:cubicBezTo>
                  <a:cubicBezTo>
                    <a:pt x="32" y="196"/>
                    <a:pt x="29" y="197"/>
                    <a:pt x="27" y="197"/>
                  </a:cubicBezTo>
                  <a:cubicBezTo>
                    <a:pt x="25" y="196"/>
                    <a:pt x="23" y="194"/>
                    <a:pt x="23" y="192"/>
                  </a:cubicBezTo>
                  <a:cubicBezTo>
                    <a:pt x="0" y="6"/>
                    <a:pt x="0" y="6"/>
                    <a:pt x="0" y="6"/>
                  </a:cubicBezTo>
                  <a:cubicBezTo>
                    <a:pt x="0" y="4"/>
                    <a:pt x="1" y="1"/>
                    <a:pt x="3" y="0"/>
                  </a:cubicBezTo>
                  <a:cubicBezTo>
                    <a:pt x="4" y="0"/>
                    <a:pt x="5" y="0"/>
                    <a:pt x="6" y="0"/>
                  </a:cubicBezTo>
                  <a:close/>
                  <a:moveTo>
                    <a:pt x="133" y="129"/>
                  </a:moveTo>
                  <a:cubicBezTo>
                    <a:pt x="14" y="21"/>
                    <a:pt x="14" y="21"/>
                    <a:pt x="14" y="21"/>
                  </a:cubicBezTo>
                  <a:cubicBezTo>
                    <a:pt x="32" y="181"/>
                    <a:pt x="32" y="181"/>
                    <a:pt x="32" y="181"/>
                  </a:cubicBezTo>
                  <a:cubicBezTo>
                    <a:pt x="61" y="142"/>
                    <a:pt x="61" y="142"/>
                    <a:pt x="61" y="142"/>
                  </a:cubicBezTo>
                  <a:cubicBezTo>
                    <a:pt x="63" y="140"/>
                    <a:pt x="64" y="138"/>
                    <a:pt x="66" y="139"/>
                  </a:cubicBezTo>
                  <a:cubicBezTo>
                    <a:pt x="69" y="139"/>
                    <a:pt x="69" y="140"/>
                    <a:pt x="70" y="142"/>
                  </a:cubicBezTo>
                  <a:cubicBezTo>
                    <a:pt x="72" y="148"/>
                    <a:pt x="79" y="160"/>
                    <a:pt x="82" y="165"/>
                  </a:cubicBezTo>
                  <a:cubicBezTo>
                    <a:pt x="164" y="327"/>
                    <a:pt x="340" y="423"/>
                    <a:pt x="535" y="414"/>
                  </a:cubicBezTo>
                  <a:cubicBezTo>
                    <a:pt x="572" y="413"/>
                    <a:pt x="610" y="407"/>
                    <a:pt x="647" y="398"/>
                  </a:cubicBezTo>
                  <a:cubicBezTo>
                    <a:pt x="648" y="398"/>
                    <a:pt x="650" y="398"/>
                    <a:pt x="651" y="399"/>
                  </a:cubicBezTo>
                  <a:cubicBezTo>
                    <a:pt x="653" y="400"/>
                    <a:pt x="654" y="401"/>
                    <a:pt x="654" y="403"/>
                  </a:cubicBezTo>
                  <a:cubicBezTo>
                    <a:pt x="676" y="560"/>
                    <a:pt x="812" y="673"/>
                    <a:pt x="970" y="666"/>
                  </a:cubicBezTo>
                  <a:cubicBezTo>
                    <a:pt x="1139" y="659"/>
                    <a:pt x="1270" y="516"/>
                    <a:pt x="1263" y="348"/>
                  </a:cubicBezTo>
                  <a:cubicBezTo>
                    <a:pt x="1257" y="212"/>
                    <a:pt x="1161" y="95"/>
                    <a:pt x="1030" y="63"/>
                  </a:cubicBezTo>
                  <a:cubicBezTo>
                    <a:pt x="1029" y="63"/>
                    <a:pt x="1029" y="62"/>
                    <a:pt x="1028" y="62"/>
                  </a:cubicBezTo>
                  <a:cubicBezTo>
                    <a:pt x="1022" y="61"/>
                    <a:pt x="1015" y="59"/>
                    <a:pt x="1009" y="58"/>
                  </a:cubicBezTo>
                  <a:cubicBezTo>
                    <a:pt x="959" y="169"/>
                    <a:pt x="870" y="260"/>
                    <a:pt x="759" y="317"/>
                  </a:cubicBezTo>
                  <a:cubicBezTo>
                    <a:pt x="718" y="338"/>
                    <a:pt x="681" y="353"/>
                    <a:pt x="647" y="362"/>
                  </a:cubicBezTo>
                  <a:cubicBezTo>
                    <a:pt x="646" y="363"/>
                    <a:pt x="645" y="363"/>
                    <a:pt x="644" y="363"/>
                  </a:cubicBezTo>
                  <a:cubicBezTo>
                    <a:pt x="644" y="363"/>
                    <a:pt x="644" y="363"/>
                    <a:pt x="644" y="363"/>
                  </a:cubicBezTo>
                  <a:cubicBezTo>
                    <a:pt x="603" y="373"/>
                    <a:pt x="562" y="380"/>
                    <a:pt x="521" y="381"/>
                  </a:cubicBezTo>
                  <a:cubicBezTo>
                    <a:pt x="429" y="385"/>
                    <a:pt x="340" y="366"/>
                    <a:pt x="263" y="325"/>
                  </a:cubicBezTo>
                  <a:cubicBezTo>
                    <a:pt x="183" y="283"/>
                    <a:pt x="119" y="218"/>
                    <a:pt x="76" y="139"/>
                  </a:cubicBezTo>
                  <a:cubicBezTo>
                    <a:pt x="75" y="137"/>
                    <a:pt x="74" y="136"/>
                    <a:pt x="75" y="134"/>
                  </a:cubicBezTo>
                  <a:cubicBezTo>
                    <a:pt x="76" y="132"/>
                    <a:pt x="79" y="132"/>
                    <a:pt x="82" y="132"/>
                  </a:cubicBezTo>
                  <a:lnTo>
                    <a:pt x="133" y="129"/>
                  </a:lnTo>
                  <a:close/>
                </a:path>
              </a:pathLst>
            </a:custGeom>
            <a:solidFill>
              <a:schemeClr val="bg1"/>
            </a:solidFill>
            <a:ln>
              <a:noFill/>
            </a:ln>
          </p:spPr>
          <p:txBody>
            <a:bodyPr vert="horz" wrap="square" lIns="91440" tIns="45720" rIns="91440" bIns="4572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solidFill>
                  <a:srgbClr val="E8B86E"/>
                </a:solidFill>
                <a:cs typeface="+mn-ea"/>
                <a:sym typeface="+mn-lt"/>
              </a:endParaRPr>
            </a:p>
          </p:txBody>
        </p:sp>
        <p:sp>
          <p:nvSpPr>
            <p:cNvPr id="42" name="Freeform 22"/>
            <p:cNvSpPr/>
            <p:nvPr/>
          </p:nvSpPr>
          <p:spPr bwMode="auto">
            <a:xfrm>
              <a:off x="4507788" y="2755188"/>
              <a:ext cx="1314553" cy="2486077"/>
            </a:xfrm>
            <a:custGeom>
              <a:avLst/>
              <a:gdLst>
                <a:gd name="T0" fmla="*/ 672 w 672"/>
                <a:gd name="T1" fmla="*/ 0 h 1271"/>
                <a:gd name="T2" fmla="*/ 487 w 672"/>
                <a:gd name="T3" fmla="*/ 23 h 1271"/>
                <a:gd name="T4" fmla="*/ 536 w 672"/>
                <a:gd name="T5" fmla="*/ 62 h 1271"/>
                <a:gd name="T6" fmla="*/ 511 w 672"/>
                <a:gd name="T7" fmla="*/ 73 h 1271"/>
                <a:gd name="T8" fmla="*/ 275 w 672"/>
                <a:gd name="T9" fmla="*/ 643 h 1271"/>
                <a:gd name="T10" fmla="*/ 7 w 672"/>
                <a:gd name="T11" fmla="*/ 965 h 1271"/>
                <a:gd name="T12" fmla="*/ 332 w 672"/>
                <a:gd name="T13" fmla="*/ 1263 h 1271"/>
                <a:gd name="T14" fmla="*/ 622 w 672"/>
                <a:gd name="T15" fmla="*/ 1025 h 1271"/>
                <a:gd name="T16" fmla="*/ 622 w 672"/>
                <a:gd name="T17" fmla="*/ 1025 h 1271"/>
                <a:gd name="T18" fmla="*/ 627 w 672"/>
                <a:gd name="T19" fmla="*/ 1000 h 1271"/>
                <a:gd name="T20" fmla="*/ 627 w 672"/>
                <a:gd name="T21" fmla="*/ 1000 h 1271"/>
                <a:gd name="T22" fmla="*/ 627 w 672"/>
                <a:gd name="T23" fmla="*/ 999 h 1271"/>
                <a:gd name="T24" fmla="*/ 366 w 672"/>
                <a:gd name="T25" fmla="*/ 750 h 1271"/>
                <a:gd name="T26" fmla="*/ 322 w 672"/>
                <a:gd name="T27" fmla="*/ 636 h 1271"/>
                <a:gd name="T28" fmla="*/ 541 w 672"/>
                <a:gd name="T29" fmla="*/ 72 h 1271"/>
                <a:gd name="T30" fmla="*/ 545 w 672"/>
                <a:gd name="T31" fmla="*/ 136 h 1271"/>
                <a:gd name="T32" fmla="*/ 672 w 672"/>
                <a:gd name="T33" fmla="*/ 0 h 12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72" h="1271">
                  <a:moveTo>
                    <a:pt x="672" y="0"/>
                  </a:moveTo>
                  <a:cubicBezTo>
                    <a:pt x="487" y="23"/>
                    <a:pt x="487" y="23"/>
                    <a:pt x="487" y="23"/>
                  </a:cubicBezTo>
                  <a:cubicBezTo>
                    <a:pt x="536" y="62"/>
                    <a:pt x="536" y="62"/>
                    <a:pt x="536" y="62"/>
                  </a:cubicBezTo>
                  <a:cubicBezTo>
                    <a:pt x="525" y="67"/>
                    <a:pt x="522" y="68"/>
                    <a:pt x="511" y="73"/>
                  </a:cubicBezTo>
                  <a:cubicBezTo>
                    <a:pt x="309" y="177"/>
                    <a:pt x="217" y="416"/>
                    <a:pt x="275" y="643"/>
                  </a:cubicBezTo>
                  <a:cubicBezTo>
                    <a:pt x="117" y="665"/>
                    <a:pt x="0" y="803"/>
                    <a:pt x="7" y="965"/>
                  </a:cubicBezTo>
                  <a:cubicBezTo>
                    <a:pt x="14" y="1137"/>
                    <a:pt x="159" y="1271"/>
                    <a:pt x="332" y="1263"/>
                  </a:cubicBezTo>
                  <a:cubicBezTo>
                    <a:pt x="474" y="1257"/>
                    <a:pt x="590" y="1157"/>
                    <a:pt x="622" y="1025"/>
                  </a:cubicBezTo>
                  <a:cubicBezTo>
                    <a:pt x="622" y="1025"/>
                    <a:pt x="622" y="1025"/>
                    <a:pt x="622" y="1025"/>
                  </a:cubicBezTo>
                  <a:cubicBezTo>
                    <a:pt x="624" y="1017"/>
                    <a:pt x="626" y="1009"/>
                    <a:pt x="627" y="1000"/>
                  </a:cubicBezTo>
                  <a:cubicBezTo>
                    <a:pt x="627" y="1000"/>
                    <a:pt x="627" y="1000"/>
                    <a:pt x="627" y="1000"/>
                  </a:cubicBezTo>
                  <a:cubicBezTo>
                    <a:pt x="627" y="999"/>
                    <a:pt x="627" y="999"/>
                    <a:pt x="627" y="999"/>
                  </a:cubicBezTo>
                  <a:cubicBezTo>
                    <a:pt x="520" y="952"/>
                    <a:pt x="426" y="866"/>
                    <a:pt x="366" y="750"/>
                  </a:cubicBezTo>
                  <a:cubicBezTo>
                    <a:pt x="331" y="683"/>
                    <a:pt x="322" y="637"/>
                    <a:pt x="322" y="636"/>
                  </a:cubicBezTo>
                  <a:cubicBezTo>
                    <a:pt x="261" y="412"/>
                    <a:pt x="344" y="180"/>
                    <a:pt x="541" y="72"/>
                  </a:cubicBezTo>
                  <a:cubicBezTo>
                    <a:pt x="545" y="136"/>
                    <a:pt x="545" y="136"/>
                    <a:pt x="545" y="136"/>
                  </a:cubicBezTo>
                  <a:cubicBezTo>
                    <a:pt x="672" y="0"/>
                    <a:pt x="672" y="0"/>
                    <a:pt x="672" y="0"/>
                  </a:cubicBezTo>
                </a:path>
              </a:pathLst>
            </a:custGeom>
            <a:solidFill>
              <a:srgbClr val="E8B86E"/>
            </a:solidFill>
            <a:ln w="9525">
              <a:noFill/>
              <a:round/>
            </a:ln>
          </p:spPr>
          <p:txBody>
            <a:bodyPr vert="horz" wrap="square" lIns="91440" tIns="45720" rIns="91440" bIns="4572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solidFill>
                  <a:srgbClr val="E8B86E"/>
                </a:solidFill>
                <a:cs typeface="+mn-ea"/>
                <a:sym typeface="+mn-lt"/>
              </a:endParaRPr>
            </a:p>
          </p:txBody>
        </p:sp>
        <p:sp>
          <p:nvSpPr>
            <p:cNvPr id="43" name="Freeform 23"/>
            <p:cNvSpPr>
              <a:spLocks noEditPoints="1"/>
            </p:cNvSpPr>
            <p:nvPr/>
          </p:nvSpPr>
          <p:spPr bwMode="auto">
            <a:xfrm>
              <a:off x="4502001" y="2743614"/>
              <a:ext cx="1331915" cy="2509226"/>
            </a:xfrm>
            <a:custGeom>
              <a:avLst/>
              <a:gdLst>
                <a:gd name="T0" fmla="*/ 681 w 681"/>
                <a:gd name="T1" fmla="*/ 6 h 1283"/>
                <a:gd name="T2" fmla="*/ 680 w 681"/>
                <a:gd name="T3" fmla="*/ 10 h 1283"/>
                <a:gd name="T4" fmla="*/ 552 w 681"/>
                <a:gd name="T5" fmla="*/ 146 h 1283"/>
                <a:gd name="T6" fmla="*/ 546 w 681"/>
                <a:gd name="T7" fmla="*/ 148 h 1283"/>
                <a:gd name="T8" fmla="*/ 542 w 681"/>
                <a:gd name="T9" fmla="*/ 143 h 1283"/>
                <a:gd name="T10" fmla="*/ 539 w 681"/>
                <a:gd name="T11" fmla="*/ 90 h 1283"/>
                <a:gd name="T12" fmla="*/ 312 w 681"/>
                <a:gd name="T13" fmla="*/ 521 h 1283"/>
                <a:gd name="T14" fmla="*/ 330 w 681"/>
                <a:gd name="T15" fmla="*/ 641 h 1283"/>
                <a:gd name="T16" fmla="*/ 331 w 681"/>
                <a:gd name="T17" fmla="*/ 643 h 1283"/>
                <a:gd name="T18" fmla="*/ 331 w 681"/>
                <a:gd name="T19" fmla="*/ 643 h 1283"/>
                <a:gd name="T20" fmla="*/ 331 w 681"/>
                <a:gd name="T21" fmla="*/ 645 h 1283"/>
                <a:gd name="T22" fmla="*/ 331 w 681"/>
                <a:gd name="T23" fmla="*/ 645 h 1283"/>
                <a:gd name="T24" fmla="*/ 331 w 681"/>
                <a:gd name="T25" fmla="*/ 646 h 1283"/>
                <a:gd name="T26" fmla="*/ 375 w 681"/>
                <a:gd name="T27" fmla="*/ 753 h 1283"/>
                <a:gd name="T28" fmla="*/ 632 w 681"/>
                <a:gd name="T29" fmla="*/ 1000 h 1283"/>
                <a:gd name="T30" fmla="*/ 636 w 681"/>
                <a:gd name="T31" fmla="*/ 1006 h 1283"/>
                <a:gd name="T32" fmla="*/ 636 w 681"/>
                <a:gd name="T33" fmla="*/ 1007 h 1283"/>
                <a:gd name="T34" fmla="*/ 631 w 681"/>
                <a:gd name="T35" fmla="*/ 1032 h 1283"/>
                <a:gd name="T36" fmla="*/ 630 w 681"/>
                <a:gd name="T37" fmla="*/ 1034 h 1283"/>
                <a:gd name="T38" fmla="*/ 335 w 681"/>
                <a:gd name="T39" fmla="*/ 1275 h 1283"/>
                <a:gd name="T40" fmla="*/ 4 w 681"/>
                <a:gd name="T41" fmla="*/ 971 h 1283"/>
                <a:gd name="T42" fmla="*/ 78 w 681"/>
                <a:gd name="T43" fmla="*/ 753 h 1283"/>
                <a:gd name="T44" fmla="*/ 270 w 681"/>
                <a:gd name="T45" fmla="*/ 644 h 1283"/>
                <a:gd name="T46" fmla="*/ 255 w 681"/>
                <a:gd name="T47" fmla="*/ 536 h 1283"/>
                <a:gd name="T48" fmla="*/ 315 w 681"/>
                <a:gd name="T49" fmla="*/ 266 h 1283"/>
                <a:gd name="T50" fmla="*/ 510 w 681"/>
                <a:gd name="T51" fmla="*/ 73 h 1283"/>
                <a:gd name="T52" fmla="*/ 520 w 681"/>
                <a:gd name="T53" fmla="*/ 68 h 1283"/>
                <a:gd name="T54" fmla="*/ 525 w 681"/>
                <a:gd name="T55" fmla="*/ 65 h 1283"/>
                <a:gd name="T56" fmla="*/ 486 w 681"/>
                <a:gd name="T57" fmla="*/ 33 h 1283"/>
                <a:gd name="T58" fmla="*/ 484 w 681"/>
                <a:gd name="T59" fmla="*/ 27 h 1283"/>
                <a:gd name="T60" fmla="*/ 489 w 681"/>
                <a:gd name="T61" fmla="*/ 23 h 1283"/>
                <a:gd name="T62" fmla="*/ 674 w 681"/>
                <a:gd name="T63" fmla="*/ 0 h 1283"/>
                <a:gd name="T64" fmla="*/ 680 w 681"/>
                <a:gd name="T65" fmla="*/ 3 h 1283"/>
                <a:gd name="T66" fmla="*/ 681 w 681"/>
                <a:gd name="T67" fmla="*/ 6 h 1283"/>
                <a:gd name="T68" fmla="*/ 551 w 681"/>
                <a:gd name="T69" fmla="*/ 133 h 1283"/>
                <a:gd name="T70" fmla="*/ 659 w 681"/>
                <a:gd name="T71" fmla="*/ 14 h 1283"/>
                <a:gd name="T72" fmla="*/ 500 w 681"/>
                <a:gd name="T73" fmla="*/ 32 h 1283"/>
                <a:gd name="T74" fmla="*/ 539 w 681"/>
                <a:gd name="T75" fmla="*/ 61 h 1283"/>
                <a:gd name="T76" fmla="*/ 542 w 681"/>
                <a:gd name="T77" fmla="*/ 67 h 1283"/>
                <a:gd name="T78" fmla="*/ 539 w 681"/>
                <a:gd name="T79" fmla="*/ 70 h 1283"/>
                <a:gd name="T80" fmla="*/ 516 w 681"/>
                <a:gd name="T81" fmla="*/ 82 h 1283"/>
                <a:gd name="T82" fmla="*/ 267 w 681"/>
                <a:gd name="T83" fmla="*/ 535 h 1283"/>
                <a:gd name="T84" fmla="*/ 283 w 681"/>
                <a:gd name="T85" fmla="*/ 647 h 1283"/>
                <a:gd name="T86" fmla="*/ 283 w 681"/>
                <a:gd name="T87" fmla="*/ 652 h 1283"/>
                <a:gd name="T88" fmla="*/ 278 w 681"/>
                <a:gd name="T89" fmla="*/ 654 h 1283"/>
                <a:gd name="T90" fmla="*/ 16 w 681"/>
                <a:gd name="T91" fmla="*/ 970 h 1283"/>
                <a:gd name="T92" fmla="*/ 334 w 681"/>
                <a:gd name="T93" fmla="*/ 1263 h 1283"/>
                <a:gd name="T94" fmla="*/ 619 w 681"/>
                <a:gd name="T95" fmla="*/ 1030 h 1283"/>
                <a:gd name="T96" fmla="*/ 620 w 681"/>
                <a:gd name="T97" fmla="*/ 1028 h 1283"/>
                <a:gd name="T98" fmla="*/ 623 w 681"/>
                <a:gd name="T99" fmla="*/ 1009 h 1283"/>
                <a:gd name="T100" fmla="*/ 364 w 681"/>
                <a:gd name="T101" fmla="*/ 759 h 1283"/>
                <a:gd name="T102" fmla="*/ 319 w 681"/>
                <a:gd name="T103" fmla="*/ 648 h 1283"/>
                <a:gd name="T104" fmla="*/ 319 w 681"/>
                <a:gd name="T105" fmla="*/ 644 h 1283"/>
                <a:gd name="T106" fmla="*/ 319 w 681"/>
                <a:gd name="T107" fmla="*/ 644 h 1283"/>
                <a:gd name="T108" fmla="*/ 300 w 681"/>
                <a:gd name="T109" fmla="*/ 521 h 1283"/>
                <a:gd name="T110" fmla="*/ 356 w 681"/>
                <a:gd name="T111" fmla="*/ 263 h 1283"/>
                <a:gd name="T112" fmla="*/ 542 w 681"/>
                <a:gd name="T113" fmla="*/ 76 h 1283"/>
                <a:gd name="T114" fmla="*/ 547 w 681"/>
                <a:gd name="T115" fmla="*/ 75 h 1283"/>
                <a:gd name="T116" fmla="*/ 549 w 681"/>
                <a:gd name="T117" fmla="*/ 82 h 1283"/>
                <a:gd name="T118" fmla="*/ 551 w 681"/>
                <a:gd name="T119" fmla="*/ 133 h 12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681" h="1283">
                  <a:moveTo>
                    <a:pt x="681" y="6"/>
                  </a:moveTo>
                  <a:cubicBezTo>
                    <a:pt x="681" y="7"/>
                    <a:pt x="681" y="9"/>
                    <a:pt x="680" y="10"/>
                  </a:cubicBezTo>
                  <a:cubicBezTo>
                    <a:pt x="552" y="146"/>
                    <a:pt x="552" y="146"/>
                    <a:pt x="552" y="146"/>
                  </a:cubicBezTo>
                  <a:cubicBezTo>
                    <a:pt x="551" y="148"/>
                    <a:pt x="548" y="149"/>
                    <a:pt x="546" y="148"/>
                  </a:cubicBezTo>
                  <a:cubicBezTo>
                    <a:pt x="543" y="147"/>
                    <a:pt x="542" y="145"/>
                    <a:pt x="542" y="143"/>
                  </a:cubicBezTo>
                  <a:cubicBezTo>
                    <a:pt x="539" y="90"/>
                    <a:pt x="539" y="90"/>
                    <a:pt x="539" y="90"/>
                  </a:cubicBezTo>
                  <a:cubicBezTo>
                    <a:pt x="391" y="175"/>
                    <a:pt x="304" y="339"/>
                    <a:pt x="312" y="521"/>
                  </a:cubicBezTo>
                  <a:cubicBezTo>
                    <a:pt x="313" y="561"/>
                    <a:pt x="320" y="601"/>
                    <a:pt x="330" y="641"/>
                  </a:cubicBezTo>
                  <a:cubicBezTo>
                    <a:pt x="331" y="642"/>
                    <a:pt x="331" y="642"/>
                    <a:pt x="331" y="643"/>
                  </a:cubicBezTo>
                  <a:cubicBezTo>
                    <a:pt x="331" y="643"/>
                    <a:pt x="331" y="643"/>
                    <a:pt x="331" y="643"/>
                  </a:cubicBezTo>
                  <a:cubicBezTo>
                    <a:pt x="331" y="644"/>
                    <a:pt x="331" y="644"/>
                    <a:pt x="331" y="645"/>
                  </a:cubicBezTo>
                  <a:cubicBezTo>
                    <a:pt x="331" y="645"/>
                    <a:pt x="331" y="645"/>
                    <a:pt x="331" y="645"/>
                  </a:cubicBezTo>
                  <a:cubicBezTo>
                    <a:pt x="332" y="646"/>
                    <a:pt x="331" y="646"/>
                    <a:pt x="331" y="646"/>
                  </a:cubicBezTo>
                  <a:cubicBezTo>
                    <a:pt x="340" y="679"/>
                    <a:pt x="355" y="714"/>
                    <a:pt x="375" y="753"/>
                  </a:cubicBezTo>
                  <a:cubicBezTo>
                    <a:pt x="431" y="864"/>
                    <a:pt x="523" y="951"/>
                    <a:pt x="632" y="1000"/>
                  </a:cubicBezTo>
                  <a:cubicBezTo>
                    <a:pt x="635" y="1001"/>
                    <a:pt x="636" y="1003"/>
                    <a:pt x="636" y="1006"/>
                  </a:cubicBezTo>
                  <a:cubicBezTo>
                    <a:pt x="636" y="1006"/>
                    <a:pt x="636" y="1007"/>
                    <a:pt x="636" y="1007"/>
                  </a:cubicBezTo>
                  <a:cubicBezTo>
                    <a:pt x="635" y="1015"/>
                    <a:pt x="633" y="1024"/>
                    <a:pt x="631" y="1032"/>
                  </a:cubicBezTo>
                  <a:cubicBezTo>
                    <a:pt x="631" y="1033"/>
                    <a:pt x="631" y="1033"/>
                    <a:pt x="630" y="1034"/>
                  </a:cubicBezTo>
                  <a:cubicBezTo>
                    <a:pt x="597" y="1170"/>
                    <a:pt x="475" y="1269"/>
                    <a:pt x="335" y="1275"/>
                  </a:cubicBezTo>
                  <a:cubicBezTo>
                    <a:pt x="160" y="1283"/>
                    <a:pt x="11" y="1146"/>
                    <a:pt x="4" y="971"/>
                  </a:cubicBezTo>
                  <a:cubicBezTo>
                    <a:pt x="0" y="892"/>
                    <a:pt x="27" y="814"/>
                    <a:pt x="78" y="753"/>
                  </a:cubicBezTo>
                  <a:cubicBezTo>
                    <a:pt x="127" y="695"/>
                    <a:pt x="195" y="656"/>
                    <a:pt x="270" y="644"/>
                  </a:cubicBezTo>
                  <a:cubicBezTo>
                    <a:pt x="262" y="608"/>
                    <a:pt x="256" y="572"/>
                    <a:pt x="255" y="536"/>
                  </a:cubicBezTo>
                  <a:cubicBezTo>
                    <a:pt x="251" y="440"/>
                    <a:pt x="272" y="347"/>
                    <a:pt x="315" y="266"/>
                  </a:cubicBezTo>
                  <a:cubicBezTo>
                    <a:pt x="360" y="182"/>
                    <a:pt x="428" y="116"/>
                    <a:pt x="510" y="73"/>
                  </a:cubicBezTo>
                  <a:cubicBezTo>
                    <a:pt x="515" y="71"/>
                    <a:pt x="517" y="69"/>
                    <a:pt x="520" y="68"/>
                  </a:cubicBezTo>
                  <a:cubicBezTo>
                    <a:pt x="522" y="67"/>
                    <a:pt x="523" y="66"/>
                    <a:pt x="525" y="65"/>
                  </a:cubicBezTo>
                  <a:cubicBezTo>
                    <a:pt x="486" y="33"/>
                    <a:pt x="486" y="33"/>
                    <a:pt x="486" y="33"/>
                  </a:cubicBezTo>
                  <a:cubicBezTo>
                    <a:pt x="484" y="32"/>
                    <a:pt x="484" y="29"/>
                    <a:pt x="484" y="27"/>
                  </a:cubicBezTo>
                  <a:cubicBezTo>
                    <a:pt x="485" y="25"/>
                    <a:pt x="487" y="23"/>
                    <a:pt x="489" y="23"/>
                  </a:cubicBezTo>
                  <a:cubicBezTo>
                    <a:pt x="674" y="0"/>
                    <a:pt x="674" y="0"/>
                    <a:pt x="674" y="0"/>
                  </a:cubicBezTo>
                  <a:cubicBezTo>
                    <a:pt x="677" y="0"/>
                    <a:pt x="679" y="1"/>
                    <a:pt x="680" y="3"/>
                  </a:cubicBezTo>
                  <a:cubicBezTo>
                    <a:pt x="681" y="4"/>
                    <a:pt x="681" y="5"/>
                    <a:pt x="681" y="6"/>
                  </a:cubicBezTo>
                  <a:close/>
                  <a:moveTo>
                    <a:pt x="551" y="133"/>
                  </a:moveTo>
                  <a:cubicBezTo>
                    <a:pt x="659" y="14"/>
                    <a:pt x="659" y="14"/>
                    <a:pt x="659" y="14"/>
                  </a:cubicBezTo>
                  <a:cubicBezTo>
                    <a:pt x="500" y="32"/>
                    <a:pt x="500" y="32"/>
                    <a:pt x="500" y="32"/>
                  </a:cubicBezTo>
                  <a:cubicBezTo>
                    <a:pt x="539" y="61"/>
                    <a:pt x="539" y="61"/>
                    <a:pt x="539" y="61"/>
                  </a:cubicBezTo>
                  <a:cubicBezTo>
                    <a:pt x="541" y="63"/>
                    <a:pt x="543" y="64"/>
                    <a:pt x="542" y="67"/>
                  </a:cubicBezTo>
                  <a:cubicBezTo>
                    <a:pt x="542" y="69"/>
                    <a:pt x="541" y="69"/>
                    <a:pt x="539" y="70"/>
                  </a:cubicBezTo>
                  <a:cubicBezTo>
                    <a:pt x="533" y="72"/>
                    <a:pt x="521" y="79"/>
                    <a:pt x="516" y="82"/>
                  </a:cubicBezTo>
                  <a:cubicBezTo>
                    <a:pt x="354" y="165"/>
                    <a:pt x="259" y="340"/>
                    <a:pt x="267" y="535"/>
                  </a:cubicBezTo>
                  <a:cubicBezTo>
                    <a:pt x="268" y="573"/>
                    <a:pt x="274" y="610"/>
                    <a:pt x="283" y="647"/>
                  </a:cubicBezTo>
                  <a:cubicBezTo>
                    <a:pt x="284" y="649"/>
                    <a:pt x="284" y="650"/>
                    <a:pt x="283" y="652"/>
                  </a:cubicBezTo>
                  <a:cubicBezTo>
                    <a:pt x="282" y="653"/>
                    <a:pt x="280" y="654"/>
                    <a:pt x="278" y="654"/>
                  </a:cubicBezTo>
                  <a:cubicBezTo>
                    <a:pt x="122" y="676"/>
                    <a:pt x="9" y="812"/>
                    <a:pt x="16" y="970"/>
                  </a:cubicBezTo>
                  <a:cubicBezTo>
                    <a:pt x="23" y="1139"/>
                    <a:pt x="166" y="1271"/>
                    <a:pt x="334" y="1263"/>
                  </a:cubicBezTo>
                  <a:cubicBezTo>
                    <a:pt x="470" y="1258"/>
                    <a:pt x="587" y="1161"/>
                    <a:pt x="619" y="1030"/>
                  </a:cubicBezTo>
                  <a:cubicBezTo>
                    <a:pt x="619" y="1029"/>
                    <a:pt x="619" y="1029"/>
                    <a:pt x="620" y="1028"/>
                  </a:cubicBezTo>
                  <a:cubicBezTo>
                    <a:pt x="621" y="1022"/>
                    <a:pt x="622" y="1015"/>
                    <a:pt x="623" y="1009"/>
                  </a:cubicBezTo>
                  <a:cubicBezTo>
                    <a:pt x="513" y="959"/>
                    <a:pt x="421" y="870"/>
                    <a:pt x="364" y="759"/>
                  </a:cubicBezTo>
                  <a:cubicBezTo>
                    <a:pt x="343" y="718"/>
                    <a:pt x="328" y="682"/>
                    <a:pt x="319" y="648"/>
                  </a:cubicBezTo>
                  <a:cubicBezTo>
                    <a:pt x="319" y="647"/>
                    <a:pt x="319" y="645"/>
                    <a:pt x="319" y="644"/>
                  </a:cubicBezTo>
                  <a:cubicBezTo>
                    <a:pt x="319" y="644"/>
                    <a:pt x="319" y="644"/>
                    <a:pt x="319" y="644"/>
                  </a:cubicBezTo>
                  <a:cubicBezTo>
                    <a:pt x="308" y="604"/>
                    <a:pt x="302" y="562"/>
                    <a:pt x="300" y="521"/>
                  </a:cubicBezTo>
                  <a:cubicBezTo>
                    <a:pt x="296" y="430"/>
                    <a:pt x="315" y="340"/>
                    <a:pt x="356" y="263"/>
                  </a:cubicBezTo>
                  <a:cubicBezTo>
                    <a:pt x="398" y="183"/>
                    <a:pt x="463" y="119"/>
                    <a:pt x="542" y="76"/>
                  </a:cubicBezTo>
                  <a:cubicBezTo>
                    <a:pt x="544" y="75"/>
                    <a:pt x="545" y="74"/>
                    <a:pt x="547" y="75"/>
                  </a:cubicBezTo>
                  <a:cubicBezTo>
                    <a:pt x="549" y="76"/>
                    <a:pt x="549" y="80"/>
                    <a:pt x="549" y="82"/>
                  </a:cubicBezTo>
                  <a:lnTo>
                    <a:pt x="551" y="133"/>
                  </a:lnTo>
                  <a:close/>
                </a:path>
              </a:pathLst>
            </a:custGeom>
            <a:solidFill>
              <a:schemeClr val="bg1"/>
            </a:solidFill>
            <a:ln>
              <a:noFill/>
            </a:ln>
          </p:spPr>
          <p:txBody>
            <a:bodyPr vert="horz" wrap="square" lIns="91440" tIns="45720" rIns="91440" bIns="4572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solidFill>
                  <a:srgbClr val="E8B86E"/>
                </a:solidFill>
                <a:cs typeface="+mn-ea"/>
                <a:sym typeface="+mn-lt"/>
              </a:endParaRPr>
            </a:p>
          </p:txBody>
        </p:sp>
        <p:sp>
          <p:nvSpPr>
            <p:cNvPr id="44" name="AutoShape 123"/>
            <p:cNvSpPr>
              <a:spLocks noChangeAspect="1"/>
            </p:cNvSpPr>
            <p:nvPr/>
          </p:nvSpPr>
          <p:spPr bwMode="auto">
            <a:xfrm>
              <a:off x="5925923" y="3232804"/>
              <a:ext cx="384799" cy="42338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599" y="6949"/>
                  </a:moveTo>
                  <a:cubicBezTo>
                    <a:pt x="21599" y="7542"/>
                    <a:pt x="21407" y="8153"/>
                    <a:pt x="21017" y="8781"/>
                  </a:cubicBezTo>
                  <a:cubicBezTo>
                    <a:pt x="20628" y="9416"/>
                    <a:pt x="20109" y="10015"/>
                    <a:pt x="19458" y="10585"/>
                  </a:cubicBezTo>
                  <a:cubicBezTo>
                    <a:pt x="18806" y="11152"/>
                    <a:pt x="18040" y="11651"/>
                    <a:pt x="17159" y="12083"/>
                  </a:cubicBezTo>
                  <a:cubicBezTo>
                    <a:pt x="16275" y="12512"/>
                    <a:pt x="15327" y="12820"/>
                    <a:pt x="14315" y="12996"/>
                  </a:cubicBezTo>
                  <a:cubicBezTo>
                    <a:pt x="13880" y="13090"/>
                    <a:pt x="13492" y="13284"/>
                    <a:pt x="13151" y="13578"/>
                  </a:cubicBezTo>
                  <a:cubicBezTo>
                    <a:pt x="12809" y="13872"/>
                    <a:pt x="12641" y="14204"/>
                    <a:pt x="12641" y="14571"/>
                  </a:cubicBezTo>
                  <a:cubicBezTo>
                    <a:pt x="12641" y="14900"/>
                    <a:pt x="12713" y="15140"/>
                    <a:pt x="12865" y="15293"/>
                  </a:cubicBezTo>
                  <a:cubicBezTo>
                    <a:pt x="13015" y="15449"/>
                    <a:pt x="13177" y="15596"/>
                    <a:pt x="13364" y="15728"/>
                  </a:cubicBezTo>
                  <a:cubicBezTo>
                    <a:pt x="13546" y="15866"/>
                    <a:pt x="13717" y="16010"/>
                    <a:pt x="13874" y="16169"/>
                  </a:cubicBezTo>
                  <a:cubicBezTo>
                    <a:pt x="14032" y="16330"/>
                    <a:pt x="14125" y="16574"/>
                    <a:pt x="14160" y="16903"/>
                  </a:cubicBezTo>
                  <a:cubicBezTo>
                    <a:pt x="14195" y="17117"/>
                    <a:pt x="14187" y="17340"/>
                    <a:pt x="14133" y="17564"/>
                  </a:cubicBezTo>
                  <a:cubicBezTo>
                    <a:pt x="14099" y="17696"/>
                    <a:pt x="14200" y="17805"/>
                    <a:pt x="14432" y="17893"/>
                  </a:cubicBezTo>
                  <a:cubicBezTo>
                    <a:pt x="14667" y="17981"/>
                    <a:pt x="14956" y="18069"/>
                    <a:pt x="15295" y="18154"/>
                  </a:cubicBezTo>
                  <a:cubicBezTo>
                    <a:pt x="15637" y="18236"/>
                    <a:pt x="15987" y="18342"/>
                    <a:pt x="16344" y="18468"/>
                  </a:cubicBezTo>
                  <a:cubicBezTo>
                    <a:pt x="16705" y="18595"/>
                    <a:pt x="16975" y="18756"/>
                    <a:pt x="17164" y="18953"/>
                  </a:cubicBezTo>
                  <a:cubicBezTo>
                    <a:pt x="17266" y="19050"/>
                    <a:pt x="17351" y="19232"/>
                    <a:pt x="17415" y="19511"/>
                  </a:cubicBezTo>
                  <a:cubicBezTo>
                    <a:pt x="17477" y="19790"/>
                    <a:pt x="17519" y="20090"/>
                    <a:pt x="17535" y="20416"/>
                  </a:cubicBezTo>
                  <a:cubicBezTo>
                    <a:pt x="17554" y="20727"/>
                    <a:pt x="17527" y="21000"/>
                    <a:pt x="17463" y="21241"/>
                  </a:cubicBezTo>
                  <a:cubicBezTo>
                    <a:pt x="17394" y="21479"/>
                    <a:pt x="17268" y="21599"/>
                    <a:pt x="17089" y="21599"/>
                  </a:cubicBezTo>
                  <a:lnTo>
                    <a:pt x="4496" y="21599"/>
                  </a:lnTo>
                  <a:cubicBezTo>
                    <a:pt x="4328" y="21599"/>
                    <a:pt x="4205" y="21479"/>
                    <a:pt x="4130" y="21241"/>
                  </a:cubicBezTo>
                  <a:cubicBezTo>
                    <a:pt x="4061" y="21000"/>
                    <a:pt x="4032" y="20727"/>
                    <a:pt x="4048" y="20416"/>
                  </a:cubicBezTo>
                  <a:cubicBezTo>
                    <a:pt x="4066" y="20090"/>
                    <a:pt x="4109" y="19790"/>
                    <a:pt x="4170" y="19511"/>
                  </a:cubicBezTo>
                  <a:cubicBezTo>
                    <a:pt x="4235" y="19232"/>
                    <a:pt x="4317" y="19050"/>
                    <a:pt x="4421" y="18953"/>
                  </a:cubicBezTo>
                  <a:cubicBezTo>
                    <a:pt x="4616" y="18768"/>
                    <a:pt x="4889" y="18606"/>
                    <a:pt x="5239" y="18474"/>
                  </a:cubicBezTo>
                  <a:cubicBezTo>
                    <a:pt x="5588" y="18345"/>
                    <a:pt x="5933" y="18236"/>
                    <a:pt x="6269" y="18154"/>
                  </a:cubicBezTo>
                  <a:cubicBezTo>
                    <a:pt x="6606" y="18069"/>
                    <a:pt x="6897" y="17984"/>
                    <a:pt x="7145" y="17901"/>
                  </a:cubicBezTo>
                  <a:cubicBezTo>
                    <a:pt x="7394" y="17816"/>
                    <a:pt x="7498" y="17705"/>
                    <a:pt x="7463" y="17564"/>
                  </a:cubicBezTo>
                  <a:cubicBezTo>
                    <a:pt x="7428" y="17432"/>
                    <a:pt x="7412" y="17311"/>
                    <a:pt x="7412" y="17205"/>
                  </a:cubicBezTo>
                  <a:lnTo>
                    <a:pt x="7412" y="16903"/>
                  </a:lnTo>
                  <a:cubicBezTo>
                    <a:pt x="7428" y="16574"/>
                    <a:pt x="7519" y="16330"/>
                    <a:pt x="7687" y="16169"/>
                  </a:cubicBezTo>
                  <a:cubicBezTo>
                    <a:pt x="7853" y="16010"/>
                    <a:pt x="8034" y="15866"/>
                    <a:pt x="8224" y="15728"/>
                  </a:cubicBezTo>
                  <a:cubicBezTo>
                    <a:pt x="8416" y="15593"/>
                    <a:pt x="8584" y="15446"/>
                    <a:pt x="8729" y="15293"/>
                  </a:cubicBezTo>
                  <a:cubicBezTo>
                    <a:pt x="8873" y="15140"/>
                    <a:pt x="8945" y="14900"/>
                    <a:pt x="8945" y="14571"/>
                  </a:cubicBezTo>
                  <a:cubicBezTo>
                    <a:pt x="8945" y="14204"/>
                    <a:pt x="8777" y="13875"/>
                    <a:pt x="8440" y="13578"/>
                  </a:cubicBezTo>
                  <a:cubicBezTo>
                    <a:pt x="8104" y="13281"/>
                    <a:pt x="7706" y="13090"/>
                    <a:pt x="7247" y="12996"/>
                  </a:cubicBezTo>
                  <a:cubicBezTo>
                    <a:pt x="6251" y="12811"/>
                    <a:pt x="5311" y="12497"/>
                    <a:pt x="4435" y="12062"/>
                  </a:cubicBezTo>
                  <a:cubicBezTo>
                    <a:pt x="3554" y="11628"/>
                    <a:pt x="2790" y="11128"/>
                    <a:pt x="2133" y="10570"/>
                  </a:cubicBezTo>
                  <a:cubicBezTo>
                    <a:pt x="1479" y="10012"/>
                    <a:pt x="958" y="9416"/>
                    <a:pt x="574" y="8781"/>
                  </a:cubicBezTo>
                  <a:cubicBezTo>
                    <a:pt x="189" y="8153"/>
                    <a:pt x="0" y="7542"/>
                    <a:pt x="0" y="6949"/>
                  </a:cubicBezTo>
                  <a:lnTo>
                    <a:pt x="0" y="4320"/>
                  </a:lnTo>
                  <a:cubicBezTo>
                    <a:pt x="0" y="4009"/>
                    <a:pt x="93" y="3756"/>
                    <a:pt x="285" y="3553"/>
                  </a:cubicBezTo>
                  <a:cubicBezTo>
                    <a:pt x="475" y="3354"/>
                    <a:pt x="712" y="3254"/>
                    <a:pt x="998" y="3254"/>
                  </a:cubicBezTo>
                  <a:lnTo>
                    <a:pt x="5124" y="3254"/>
                  </a:lnTo>
                  <a:cubicBezTo>
                    <a:pt x="5108" y="3139"/>
                    <a:pt x="5097" y="3025"/>
                    <a:pt x="5097" y="2901"/>
                  </a:cubicBezTo>
                  <a:lnTo>
                    <a:pt x="5097" y="2564"/>
                  </a:lnTo>
                  <a:lnTo>
                    <a:pt x="5097" y="2505"/>
                  </a:lnTo>
                  <a:cubicBezTo>
                    <a:pt x="5097" y="2005"/>
                    <a:pt x="5118" y="1594"/>
                    <a:pt x="5156" y="1265"/>
                  </a:cubicBezTo>
                  <a:cubicBezTo>
                    <a:pt x="5193" y="939"/>
                    <a:pt x="5260" y="684"/>
                    <a:pt x="5353" y="499"/>
                  </a:cubicBezTo>
                  <a:cubicBezTo>
                    <a:pt x="5444" y="320"/>
                    <a:pt x="5580" y="187"/>
                    <a:pt x="5754" y="111"/>
                  </a:cubicBezTo>
                  <a:cubicBezTo>
                    <a:pt x="5928" y="38"/>
                    <a:pt x="6165" y="0"/>
                    <a:pt x="6464" y="0"/>
                  </a:cubicBezTo>
                  <a:lnTo>
                    <a:pt x="15132" y="0"/>
                  </a:lnTo>
                  <a:cubicBezTo>
                    <a:pt x="15410" y="0"/>
                    <a:pt x="15645" y="38"/>
                    <a:pt x="15829" y="111"/>
                  </a:cubicBezTo>
                  <a:cubicBezTo>
                    <a:pt x="16011" y="187"/>
                    <a:pt x="16149" y="320"/>
                    <a:pt x="16243" y="499"/>
                  </a:cubicBezTo>
                  <a:cubicBezTo>
                    <a:pt x="16336" y="684"/>
                    <a:pt x="16403" y="939"/>
                    <a:pt x="16435" y="1265"/>
                  </a:cubicBezTo>
                  <a:cubicBezTo>
                    <a:pt x="16470" y="1594"/>
                    <a:pt x="16486" y="2006"/>
                    <a:pt x="16486" y="2505"/>
                  </a:cubicBezTo>
                  <a:lnTo>
                    <a:pt x="16486" y="2863"/>
                  </a:lnTo>
                  <a:cubicBezTo>
                    <a:pt x="16486" y="2989"/>
                    <a:pt x="16478" y="3119"/>
                    <a:pt x="16459" y="3251"/>
                  </a:cubicBezTo>
                  <a:lnTo>
                    <a:pt x="20603" y="3251"/>
                  </a:lnTo>
                  <a:cubicBezTo>
                    <a:pt x="20884" y="3251"/>
                    <a:pt x="21119" y="3351"/>
                    <a:pt x="21314" y="3550"/>
                  </a:cubicBezTo>
                  <a:cubicBezTo>
                    <a:pt x="21503" y="3753"/>
                    <a:pt x="21599" y="4006"/>
                    <a:pt x="21599" y="4317"/>
                  </a:cubicBezTo>
                  <a:lnTo>
                    <a:pt x="21599" y="6949"/>
                  </a:lnTo>
                  <a:close/>
                  <a:moveTo>
                    <a:pt x="6283" y="10550"/>
                  </a:moveTo>
                  <a:cubicBezTo>
                    <a:pt x="6072" y="9798"/>
                    <a:pt x="5882" y="8978"/>
                    <a:pt x="5714" y="8082"/>
                  </a:cubicBezTo>
                  <a:cubicBezTo>
                    <a:pt x="5548" y="7189"/>
                    <a:pt x="5407" y="6299"/>
                    <a:pt x="5287" y="5415"/>
                  </a:cubicBezTo>
                  <a:lnTo>
                    <a:pt x="1962" y="5415"/>
                  </a:lnTo>
                  <a:lnTo>
                    <a:pt x="1962" y="6949"/>
                  </a:lnTo>
                  <a:cubicBezTo>
                    <a:pt x="1962" y="7137"/>
                    <a:pt x="2064" y="7389"/>
                    <a:pt x="2264" y="7709"/>
                  </a:cubicBezTo>
                  <a:cubicBezTo>
                    <a:pt x="2462" y="8029"/>
                    <a:pt x="2753" y="8358"/>
                    <a:pt x="3126" y="8699"/>
                  </a:cubicBezTo>
                  <a:cubicBezTo>
                    <a:pt x="3500" y="9040"/>
                    <a:pt x="3954" y="9381"/>
                    <a:pt x="4488" y="9707"/>
                  </a:cubicBezTo>
                  <a:cubicBezTo>
                    <a:pt x="5022" y="10033"/>
                    <a:pt x="5618" y="10315"/>
                    <a:pt x="6283" y="10550"/>
                  </a:cubicBezTo>
                  <a:moveTo>
                    <a:pt x="19629" y="5415"/>
                  </a:moveTo>
                  <a:lnTo>
                    <a:pt x="16280" y="5415"/>
                  </a:lnTo>
                  <a:cubicBezTo>
                    <a:pt x="16179" y="6299"/>
                    <a:pt x="16043" y="7189"/>
                    <a:pt x="15877" y="8082"/>
                  </a:cubicBezTo>
                  <a:cubicBezTo>
                    <a:pt x="15712" y="8978"/>
                    <a:pt x="15522" y="9798"/>
                    <a:pt x="15308" y="10550"/>
                  </a:cubicBezTo>
                  <a:cubicBezTo>
                    <a:pt x="15973" y="10315"/>
                    <a:pt x="16574" y="10033"/>
                    <a:pt x="17105" y="9707"/>
                  </a:cubicBezTo>
                  <a:cubicBezTo>
                    <a:pt x="17637" y="9381"/>
                    <a:pt x="18091" y="9040"/>
                    <a:pt x="18467" y="8699"/>
                  </a:cubicBezTo>
                  <a:cubicBezTo>
                    <a:pt x="18844" y="8358"/>
                    <a:pt x="19130" y="8029"/>
                    <a:pt x="19330" y="7709"/>
                  </a:cubicBezTo>
                  <a:cubicBezTo>
                    <a:pt x="19530" y="7389"/>
                    <a:pt x="19629" y="7137"/>
                    <a:pt x="19629" y="6949"/>
                  </a:cubicBezTo>
                  <a:lnTo>
                    <a:pt x="19629" y="5415"/>
                  </a:lnTo>
                  <a:close/>
                </a:path>
              </a:pathLst>
            </a:custGeom>
            <a:solidFill>
              <a:schemeClr val="bg1"/>
            </a:solidFill>
            <a:ln>
              <a:noFill/>
            </a:ln>
            <a:effectLst/>
          </p:spPr>
          <p:txBody>
            <a:bodyPr lIns="50789" tIns="50789" rIns="50789" bIns="50789"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457200">
                <a:defRPr/>
              </a:pPr>
              <a:endParaRPr lang="es-ES" sz="3600" dirty="0">
                <a:solidFill>
                  <a:srgbClr val="E8B86E"/>
                </a:solidFill>
                <a:effectLst>
                  <a:outerShdw blurRad="38100" dist="38100" dir="2700000" algn="tl">
                    <a:srgbClr val="000000"/>
                  </a:outerShdw>
                </a:effectLst>
                <a:cs typeface="+mn-ea"/>
                <a:sym typeface="+mn-lt"/>
              </a:endParaRPr>
            </a:p>
          </p:txBody>
        </p:sp>
        <p:sp>
          <p:nvSpPr>
            <p:cNvPr id="45" name="TextBox 30"/>
            <p:cNvSpPr txBox="1"/>
            <p:nvPr/>
          </p:nvSpPr>
          <p:spPr>
            <a:xfrm>
              <a:off x="5638864" y="3673198"/>
              <a:ext cx="1083074" cy="338880"/>
            </a:xfrm>
            <a:prstGeom prst="rect">
              <a:avLst/>
            </a:prstGeom>
            <a:noFill/>
            <a:ln>
              <a:noFill/>
            </a:ln>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400" b="1" dirty="0">
                  <a:solidFill>
                    <a:srgbClr val="E8B86E"/>
                  </a:solidFill>
                  <a:cs typeface="+mn-ea"/>
                  <a:sym typeface="+mn-lt"/>
                </a:rPr>
                <a:t>SUCCESS</a:t>
              </a:r>
            </a:p>
          </p:txBody>
        </p:sp>
        <p:sp>
          <p:nvSpPr>
            <p:cNvPr id="46" name="Freeform 237"/>
            <p:cNvSpPr>
              <a:spLocks noChangeAspect="1" noChangeArrowheads="1"/>
            </p:cNvSpPr>
            <p:nvPr/>
          </p:nvSpPr>
          <p:spPr bwMode="auto">
            <a:xfrm>
              <a:off x="4844651" y="2240778"/>
              <a:ext cx="426117" cy="313034"/>
            </a:xfrm>
            <a:custGeom>
              <a:avLst/>
              <a:gdLst>
                <a:gd name="T0" fmla="*/ 586 w 1347"/>
                <a:gd name="T1" fmla="*/ 602 h 987"/>
                <a:gd name="T2" fmla="*/ 502 w 1347"/>
                <a:gd name="T3" fmla="*/ 535 h 987"/>
                <a:gd name="T4" fmla="*/ 42 w 1347"/>
                <a:gd name="T5" fmla="*/ 117 h 987"/>
                <a:gd name="T6" fmla="*/ 17 w 1347"/>
                <a:gd name="T7" fmla="*/ 33 h 987"/>
                <a:gd name="T8" fmla="*/ 92 w 1347"/>
                <a:gd name="T9" fmla="*/ 0 h 987"/>
                <a:gd name="T10" fmla="*/ 1255 w 1347"/>
                <a:gd name="T11" fmla="*/ 0 h 987"/>
                <a:gd name="T12" fmla="*/ 1330 w 1347"/>
                <a:gd name="T13" fmla="*/ 41 h 987"/>
                <a:gd name="T14" fmla="*/ 1305 w 1347"/>
                <a:gd name="T15" fmla="*/ 125 h 987"/>
                <a:gd name="T16" fmla="*/ 803 w 1347"/>
                <a:gd name="T17" fmla="*/ 576 h 987"/>
                <a:gd name="T18" fmla="*/ 586 w 1347"/>
                <a:gd name="T19" fmla="*/ 602 h 987"/>
                <a:gd name="T20" fmla="*/ 92 w 1347"/>
                <a:gd name="T21" fmla="*/ 986 h 987"/>
                <a:gd name="T22" fmla="*/ 0 w 1347"/>
                <a:gd name="T23" fmla="*/ 894 h 987"/>
                <a:gd name="T24" fmla="*/ 0 w 1347"/>
                <a:gd name="T25" fmla="*/ 225 h 987"/>
                <a:gd name="T26" fmla="*/ 42 w 1347"/>
                <a:gd name="T27" fmla="*/ 217 h 987"/>
                <a:gd name="T28" fmla="*/ 234 w 1347"/>
                <a:gd name="T29" fmla="*/ 409 h 987"/>
                <a:gd name="T30" fmla="*/ 251 w 1347"/>
                <a:gd name="T31" fmla="*/ 493 h 987"/>
                <a:gd name="T32" fmla="*/ 109 w 1347"/>
                <a:gd name="T33" fmla="*/ 827 h 987"/>
                <a:gd name="T34" fmla="*/ 126 w 1347"/>
                <a:gd name="T35" fmla="*/ 827 h 987"/>
                <a:gd name="T36" fmla="*/ 318 w 1347"/>
                <a:gd name="T37" fmla="*/ 576 h 987"/>
                <a:gd name="T38" fmla="*/ 393 w 1347"/>
                <a:gd name="T39" fmla="*/ 568 h 987"/>
                <a:gd name="T40" fmla="*/ 477 w 1347"/>
                <a:gd name="T41" fmla="*/ 643 h 987"/>
                <a:gd name="T42" fmla="*/ 569 w 1347"/>
                <a:gd name="T43" fmla="*/ 694 h 987"/>
                <a:gd name="T44" fmla="*/ 820 w 1347"/>
                <a:gd name="T45" fmla="*/ 677 h 987"/>
                <a:gd name="T46" fmla="*/ 945 w 1347"/>
                <a:gd name="T47" fmla="*/ 568 h 987"/>
                <a:gd name="T48" fmla="*/ 1020 w 1347"/>
                <a:gd name="T49" fmla="*/ 576 h 987"/>
                <a:gd name="T50" fmla="*/ 1229 w 1347"/>
                <a:gd name="T51" fmla="*/ 853 h 987"/>
                <a:gd name="T52" fmla="*/ 1238 w 1347"/>
                <a:gd name="T53" fmla="*/ 844 h 987"/>
                <a:gd name="T54" fmla="*/ 1096 w 1347"/>
                <a:gd name="T55" fmla="*/ 493 h 987"/>
                <a:gd name="T56" fmla="*/ 1112 w 1347"/>
                <a:gd name="T57" fmla="*/ 409 h 987"/>
                <a:gd name="T58" fmla="*/ 1313 w 1347"/>
                <a:gd name="T59" fmla="*/ 217 h 987"/>
                <a:gd name="T60" fmla="*/ 1346 w 1347"/>
                <a:gd name="T61" fmla="*/ 225 h 987"/>
                <a:gd name="T62" fmla="*/ 1346 w 1347"/>
                <a:gd name="T63" fmla="*/ 903 h 987"/>
                <a:gd name="T64" fmla="*/ 1246 w 1347"/>
                <a:gd name="T65" fmla="*/ 986 h 987"/>
                <a:gd name="T66" fmla="*/ 92 w 1347"/>
                <a:gd name="T67" fmla="*/ 986 h 987"/>
                <a:gd name="T68" fmla="*/ 92 w 1347"/>
                <a:gd name="T69" fmla="*/ 986 h 987"/>
                <a:gd name="T70" fmla="*/ 92 w 1347"/>
                <a:gd name="T71" fmla="*/ 986 h 9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347" h="987">
                  <a:moveTo>
                    <a:pt x="586" y="602"/>
                  </a:moveTo>
                  <a:cubicBezTo>
                    <a:pt x="561" y="585"/>
                    <a:pt x="519" y="560"/>
                    <a:pt x="502" y="535"/>
                  </a:cubicBezTo>
                  <a:cubicBezTo>
                    <a:pt x="42" y="117"/>
                    <a:pt x="42" y="117"/>
                    <a:pt x="42" y="117"/>
                  </a:cubicBezTo>
                  <a:cubicBezTo>
                    <a:pt x="26" y="100"/>
                    <a:pt x="9" y="58"/>
                    <a:pt x="17" y="33"/>
                  </a:cubicBezTo>
                  <a:cubicBezTo>
                    <a:pt x="34" y="17"/>
                    <a:pt x="51" y="0"/>
                    <a:pt x="92" y="0"/>
                  </a:cubicBezTo>
                  <a:cubicBezTo>
                    <a:pt x="1255" y="0"/>
                    <a:pt x="1255" y="0"/>
                    <a:pt x="1255" y="0"/>
                  </a:cubicBezTo>
                  <a:cubicBezTo>
                    <a:pt x="1255" y="0"/>
                    <a:pt x="1305" y="0"/>
                    <a:pt x="1330" y="41"/>
                  </a:cubicBezTo>
                  <a:cubicBezTo>
                    <a:pt x="1346" y="67"/>
                    <a:pt x="1330" y="108"/>
                    <a:pt x="1305" y="125"/>
                  </a:cubicBezTo>
                  <a:cubicBezTo>
                    <a:pt x="803" y="576"/>
                    <a:pt x="803" y="576"/>
                    <a:pt x="803" y="576"/>
                  </a:cubicBezTo>
                  <a:cubicBezTo>
                    <a:pt x="803" y="576"/>
                    <a:pt x="711" y="652"/>
                    <a:pt x="586" y="602"/>
                  </a:cubicBezTo>
                  <a:close/>
                  <a:moveTo>
                    <a:pt x="92" y="986"/>
                  </a:moveTo>
                  <a:cubicBezTo>
                    <a:pt x="92" y="986"/>
                    <a:pt x="0" y="978"/>
                    <a:pt x="0" y="894"/>
                  </a:cubicBezTo>
                  <a:cubicBezTo>
                    <a:pt x="0" y="225"/>
                    <a:pt x="0" y="225"/>
                    <a:pt x="0" y="225"/>
                  </a:cubicBezTo>
                  <a:cubicBezTo>
                    <a:pt x="0" y="200"/>
                    <a:pt x="17" y="192"/>
                    <a:pt x="42" y="217"/>
                  </a:cubicBezTo>
                  <a:cubicBezTo>
                    <a:pt x="234" y="409"/>
                    <a:pt x="234" y="409"/>
                    <a:pt x="234" y="409"/>
                  </a:cubicBezTo>
                  <a:cubicBezTo>
                    <a:pt x="260" y="426"/>
                    <a:pt x="268" y="468"/>
                    <a:pt x="251" y="493"/>
                  </a:cubicBezTo>
                  <a:cubicBezTo>
                    <a:pt x="109" y="827"/>
                    <a:pt x="109" y="827"/>
                    <a:pt x="109" y="827"/>
                  </a:cubicBezTo>
                  <a:cubicBezTo>
                    <a:pt x="101" y="853"/>
                    <a:pt x="109" y="853"/>
                    <a:pt x="126" y="827"/>
                  </a:cubicBezTo>
                  <a:cubicBezTo>
                    <a:pt x="318" y="576"/>
                    <a:pt x="318" y="576"/>
                    <a:pt x="318" y="576"/>
                  </a:cubicBezTo>
                  <a:cubicBezTo>
                    <a:pt x="343" y="552"/>
                    <a:pt x="368" y="552"/>
                    <a:pt x="393" y="568"/>
                  </a:cubicBezTo>
                  <a:cubicBezTo>
                    <a:pt x="477" y="643"/>
                    <a:pt x="477" y="643"/>
                    <a:pt x="477" y="643"/>
                  </a:cubicBezTo>
                  <a:cubicBezTo>
                    <a:pt x="502" y="660"/>
                    <a:pt x="544" y="685"/>
                    <a:pt x="569" y="694"/>
                  </a:cubicBezTo>
                  <a:cubicBezTo>
                    <a:pt x="636" y="710"/>
                    <a:pt x="744" y="735"/>
                    <a:pt x="820" y="677"/>
                  </a:cubicBezTo>
                  <a:cubicBezTo>
                    <a:pt x="945" y="568"/>
                    <a:pt x="945" y="568"/>
                    <a:pt x="945" y="568"/>
                  </a:cubicBezTo>
                  <a:cubicBezTo>
                    <a:pt x="970" y="552"/>
                    <a:pt x="1004" y="552"/>
                    <a:pt x="1020" y="576"/>
                  </a:cubicBezTo>
                  <a:cubicBezTo>
                    <a:pt x="1229" y="853"/>
                    <a:pt x="1229" y="853"/>
                    <a:pt x="1229" y="853"/>
                  </a:cubicBezTo>
                  <a:cubicBezTo>
                    <a:pt x="1246" y="877"/>
                    <a:pt x="1246" y="869"/>
                    <a:pt x="1238" y="844"/>
                  </a:cubicBezTo>
                  <a:cubicBezTo>
                    <a:pt x="1096" y="493"/>
                    <a:pt x="1096" y="493"/>
                    <a:pt x="1096" y="493"/>
                  </a:cubicBezTo>
                  <a:cubicBezTo>
                    <a:pt x="1079" y="468"/>
                    <a:pt x="1087" y="434"/>
                    <a:pt x="1112" y="409"/>
                  </a:cubicBezTo>
                  <a:cubicBezTo>
                    <a:pt x="1313" y="217"/>
                    <a:pt x="1313" y="217"/>
                    <a:pt x="1313" y="217"/>
                  </a:cubicBezTo>
                  <a:cubicBezTo>
                    <a:pt x="1330" y="192"/>
                    <a:pt x="1346" y="200"/>
                    <a:pt x="1346" y="225"/>
                  </a:cubicBezTo>
                  <a:cubicBezTo>
                    <a:pt x="1346" y="903"/>
                    <a:pt x="1346" y="903"/>
                    <a:pt x="1346" y="903"/>
                  </a:cubicBezTo>
                  <a:cubicBezTo>
                    <a:pt x="1346" y="903"/>
                    <a:pt x="1338" y="986"/>
                    <a:pt x="1246" y="986"/>
                  </a:cubicBezTo>
                  <a:cubicBezTo>
                    <a:pt x="92" y="986"/>
                    <a:pt x="92" y="986"/>
                    <a:pt x="92" y="986"/>
                  </a:cubicBezTo>
                  <a:close/>
                  <a:moveTo>
                    <a:pt x="92" y="986"/>
                  </a:moveTo>
                  <a:lnTo>
                    <a:pt x="92" y="986"/>
                  </a:lnTo>
                  <a:close/>
                </a:path>
              </a:pathLst>
            </a:custGeom>
            <a:solidFill>
              <a:schemeClr val="bg1"/>
            </a:solidFill>
            <a:ln>
              <a:noFill/>
            </a:ln>
            <a:effectLst/>
          </p:spPr>
          <p:txBody>
            <a:bodyPr wrap="none" lIns="121893" tIns="60946" rIns="121893" bIns="60946"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endParaRPr lang="en-US" sz="1050" dirty="0">
                <a:solidFill>
                  <a:srgbClr val="E8B86E"/>
                </a:solidFill>
                <a:cs typeface="+mn-ea"/>
                <a:sym typeface="+mn-lt"/>
              </a:endParaRPr>
            </a:p>
          </p:txBody>
        </p:sp>
        <p:sp>
          <p:nvSpPr>
            <p:cNvPr id="47" name="Freeform 290"/>
            <p:cNvSpPr>
              <a:spLocks noChangeAspect="1" noChangeArrowheads="1"/>
            </p:cNvSpPr>
            <p:nvPr/>
          </p:nvSpPr>
          <p:spPr bwMode="auto">
            <a:xfrm>
              <a:off x="7029692" y="2245776"/>
              <a:ext cx="506529" cy="392325"/>
            </a:xfrm>
            <a:custGeom>
              <a:avLst/>
              <a:gdLst>
                <a:gd name="T0" fmla="*/ 995 w 996"/>
                <a:gd name="T1" fmla="*/ 409 h 770"/>
                <a:gd name="T2" fmla="*/ 836 w 996"/>
                <a:gd name="T3" fmla="*/ 409 h 770"/>
                <a:gd name="T4" fmla="*/ 543 w 996"/>
                <a:gd name="T5" fmla="*/ 192 h 770"/>
                <a:gd name="T6" fmla="*/ 384 w 996"/>
                <a:gd name="T7" fmla="*/ 275 h 770"/>
                <a:gd name="T8" fmla="*/ 360 w 996"/>
                <a:gd name="T9" fmla="*/ 158 h 770"/>
                <a:gd name="T10" fmla="*/ 702 w 996"/>
                <a:gd name="T11" fmla="*/ 33 h 770"/>
                <a:gd name="T12" fmla="*/ 836 w 996"/>
                <a:gd name="T13" fmla="*/ 133 h 770"/>
                <a:gd name="T14" fmla="*/ 334 w 996"/>
                <a:gd name="T15" fmla="*/ 626 h 770"/>
                <a:gd name="T16" fmla="*/ 276 w 996"/>
                <a:gd name="T17" fmla="*/ 551 h 770"/>
                <a:gd name="T18" fmla="*/ 209 w 996"/>
                <a:gd name="T19" fmla="*/ 484 h 770"/>
                <a:gd name="T20" fmla="*/ 109 w 996"/>
                <a:gd name="T21" fmla="*/ 434 h 770"/>
                <a:gd name="T22" fmla="*/ 159 w 996"/>
                <a:gd name="T23" fmla="*/ 535 h 770"/>
                <a:gd name="T24" fmla="*/ 226 w 996"/>
                <a:gd name="T25" fmla="*/ 602 h 770"/>
                <a:gd name="T26" fmla="*/ 293 w 996"/>
                <a:gd name="T27" fmla="*/ 668 h 770"/>
                <a:gd name="T28" fmla="*/ 393 w 996"/>
                <a:gd name="T29" fmla="*/ 727 h 770"/>
                <a:gd name="T30" fmla="*/ 334 w 996"/>
                <a:gd name="T31" fmla="*/ 626 h 770"/>
                <a:gd name="T32" fmla="*/ 594 w 996"/>
                <a:gd name="T33" fmla="*/ 267 h 770"/>
                <a:gd name="T34" fmla="*/ 443 w 996"/>
                <a:gd name="T35" fmla="*/ 301 h 770"/>
                <a:gd name="T36" fmla="*/ 284 w 996"/>
                <a:gd name="T37" fmla="*/ 217 h 770"/>
                <a:gd name="T38" fmla="*/ 460 w 996"/>
                <a:gd name="T39" fmla="*/ 50 h 770"/>
                <a:gd name="T40" fmla="*/ 184 w 996"/>
                <a:gd name="T41" fmla="*/ 100 h 770"/>
                <a:gd name="T42" fmla="*/ 0 w 996"/>
                <a:gd name="T43" fmla="*/ 66 h 770"/>
                <a:gd name="T44" fmla="*/ 50 w 996"/>
                <a:gd name="T45" fmla="*/ 443 h 770"/>
                <a:gd name="T46" fmla="*/ 234 w 996"/>
                <a:gd name="T47" fmla="*/ 392 h 770"/>
                <a:gd name="T48" fmla="*/ 293 w 996"/>
                <a:gd name="T49" fmla="*/ 468 h 770"/>
                <a:gd name="T50" fmla="*/ 360 w 996"/>
                <a:gd name="T51" fmla="*/ 535 h 770"/>
                <a:gd name="T52" fmla="*/ 426 w 996"/>
                <a:gd name="T53" fmla="*/ 610 h 770"/>
                <a:gd name="T54" fmla="*/ 477 w 996"/>
                <a:gd name="T55" fmla="*/ 727 h 770"/>
                <a:gd name="T56" fmla="*/ 543 w 996"/>
                <a:gd name="T57" fmla="*/ 660 h 770"/>
                <a:gd name="T58" fmla="*/ 485 w 996"/>
                <a:gd name="T59" fmla="*/ 585 h 770"/>
                <a:gd name="T60" fmla="*/ 569 w 996"/>
                <a:gd name="T61" fmla="*/ 668 h 770"/>
                <a:gd name="T62" fmla="*/ 627 w 996"/>
                <a:gd name="T63" fmla="*/ 602 h 770"/>
                <a:gd name="T64" fmla="*/ 652 w 996"/>
                <a:gd name="T65" fmla="*/ 610 h 770"/>
                <a:gd name="T66" fmla="*/ 719 w 996"/>
                <a:gd name="T67" fmla="*/ 543 h 770"/>
                <a:gd name="T68" fmla="*/ 727 w 996"/>
                <a:gd name="T69" fmla="*/ 526 h 770"/>
                <a:gd name="T70" fmla="*/ 786 w 996"/>
                <a:gd name="T71" fmla="*/ 535 h 770"/>
                <a:gd name="T72" fmla="*/ 786 w 996"/>
                <a:gd name="T73" fmla="*/ 468 h 7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996" h="770">
                  <a:moveTo>
                    <a:pt x="995" y="100"/>
                  </a:moveTo>
                  <a:cubicBezTo>
                    <a:pt x="995" y="409"/>
                    <a:pt x="995" y="409"/>
                    <a:pt x="995" y="409"/>
                  </a:cubicBezTo>
                  <a:cubicBezTo>
                    <a:pt x="995" y="409"/>
                    <a:pt x="928" y="426"/>
                    <a:pt x="920" y="426"/>
                  </a:cubicBezTo>
                  <a:cubicBezTo>
                    <a:pt x="903" y="426"/>
                    <a:pt x="861" y="443"/>
                    <a:pt x="836" y="409"/>
                  </a:cubicBezTo>
                  <a:cubicBezTo>
                    <a:pt x="786" y="367"/>
                    <a:pt x="619" y="192"/>
                    <a:pt x="619" y="192"/>
                  </a:cubicBezTo>
                  <a:cubicBezTo>
                    <a:pt x="619" y="192"/>
                    <a:pt x="594" y="167"/>
                    <a:pt x="543" y="192"/>
                  </a:cubicBezTo>
                  <a:cubicBezTo>
                    <a:pt x="502" y="217"/>
                    <a:pt x="443" y="250"/>
                    <a:pt x="418" y="259"/>
                  </a:cubicBezTo>
                  <a:cubicBezTo>
                    <a:pt x="410" y="267"/>
                    <a:pt x="393" y="275"/>
                    <a:pt x="384" y="275"/>
                  </a:cubicBezTo>
                  <a:cubicBezTo>
                    <a:pt x="351" y="275"/>
                    <a:pt x="326" y="242"/>
                    <a:pt x="326" y="209"/>
                  </a:cubicBezTo>
                  <a:cubicBezTo>
                    <a:pt x="326" y="183"/>
                    <a:pt x="343" y="167"/>
                    <a:pt x="360" y="158"/>
                  </a:cubicBezTo>
                  <a:cubicBezTo>
                    <a:pt x="426" y="116"/>
                    <a:pt x="552" y="50"/>
                    <a:pt x="602" y="16"/>
                  </a:cubicBezTo>
                  <a:cubicBezTo>
                    <a:pt x="635" y="0"/>
                    <a:pt x="652" y="0"/>
                    <a:pt x="702" y="33"/>
                  </a:cubicBezTo>
                  <a:cubicBezTo>
                    <a:pt x="752" y="83"/>
                    <a:pt x="803" y="125"/>
                    <a:pt x="803" y="125"/>
                  </a:cubicBezTo>
                  <a:cubicBezTo>
                    <a:pt x="803" y="125"/>
                    <a:pt x="819" y="133"/>
                    <a:pt x="836" y="133"/>
                  </a:cubicBezTo>
                  <a:cubicBezTo>
                    <a:pt x="878" y="125"/>
                    <a:pt x="995" y="100"/>
                    <a:pt x="995" y="100"/>
                  </a:cubicBezTo>
                  <a:close/>
                  <a:moveTo>
                    <a:pt x="334" y="626"/>
                  </a:moveTo>
                  <a:cubicBezTo>
                    <a:pt x="343" y="610"/>
                    <a:pt x="343" y="585"/>
                    <a:pt x="326" y="568"/>
                  </a:cubicBezTo>
                  <a:cubicBezTo>
                    <a:pt x="309" y="551"/>
                    <a:pt x="293" y="551"/>
                    <a:pt x="276" y="551"/>
                  </a:cubicBezTo>
                  <a:cubicBezTo>
                    <a:pt x="276" y="535"/>
                    <a:pt x="276" y="510"/>
                    <a:pt x="259" y="501"/>
                  </a:cubicBezTo>
                  <a:cubicBezTo>
                    <a:pt x="251" y="484"/>
                    <a:pt x="226" y="476"/>
                    <a:pt x="209" y="484"/>
                  </a:cubicBezTo>
                  <a:cubicBezTo>
                    <a:pt x="217" y="468"/>
                    <a:pt x="209" y="443"/>
                    <a:pt x="201" y="426"/>
                  </a:cubicBezTo>
                  <a:cubicBezTo>
                    <a:pt x="176" y="401"/>
                    <a:pt x="134" y="409"/>
                    <a:pt x="109" y="434"/>
                  </a:cubicBezTo>
                  <a:cubicBezTo>
                    <a:pt x="92" y="451"/>
                    <a:pt x="75" y="501"/>
                    <a:pt x="92" y="526"/>
                  </a:cubicBezTo>
                  <a:cubicBezTo>
                    <a:pt x="117" y="551"/>
                    <a:pt x="142" y="535"/>
                    <a:pt x="159" y="535"/>
                  </a:cubicBezTo>
                  <a:cubicBezTo>
                    <a:pt x="159" y="551"/>
                    <a:pt x="142" y="568"/>
                    <a:pt x="159" y="593"/>
                  </a:cubicBezTo>
                  <a:cubicBezTo>
                    <a:pt x="176" y="618"/>
                    <a:pt x="209" y="602"/>
                    <a:pt x="226" y="602"/>
                  </a:cubicBezTo>
                  <a:cubicBezTo>
                    <a:pt x="217" y="618"/>
                    <a:pt x="201" y="643"/>
                    <a:pt x="226" y="668"/>
                  </a:cubicBezTo>
                  <a:cubicBezTo>
                    <a:pt x="242" y="685"/>
                    <a:pt x="276" y="677"/>
                    <a:pt x="293" y="668"/>
                  </a:cubicBezTo>
                  <a:cubicBezTo>
                    <a:pt x="284" y="693"/>
                    <a:pt x="268" y="710"/>
                    <a:pt x="293" y="744"/>
                  </a:cubicBezTo>
                  <a:cubicBezTo>
                    <a:pt x="318" y="769"/>
                    <a:pt x="368" y="752"/>
                    <a:pt x="393" y="727"/>
                  </a:cubicBezTo>
                  <a:cubicBezTo>
                    <a:pt x="418" y="702"/>
                    <a:pt x="418" y="668"/>
                    <a:pt x="393" y="643"/>
                  </a:cubicBezTo>
                  <a:cubicBezTo>
                    <a:pt x="376" y="626"/>
                    <a:pt x="360" y="626"/>
                    <a:pt x="334" y="626"/>
                  </a:cubicBezTo>
                  <a:close/>
                  <a:moveTo>
                    <a:pt x="786" y="468"/>
                  </a:moveTo>
                  <a:cubicBezTo>
                    <a:pt x="610" y="284"/>
                    <a:pt x="694" y="367"/>
                    <a:pt x="594" y="267"/>
                  </a:cubicBezTo>
                  <a:cubicBezTo>
                    <a:pt x="594" y="267"/>
                    <a:pt x="569" y="234"/>
                    <a:pt x="527" y="259"/>
                  </a:cubicBezTo>
                  <a:cubicBezTo>
                    <a:pt x="502" y="267"/>
                    <a:pt x="468" y="284"/>
                    <a:pt x="443" y="301"/>
                  </a:cubicBezTo>
                  <a:cubicBezTo>
                    <a:pt x="418" y="309"/>
                    <a:pt x="393" y="317"/>
                    <a:pt x="384" y="317"/>
                  </a:cubicBezTo>
                  <a:cubicBezTo>
                    <a:pt x="326" y="317"/>
                    <a:pt x="284" y="267"/>
                    <a:pt x="284" y="217"/>
                  </a:cubicBezTo>
                  <a:cubicBezTo>
                    <a:pt x="284" y="175"/>
                    <a:pt x="301" y="142"/>
                    <a:pt x="334" y="125"/>
                  </a:cubicBezTo>
                  <a:cubicBezTo>
                    <a:pt x="368" y="100"/>
                    <a:pt x="460" y="50"/>
                    <a:pt x="460" y="50"/>
                  </a:cubicBezTo>
                  <a:cubicBezTo>
                    <a:pt x="460" y="50"/>
                    <a:pt x="435" y="8"/>
                    <a:pt x="376" y="8"/>
                  </a:cubicBezTo>
                  <a:cubicBezTo>
                    <a:pt x="309" y="8"/>
                    <a:pt x="184" y="100"/>
                    <a:pt x="184" y="100"/>
                  </a:cubicBezTo>
                  <a:cubicBezTo>
                    <a:pt x="184" y="100"/>
                    <a:pt x="150" y="116"/>
                    <a:pt x="100" y="100"/>
                  </a:cubicBezTo>
                  <a:cubicBezTo>
                    <a:pt x="0" y="66"/>
                    <a:pt x="0" y="66"/>
                    <a:pt x="0" y="66"/>
                  </a:cubicBezTo>
                  <a:cubicBezTo>
                    <a:pt x="0" y="426"/>
                    <a:pt x="0" y="426"/>
                    <a:pt x="0" y="426"/>
                  </a:cubicBezTo>
                  <a:cubicBezTo>
                    <a:pt x="0" y="426"/>
                    <a:pt x="25" y="434"/>
                    <a:pt x="50" y="443"/>
                  </a:cubicBezTo>
                  <a:cubicBezTo>
                    <a:pt x="59" y="426"/>
                    <a:pt x="67" y="409"/>
                    <a:pt x="83" y="392"/>
                  </a:cubicBezTo>
                  <a:cubicBezTo>
                    <a:pt x="125" y="351"/>
                    <a:pt x="192" y="351"/>
                    <a:pt x="234" y="392"/>
                  </a:cubicBezTo>
                  <a:cubicBezTo>
                    <a:pt x="242" y="409"/>
                    <a:pt x="251" y="417"/>
                    <a:pt x="251" y="434"/>
                  </a:cubicBezTo>
                  <a:cubicBezTo>
                    <a:pt x="268" y="443"/>
                    <a:pt x="284" y="451"/>
                    <a:pt x="293" y="468"/>
                  </a:cubicBezTo>
                  <a:cubicBezTo>
                    <a:pt x="309" y="476"/>
                    <a:pt x="318" y="493"/>
                    <a:pt x="318" y="510"/>
                  </a:cubicBezTo>
                  <a:cubicBezTo>
                    <a:pt x="334" y="510"/>
                    <a:pt x="351" y="518"/>
                    <a:pt x="360" y="535"/>
                  </a:cubicBezTo>
                  <a:cubicBezTo>
                    <a:pt x="376" y="551"/>
                    <a:pt x="384" y="568"/>
                    <a:pt x="384" y="585"/>
                  </a:cubicBezTo>
                  <a:cubicBezTo>
                    <a:pt x="401" y="585"/>
                    <a:pt x="418" y="593"/>
                    <a:pt x="426" y="610"/>
                  </a:cubicBezTo>
                  <a:cubicBezTo>
                    <a:pt x="451" y="635"/>
                    <a:pt x="460" y="668"/>
                    <a:pt x="451" y="702"/>
                  </a:cubicBezTo>
                  <a:cubicBezTo>
                    <a:pt x="460" y="702"/>
                    <a:pt x="468" y="718"/>
                    <a:pt x="477" y="727"/>
                  </a:cubicBezTo>
                  <a:cubicBezTo>
                    <a:pt x="493" y="744"/>
                    <a:pt x="527" y="744"/>
                    <a:pt x="543" y="727"/>
                  </a:cubicBezTo>
                  <a:cubicBezTo>
                    <a:pt x="560" y="710"/>
                    <a:pt x="560" y="677"/>
                    <a:pt x="543" y="660"/>
                  </a:cubicBezTo>
                  <a:lnTo>
                    <a:pt x="535" y="660"/>
                  </a:lnTo>
                  <a:cubicBezTo>
                    <a:pt x="485" y="602"/>
                    <a:pt x="477" y="593"/>
                    <a:pt x="485" y="585"/>
                  </a:cubicBezTo>
                  <a:cubicBezTo>
                    <a:pt x="493" y="585"/>
                    <a:pt x="502" y="593"/>
                    <a:pt x="560" y="660"/>
                  </a:cubicBezTo>
                  <a:cubicBezTo>
                    <a:pt x="569" y="668"/>
                    <a:pt x="569" y="668"/>
                    <a:pt x="569" y="668"/>
                  </a:cubicBezTo>
                  <a:cubicBezTo>
                    <a:pt x="585" y="685"/>
                    <a:pt x="610" y="685"/>
                    <a:pt x="627" y="668"/>
                  </a:cubicBezTo>
                  <a:cubicBezTo>
                    <a:pt x="644" y="652"/>
                    <a:pt x="644" y="618"/>
                    <a:pt x="627" y="602"/>
                  </a:cubicBezTo>
                  <a:cubicBezTo>
                    <a:pt x="569" y="535"/>
                    <a:pt x="560" y="526"/>
                    <a:pt x="560" y="518"/>
                  </a:cubicBezTo>
                  <a:cubicBezTo>
                    <a:pt x="569" y="518"/>
                    <a:pt x="594" y="551"/>
                    <a:pt x="652" y="610"/>
                  </a:cubicBezTo>
                  <a:cubicBezTo>
                    <a:pt x="669" y="626"/>
                    <a:pt x="702" y="626"/>
                    <a:pt x="719" y="610"/>
                  </a:cubicBezTo>
                  <a:cubicBezTo>
                    <a:pt x="727" y="593"/>
                    <a:pt x="736" y="568"/>
                    <a:pt x="719" y="543"/>
                  </a:cubicBezTo>
                  <a:cubicBezTo>
                    <a:pt x="644" y="468"/>
                    <a:pt x="644" y="468"/>
                    <a:pt x="652" y="459"/>
                  </a:cubicBezTo>
                  <a:lnTo>
                    <a:pt x="727" y="526"/>
                  </a:lnTo>
                  <a:cubicBezTo>
                    <a:pt x="727" y="535"/>
                    <a:pt x="727" y="535"/>
                    <a:pt x="727" y="535"/>
                  </a:cubicBezTo>
                  <a:cubicBezTo>
                    <a:pt x="744" y="551"/>
                    <a:pt x="769" y="551"/>
                    <a:pt x="786" y="535"/>
                  </a:cubicBezTo>
                  <a:cubicBezTo>
                    <a:pt x="803" y="510"/>
                    <a:pt x="803" y="484"/>
                    <a:pt x="786" y="468"/>
                  </a:cubicBezTo>
                  <a:close/>
                  <a:moveTo>
                    <a:pt x="786" y="468"/>
                  </a:moveTo>
                  <a:lnTo>
                    <a:pt x="786" y="468"/>
                  </a:lnTo>
                  <a:close/>
                </a:path>
              </a:pathLst>
            </a:custGeom>
            <a:solidFill>
              <a:schemeClr val="bg1"/>
            </a:solidFill>
            <a:ln>
              <a:noFill/>
            </a:ln>
            <a:effectLst/>
          </p:spPr>
          <p:txBody>
            <a:bodyPr wrap="none" lIns="182843" tIns="91422" rIns="182843" bIns="91422"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endParaRPr lang="en-US" sz="2400" dirty="0">
                <a:solidFill>
                  <a:srgbClr val="E8B86E"/>
                </a:solidFill>
                <a:cs typeface="+mn-ea"/>
                <a:sym typeface="+mn-lt"/>
              </a:endParaRPr>
            </a:p>
          </p:txBody>
        </p:sp>
        <p:sp>
          <p:nvSpPr>
            <p:cNvPr id="48" name="Freeform 417"/>
            <p:cNvSpPr>
              <a:spLocks noChangeAspect="1" noChangeArrowheads="1"/>
            </p:cNvSpPr>
            <p:nvPr/>
          </p:nvSpPr>
          <p:spPr bwMode="auto">
            <a:xfrm>
              <a:off x="7029692" y="4417164"/>
              <a:ext cx="437908" cy="438023"/>
            </a:xfrm>
            <a:custGeom>
              <a:avLst/>
              <a:gdLst>
                <a:gd name="T0" fmla="*/ 0 w 904"/>
                <a:gd name="T1" fmla="*/ 686 h 904"/>
                <a:gd name="T2" fmla="*/ 218 w 904"/>
                <a:gd name="T3" fmla="*/ 903 h 904"/>
                <a:gd name="T4" fmla="*/ 0 w 904"/>
                <a:gd name="T5" fmla="*/ 903 h 904"/>
                <a:gd name="T6" fmla="*/ 0 w 904"/>
                <a:gd name="T7" fmla="*/ 686 h 904"/>
                <a:gd name="T8" fmla="*/ 552 w 904"/>
                <a:gd name="T9" fmla="*/ 42 h 904"/>
                <a:gd name="T10" fmla="*/ 627 w 904"/>
                <a:gd name="T11" fmla="*/ 276 h 904"/>
                <a:gd name="T12" fmla="*/ 861 w 904"/>
                <a:gd name="T13" fmla="*/ 351 h 904"/>
                <a:gd name="T14" fmla="*/ 786 w 904"/>
                <a:gd name="T15" fmla="*/ 117 h 904"/>
                <a:gd name="T16" fmla="*/ 552 w 904"/>
                <a:gd name="T17" fmla="*/ 42 h 904"/>
                <a:gd name="T18" fmla="*/ 677 w 904"/>
                <a:gd name="T19" fmla="*/ 385 h 904"/>
                <a:gd name="T20" fmla="*/ 276 w 904"/>
                <a:gd name="T21" fmla="*/ 778 h 904"/>
                <a:gd name="T22" fmla="*/ 360 w 904"/>
                <a:gd name="T23" fmla="*/ 862 h 904"/>
                <a:gd name="T24" fmla="*/ 795 w 904"/>
                <a:gd name="T25" fmla="*/ 427 h 904"/>
                <a:gd name="T26" fmla="*/ 677 w 904"/>
                <a:gd name="T27" fmla="*/ 385 h 904"/>
                <a:gd name="T28" fmla="*/ 594 w 904"/>
                <a:gd name="T29" fmla="*/ 318 h 904"/>
                <a:gd name="T30" fmla="*/ 552 w 904"/>
                <a:gd name="T31" fmla="*/ 276 h 904"/>
                <a:gd name="T32" fmla="*/ 159 w 904"/>
                <a:gd name="T33" fmla="*/ 661 h 904"/>
                <a:gd name="T34" fmla="*/ 243 w 904"/>
                <a:gd name="T35" fmla="*/ 744 h 904"/>
                <a:gd name="T36" fmla="*/ 636 w 904"/>
                <a:gd name="T37" fmla="*/ 351 h 904"/>
                <a:gd name="T38" fmla="*/ 594 w 904"/>
                <a:gd name="T39" fmla="*/ 318 h 904"/>
                <a:gd name="T40" fmla="*/ 477 w 904"/>
                <a:gd name="T41" fmla="*/ 109 h 904"/>
                <a:gd name="T42" fmla="*/ 50 w 904"/>
                <a:gd name="T43" fmla="*/ 544 h 904"/>
                <a:gd name="T44" fmla="*/ 126 w 904"/>
                <a:gd name="T45" fmla="*/ 628 h 904"/>
                <a:gd name="T46" fmla="*/ 519 w 904"/>
                <a:gd name="T47" fmla="*/ 226 h 904"/>
                <a:gd name="T48" fmla="*/ 477 w 904"/>
                <a:gd name="T49" fmla="*/ 109 h 904"/>
                <a:gd name="T50" fmla="*/ 477 w 904"/>
                <a:gd name="T51" fmla="*/ 109 h 904"/>
                <a:gd name="T52" fmla="*/ 477 w 904"/>
                <a:gd name="T53" fmla="*/ 109 h 9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04" h="904">
                  <a:moveTo>
                    <a:pt x="0" y="686"/>
                  </a:moveTo>
                  <a:cubicBezTo>
                    <a:pt x="218" y="903"/>
                    <a:pt x="218" y="903"/>
                    <a:pt x="218" y="903"/>
                  </a:cubicBezTo>
                  <a:cubicBezTo>
                    <a:pt x="0" y="903"/>
                    <a:pt x="0" y="903"/>
                    <a:pt x="0" y="903"/>
                  </a:cubicBezTo>
                  <a:lnTo>
                    <a:pt x="0" y="686"/>
                  </a:lnTo>
                  <a:close/>
                  <a:moveTo>
                    <a:pt x="552" y="42"/>
                  </a:moveTo>
                  <a:cubicBezTo>
                    <a:pt x="510" y="84"/>
                    <a:pt x="544" y="193"/>
                    <a:pt x="627" y="276"/>
                  </a:cubicBezTo>
                  <a:cubicBezTo>
                    <a:pt x="719" y="360"/>
                    <a:pt x="820" y="393"/>
                    <a:pt x="861" y="351"/>
                  </a:cubicBezTo>
                  <a:cubicBezTo>
                    <a:pt x="903" y="310"/>
                    <a:pt x="870" y="209"/>
                    <a:pt x="786" y="117"/>
                  </a:cubicBezTo>
                  <a:cubicBezTo>
                    <a:pt x="703" y="34"/>
                    <a:pt x="594" y="0"/>
                    <a:pt x="552" y="42"/>
                  </a:cubicBezTo>
                  <a:close/>
                  <a:moveTo>
                    <a:pt x="677" y="385"/>
                  </a:moveTo>
                  <a:cubicBezTo>
                    <a:pt x="276" y="778"/>
                    <a:pt x="276" y="778"/>
                    <a:pt x="276" y="778"/>
                  </a:cubicBezTo>
                  <a:cubicBezTo>
                    <a:pt x="360" y="862"/>
                    <a:pt x="360" y="862"/>
                    <a:pt x="360" y="862"/>
                  </a:cubicBezTo>
                  <a:cubicBezTo>
                    <a:pt x="795" y="427"/>
                    <a:pt x="795" y="427"/>
                    <a:pt x="795" y="427"/>
                  </a:cubicBezTo>
                  <a:cubicBezTo>
                    <a:pt x="753" y="418"/>
                    <a:pt x="719" y="410"/>
                    <a:pt x="677" y="385"/>
                  </a:cubicBezTo>
                  <a:close/>
                  <a:moveTo>
                    <a:pt x="594" y="318"/>
                  </a:moveTo>
                  <a:cubicBezTo>
                    <a:pt x="577" y="301"/>
                    <a:pt x="569" y="285"/>
                    <a:pt x="552" y="276"/>
                  </a:cubicBezTo>
                  <a:cubicBezTo>
                    <a:pt x="159" y="661"/>
                    <a:pt x="159" y="661"/>
                    <a:pt x="159" y="661"/>
                  </a:cubicBezTo>
                  <a:cubicBezTo>
                    <a:pt x="243" y="744"/>
                    <a:pt x="243" y="744"/>
                    <a:pt x="243" y="744"/>
                  </a:cubicBezTo>
                  <a:cubicBezTo>
                    <a:pt x="636" y="351"/>
                    <a:pt x="636" y="351"/>
                    <a:pt x="636" y="351"/>
                  </a:cubicBezTo>
                  <a:cubicBezTo>
                    <a:pt x="619" y="343"/>
                    <a:pt x="602" y="327"/>
                    <a:pt x="594" y="318"/>
                  </a:cubicBezTo>
                  <a:close/>
                  <a:moveTo>
                    <a:pt x="477" y="109"/>
                  </a:moveTo>
                  <a:cubicBezTo>
                    <a:pt x="50" y="544"/>
                    <a:pt x="50" y="544"/>
                    <a:pt x="50" y="544"/>
                  </a:cubicBezTo>
                  <a:cubicBezTo>
                    <a:pt x="126" y="628"/>
                    <a:pt x="126" y="628"/>
                    <a:pt x="126" y="628"/>
                  </a:cubicBezTo>
                  <a:cubicBezTo>
                    <a:pt x="519" y="226"/>
                    <a:pt x="519" y="226"/>
                    <a:pt x="519" y="226"/>
                  </a:cubicBezTo>
                  <a:cubicBezTo>
                    <a:pt x="502" y="184"/>
                    <a:pt x="485" y="151"/>
                    <a:pt x="477" y="109"/>
                  </a:cubicBezTo>
                  <a:close/>
                  <a:moveTo>
                    <a:pt x="477" y="109"/>
                  </a:moveTo>
                  <a:lnTo>
                    <a:pt x="477" y="109"/>
                  </a:lnTo>
                  <a:close/>
                </a:path>
              </a:pathLst>
            </a:custGeom>
            <a:solidFill>
              <a:schemeClr val="bg1"/>
            </a:solidFill>
            <a:ln>
              <a:noFill/>
            </a:ln>
            <a:effectLst/>
          </p:spPr>
          <p:txBody>
            <a:bodyPr wrap="none" lIns="243785" tIns="121892" rIns="243785" bIns="121892"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endParaRPr lang="en-US" sz="2400" dirty="0">
                <a:solidFill>
                  <a:srgbClr val="E8B86E"/>
                </a:solidFill>
                <a:cs typeface="+mn-ea"/>
                <a:sym typeface="+mn-lt"/>
              </a:endParaRPr>
            </a:p>
          </p:txBody>
        </p:sp>
        <p:sp>
          <p:nvSpPr>
            <p:cNvPr id="49" name="Freeform 526"/>
            <p:cNvSpPr>
              <a:spLocks noChangeAspect="1" noChangeArrowheads="1"/>
            </p:cNvSpPr>
            <p:nvPr/>
          </p:nvSpPr>
          <p:spPr bwMode="auto">
            <a:xfrm>
              <a:off x="4849940" y="4374817"/>
              <a:ext cx="428027" cy="554878"/>
            </a:xfrm>
            <a:custGeom>
              <a:avLst/>
              <a:gdLst>
                <a:gd name="T0" fmla="*/ 719 w 1222"/>
                <a:gd name="T1" fmla="*/ 1338 h 1581"/>
                <a:gd name="T2" fmla="*/ 686 w 1222"/>
                <a:gd name="T3" fmla="*/ 1221 h 1581"/>
                <a:gd name="T4" fmla="*/ 686 w 1222"/>
                <a:gd name="T5" fmla="*/ 359 h 1581"/>
                <a:gd name="T6" fmla="*/ 719 w 1222"/>
                <a:gd name="T7" fmla="*/ 243 h 1581"/>
                <a:gd name="T8" fmla="*/ 17 w 1222"/>
                <a:gd name="T9" fmla="*/ 460 h 1581"/>
                <a:gd name="T10" fmla="*/ 0 w 1222"/>
                <a:gd name="T11" fmla="*/ 794 h 1581"/>
                <a:gd name="T12" fmla="*/ 17 w 1222"/>
                <a:gd name="T13" fmla="*/ 1120 h 1581"/>
                <a:gd name="T14" fmla="*/ 502 w 1222"/>
                <a:gd name="T15" fmla="*/ 1530 h 1581"/>
                <a:gd name="T16" fmla="*/ 493 w 1222"/>
                <a:gd name="T17" fmla="*/ 1112 h 1581"/>
                <a:gd name="T18" fmla="*/ 284 w 1222"/>
                <a:gd name="T19" fmla="*/ 1120 h 1581"/>
                <a:gd name="T20" fmla="*/ 284 w 1222"/>
                <a:gd name="T21" fmla="*/ 794 h 1581"/>
                <a:gd name="T22" fmla="*/ 284 w 1222"/>
                <a:gd name="T23" fmla="*/ 460 h 1581"/>
                <a:gd name="T24" fmla="*/ 493 w 1222"/>
                <a:gd name="T25" fmla="*/ 468 h 1581"/>
                <a:gd name="T26" fmla="*/ 502 w 1222"/>
                <a:gd name="T27" fmla="*/ 58 h 1581"/>
                <a:gd name="T28" fmla="*/ 17 w 1222"/>
                <a:gd name="T29" fmla="*/ 460 h 1581"/>
                <a:gd name="T30" fmla="*/ 602 w 1222"/>
                <a:gd name="T31" fmla="*/ 911 h 1581"/>
                <a:gd name="T32" fmla="*/ 493 w 1222"/>
                <a:gd name="T33" fmla="*/ 861 h 1581"/>
                <a:gd name="T34" fmla="*/ 543 w 1222"/>
                <a:gd name="T35" fmla="*/ 828 h 1581"/>
                <a:gd name="T36" fmla="*/ 610 w 1222"/>
                <a:gd name="T37" fmla="*/ 778 h 1581"/>
                <a:gd name="T38" fmla="*/ 627 w 1222"/>
                <a:gd name="T39" fmla="*/ 660 h 1581"/>
                <a:gd name="T40" fmla="*/ 476 w 1222"/>
                <a:gd name="T41" fmla="*/ 677 h 1581"/>
                <a:gd name="T42" fmla="*/ 510 w 1222"/>
                <a:gd name="T43" fmla="*/ 736 h 1581"/>
                <a:gd name="T44" fmla="*/ 560 w 1222"/>
                <a:gd name="T45" fmla="*/ 677 h 1581"/>
                <a:gd name="T46" fmla="*/ 585 w 1222"/>
                <a:gd name="T47" fmla="*/ 719 h 1581"/>
                <a:gd name="T48" fmla="*/ 502 w 1222"/>
                <a:gd name="T49" fmla="*/ 803 h 1581"/>
                <a:gd name="T50" fmla="*/ 410 w 1222"/>
                <a:gd name="T51" fmla="*/ 911 h 1581"/>
                <a:gd name="T52" fmla="*/ 819 w 1222"/>
                <a:gd name="T53" fmla="*/ 811 h 1581"/>
                <a:gd name="T54" fmla="*/ 794 w 1222"/>
                <a:gd name="T55" fmla="*/ 635 h 1581"/>
                <a:gd name="T56" fmla="*/ 644 w 1222"/>
                <a:gd name="T57" fmla="*/ 853 h 1581"/>
                <a:gd name="T58" fmla="*/ 744 w 1222"/>
                <a:gd name="T59" fmla="*/ 911 h 1581"/>
                <a:gd name="T60" fmla="*/ 803 w 1222"/>
                <a:gd name="T61" fmla="*/ 853 h 1581"/>
                <a:gd name="T62" fmla="*/ 844 w 1222"/>
                <a:gd name="T63" fmla="*/ 811 h 1581"/>
                <a:gd name="T64" fmla="*/ 786 w 1222"/>
                <a:gd name="T65" fmla="*/ 686 h 1581"/>
                <a:gd name="T66" fmla="*/ 694 w 1222"/>
                <a:gd name="T67" fmla="*/ 811 h 1581"/>
                <a:gd name="T68" fmla="*/ 694 w 1222"/>
                <a:gd name="T69" fmla="*/ 811 h 15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222" h="1581">
                  <a:moveTo>
                    <a:pt x="1221" y="794"/>
                  </a:moveTo>
                  <a:cubicBezTo>
                    <a:pt x="1221" y="1079"/>
                    <a:pt x="995" y="1313"/>
                    <a:pt x="719" y="1338"/>
                  </a:cubicBezTo>
                  <a:cubicBezTo>
                    <a:pt x="719" y="1329"/>
                    <a:pt x="711" y="1313"/>
                    <a:pt x="711" y="1296"/>
                  </a:cubicBezTo>
                  <a:cubicBezTo>
                    <a:pt x="711" y="1296"/>
                    <a:pt x="702" y="1262"/>
                    <a:pt x="686" y="1221"/>
                  </a:cubicBezTo>
                  <a:cubicBezTo>
                    <a:pt x="911" y="1212"/>
                    <a:pt x="1095" y="1028"/>
                    <a:pt x="1095" y="794"/>
                  </a:cubicBezTo>
                  <a:cubicBezTo>
                    <a:pt x="1095" y="560"/>
                    <a:pt x="911" y="368"/>
                    <a:pt x="686" y="359"/>
                  </a:cubicBezTo>
                  <a:cubicBezTo>
                    <a:pt x="702" y="326"/>
                    <a:pt x="711" y="293"/>
                    <a:pt x="711" y="284"/>
                  </a:cubicBezTo>
                  <a:cubicBezTo>
                    <a:pt x="711" y="276"/>
                    <a:pt x="719" y="259"/>
                    <a:pt x="719" y="243"/>
                  </a:cubicBezTo>
                  <a:cubicBezTo>
                    <a:pt x="995" y="267"/>
                    <a:pt x="1221" y="510"/>
                    <a:pt x="1221" y="794"/>
                  </a:cubicBezTo>
                  <a:close/>
                  <a:moveTo>
                    <a:pt x="17" y="460"/>
                  </a:moveTo>
                  <a:cubicBezTo>
                    <a:pt x="8" y="568"/>
                    <a:pt x="0" y="677"/>
                    <a:pt x="0" y="786"/>
                  </a:cubicBezTo>
                  <a:lnTo>
                    <a:pt x="0" y="794"/>
                  </a:lnTo>
                  <a:lnTo>
                    <a:pt x="0" y="803"/>
                  </a:lnTo>
                  <a:cubicBezTo>
                    <a:pt x="0" y="911"/>
                    <a:pt x="8" y="1012"/>
                    <a:pt x="17" y="1120"/>
                  </a:cubicBezTo>
                  <a:cubicBezTo>
                    <a:pt x="42" y="1396"/>
                    <a:pt x="259" y="1580"/>
                    <a:pt x="468" y="1538"/>
                  </a:cubicBezTo>
                  <a:cubicBezTo>
                    <a:pt x="485" y="1530"/>
                    <a:pt x="493" y="1530"/>
                    <a:pt x="502" y="1530"/>
                  </a:cubicBezTo>
                  <a:cubicBezTo>
                    <a:pt x="552" y="1505"/>
                    <a:pt x="594" y="1471"/>
                    <a:pt x="644" y="1438"/>
                  </a:cubicBezTo>
                  <a:cubicBezTo>
                    <a:pt x="702" y="1396"/>
                    <a:pt x="569" y="1070"/>
                    <a:pt x="493" y="1112"/>
                  </a:cubicBezTo>
                  <a:cubicBezTo>
                    <a:pt x="460" y="1129"/>
                    <a:pt x="376" y="1196"/>
                    <a:pt x="343" y="1196"/>
                  </a:cubicBezTo>
                  <a:cubicBezTo>
                    <a:pt x="309" y="1204"/>
                    <a:pt x="293" y="1162"/>
                    <a:pt x="284" y="1120"/>
                  </a:cubicBezTo>
                  <a:cubicBezTo>
                    <a:pt x="276" y="1028"/>
                    <a:pt x="284" y="903"/>
                    <a:pt x="284" y="803"/>
                  </a:cubicBezTo>
                  <a:cubicBezTo>
                    <a:pt x="284" y="794"/>
                    <a:pt x="284" y="794"/>
                    <a:pt x="284" y="794"/>
                  </a:cubicBezTo>
                  <a:cubicBezTo>
                    <a:pt x="284" y="786"/>
                    <a:pt x="284" y="786"/>
                    <a:pt x="284" y="786"/>
                  </a:cubicBezTo>
                  <a:cubicBezTo>
                    <a:pt x="284" y="677"/>
                    <a:pt x="276" y="560"/>
                    <a:pt x="284" y="460"/>
                  </a:cubicBezTo>
                  <a:cubicBezTo>
                    <a:pt x="293" y="426"/>
                    <a:pt x="309" y="385"/>
                    <a:pt x="343" y="385"/>
                  </a:cubicBezTo>
                  <a:cubicBezTo>
                    <a:pt x="376" y="393"/>
                    <a:pt x="460" y="452"/>
                    <a:pt x="493" y="468"/>
                  </a:cubicBezTo>
                  <a:cubicBezTo>
                    <a:pt x="569" y="510"/>
                    <a:pt x="702" y="184"/>
                    <a:pt x="644" y="142"/>
                  </a:cubicBezTo>
                  <a:cubicBezTo>
                    <a:pt x="594" y="117"/>
                    <a:pt x="552" y="75"/>
                    <a:pt x="502" y="58"/>
                  </a:cubicBezTo>
                  <a:cubicBezTo>
                    <a:pt x="493" y="50"/>
                    <a:pt x="485" y="50"/>
                    <a:pt x="468" y="50"/>
                  </a:cubicBezTo>
                  <a:cubicBezTo>
                    <a:pt x="259" y="0"/>
                    <a:pt x="42" y="184"/>
                    <a:pt x="17" y="460"/>
                  </a:cubicBezTo>
                  <a:close/>
                  <a:moveTo>
                    <a:pt x="410" y="911"/>
                  </a:moveTo>
                  <a:cubicBezTo>
                    <a:pt x="602" y="911"/>
                    <a:pt x="602" y="911"/>
                    <a:pt x="602" y="911"/>
                  </a:cubicBezTo>
                  <a:cubicBezTo>
                    <a:pt x="610" y="861"/>
                    <a:pt x="610" y="861"/>
                    <a:pt x="610" y="861"/>
                  </a:cubicBezTo>
                  <a:cubicBezTo>
                    <a:pt x="493" y="861"/>
                    <a:pt x="493" y="861"/>
                    <a:pt x="493" y="861"/>
                  </a:cubicBezTo>
                  <a:cubicBezTo>
                    <a:pt x="493" y="861"/>
                    <a:pt x="502" y="853"/>
                    <a:pt x="510" y="853"/>
                  </a:cubicBezTo>
                  <a:cubicBezTo>
                    <a:pt x="510" y="845"/>
                    <a:pt x="527" y="836"/>
                    <a:pt x="543" y="828"/>
                  </a:cubicBezTo>
                  <a:cubicBezTo>
                    <a:pt x="569" y="811"/>
                    <a:pt x="569" y="811"/>
                    <a:pt x="569" y="811"/>
                  </a:cubicBezTo>
                  <a:cubicBezTo>
                    <a:pt x="585" y="803"/>
                    <a:pt x="602" y="786"/>
                    <a:pt x="610" y="778"/>
                  </a:cubicBezTo>
                  <a:cubicBezTo>
                    <a:pt x="627" y="761"/>
                    <a:pt x="635" y="744"/>
                    <a:pt x="644" y="719"/>
                  </a:cubicBezTo>
                  <a:cubicBezTo>
                    <a:pt x="652" y="694"/>
                    <a:pt x="644" y="677"/>
                    <a:pt x="627" y="660"/>
                  </a:cubicBezTo>
                  <a:cubicBezTo>
                    <a:pt x="619" y="644"/>
                    <a:pt x="594" y="635"/>
                    <a:pt x="569" y="635"/>
                  </a:cubicBezTo>
                  <a:cubicBezTo>
                    <a:pt x="527" y="635"/>
                    <a:pt x="502" y="644"/>
                    <a:pt x="476" y="677"/>
                  </a:cubicBezTo>
                  <a:cubicBezTo>
                    <a:pt x="468" y="686"/>
                    <a:pt x="460" y="711"/>
                    <a:pt x="452" y="736"/>
                  </a:cubicBezTo>
                  <a:cubicBezTo>
                    <a:pt x="510" y="736"/>
                    <a:pt x="510" y="736"/>
                    <a:pt x="510" y="736"/>
                  </a:cubicBezTo>
                  <a:cubicBezTo>
                    <a:pt x="510" y="719"/>
                    <a:pt x="518" y="702"/>
                    <a:pt x="518" y="694"/>
                  </a:cubicBezTo>
                  <a:cubicBezTo>
                    <a:pt x="527" y="686"/>
                    <a:pt x="543" y="677"/>
                    <a:pt x="560" y="677"/>
                  </a:cubicBezTo>
                  <a:cubicBezTo>
                    <a:pt x="569" y="677"/>
                    <a:pt x="577" y="686"/>
                    <a:pt x="585" y="694"/>
                  </a:cubicBezTo>
                  <a:cubicBezTo>
                    <a:pt x="585" y="702"/>
                    <a:pt x="594" y="711"/>
                    <a:pt x="585" y="719"/>
                  </a:cubicBezTo>
                  <a:cubicBezTo>
                    <a:pt x="585" y="736"/>
                    <a:pt x="577" y="744"/>
                    <a:pt x="560" y="761"/>
                  </a:cubicBezTo>
                  <a:cubicBezTo>
                    <a:pt x="552" y="769"/>
                    <a:pt x="535" y="778"/>
                    <a:pt x="502" y="803"/>
                  </a:cubicBezTo>
                  <a:cubicBezTo>
                    <a:pt x="468" y="819"/>
                    <a:pt x="452" y="836"/>
                    <a:pt x="435" y="861"/>
                  </a:cubicBezTo>
                  <a:cubicBezTo>
                    <a:pt x="426" y="878"/>
                    <a:pt x="418" y="895"/>
                    <a:pt x="410" y="911"/>
                  </a:cubicBezTo>
                  <a:close/>
                  <a:moveTo>
                    <a:pt x="844" y="811"/>
                  </a:moveTo>
                  <a:cubicBezTo>
                    <a:pt x="819" y="811"/>
                    <a:pt x="819" y="811"/>
                    <a:pt x="819" y="811"/>
                  </a:cubicBezTo>
                  <a:cubicBezTo>
                    <a:pt x="853" y="635"/>
                    <a:pt x="853" y="635"/>
                    <a:pt x="853" y="635"/>
                  </a:cubicBezTo>
                  <a:cubicBezTo>
                    <a:pt x="794" y="635"/>
                    <a:pt x="794" y="635"/>
                    <a:pt x="794" y="635"/>
                  </a:cubicBezTo>
                  <a:cubicBezTo>
                    <a:pt x="652" y="803"/>
                    <a:pt x="652" y="803"/>
                    <a:pt x="652" y="803"/>
                  </a:cubicBezTo>
                  <a:cubicBezTo>
                    <a:pt x="644" y="853"/>
                    <a:pt x="644" y="853"/>
                    <a:pt x="644" y="853"/>
                  </a:cubicBezTo>
                  <a:cubicBezTo>
                    <a:pt x="753" y="853"/>
                    <a:pt x="753" y="853"/>
                    <a:pt x="753" y="853"/>
                  </a:cubicBezTo>
                  <a:cubicBezTo>
                    <a:pt x="744" y="911"/>
                    <a:pt x="744" y="911"/>
                    <a:pt x="744" y="911"/>
                  </a:cubicBezTo>
                  <a:cubicBezTo>
                    <a:pt x="794" y="911"/>
                    <a:pt x="794" y="911"/>
                    <a:pt x="794" y="911"/>
                  </a:cubicBezTo>
                  <a:cubicBezTo>
                    <a:pt x="803" y="853"/>
                    <a:pt x="803" y="853"/>
                    <a:pt x="803" y="853"/>
                  </a:cubicBezTo>
                  <a:cubicBezTo>
                    <a:pt x="836" y="853"/>
                    <a:pt x="836" y="853"/>
                    <a:pt x="836" y="853"/>
                  </a:cubicBezTo>
                  <a:lnTo>
                    <a:pt x="844" y="811"/>
                  </a:lnTo>
                  <a:close/>
                  <a:moveTo>
                    <a:pt x="694" y="811"/>
                  </a:moveTo>
                  <a:cubicBezTo>
                    <a:pt x="786" y="686"/>
                    <a:pt x="786" y="686"/>
                    <a:pt x="786" y="686"/>
                  </a:cubicBezTo>
                  <a:cubicBezTo>
                    <a:pt x="761" y="811"/>
                    <a:pt x="761" y="811"/>
                    <a:pt x="761" y="811"/>
                  </a:cubicBezTo>
                  <a:lnTo>
                    <a:pt x="694" y="811"/>
                  </a:lnTo>
                  <a:close/>
                  <a:moveTo>
                    <a:pt x="694" y="811"/>
                  </a:moveTo>
                  <a:lnTo>
                    <a:pt x="694" y="811"/>
                  </a:lnTo>
                  <a:close/>
                </a:path>
              </a:pathLst>
            </a:custGeom>
            <a:solidFill>
              <a:schemeClr val="bg1"/>
            </a:solidFill>
            <a:ln>
              <a:noFill/>
            </a:ln>
            <a:effectLst/>
          </p:spPr>
          <p:txBody>
            <a:bodyPr wrap="none" lIns="243785" tIns="121892" rIns="243785" bIns="121892"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endParaRPr lang="en-US" sz="2400" dirty="0">
                <a:solidFill>
                  <a:srgbClr val="E8B86E"/>
                </a:solidFill>
                <a:cs typeface="+mn-ea"/>
                <a:sym typeface="+mn-lt"/>
              </a:endParaRPr>
            </a:p>
          </p:txBody>
        </p:sp>
      </p:grpSp>
      <p:sp>
        <p:nvSpPr>
          <p:cNvPr id="54" name="矩形 53"/>
          <p:cNvSpPr/>
          <p:nvPr/>
        </p:nvSpPr>
        <p:spPr>
          <a:xfrm>
            <a:off x="2114880" y="2025718"/>
            <a:ext cx="1313162" cy="430879"/>
          </a:xfrm>
          <a:prstGeom prst="rect">
            <a:avLst/>
          </a:prstGeom>
        </p:spPr>
        <p:txBody>
          <a:bodyPr wrap="none" lIns="91431" tIns="45716" rIns="91431" bIns="45716">
            <a:spAutoFit/>
          </a:bodyPr>
          <a:lstStyle/>
          <a:p>
            <a:pPr algn="ctr"/>
            <a:r>
              <a:rPr lang="zh-CN" altLang="en-US" sz="2200" dirty="0">
                <a:solidFill>
                  <a:srgbClr val="E8B86E"/>
                </a:solidFill>
                <a:cs typeface="+mn-ea"/>
                <a:sym typeface="+mn-lt"/>
              </a:rPr>
              <a:t>添加标题</a:t>
            </a:r>
            <a:endParaRPr lang="en-US" altLang="zh-CN" sz="2200" dirty="0">
              <a:solidFill>
                <a:srgbClr val="E8B86E"/>
              </a:solidFill>
              <a:cs typeface="+mn-ea"/>
              <a:sym typeface="+mn-lt"/>
            </a:endParaRPr>
          </a:p>
        </p:txBody>
      </p:sp>
      <p:sp>
        <p:nvSpPr>
          <p:cNvPr id="55" name="矩形 47"/>
          <p:cNvSpPr>
            <a:spLocks noChangeArrowheads="1"/>
          </p:cNvSpPr>
          <p:nvPr/>
        </p:nvSpPr>
        <p:spPr bwMode="auto">
          <a:xfrm>
            <a:off x="1520650" y="2441312"/>
            <a:ext cx="2501622" cy="9325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1" tIns="45716" rIns="91431" bIns="45716">
            <a:spAutoFit/>
          </a:bodyPr>
          <a:lstStyle>
            <a:lvl1pPr>
              <a:spcBef>
                <a:spcPct val="20000"/>
              </a:spcBef>
              <a:buFont typeface="Arial" panose="020B0604020202020204" pitchFamily="34" charset="0"/>
              <a:buChar char="•"/>
              <a:defRPr sz="3200">
                <a:solidFill>
                  <a:schemeClr val="tx1"/>
                </a:solidFill>
                <a:latin typeface="微软雅黑" panose="020B0503020204020204" charset="-122"/>
                <a:ea typeface="微软雅黑" panose="020B050302020402020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charset="-122"/>
                <a:ea typeface="微软雅黑" panose="020B050302020402020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charset="-122"/>
                <a:ea typeface="微软雅黑" panose="020B050302020402020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9pPr>
          </a:lstStyle>
          <a:p>
            <a:pPr algn="ctr">
              <a:lnSpc>
                <a:spcPct val="130000"/>
              </a:lnSpc>
              <a:spcBef>
                <a:spcPct val="0"/>
              </a:spcBef>
              <a:buNone/>
            </a:pPr>
            <a:r>
              <a:rPr lang="zh-CN" altLang="en-US" sz="1400" dirty="0">
                <a:solidFill>
                  <a:srgbClr val="E8B86E"/>
                </a:solidFill>
                <a:latin typeface="+mn-lt"/>
                <a:ea typeface="+mn-ea"/>
                <a:cs typeface="+mn-ea"/>
                <a:sym typeface="+mn-lt"/>
              </a:rPr>
              <a:t>在此录入上述图表的综合描述说明，在此录入上述图表的综合描述说明，在此录入上述。</a:t>
            </a:r>
          </a:p>
        </p:txBody>
      </p:sp>
      <p:sp>
        <p:nvSpPr>
          <p:cNvPr id="56" name="矩形 55"/>
          <p:cNvSpPr/>
          <p:nvPr/>
        </p:nvSpPr>
        <p:spPr>
          <a:xfrm>
            <a:off x="2114880" y="3820900"/>
            <a:ext cx="1313162" cy="430879"/>
          </a:xfrm>
          <a:prstGeom prst="rect">
            <a:avLst/>
          </a:prstGeom>
        </p:spPr>
        <p:txBody>
          <a:bodyPr wrap="none" lIns="91431" tIns="45716" rIns="91431" bIns="45716">
            <a:spAutoFit/>
          </a:bodyPr>
          <a:lstStyle/>
          <a:p>
            <a:pPr algn="ctr"/>
            <a:r>
              <a:rPr lang="zh-CN" altLang="en-US" sz="2200" dirty="0">
                <a:solidFill>
                  <a:srgbClr val="E8B86E"/>
                </a:solidFill>
                <a:cs typeface="+mn-ea"/>
                <a:sym typeface="+mn-lt"/>
              </a:rPr>
              <a:t>添加标题</a:t>
            </a:r>
            <a:endParaRPr lang="en-US" altLang="zh-CN" sz="2200" dirty="0">
              <a:solidFill>
                <a:srgbClr val="E8B86E"/>
              </a:solidFill>
              <a:cs typeface="+mn-ea"/>
              <a:sym typeface="+mn-lt"/>
            </a:endParaRPr>
          </a:p>
        </p:txBody>
      </p:sp>
      <p:sp>
        <p:nvSpPr>
          <p:cNvPr id="57" name="矩形 47"/>
          <p:cNvSpPr>
            <a:spLocks noChangeArrowheads="1"/>
          </p:cNvSpPr>
          <p:nvPr/>
        </p:nvSpPr>
        <p:spPr bwMode="auto">
          <a:xfrm>
            <a:off x="1520650" y="4236494"/>
            <a:ext cx="2501622" cy="9325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1" tIns="45716" rIns="91431" bIns="45716">
            <a:spAutoFit/>
          </a:bodyPr>
          <a:lstStyle>
            <a:lvl1pPr>
              <a:spcBef>
                <a:spcPct val="20000"/>
              </a:spcBef>
              <a:buFont typeface="Arial" panose="020B0604020202020204" pitchFamily="34" charset="0"/>
              <a:buChar char="•"/>
              <a:defRPr sz="3200">
                <a:solidFill>
                  <a:schemeClr val="tx1"/>
                </a:solidFill>
                <a:latin typeface="微软雅黑" panose="020B0503020204020204" charset="-122"/>
                <a:ea typeface="微软雅黑" panose="020B050302020402020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charset="-122"/>
                <a:ea typeface="微软雅黑" panose="020B050302020402020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charset="-122"/>
                <a:ea typeface="微软雅黑" panose="020B050302020402020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9pPr>
          </a:lstStyle>
          <a:p>
            <a:pPr algn="ctr">
              <a:lnSpc>
                <a:spcPct val="130000"/>
              </a:lnSpc>
              <a:spcBef>
                <a:spcPct val="0"/>
              </a:spcBef>
              <a:buNone/>
            </a:pPr>
            <a:r>
              <a:rPr lang="zh-CN" altLang="en-US" sz="1400" dirty="0">
                <a:solidFill>
                  <a:srgbClr val="E8B86E"/>
                </a:solidFill>
                <a:latin typeface="+mn-lt"/>
                <a:ea typeface="+mn-ea"/>
                <a:cs typeface="+mn-ea"/>
                <a:sym typeface="+mn-lt"/>
              </a:rPr>
              <a:t>在此录入上述图表的综合描述说明，在此录入上述图表的综合描述说明，在此录入上述。</a:t>
            </a:r>
          </a:p>
        </p:txBody>
      </p:sp>
      <p:sp>
        <p:nvSpPr>
          <p:cNvPr id="58" name="矩形 57"/>
          <p:cNvSpPr/>
          <p:nvPr/>
        </p:nvSpPr>
        <p:spPr>
          <a:xfrm>
            <a:off x="8444105" y="2025718"/>
            <a:ext cx="1313162" cy="430879"/>
          </a:xfrm>
          <a:prstGeom prst="rect">
            <a:avLst/>
          </a:prstGeom>
        </p:spPr>
        <p:txBody>
          <a:bodyPr wrap="none" lIns="91431" tIns="45716" rIns="91431" bIns="45716">
            <a:spAutoFit/>
          </a:bodyPr>
          <a:lstStyle/>
          <a:p>
            <a:pPr algn="ctr"/>
            <a:r>
              <a:rPr lang="zh-CN" altLang="en-US" sz="2200" dirty="0">
                <a:solidFill>
                  <a:srgbClr val="E8B86E"/>
                </a:solidFill>
                <a:cs typeface="+mn-ea"/>
                <a:sym typeface="+mn-lt"/>
              </a:rPr>
              <a:t>添加标题</a:t>
            </a:r>
            <a:endParaRPr lang="en-US" altLang="zh-CN" sz="2200" dirty="0">
              <a:solidFill>
                <a:srgbClr val="E8B86E"/>
              </a:solidFill>
              <a:cs typeface="+mn-ea"/>
              <a:sym typeface="+mn-lt"/>
            </a:endParaRPr>
          </a:p>
        </p:txBody>
      </p:sp>
      <p:sp>
        <p:nvSpPr>
          <p:cNvPr id="59" name="矩形 47"/>
          <p:cNvSpPr>
            <a:spLocks noChangeArrowheads="1"/>
          </p:cNvSpPr>
          <p:nvPr/>
        </p:nvSpPr>
        <p:spPr bwMode="auto">
          <a:xfrm>
            <a:off x="7849875" y="2441312"/>
            <a:ext cx="2501622" cy="9325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1" tIns="45716" rIns="91431" bIns="45716">
            <a:spAutoFit/>
          </a:bodyPr>
          <a:lstStyle>
            <a:lvl1pPr>
              <a:spcBef>
                <a:spcPct val="20000"/>
              </a:spcBef>
              <a:buFont typeface="Arial" panose="020B0604020202020204" pitchFamily="34" charset="0"/>
              <a:buChar char="•"/>
              <a:defRPr sz="3200">
                <a:solidFill>
                  <a:schemeClr val="tx1"/>
                </a:solidFill>
                <a:latin typeface="微软雅黑" panose="020B0503020204020204" charset="-122"/>
                <a:ea typeface="微软雅黑" panose="020B050302020402020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charset="-122"/>
                <a:ea typeface="微软雅黑" panose="020B050302020402020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charset="-122"/>
                <a:ea typeface="微软雅黑" panose="020B050302020402020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9pPr>
          </a:lstStyle>
          <a:p>
            <a:pPr algn="ctr">
              <a:lnSpc>
                <a:spcPct val="130000"/>
              </a:lnSpc>
              <a:spcBef>
                <a:spcPct val="0"/>
              </a:spcBef>
              <a:buNone/>
            </a:pPr>
            <a:r>
              <a:rPr lang="zh-CN" altLang="en-US" sz="1400" dirty="0">
                <a:solidFill>
                  <a:srgbClr val="E8B86E"/>
                </a:solidFill>
                <a:latin typeface="+mn-lt"/>
                <a:ea typeface="+mn-ea"/>
                <a:cs typeface="+mn-ea"/>
                <a:sym typeface="+mn-lt"/>
              </a:rPr>
              <a:t>在此录入上述图表的综合描述说明，在此录入上述图表的综合描述说明，在此录入上述。</a:t>
            </a:r>
          </a:p>
        </p:txBody>
      </p:sp>
      <p:sp>
        <p:nvSpPr>
          <p:cNvPr id="60" name="矩形 59"/>
          <p:cNvSpPr/>
          <p:nvPr/>
        </p:nvSpPr>
        <p:spPr>
          <a:xfrm>
            <a:off x="8444105" y="3820900"/>
            <a:ext cx="1313162" cy="430879"/>
          </a:xfrm>
          <a:prstGeom prst="rect">
            <a:avLst/>
          </a:prstGeom>
        </p:spPr>
        <p:txBody>
          <a:bodyPr wrap="none" lIns="91431" tIns="45716" rIns="91431" bIns="45716">
            <a:spAutoFit/>
          </a:bodyPr>
          <a:lstStyle/>
          <a:p>
            <a:pPr algn="ctr"/>
            <a:r>
              <a:rPr lang="zh-CN" altLang="en-US" sz="2200" dirty="0">
                <a:solidFill>
                  <a:srgbClr val="E8B86E"/>
                </a:solidFill>
                <a:cs typeface="+mn-ea"/>
                <a:sym typeface="+mn-lt"/>
              </a:rPr>
              <a:t>添加标题</a:t>
            </a:r>
            <a:endParaRPr lang="en-US" altLang="zh-CN" sz="2200" dirty="0">
              <a:solidFill>
                <a:srgbClr val="E8B86E"/>
              </a:solidFill>
              <a:cs typeface="+mn-ea"/>
              <a:sym typeface="+mn-lt"/>
            </a:endParaRPr>
          </a:p>
        </p:txBody>
      </p:sp>
      <p:sp>
        <p:nvSpPr>
          <p:cNvPr id="61" name="矩形 47"/>
          <p:cNvSpPr>
            <a:spLocks noChangeArrowheads="1"/>
          </p:cNvSpPr>
          <p:nvPr/>
        </p:nvSpPr>
        <p:spPr bwMode="auto">
          <a:xfrm>
            <a:off x="7849875" y="4236494"/>
            <a:ext cx="2501622" cy="9325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1" tIns="45716" rIns="91431" bIns="45716">
            <a:spAutoFit/>
          </a:bodyPr>
          <a:lstStyle>
            <a:lvl1pPr>
              <a:spcBef>
                <a:spcPct val="20000"/>
              </a:spcBef>
              <a:buFont typeface="Arial" panose="020B0604020202020204" pitchFamily="34" charset="0"/>
              <a:buChar char="•"/>
              <a:defRPr sz="3200">
                <a:solidFill>
                  <a:schemeClr val="tx1"/>
                </a:solidFill>
                <a:latin typeface="微软雅黑" panose="020B0503020204020204" charset="-122"/>
                <a:ea typeface="微软雅黑" panose="020B050302020402020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charset="-122"/>
                <a:ea typeface="微软雅黑" panose="020B050302020402020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charset="-122"/>
                <a:ea typeface="微软雅黑" panose="020B050302020402020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9pPr>
          </a:lstStyle>
          <a:p>
            <a:pPr algn="ctr">
              <a:lnSpc>
                <a:spcPct val="130000"/>
              </a:lnSpc>
              <a:spcBef>
                <a:spcPct val="0"/>
              </a:spcBef>
              <a:buNone/>
            </a:pPr>
            <a:r>
              <a:rPr lang="zh-CN" altLang="en-US" sz="1400" dirty="0">
                <a:solidFill>
                  <a:srgbClr val="E8B86E"/>
                </a:solidFill>
                <a:latin typeface="+mn-lt"/>
                <a:ea typeface="+mn-ea"/>
                <a:cs typeface="+mn-ea"/>
                <a:sym typeface="+mn-lt"/>
              </a:rPr>
              <a:t>在此录入上述图表的综合描述说明，在此录入上述图表的综合描述说明，在此录入上述。</a:t>
            </a:r>
          </a:p>
        </p:txBody>
      </p:sp>
      <p:pic>
        <p:nvPicPr>
          <p:cNvPr id="31" name="图片 30"/>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8800"/>
                    </a14:imgEffect>
                  </a14:imgLayer>
                </a14:imgProps>
              </a:ext>
              <a:ext uri="{28A0092B-C50C-407E-A947-70E740481C1C}">
                <a14:useLocalDpi xmlns:a14="http://schemas.microsoft.com/office/drawing/2010/main" val="0"/>
              </a:ext>
            </a:extLst>
          </a:blip>
          <a:srcRect/>
          <a:stretch>
            <a:fillRect/>
          </a:stretch>
        </p:blipFill>
        <p:spPr>
          <a:xfrm flipH="1">
            <a:off x="2847874" y="120332"/>
            <a:ext cx="6496252" cy="1396366"/>
          </a:xfrm>
          <a:prstGeom prst="rect">
            <a:avLst/>
          </a:prstGeom>
        </p:spPr>
      </p:pic>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circle(in)">
                                      <p:cBhvr>
                                        <p:cTn id="7" dur="2000"/>
                                        <p:tgtEl>
                                          <p:spTgt spid="32"/>
                                        </p:tgtEl>
                                      </p:cBhvr>
                                    </p:animEffect>
                                  </p:childTnLst>
                                </p:cTn>
                              </p:par>
                            </p:childTnLst>
                          </p:cTn>
                        </p:par>
                        <p:par>
                          <p:cTn id="8" fill="hold">
                            <p:stCondLst>
                              <p:cond delay="2000"/>
                            </p:stCondLst>
                            <p:childTnLst>
                              <p:par>
                                <p:cTn id="9" presetID="12" presetClass="entr" presetSubtype="1" fill="hold" grpId="0" nodeType="afterEffect">
                                  <p:stCondLst>
                                    <p:cond delay="0"/>
                                  </p:stCondLst>
                                  <p:childTnLst>
                                    <p:set>
                                      <p:cBhvr>
                                        <p:cTn id="10" dur="1" fill="hold">
                                          <p:stCondLst>
                                            <p:cond delay="0"/>
                                          </p:stCondLst>
                                        </p:cTn>
                                        <p:tgtEl>
                                          <p:spTgt spid="54"/>
                                        </p:tgtEl>
                                        <p:attrNameLst>
                                          <p:attrName>style.visibility</p:attrName>
                                        </p:attrNameLst>
                                      </p:cBhvr>
                                      <p:to>
                                        <p:strVal val="visible"/>
                                      </p:to>
                                    </p:set>
                                    <p:anim calcmode="lin" valueType="num">
                                      <p:cBhvr additive="base">
                                        <p:cTn id="11" dur="500"/>
                                        <p:tgtEl>
                                          <p:spTgt spid="54"/>
                                        </p:tgtEl>
                                        <p:attrNameLst>
                                          <p:attrName>ppt_y</p:attrName>
                                        </p:attrNameLst>
                                      </p:cBhvr>
                                      <p:tavLst>
                                        <p:tav tm="0">
                                          <p:val>
                                            <p:strVal val="#ppt_y-#ppt_h*1.125000"/>
                                          </p:val>
                                        </p:tav>
                                        <p:tav tm="100000">
                                          <p:val>
                                            <p:strVal val="#ppt_y"/>
                                          </p:val>
                                        </p:tav>
                                      </p:tavLst>
                                    </p:anim>
                                    <p:animEffect transition="in" filter="wipe(down)">
                                      <p:cBhvr>
                                        <p:cTn id="12" dur="500"/>
                                        <p:tgtEl>
                                          <p:spTgt spid="54"/>
                                        </p:tgtEl>
                                      </p:cBhvr>
                                    </p:animEffect>
                                  </p:childTnLst>
                                </p:cTn>
                              </p:par>
                            </p:childTnLst>
                          </p:cTn>
                        </p:par>
                        <p:par>
                          <p:cTn id="13" fill="hold">
                            <p:stCondLst>
                              <p:cond delay="2500"/>
                            </p:stCondLst>
                            <p:childTnLst>
                              <p:par>
                                <p:cTn id="14" presetID="22" presetClass="entr" presetSubtype="1" fill="hold" grpId="0" nodeType="afterEffect">
                                  <p:stCondLst>
                                    <p:cond delay="0"/>
                                  </p:stCondLst>
                                  <p:childTnLst>
                                    <p:set>
                                      <p:cBhvr>
                                        <p:cTn id="15" dur="1" fill="hold">
                                          <p:stCondLst>
                                            <p:cond delay="0"/>
                                          </p:stCondLst>
                                        </p:cTn>
                                        <p:tgtEl>
                                          <p:spTgt spid="55"/>
                                        </p:tgtEl>
                                        <p:attrNameLst>
                                          <p:attrName>style.visibility</p:attrName>
                                        </p:attrNameLst>
                                      </p:cBhvr>
                                      <p:to>
                                        <p:strVal val="visible"/>
                                      </p:to>
                                    </p:set>
                                    <p:animEffect transition="in" filter="wipe(up)">
                                      <p:cBhvr>
                                        <p:cTn id="16" dur="500"/>
                                        <p:tgtEl>
                                          <p:spTgt spid="55"/>
                                        </p:tgtEl>
                                      </p:cBhvr>
                                    </p:animEffect>
                                  </p:childTnLst>
                                </p:cTn>
                              </p:par>
                            </p:childTnLst>
                          </p:cTn>
                        </p:par>
                        <p:par>
                          <p:cTn id="17" fill="hold">
                            <p:stCondLst>
                              <p:cond delay="3000"/>
                            </p:stCondLst>
                            <p:childTnLst>
                              <p:par>
                                <p:cTn id="18" presetID="12" presetClass="entr" presetSubtype="1" fill="hold" grpId="0" nodeType="afterEffect">
                                  <p:stCondLst>
                                    <p:cond delay="0"/>
                                  </p:stCondLst>
                                  <p:childTnLst>
                                    <p:set>
                                      <p:cBhvr>
                                        <p:cTn id="19" dur="1" fill="hold">
                                          <p:stCondLst>
                                            <p:cond delay="0"/>
                                          </p:stCondLst>
                                        </p:cTn>
                                        <p:tgtEl>
                                          <p:spTgt spid="56"/>
                                        </p:tgtEl>
                                        <p:attrNameLst>
                                          <p:attrName>style.visibility</p:attrName>
                                        </p:attrNameLst>
                                      </p:cBhvr>
                                      <p:to>
                                        <p:strVal val="visible"/>
                                      </p:to>
                                    </p:set>
                                    <p:anim calcmode="lin" valueType="num">
                                      <p:cBhvr additive="base">
                                        <p:cTn id="20" dur="500"/>
                                        <p:tgtEl>
                                          <p:spTgt spid="56"/>
                                        </p:tgtEl>
                                        <p:attrNameLst>
                                          <p:attrName>ppt_y</p:attrName>
                                        </p:attrNameLst>
                                      </p:cBhvr>
                                      <p:tavLst>
                                        <p:tav tm="0">
                                          <p:val>
                                            <p:strVal val="#ppt_y-#ppt_h*1.125000"/>
                                          </p:val>
                                        </p:tav>
                                        <p:tav tm="100000">
                                          <p:val>
                                            <p:strVal val="#ppt_y"/>
                                          </p:val>
                                        </p:tav>
                                      </p:tavLst>
                                    </p:anim>
                                    <p:animEffect transition="in" filter="wipe(down)">
                                      <p:cBhvr>
                                        <p:cTn id="21" dur="500"/>
                                        <p:tgtEl>
                                          <p:spTgt spid="56"/>
                                        </p:tgtEl>
                                      </p:cBhvr>
                                    </p:animEffect>
                                  </p:childTnLst>
                                </p:cTn>
                              </p:par>
                            </p:childTnLst>
                          </p:cTn>
                        </p:par>
                        <p:par>
                          <p:cTn id="22" fill="hold">
                            <p:stCondLst>
                              <p:cond delay="3500"/>
                            </p:stCondLst>
                            <p:childTnLst>
                              <p:par>
                                <p:cTn id="23" presetID="22" presetClass="entr" presetSubtype="1" fill="hold" grpId="0" nodeType="afterEffect">
                                  <p:stCondLst>
                                    <p:cond delay="0"/>
                                  </p:stCondLst>
                                  <p:childTnLst>
                                    <p:set>
                                      <p:cBhvr>
                                        <p:cTn id="24" dur="1" fill="hold">
                                          <p:stCondLst>
                                            <p:cond delay="0"/>
                                          </p:stCondLst>
                                        </p:cTn>
                                        <p:tgtEl>
                                          <p:spTgt spid="57"/>
                                        </p:tgtEl>
                                        <p:attrNameLst>
                                          <p:attrName>style.visibility</p:attrName>
                                        </p:attrNameLst>
                                      </p:cBhvr>
                                      <p:to>
                                        <p:strVal val="visible"/>
                                      </p:to>
                                    </p:set>
                                    <p:animEffect transition="in" filter="wipe(up)">
                                      <p:cBhvr>
                                        <p:cTn id="25" dur="500"/>
                                        <p:tgtEl>
                                          <p:spTgt spid="57"/>
                                        </p:tgtEl>
                                      </p:cBhvr>
                                    </p:animEffect>
                                  </p:childTnLst>
                                </p:cTn>
                              </p:par>
                            </p:childTnLst>
                          </p:cTn>
                        </p:par>
                        <p:par>
                          <p:cTn id="26" fill="hold">
                            <p:stCondLst>
                              <p:cond delay="4000"/>
                            </p:stCondLst>
                            <p:childTnLst>
                              <p:par>
                                <p:cTn id="27" presetID="12" presetClass="entr" presetSubtype="1" fill="hold" grpId="0" nodeType="afterEffect">
                                  <p:stCondLst>
                                    <p:cond delay="0"/>
                                  </p:stCondLst>
                                  <p:childTnLst>
                                    <p:set>
                                      <p:cBhvr>
                                        <p:cTn id="28" dur="1" fill="hold">
                                          <p:stCondLst>
                                            <p:cond delay="0"/>
                                          </p:stCondLst>
                                        </p:cTn>
                                        <p:tgtEl>
                                          <p:spTgt spid="58"/>
                                        </p:tgtEl>
                                        <p:attrNameLst>
                                          <p:attrName>style.visibility</p:attrName>
                                        </p:attrNameLst>
                                      </p:cBhvr>
                                      <p:to>
                                        <p:strVal val="visible"/>
                                      </p:to>
                                    </p:set>
                                    <p:anim calcmode="lin" valueType="num">
                                      <p:cBhvr additive="base">
                                        <p:cTn id="29" dur="500"/>
                                        <p:tgtEl>
                                          <p:spTgt spid="58"/>
                                        </p:tgtEl>
                                        <p:attrNameLst>
                                          <p:attrName>ppt_y</p:attrName>
                                        </p:attrNameLst>
                                      </p:cBhvr>
                                      <p:tavLst>
                                        <p:tav tm="0">
                                          <p:val>
                                            <p:strVal val="#ppt_y-#ppt_h*1.125000"/>
                                          </p:val>
                                        </p:tav>
                                        <p:tav tm="100000">
                                          <p:val>
                                            <p:strVal val="#ppt_y"/>
                                          </p:val>
                                        </p:tav>
                                      </p:tavLst>
                                    </p:anim>
                                    <p:animEffect transition="in" filter="wipe(down)">
                                      <p:cBhvr>
                                        <p:cTn id="30" dur="500"/>
                                        <p:tgtEl>
                                          <p:spTgt spid="58"/>
                                        </p:tgtEl>
                                      </p:cBhvr>
                                    </p:animEffect>
                                  </p:childTnLst>
                                </p:cTn>
                              </p:par>
                            </p:childTnLst>
                          </p:cTn>
                        </p:par>
                        <p:par>
                          <p:cTn id="31" fill="hold">
                            <p:stCondLst>
                              <p:cond delay="4500"/>
                            </p:stCondLst>
                            <p:childTnLst>
                              <p:par>
                                <p:cTn id="32" presetID="22" presetClass="entr" presetSubtype="1" fill="hold" grpId="0" nodeType="afterEffect">
                                  <p:stCondLst>
                                    <p:cond delay="0"/>
                                  </p:stCondLst>
                                  <p:childTnLst>
                                    <p:set>
                                      <p:cBhvr>
                                        <p:cTn id="33" dur="1" fill="hold">
                                          <p:stCondLst>
                                            <p:cond delay="0"/>
                                          </p:stCondLst>
                                        </p:cTn>
                                        <p:tgtEl>
                                          <p:spTgt spid="59"/>
                                        </p:tgtEl>
                                        <p:attrNameLst>
                                          <p:attrName>style.visibility</p:attrName>
                                        </p:attrNameLst>
                                      </p:cBhvr>
                                      <p:to>
                                        <p:strVal val="visible"/>
                                      </p:to>
                                    </p:set>
                                    <p:animEffect transition="in" filter="wipe(up)">
                                      <p:cBhvr>
                                        <p:cTn id="34" dur="500"/>
                                        <p:tgtEl>
                                          <p:spTgt spid="59"/>
                                        </p:tgtEl>
                                      </p:cBhvr>
                                    </p:animEffect>
                                  </p:childTnLst>
                                </p:cTn>
                              </p:par>
                            </p:childTnLst>
                          </p:cTn>
                        </p:par>
                        <p:par>
                          <p:cTn id="35" fill="hold">
                            <p:stCondLst>
                              <p:cond delay="5000"/>
                            </p:stCondLst>
                            <p:childTnLst>
                              <p:par>
                                <p:cTn id="36" presetID="12" presetClass="entr" presetSubtype="1" fill="hold" grpId="0" nodeType="afterEffect">
                                  <p:stCondLst>
                                    <p:cond delay="0"/>
                                  </p:stCondLst>
                                  <p:childTnLst>
                                    <p:set>
                                      <p:cBhvr>
                                        <p:cTn id="37" dur="1" fill="hold">
                                          <p:stCondLst>
                                            <p:cond delay="0"/>
                                          </p:stCondLst>
                                        </p:cTn>
                                        <p:tgtEl>
                                          <p:spTgt spid="60"/>
                                        </p:tgtEl>
                                        <p:attrNameLst>
                                          <p:attrName>style.visibility</p:attrName>
                                        </p:attrNameLst>
                                      </p:cBhvr>
                                      <p:to>
                                        <p:strVal val="visible"/>
                                      </p:to>
                                    </p:set>
                                    <p:anim calcmode="lin" valueType="num">
                                      <p:cBhvr additive="base">
                                        <p:cTn id="38" dur="500"/>
                                        <p:tgtEl>
                                          <p:spTgt spid="60"/>
                                        </p:tgtEl>
                                        <p:attrNameLst>
                                          <p:attrName>ppt_y</p:attrName>
                                        </p:attrNameLst>
                                      </p:cBhvr>
                                      <p:tavLst>
                                        <p:tav tm="0">
                                          <p:val>
                                            <p:strVal val="#ppt_y-#ppt_h*1.125000"/>
                                          </p:val>
                                        </p:tav>
                                        <p:tav tm="100000">
                                          <p:val>
                                            <p:strVal val="#ppt_y"/>
                                          </p:val>
                                        </p:tav>
                                      </p:tavLst>
                                    </p:anim>
                                    <p:animEffect transition="in" filter="wipe(down)">
                                      <p:cBhvr>
                                        <p:cTn id="39" dur="500"/>
                                        <p:tgtEl>
                                          <p:spTgt spid="60"/>
                                        </p:tgtEl>
                                      </p:cBhvr>
                                    </p:animEffect>
                                  </p:childTnLst>
                                </p:cTn>
                              </p:par>
                            </p:childTnLst>
                          </p:cTn>
                        </p:par>
                        <p:par>
                          <p:cTn id="40" fill="hold">
                            <p:stCondLst>
                              <p:cond delay="5500"/>
                            </p:stCondLst>
                            <p:childTnLst>
                              <p:par>
                                <p:cTn id="41" presetID="22" presetClass="entr" presetSubtype="1" fill="hold" grpId="0" nodeType="afterEffect">
                                  <p:stCondLst>
                                    <p:cond delay="0"/>
                                  </p:stCondLst>
                                  <p:childTnLst>
                                    <p:set>
                                      <p:cBhvr>
                                        <p:cTn id="42" dur="1" fill="hold">
                                          <p:stCondLst>
                                            <p:cond delay="0"/>
                                          </p:stCondLst>
                                        </p:cTn>
                                        <p:tgtEl>
                                          <p:spTgt spid="61"/>
                                        </p:tgtEl>
                                        <p:attrNameLst>
                                          <p:attrName>style.visibility</p:attrName>
                                        </p:attrNameLst>
                                      </p:cBhvr>
                                      <p:to>
                                        <p:strVal val="visible"/>
                                      </p:to>
                                    </p:set>
                                    <p:animEffect transition="in" filter="wipe(up)">
                                      <p:cBhvr>
                                        <p:cTn id="43" dur="500"/>
                                        <p:tgtEl>
                                          <p:spTgt spid="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 grpId="0"/>
      <p:bldP spid="55" grpId="0"/>
      <p:bldP spid="56" grpId="0"/>
      <p:bldP spid="57" grpId="0"/>
      <p:bldP spid="58" grpId="0"/>
      <p:bldP spid="59" grpId="0"/>
      <p:bldP spid="60" grpId="0"/>
      <p:bldP spid="61"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8" name="组合 97"/>
          <p:cNvGrpSpPr/>
          <p:nvPr/>
        </p:nvGrpSpPr>
        <p:grpSpPr>
          <a:xfrm>
            <a:off x="828192" y="1742145"/>
            <a:ext cx="10535615" cy="1907783"/>
            <a:chOff x="828192" y="2234334"/>
            <a:chExt cx="10535615" cy="1907783"/>
          </a:xfrm>
          <a:solidFill>
            <a:srgbClr val="E8B86E"/>
          </a:solidFill>
        </p:grpSpPr>
        <p:sp>
          <p:nvSpPr>
            <p:cNvPr id="99" name="Freeform 36"/>
            <p:cNvSpPr/>
            <p:nvPr/>
          </p:nvSpPr>
          <p:spPr>
            <a:xfrm>
              <a:off x="828192" y="2682018"/>
              <a:ext cx="10535615" cy="746982"/>
            </a:xfrm>
            <a:custGeom>
              <a:avLst/>
              <a:gdLst>
                <a:gd name="connsiteX0" fmla="*/ 0 w 2683934"/>
                <a:gd name="connsiteY0" fmla="*/ 702733 h 799629"/>
                <a:gd name="connsiteX1" fmla="*/ 431800 w 2683934"/>
                <a:gd name="connsiteY1" fmla="*/ 533400 h 799629"/>
                <a:gd name="connsiteX2" fmla="*/ 897467 w 2683934"/>
                <a:gd name="connsiteY2" fmla="*/ 719667 h 799629"/>
                <a:gd name="connsiteX3" fmla="*/ 1151467 w 2683934"/>
                <a:gd name="connsiteY3" fmla="*/ 778933 h 799629"/>
                <a:gd name="connsiteX4" fmla="*/ 1456267 w 2683934"/>
                <a:gd name="connsiteY4" fmla="*/ 787400 h 799629"/>
                <a:gd name="connsiteX5" fmla="*/ 1769534 w 2683934"/>
                <a:gd name="connsiteY5" fmla="*/ 618067 h 799629"/>
                <a:gd name="connsiteX6" fmla="*/ 1981200 w 2683934"/>
                <a:gd name="connsiteY6" fmla="*/ 313267 h 799629"/>
                <a:gd name="connsiteX7" fmla="*/ 2218267 w 2683934"/>
                <a:gd name="connsiteY7" fmla="*/ 118533 h 799629"/>
                <a:gd name="connsiteX8" fmla="*/ 2463800 w 2683934"/>
                <a:gd name="connsiteY8" fmla="*/ 16933 h 799629"/>
                <a:gd name="connsiteX9" fmla="*/ 2683934 w 2683934"/>
                <a:gd name="connsiteY9" fmla="*/ 0 h 799629"/>
                <a:gd name="connsiteX0-1" fmla="*/ 0 w 2779669"/>
                <a:gd name="connsiteY0-2" fmla="*/ 686196 h 783092"/>
                <a:gd name="connsiteX1-3" fmla="*/ 431800 w 2779669"/>
                <a:gd name="connsiteY1-4" fmla="*/ 516863 h 783092"/>
                <a:gd name="connsiteX2-5" fmla="*/ 897467 w 2779669"/>
                <a:gd name="connsiteY2-6" fmla="*/ 703130 h 783092"/>
                <a:gd name="connsiteX3-7" fmla="*/ 1151467 w 2779669"/>
                <a:gd name="connsiteY3-8" fmla="*/ 762396 h 783092"/>
                <a:gd name="connsiteX4-9" fmla="*/ 1456267 w 2779669"/>
                <a:gd name="connsiteY4-10" fmla="*/ 770863 h 783092"/>
                <a:gd name="connsiteX5-11" fmla="*/ 1769534 w 2779669"/>
                <a:gd name="connsiteY5-12" fmla="*/ 601530 h 783092"/>
                <a:gd name="connsiteX6-13" fmla="*/ 1981200 w 2779669"/>
                <a:gd name="connsiteY6-14" fmla="*/ 296730 h 783092"/>
                <a:gd name="connsiteX7-15" fmla="*/ 2218267 w 2779669"/>
                <a:gd name="connsiteY7-16" fmla="*/ 101996 h 783092"/>
                <a:gd name="connsiteX8-17" fmla="*/ 2463800 w 2779669"/>
                <a:gd name="connsiteY8-18" fmla="*/ 396 h 783092"/>
                <a:gd name="connsiteX9-19" fmla="*/ 2779669 w 2779669"/>
                <a:gd name="connsiteY9-20" fmla="*/ 690837 h 783092"/>
                <a:gd name="connsiteX0-21" fmla="*/ 0 w 2779669"/>
                <a:gd name="connsiteY0-22" fmla="*/ 686190 h 783086"/>
                <a:gd name="connsiteX1-23" fmla="*/ 431800 w 2779669"/>
                <a:gd name="connsiteY1-24" fmla="*/ 516857 h 783086"/>
                <a:gd name="connsiteX2-25" fmla="*/ 897467 w 2779669"/>
                <a:gd name="connsiteY2-26" fmla="*/ 703124 h 783086"/>
                <a:gd name="connsiteX3-27" fmla="*/ 1151467 w 2779669"/>
                <a:gd name="connsiteY3-28" fmla="*/ 762390 h 783086"/>
                <a:gd name="connsiteX4-29" fmla="*/ 1456267 w 2779669"/>
                <a:gd name="connsiteY4-30" fmla="*/ 770857 h 783086"/>
                <a:gd name="connsiteX5-31" fmla="*/ 1769534 w 2779669"/>
                <a:gd name="connsiteY5-32" fmla="*/ 601524 h 783086"/>
                <a:gd name="connsiteX6-33" fmla="*/ 1981200 w 2779669"/>
                <a:gd name="connsiteY6-34" fmla="*/ 296724 h 783086"/>
                <a:gd name="connsiteX7-35" fmla="*/ 2218267 w 2779669"/>
                <a:gd name="connsiteY7-36" fmla="*/ 101990 h 783086"/>
                <a:gd name="connsiteX8-37" fmla="*/ 2463800 w 2779669"/>
                <a:gd name="connsiteY8-38" fmla="*/ 390 h 783086"/>
                <a:gd name="connsiteX9-39" fmla="*/ 2779669 w 2779669"/>
                <a:gd name="connsiteY9-40" fmla="*/ 690831 h 783086"/>
                <a:gd name="connsiteX0-41" fmla="*/ 0 w 2779669"/>
                <a:gd name="connsiteY0-42" fmla="*/ 588891 h 685787"/>
                <a:gd name="connsiteX1-43" fmla="*/ 431800 w 2779669"/>
                <a:gd name="connsiteY1-44" fmla="*/ 419558 h 685787"/>
                <a:gd name="connsiteX2-45" fmla="*/ 897467 w 2779669"/>
                <a:gd name="connsiteY2-46" fmla="*/ 605825 h 685787"/>
                <a:gd name="connsiteX3-47" fmla="*/ 1151467 w 2779669"/>
                <a:gd name="connsiteY3-48" fmla="*/ 665091 h 685787"/>
                <a:gd name="connsiteX4-49" fmla="*/ 1456267 w 2779669"/>
                <a:gd name="connsiteY4-50" fmla="*/ 673558 h 685787"/>
                <a:gd name="connsiteX5-51" fmla="*/ 1769534 w 2779669"/>
                <a:gd name="connsiteY5-52" fmla="*/ 504225 h 685787"/>
                <a:gd name="connsiteX6-53" fmla="*/ 1981200 w 2779669"/>
                <a:gd name="connsiteY6-54" fmla="*/ 199425 h 685787"/>
                <a:gd name="connsiteX7-55" fmla="*/ 2218267 w 2779669"/>
                <a:gd name="connsiteY7-56" fmla="*/ 4691 h 685787"/>
                <a:gd name="connsiteX8-57" fmla="*/ 2440824 w 2779669"/>
                <a:gd name="connsiteY8-58" fmla="*/ 46776 h 685787"/>
                <a:gd name="connsiteX9-59" fmla="*/ 2779669 w 2779669"/>
                <a:gd name="connsiteY9-60" fmla="*/ 593532 h 685787"/>
                <a:gd name="connsiteX0-61" fmla="*/ 0 w 2779669"/>
                <a:gd name="connsiteY0-62" fmla="*/ 598502 h 695398"/>
                <a:gd name="connsiteX1-63" fmla="*/ 431800 w 2779669"/>
                <a:gd name="connsiteY1-64" fmla="*/ 429169 h 695398"/>
                <a:gd name="connsiteX2-65" fmla="*/ 897467 w 2779669"/>
                <a:gd name="connsiteY2-66" fmla="*/ 615436 h 695398"/>
                <a:gd name="connsiteX3-67" fmla="*/ 1151467 w 2779669"/>
                <a:gd name="connsiteY3-68" fmla="*/ 674702 h 695398"/>
                <a:gd name="connsiteX4-69" fmla="*/ 1456267 w 2779669"/>
                <a:gd name="connsiteY4-70" fmla="*/ 683169 h 695398"/>
                <a:gd name="connsiteX5-71" fmla="*/ 1769534 w 2779669"/>
                <a:gd name="connsiteY5-72" fmla="*/ 513836 h 695398"/>
                <a:gd name="connsiteX6-73" fmla="*/ 1981200 w 2779669"/>
                <a:gd name="connsiteY6-74" fmla="*/ 209036 h 695398"/>
                <a:gd name="connsiteX7-75" fmla="*/ 2218267 w 2779669"/>
                <a:gd name="connsiteY7-76" fmla="*/ 14302 h 695398"/>
                <a:gd name="connsiteX8-77" fmla="*/ 2779669 w 2779669"/>
                <a:gd name="connsiteY8-78" fmla="*/ 603143 h 695398"/>
                <a:gd name="connsiteX0-79" fmla="*/ 0 w 2779669"/>
                <a:gd name="connsiteY0-80" fmla="*/ 584881 h 681777"/>
                <a:gd name="connsiteX1-81" fmla="*/ 431800 w 2779669"/>
                <a:gd name="connsiteY1-82" fmla="*/ 415548 h 681777"/>
                <a:gd name="connsiteX2-83" fmla="*/ 897467 w 2779669"/>
                <a:gd name="connsiteY2-84" fmla="*/ 601815 h 681777"/>
                <a:gd name="connsiteX3-85" fmla="*/ 1151467 w 2779669"/>
                <a:gd name="connsiteY3-86" fmla="*/ 661081 h 681777"/>
                <a:gd name="connsiteX4-87" fmla="*/ 1456267 w 2779669"/>
                <a:gd name="connsiteY4-88" fmla="*/ 669548 h 681777"/>
                <a:gd name="connsiteX5-89" fmla="*/ 1769534 w 2779669"/>
                <a:gd name="connsiteY5-90" fmla="*/ 500215 h 681777"/>
                <a:gd name="connsiteX6-91" fmla="*/ 1981200 w 2779669"/>
                <a:gd name="connsiteY6-92" fmla="*/ 195415 h 681777"/>
                <a:gd name="connsiteX7-93" fmla="*/ 2218267 w 2779669"/>
                <a:gd name="connsiteY7-94" fmla="*/ 681 h 681777"/>
                <a:gd name="connsiteX8-95" fmla="*/ 2779669 w 2779669"/>
                <a:gd name="connsiteY8-96" fmla="*/ 589522 h 681777"/>
                <a:gd name="connsiteX0-97" fmla="*/ 0 w 2779669"/>
                <a:gd name="connsiteY0-98" fmla="*/ 469032 h 565928"/>
                <a:gd name="connsiteX1-99" fmla="*/ 431800 w 2779669"/>
                <a:gd name="connsiteY1-100" fmla="*/ 299699 h 565928"/>
                <a:gd name="connsiteX2-101" fmla="*/ 897467 w 2779669"/>
                <a:gd name="connsiteY2-102" fmla="*/ 485966 h 565928"/>
                <a:gd name="connsiteX3-103" fmla="*/ 1151467 w 2779669"/>
                <a:gd name="connsiteY3-104" fmla="*/ 545232 h 565928"/>
                <a:gd name="connsiteX4-105" fmla="*/ 1456267 w 2779669"/>
                <a:gd name="connsiteY4-106" fmla="*/ 553699 h 565928"/>
                <a:gd name="connsiteX5-107" fmla="*/ 1769534 w 2779669"/>
                <a:gd name="connsiteY5-108" fmla="*/ 384366 h 565928"/>
                <a:gd name="connsiteX6-109" fmla="*/ 1981200 w 2779669"/>
                <a:gd name="connsiteY6-110" fmla="*/ 79566 h 565928"/>
                <a:gd name="connsiteX7-111" fmla="*/ 2224968 w 2779669"/>
                <a:gd name="connsiteY7-112" fmla="*/ 885 h 565928"/>
                <a:gd name="connsiteX8-113" fmla="*/ 2779669 w 2779669"/>
                <a:gd name="connsiteY8-114" fmla="*/ 473673 h 565928"/>
                <a:gd name="connsiteX0-115" fmla="*/ 0 w 2779669"/>
                <a:gd name="connsiteY0-116" fmla="*/ 471936 h 568832"/>
                <a:gd name="connsiteX1-117" fmla="*/ 431800 w 2779669"/>
                <a:gd name="connsiteY1-118" fmla="*/ 302603 h 568832"/>
                <a:gd name="connsiteX2-119" fmla="*/ 897467 w 2779669"/>
                <a:gd name="connsiteY2-120" fmla="*/ 488870 h 568832"/>
                <a:gd name="connsiteX3-121" fmla="*/ 1151467 w 2779669"/>
                <a:gd name="connsiteY3-122" fmla="*/ 548136 h 568832"/>
                <a:gd name="connsiteX4-123" fmla="*/ 1456267 w 2779669"/>
                <a:gd name="connsiteY4-124" fmla="*/ 556603 h 568832"/>
                <a:gd name="connsiteX5-125" fmla="*/ 1769534 w 2779669"/>
                <a:gd name="connsiteY5-126" fmla="*/ 387270 h 568832"/>
                <a:gd name="connsiteX6-127" fmla="*/ 1981200 w 2779669"/>
                <a:gd name="connsiteY6-128" fmla="*/ 82470 h 568832"/>
                <a:gd name="connsiteX7-129" fmla="*/ 2224968 w 2779669"/>
                <a:gd name="connsiteY7-130" fmla="*/ 3789 h 568832"/>
                <a:gd name="connsiteX8-131" fmla="*/ 2779669 w 2779669"/>
                <a:gd name="connsiteY8-132" fmla="*/ 476577 h 568832"/>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Lst>
              <a:rect l="l" t="t" r="r" b="b"/>
              <a:pathLst>
                <a:path w="2779669" h="568832">
                  <a:moveTo>
                    <a:pt x="0" y="471936"/>
                  </a:moveTo>
                  <a:cubicBezTo>
                    <a:pt x="141111" y="385858"/>
                    <a:pt x="282222" y="299781"/>
                    <a:pt x="431800" y="302603"/>
                  </a:cubicBezTo>
                  <a:cubicBezTo>
                    <a:pt x="581378" y="305425"/>
                    <a:pt x="777523" y="447948"/>
                    <a:pt x="897467" y="488870"/>
                  </a:cubicBezTo>
                  <a:cubicBezTo>
                    <a:pt x="1017411" y="529792"/>
                    <a:pt x="1058334" y="536847"/>
                    <a:pt x="1151467" y="548136"/>
                  </a:cubicBezTo>
                  <a:cubicBezTo>
                    <a:pt x="1244600" y="559425"/>
                    <a:pt x="1353256" y="583414"/>
                    <a:pt x="1456267" y="556603"/>
                  </a:cubicBezTo>
                  <a:cubicBezTo>
                    <a:pt x="1559278" y="529792"/>
                    <a:pt x="1682045" y="466292"/>
                    <a:pt x="1769534" y="387270"/>
                  </a:cubicBezTo>
                  <a:cubicBezTo>
                    <a:pt x="1857023" y="308248"/>
                    <a:pt x="1905294" y="146384"/>
                    <a:pt x="1981200" y="82470"/>
                  </a:cubicBezTo>
                  <a:cubicBezTo>
                    <a:pt x="2057106" y="18557"/>
                    <a:pt x="2093566" y="-11121"/>
                    <a:pt x="2224968" y="3789"/>
                  </a:cubicBezTo>
                  <a:cubicBezTo>
                    <a:pt x="2356370" y="18699"/>
                    <a:pt x="2662710" y="353902"/>
                    <a:pt x="2779669" y="476577"/>
                  </a:cubicBezTo>
                </a:path>
              </a:pathLst>
            </a:custGeom>
            <a:noFill/>
            <a:ln w="28575">
              <a:solidFill>
                <a:srgbClr val="E8B86E"/>
              </a:solidFill>
              <a:prstDash val="sysDot"/>
              <a:tailEnd type="triangle"/>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bg-BG">
                <a:solidFill>
                  <a:schemeClr val="bg2">
                    <a:lumMod val="10000"/>
                  </a:schemeClr>
                </a:solidFill>
                <a:cs typeface="+mn-ea"/>
                <a:sym typeface="+mn-lt"/>
              </a:endParaRPr>
            </a:p>
          </p:txBody>
        </p:sp>
        <p:grpSp>
          <p:nvGrpSpPr>
            <p:cNvPr id="100" name="Group 15"/>
            <p:cNvGrpSpPr/>
            <p:nvPr/>
          </p:nvGrpSpPr>
          <p:grpSpPr>
            <a:xfrm>
              <a:off x="1614183" y="2234334"/>
              <a:ext cx="1430653" cy="1891891"/>
              <a:chOff x="2455123" y="2131468"/>
              <a:chExt cx="1430653" cy="1891891"/>
            </a:xfrm>
            <a:grpFill/>
          </p:grpSpPr>
          <p:sp>
            <p:nvSpPr>
              <p:cNvPr id="110" name="Chevron 16"/>
              <p:cNvSpPr/>
              <p:nvPr/>
            </p:nvSpPr>
            <p:spPr>
              <a:xfrm>
                <a:off x="2455123" y="2131468"/>
                <a:ext cx="1091476" cy="1891891"/>
              </a:xfrm>
              <a:prstGeom prst="chevron">
                <a:avLst/>
              </a:prstGeom>
              <a:grpFill/>
              <a:ln>
                <a:solidFill>
                  <a:srgbClr val="E8B86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lumMod val="10000"/>
                    </a:schemeClr>
                  </a:solidFill>
                  <a:cs typeface="+mn-ea"/>
                  <a:sym typeface="+mn-lt"/>
                </a:endParaRPr>
              </a:p>
            </p:txBody>
          </p:sp>
          <p:sp>
            <p:nvSpPr>
              <p:cNvPr id="111" name="Oval 17"/>
              <p:cNvSpPr>
                <a:spLocks noChangeAspect="1"/>
              </p:cNvSpPr>
              <p:nvPr/>
            </p:nvSpPr>
            <p:spPr>
              <a:xfrm>
                <a:off x="3228083" y="2732678"/>
                <a:ext cx="657693" cy="657689"/>
              </a:xfrm>
              <a:prstGeom prst="ellipse">
                <a:avLst/>
              </a:prstGeom>
              <a:solidFill>
                <a:schemeClr val="bg1"/>
              </a:solidFill>
              <a:ln w="38100">
                <a:solidFill>
                  <a:srgbClr val="E8B86E"/>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d-ID" sz="1400" b="1" dirty="0">
                    <a:solidFill>
                      <a:schemeClr val="bg2">
                        <a:lumMod val="10000"/>
                      </a:schemeClr>
                    </a:solidFill>
                    <a:cs typeface="+mn-ea"/>
                    <a:sym typeface="+mn-lt"/>
                  </a:rPr>
                  <a:t>I</a:t>
                </a:r>
                <a:endParaRPr lang="en-US" sz="1400" b="1" dirty="0">
                  <a:solidFill>
                    <a:schemeClr val="bg2">
                      <a:lumMod val="10000"/>
                    </a:schemeClr>
                  </a:solidFill>
                  <a:cs typeface="+mn-ea"/>
                  <a:sym typeface="+mn-lt"/>
                </a:endParaRPr>
              </a:p>
            </p:txBody>
          </p:sp>
        </p:grpSp>
        <p:grpSp>
          <p:nvGrpSpPr>
            <p:cNvPr id="101" name="Group 18"/>
            <p:cNvGrpSpPr/>
            <p:nvPr/>
          </p:nvGrpSpPr>
          <p:grpSpPr>
            <a:xfrm>
              <a:off x="4292175" y="2250226"/>
              <a:ext cx="1437288" cy="1891891"/>
              <a:chOff x="5043531" y="2131468"/>
              <a:chExt cx="1437288" cy="1891891"/>
            </a:xfrm>
            <a:grpFill/>
          </p:grpSpPr>
          <p:sp>
            <p:nvSpPr>
              <p:cNvPr id="108" name="Chevron 19"/>
              <p:cNvSpPr/>
              <p:nvPr/>
            </p:nvSpPr>
            <p:spPr>
              <a:xfrm>
                <a:off x="5043531" y="2131468"/>
                <a:ext cx="1091476" cy="1891891"/>
              </a:xfrm>
              <a:prstGeom prst="chevron">
                <a:avLst/>
              </a:prstGeom>
              <a:grpFill/>
              <a:ln>
                <a:solidFill>
                  <a:srgbClr val="E8B86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lumMod val="10000"/>
                    </a:schemeClr>
                  </a:solidFill>
                  <a:cs typeface="+mn-ea"/>
                  <a:sym typeface="+mn-lt"/>
                </a:endParaRPr>
              </a:p>
            </p:txBody>
          </p:sp>
          <p:sp>
            <p:nvSpPr>
              <p:cNvPr id="109" name="Oval 20"/>
              <p:cNvSpPr>
                <a:spLocks noChangeAspect="1"/>
              </p:cNvSpPr>
              <p:nvPr/>
            </p:nvSpPr>
            <p:spPr>
              <a:xfrm>
                <a:off x="5823126" y="2732678"/>
                <a:ext cx="657693" cy="657689"/>
              </a:xfrm>
              <a:prstGeom prst="ellipse">
                <a:avLst/>
              </a:prstGeom>
              <a:solidFill>
                <a:schemeClr val="bg1"/>
              </a:solidFill>
              <a:ln w="38100">
                <a:solidFill>
                  <a:srgbClr val="E8B86E"/>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d-ID" sz="1400" b="1" dirty="0">
                    <a:solidFill>
                      <a:schemeClr val="bg2">
                        <a:lumMod val="10000"/>
                      </a:schemeClr>
                    </a:solidFill>
                    <a:cs typeface="+mn-ea"/>
                    <a:sym typeface="+mn-lt"/>
                  </a:rPr>
                  <a:t>II</a:t>
                </a:r>
                <a:endParaRPr lang="en-US" sz="1400" dirty="0">
                  <a:solidFill>
                    <a:schemeClr val="bg2">
                      <a:lumMod val="10000"/>
                    </a:schemeClr>
                  </a:solidFill>
                  <a:cs typeface="+mn-ea"/>
                  <a:sym typeface="+mn-lt"/>
                </a:endParaRPr>
              </a:p>
            </p:txBody>
          </p:sp>
        </p:grpSp>
        <p:grpSp>
          <p:nvGrpSpPr>
            <p:cNvPr id="102" name="Group 21"/>
            <p:cNvGrpSpPr/>
            <p:nvPr/>
          </p:nvGrpSpPr>
          <p:grpSpPr>
            <a:xfrm>
              <a:off x="6976802" y="2250226"/>
              <a:ext cx="1434634" cy="1891891"/>
              <a:chOff x="7553925" y="2131468"/>
              <a:chExt cx="1434634" cy="1891891"/>
            </a:xfrm>
            <a:grpFill/>
          </p:grpSpPr>
          <p:sp>
            <p:nvSpPr>
              <p:cNvPr id="106" name="Chevron 22"/>
              <p:cNvSpPr/>
              <p:nvPr/>
            </p:nvSpPr>
            <p:spPr>
              <a:xfrm>
                <a:off x="7553925" y="2131468"/>
                <a:ext cx="1091476" cy="1891891"/>
              </a:xfrm>
              <a:prstGeom prst="chevron">
                <a:avLst/>
              </a:prstGeom>
              <a:grpFill/>
              <a:ln>
                <a:solidFill>
                  <a:srgbClr val="E8B86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lumMod val="10000"/>
                    </a:schemeClr>
                  </a:solidFill>
                  <a:cs typeface="+mn-ea"/>
                  <a:sym typeface="+mn-lt"/>
                </a:endParaRPr>
              </a:p>
            </p:txBody>
          </p:sp>
          <p:sp>
            <p:nvSpPr>
              <p:cNvPr id="107" name="Oval 23"/>
              <p:cNvSpPr>
                <a:spLocks noChangeAspect="1"/>
              </p:cNvSpPr>
              <p:nvPr/>
            </p:nvSpPr>
            <p:spPr>
              <a:xfrm>
                <a:off x="8330866" y="2732678"/>
                <a:ext cx="657693" cy="657689"/>
              </a:xfrm>
              <a:prstGeom prst="ellipse">
                <a:avLst/>
              </a:prstGeom>
              <a:solidFill>
                <a:schemeClr val="bg1"/>
              </a:solidFill>
              <a:ln w="38100">
                <a:solidFill>
                  <a:srgbClr val="E8B86E"/>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d-ID" sz="1400" b="1" dirty="0">
                    <a:solidFill>
                      <a:schemeClr val="bg2">
                        <a:lumMod val="10000"/>
                      </a:schemeClr>
                    </a:solidFill>
                    <a:cs typeface="+mn-ea"/>
                    <a:sym typeface="+mn-lt"/>
                  </a:rPr>
                  <a:t>III</a:t>
                </a:r>
                <a:endParaRPr lang="en-US" sz="1400" dirty="0">
                  <a:solidFill>
                    <a:schemeClr val="bg2">
                      <a:lumMod val="10000"/>
                    </a:schemeClr>
                  </a:solidFill>
                  <a:cs typeface="+mn-ea"/>
                  <a:sym typeface="+mn-lt"/>
                </a:endParaRPr>
              </a:p>
            </p:txBody>
          </p:sp>
        </p:grpSp>
        <p:grpSp>
          <p:nvGrpSpPr>
            <p:cNvPr id="103" name="Group 24"/>
            <p:cNvGrpSpPr/>
            <p:nvPr/>
          </p:nvGrpSpPr>
          <p:grpSpPr>
            <a:xfrm>
              <a:off x="9658775" y="2250226"/>
              <a:ext cx="1470081" cy="1891891"/>
              <a:chOff x="10064319" y="2131468"/>
              <a:chExt cx="1470081" cy="1891891"/>
            </a:xfrm>
            <a:grpFill/>
          </p:grpSpPr>
          <p:sp>
            <p:nvSpPr>
              <p:cNvPr id="104" name="Chevron 25"/>
              <p:cNvSpPr/>
              <p:nvPr/>
            </p:nvSpPr>
            <p:spPr>
              <a:xfrm>
                <a:off x="10064319" y="2131468"/>
                <a:ext cx="1091476" cy="1891891"/>
              </a:xfrm>
              <a:prstGeom prst="chevron">
                <a:avLst/>
              </a:prstGeom>
              <a:grpFill/>
              <a:ln>
                <a:solidFill>
                  <a:srgbClr val="E8B86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lumMod val="10000"/>
                    </a:schemeClr>
                  </a:solidFill>
                  <a:cs typeface="+mn-ea"/>
                  <a:sym typeface="+mn-lt"/>
                </a:endParaRPr>
              </a:p>
            </p:txBody>
          </p:sp>
          <p:sp>
            <p:nvSpPr>
              <p:cNvPr id="105" name="Oval 26"/>
              <p:cNvSpPr>
                <a:spLocks noChangeAspect="1"/>
              </p:cNvSpPr>
              <p:nvPr/>
            </p:nvSpPr>
            <p:spPr>
              <a:xfrm>
                <a:off x="10876707" y="2732678"/>
                <a:ext cx="657693" cy="657689"/>
              </a:xfrm>
              <a:prstGeom prst="ellipse">
                <a:avLst/>
              </a:prstGeom>
              <a:solidFill>
                <a:schemeClr val="bg1"/>
              </a:solidFill>
              <a:ln w="38100">
                <a:solidFill>
                  <a:srgbClr val="E8B86E"/>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d-ID" sz="1400" b="1" dirty="0">
                    <a:solidFill>
                      <a:schemeClr val="bg2">
                        <a:lumMod val="10000"/>
                      </a:schemeClr>
                    </a:solidFill>
                    <a:cs typeface="+mn-ea"/>
                    <a:sym typeface="+mn-lt"/>
                  </a:rPr>
                  <a:t>IV</a:t>
                </a:r>
                <a:endParaRPr lang="en-US" sz="1400" dirty="0">
                  <a:solidFill>
                    <a:schemeClr val="bg2">
                      <a:lumMod val="10000"/>
                    </a:schemeClr>
                  </a:solidFill>
                  <a:cs typeface="+mn-ea"/>
                  <a:sym typeface="+mn-lt"/>
                </a:endParaRPr>
              </a:p>
            </p:txBody>
          </p:sp>
        </p:grpSp>
      </p:grpSp>
      <p:sp>
        <p:nvSpPr>
          <p:cNvPr id="112" name="矩形 106"/>
          <p:cNvSpPr>
            <a:spLocks noChangeArrowheads="1"/>
          </p:cNvSpPr>
          <p:nvPr/>
        </p:nvSpPr>
        <p:spPr bwMode="auto">
          <a:xfrm>
            <a:off x="1192188" y="4102811"/>
            <a:ext cx="1552575"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1" tIns="45716" rIns="91431" bIns="45716">
            <a:spAutoFit/>
          </a:bodyPr>
          <a:lstStyle/>
          <a:p>
            <a:pPr algn="ctr"/>
            <a:r>
              <a:rPr lang="zh-CN" altLang="en-US" sz="2200" dirty="0">
                <a:solidFill>
                  <a:srgbClr val="E8B86E"/>
                </a:solidFill>
                <a:cs typeface="+mn-ea"/>
                <a:sym typeface="+mn-lt"/>
              </a:rPr>
              <a:t>添加标题</a:t>
            </a:r>
            <a:endParaRPr lang="en-US" sz="2200" dirty="0">
              <a:solidFill>
                <a:srgbClr val="E8B86E"/>
              </a:solidFill>
              <a:cs typeface="+mn-ea"/>
              <a:sym typeface="+mn-lt"/>
            </a:endParaRPr>
          </a:p>
        </p:txBody>
      </p:sp>
      <p:sp>
        <p:nvSpPr>
          <p:cNvPr id="113" name="矩形 47"/>
          <p:cNvSpPr>
            <a:spLocks noChangeArrowheads="1"/>
          </p:cNvSpPr>
          <p:nvPr/>
        </p:nvSpPr>
        <p:spPr bwMode="auto">
          <a:xfrm>
            <a:off x="982638" y="4523498"/>
            <a:ext cx="1971675" cy="11264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lIns="91431" tIns="45716" rIns="91431" bIns="45716">
            <a:spAutoFit/>
          </a:bodyPr>
          <a:lstStyle/>
          <a:p>
            <a:pPr algn="ctr">
              <a:lnSpc>
                <a:spcPct val="120000"/>
              </a:lnSpc>
            </a:pPr>
            <a:r>
              <a:rPr lang="zh-CN" altLang="en-US" sz="1400" spc="300" dirty="0">
                <a:solidFill>
                  <a:srgbClr val="E8B86E"/>
                </a:solidFill>
                <a:cs typeface="+mn-ea"/>
                <a:sym typeface="+mn-lt"/>
              </a:rPr>
              <a:t>在此录入上述图表的描述说明，在此录入上述图表的描述说明。</a:t>
            </a:r>
            <a:endParaRPr lang="zh-CN" altLang="en-US" spc="300" dirty="0">
              <a:solidFill>
                <a:srgbClr val="E8B86E"/>
              </a:solidFill>
              <a:cs typeface="+mn-ea"/>
              <a:sym typeface="+mn-lt"/>
            </a:endParaRPr>
          </a:p>
        </p:txBody>
      </p:sp>
      <p:sp>
        <p:nvSpPr>
          <p:cNvPr id="114" name="矩形 108"/>
          <p:cNvSpPr>
            <a:spLocks noChangeArrowheads="1"/>
          </p:cNvSpPr>
          <p:nvPr/>
        </p:nvSpPr>
        <p:spPr bwMode="auto">
          <a:xfrm>
            <a:off x="3832201" y="4102811"/>
            <a:ext cx="1550987"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1" tIns="45716" rIns="91431" bIns="45716">
            <a:spAutoFit/>
          </a:bodyPr>
          <a:lstStyle/>
          <a:p>
            <a:pPr algn="ctr"/>
            <a:r>
              <a:rPr lang="zh-CN" altLang="en-US" sz="2200" dirty="0">
                <a:solidFill>
                  <a:srgbClr val="E8B86E"/>
                </a:solidFill>
                <a:cs typeface="+mn-ea"/>
                <a:sym typeface="+mn-lt"/>
              </a:rPr>
              <a:t>添加标题</a:t>
            </a:r>
            <a:endParaRPr lang="en-US" sz="2200" dirty="0">
              <a:solidFill>
                <a:srgbClr val="E8B86E"/>
              </a:solidFill>
              <a:cs typeface="+mn-ea"/>
              <a:sym typeface="+mn-lt"/>
            </a:endParaRPr>
          </a:p>
        </p:txBody>
      </p:sp>
      <p:sp>
        <p:nvSpPr>
          <p:cNvPr id="115" name="矩形 47"/>
          <p:cNvSpPr>
            <a:spLocks noChangeArrowheads="1"/>
          </p:cNvSpPr>
          <p:nvPr/>
        </p:nvSpPr>
        <p:spPr bwMode="auto">
          <a:xfrm>
            <a:off x="3622651" y="4523498"/>
            <a:ext cx="1971675" cy="11264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lIns="91431" tIns="45716" rIns="91431" bIns="45716">
            <a:spAutoFit/>
          </a:bodyPr>
          <a:lstStyle/>
          <a:p>
            <a:pPr algn="ctr">
              <a:lnSpc>
                <a:spcPct val="120000"/>
              </a:lnSpc>
            </a:pPr>
            <a:r>
              <a:rPr lang="zh-CN" altLang="en-US" sz="1400" spc="300">
                <a:solidFill>
                  <a:srgbClr val="E8B86E"/>
                </a:solidFill>
                <a:cs typeface="+mn-ea"/>
                <a:sym typeface="+mn-lt"/>
              </a:rPr>
              <a:t>在此录入上述图表的描述说明，在此录入上述图表的描述说明。</a:t>
            </a:r>
            <a:endParaRPr lang="zh-CN" altLang="en-US" spc="300">
              <a:solidFill>
                <a:srgbClr val="E8B86E"/>
              </a:solidFill>
              <a:cs typeface="+mn-ea"/>
              <a:sym typeface="+mn-lt"/>
            </a:endParaRPr>
          </a:p>
        </p:txBody>
      </p:sp>
      <p:sp>
        <p:nvSpPr>
          <p:cNvPr id="116" name="矩形 110"/>
          <p:cNvSpPr>
            <a:spLocks noChangeArrowheads="1"/>
          </p:cNvSpPr>
          <p:nvPr/>
        </p:nvSpPr>
        <p:spPr bwMode="auto">
          <a:xfrm>
            <a:off x="9110638" y="4102811"/>
            <a:ext cx="1552575"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1" tIns="45716" rIns="91431" bIns="45716">
            <a:spAutoFit/>
          </a:bodyPr>
          <a:lstStyle/>
          <a:p>
            <a:pPr algn="ctr"/>
            <a:r>
              <a:rPr lang="zh-CN" altLang="en-US" sz="2200" dirty="0">
                <a:solidFill>
                  <a:srgbClr val="E8B86E"/>
                </a:solidFill>
                <a:cs typeface="+mn-ea"/>
                <a:sym typeface="+mn-lt"/>
              </a:rPr>
              <a:t>添加标题</a:t>
            </a:r>
            <a:endParaRPr lang="en-US" sz="2200" dirty="0">
              <a:solidFill>
                <a:srgbClr val="E8B86E"/>
              </a:solidFill>
              <a:cs typeface="+mn-ea"/>
              <a:sym typeface="+mn-lt"/>
            </a:endParaRPr>
          </a:p>
        </p:txBody>
      </p:sp>
      <p:sp>
        <p:nvSpPr>
          <p:cNvPr id="117" name="矩形 47"/>
          <p:cNvSpPr>
            <a:spLocks noChangeArrowheads="1"/>
          </p:cNvSpPr>
          <p:nvPr/>
        </p:nvSpPr>
        <p:spPr bwMode="auto">
          <a:xfrm>
            <a:off x="8901088" y="4523498"/>
            <a:ext cx="1971675" cy="11264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lIns="91431" tIns="45716" rIns="91431" bIns="45716">
            <a:spAutoFit/>
          </a:bodyPr>
          <a:lstStyle/>
          <a:p>
            <a:pPr algn="ctr">
              <a:lnSpc>
                <a:spcPct val="120000"/>
              </a:lnSpc>
            </a:pPr>
            <a:r>
              <a:rPr lang="zh-CN" altLang="en-US" sz="1400" spc="300">
                <a:solidFill>
                  <a:srgbClr val="E8B86E"/>
                </a:solidFill>
                <a:cs typeface="+mn-ea"/>
                <a:sym typeface="+mn-lt"/>
              </a:rPr>
              <a:t>在此录入上述图表的描述说明，在此录入上述图表的描述说明。</a:t>
            </a:r>
            <a:endParaRPr lang="zh-CN" altLang="en-US" spc="300">
              <a:solidFill>
                <a:srgbClr val="E8B86E"/>
              </a:solidFill>
              <a:cs typeface="+mn-ea"/>
              <a:sym typeface="+mn-lt"/>
            </a:endParaRPr>
          </a:p>
        </p:txBody>
      </p:sp>
      <p:sp>
        <p:nvSpPr>
          <p:cNvPr id="118" name="矩形 112"/>
          <p:cNvSpPr>
            <a:spLocks noChangeArrowheads="1"/>
          </p:cNvSpPr>
          <p:nvPr/>
        </p:nvSpPr>
        <p:spPr bwMode="auto">
          <a:xfrm>
            <a:off x="6472213" y="4102811"/>
            <a:ext cx="1550988"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1" tIns="45716" rIns="91431" bIns="45716">
            <a:spAutoFit/>
          </a:bodyPr>
          <a:lstStyle/>
          <a:p>
            <a:pPr algn="ctr"/>
            <a:r>
              <a:rPr lang="zh-CN" altLang="en-US" sz="2200" dirty="0">
                <a:solidFill>
                  <a:srgbClr val="E8B86E"/>
                </a:solidFill>
                <a:cs typeface="+mn-ea"/>
                <a:sym typeface="+mn-lt"/>
              </a:rPr>
              <a:t>添加标题</a:t>
            </a:r>
            <a:endParaRPr lang="en-US" sz="2200" dirty="0">
              <a:solidFill>
                <a:srgbClr val="E8B86E"/>
              </a:solidFill>
              <a:cs typeface="+mn-ea"/>
              <a:sym typeface="+mn-lt"/>
            </a:endParaRPr>
          </a:p>
        </p:txBody>
      </p:sp>
      <p:sp>
        <p:nvSpPr>
          <p:cNvPr id="119" name="矩形 47"/>
          <p:cNvSpPr>
            <a:spLocks noChangeArrowheads="1"/>
          </p:cNvSpPr>
          <p:nvPr/>
        </p:nvSpPr>
        <p:spPr bwMode="auto">
          <a:xfrm>
            <a:off x="6261076" y="4523498"/>
            <a:ext cx="1971675" cy="11264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lIns="91431" tIns="45716" rIns="91431" bIns="45716">
            <a:spAutoFit/>
          </a:bodyPr>
          <a:lstStyle/>
          <a:p>
            <a:pPr algn="ctr">
              <a:lnSpc>
                <a:spcPct val="120000"/>
              </a:lnSpc>
            </a:pPr>
            <a:r>
              <a:rPr lang="zh-CN" altLang="en-US" sz="1400" spc="300">
                <a:solidFill>
                  <a:srgbClr val="E8B86E"/>
                </a:solidFill>
                <a:cs typeface="+mn-ea"/>
                <a:sym typeface="+mn-lt"/>
              </a:rPr>
              <a:t>在此录入上述图表的描述说明，在此录入上述图表的描述说明。</a:t>
            </a:r>
            <a:endParaRPr lang="zh-CN" altLang="en-US" spc="300">
              <a:solidFill>
                <a:srgbClr val="E8B86E"/>
              </a:solidFill>
              <a:cs typeface="+mn-ea"/>
              <a:sym typeface="+mn-lt"/>
            </a:endParaRPr>
          </a:p>
        </p:txBody>
      </p:sp>
      <p:pic>
        <p:nvPicPr>
          <p:cNvPr id="24" name="图片 23"/>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8800"/>
                    </a14:imgEffect>
                  </a14:imgLayer>
                </a14:imgProps>
              </a:ext>
              <a:ext uri="{28A0092B-C50C-407E-A947-70E740481C1C}">
                <a14:useLocalDpi xmlns:a14="http://schemas.microsoft.com/office/drawing/2010/main" val="0"/>
              </a:ext>
            </a:extLst>
          </a:blip>
          <a:srcRect/>
          <a:stretch>
            <a:fillRect/>
          </a:stretch>
        </p:blipFill>
        <p:spPr>
          <a:xfrm flipH="1">
            <a:off x="2847874" y="120332"/>
            <a:ext cx="6496252" cy="1396366"/>
          </a:xfrm>
          <a:prstGeom prst="rect">
            <a:avLst/>
          </a:prstGeom>
        </p:spPr>
      </p:pic>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98"/>
                                        </p:tgtEl>
                                        <p:attrNameLst>
                                          <p:attrName>style.visibility</p:attrName>
                                        </p:attrNameLst>
                                      </p:cBhvr>
                                      <p:to>
                                        <p:strVal val="visible"/>
                                      </p:to>
                                    </p:set>
                                    <p:animEffect transition="in" filter="wipe(left)">
                                      <p:cBhvr>
                                        <p:cTn id="7" dur="500"/>
                                        <p:tgtEl>
                                          <p:spTgt spid="98"/>
                                        </p:tgtEl>
                                      </p:cBhvr>
                                    </p:animEffect>
                                  </p:childTnLst>
                                </p:cTn>
                              </p:par>
                              <p:par>
                                <p:cTn id="8" presetID="14" presetClass="entr" presetSubtype="10" fill="hold" grpId="0" nodeType="withEffect">
                                  <p:stCondLst>
                                    <p:cond delay="300"/>
                                  </p:stCondLst>
                                  <p:childTnLst>
                                    <p:set>
                                      <p:cBhvr>
                                        <p:cTn id="9" dur="1" fill="hold">
                                          <p:stCondLst>
                                            <p:cond delay="0"/>
                                          </p:stCondLst>
                                        </p:cTn>
                                        <p:tgtEl>
                                          <p:spTgt spid="112"/>
                                        </p:tgtEl>
                                        <p:attrNameLst>
                                          <p:attrName>style.visibility</p:attrName>
                                        </p:attrNameLst>
                                      </p:cBhvr>
                                      <p:to>
                                        <p:strVal val="visible"/>
                                      </p:to>
                                    </p:set>
                                    <p:animEffect>
                                      <p:cBhvr>
                                        <p:cTn id="10" dur="400"/>
                                        <p:tgtEl>
                                          <p:spTgt spid="112"/>
                                        </p:tgtEl>
                                      </p:cBhvr>
                                    </p:animEffect>
                                  </p:childTnLst>
                                </p:cTn>
                              </p:par>
                              <p:par>
                                <p:cTn id="11" presetID="14" presetClass="entr" presetSubtype="10" fill="hold" grpId="0" nodeType="withEffect">
                                  <p:stCondLst>
                                    <p:cond delay="500"/>
                                  </p:stCondLst>
                                  <p:childTnLst>
                                    <p:set>
                                      <p:cBhvr>
                                        <p:cTn id="12" dur="1" fill="hold">
                                          <p:stCondLst>
                                            <p:cond delay="0"/>
                                          </p:stCondLst>
                                        </p:cTn>
                                        <p:tgtEl>
                                          <p:spTgt spid="113"/>
                                        </p:tgtEl>
                                        <p:attrNameLst>
                                          <p:attrName>style.visibility</p:attrName>
                                        </p:attrNameLst>
                                      </p:cBhvr>
                                      <p:to>
                                        <p:strVal val="visible"/>
                                      </p:to>
                                    </p:set>
                                    <p:animEffect>
                                      <p:cBhvr>
                                        <p:cTn id="13" dur="400"/>
                                        <p:tgtEl>
                                          <p:spTgt spid="113"/>
                                        </p:tgtEl>
                                      </p:cBhvr>
                                    </p:animEffect>
                                  </p:childTnLst>
                                </p:cTn>
                              </p:par>
                              <p:par>
                                <p:cTn id="14" presetID="14" presetClass="entr" presetSubtype="10" fill="hold" grpId="0" nodeType="withEffect">
                                  <p:stCondLst>
                                    <p:cond delay="600"/>
                                  </p:stCondLst>
                                  <p:childTnLst>
                                    <p:set>
                                      <p:cBhvr>
                                        <p:cTn id="15" dur="1" fill="hold">
                                          <p:stCondLst>
                                            <p:cond delay="0"/>
                                          </p:stCondLst>
                                        </p:cTn>
                                        <p:tgtEl>
                                          <p:spTgt spid="114"/>
                                        </p:tgtEl>
                                        <p:attrNameLst>
                                          <p:attrName>style.visibility</p:attrName>
                                        </p:attrNameLst>
                                      </p:cBhvr>
                                      <p:to>
                                        <p:strVal val="visible"/>
                                      </p:to>
                                    </p:set>
                                    <p:animEffect>
                                      <p:cBhvr>
                                        <p:cTn id="16" dur="400"/>
                                        <p:tgtEl>
                                          <p:spTgt spid="114"/>
                                        </p:tgtEl>
                                      </p:cBhvr>
                                    </p:animEffect>
                                  </p:childTnLst>
                                </p:cTn>
                              </p:par>
                              <p:par>
                                <p:cTn id="17" presetID="14" presetClass="entr" presetSubtype="10" fill="hold" grpId="0" nodeType="withEffect">
                                  <p:stCondLst>
                                    <p:cond delay="800"/>
                                  </p:stCondLst>
                                  <p:childTnLst>
                                    <p:set>
                                      <p:cBhvr>
                                        <p:cTn id="18" dur="1" fill="hold">
                                          <p:stCondLst>
                                            <p:cond delay="0"/>
                                          </p:stCondLst>
                                        </p:cTn>
                                        <p:tgtEl>
                                          <p:spTgt spid="115"/>
                                        </p:tgtEl>
                                        <p:attrNameLst>
                                          <p:attrName>style.visibility</p:attrName>
                                        </p:attrNameLst>
                                      </p:cBhvr>
                                      <p:to>
                                        <p:strVal val="visible"/>
                                      </p:to>
                                    </p:set>
                                    <p:animEffect>
                                      <p:cBhvr>
                                        <p:cTn id="19" dur="400"/>
                                        <p:tgtEl>
                                          <p:spTgt spid="115"/>
                                        </p:tgtEl>
                                      </p:cBhvr>
                                    </p:animEffect>
                                  </p:childTnLst>
                                </p:cTn>
                              </p:par>
                              <p:par>
                                <p:cTn id="20" presetID="14" presetClass="entr" presetSubtype="10" fill="hold" grpId="0" nodeType="withEffect">
                                  <p:stCondLst>
                                    <p:cond delay="900"/>
                                  </p:stCondLst>
                                  <p:childTnLst>
                                    <p:set>
                                      <p:cBhvr>
                                        <p:cTn id="21" dur="1" fill="hold">
                                          <p:stCondLst>
                                            <p:cond delay="0"/>
                                          </p:stCondLst>
                                        </p:cTn>
                                        <p:tgtEl>
                                          <p:spTgt spid="118"/>
                                        </p:tgtEl>
                                        <p:attrNameLst>
                                          <p:attrName>style.visibility</p:attrName>
                                        </p:attrNameLst>
                                      </p:cBhvr>
                                      <p:to>
                                        <p:strVal val="visible"/>
                                      </p:to>
                                    </p:set>
                                    <p:animEffect>
                                      <p:cBhvr>
                                        <p:cTn id="22" dur="400"/>
                                        <p:tgtEl>
                                          <p:spTgt spid="118"/>
                                        </p:tgtEl>
                                      </p:cBhvr>
                                    </p:animEffect>
                                  </p:childTnLst>
                                </p:cTn>
                              </p:par>
                              <p:par>
                                <p:cTn id="23" presetID="14" presetClass="entr" presetSubtype="10" fill="hold" grpId="0" nodeType="withEffect">
                                  <p:stCondLst>
                                    <p:cond delay="1100"/>
                                  </p:stCondLst>
                                  <p:childTnLst>
                                    <p:set>
                                      <p:cBhvr>
                                        <p:cTn id="24" dur="1" fill="hold">
                                          <p:stCondLst>
                                            <p:cond delay="0"/>
                                          </p:stCondLst>
                                        </p:cTn>
                                        <p:tgtEl>
                                          <p:spTgt spid="119"/>
                                        </p:tgtEl>
                                        <p:attrNameLst>
                                          <p:attrName>style.visibility</p:attrName>
                                        </p:attrNameLst>
                                      </p:cBhvr>
                                      <p:to>
                                        <p:strVal val="visible"/>
                                      </p:to>
                                    </p:set>
                                    <p:animEffect>
                                      <p:cBhvr>
                                        <p:cTn id="25" dur="400"/>
                                        <p:tgtEl>
                                          <p:spTgt spid="119"/>
                                        </p:tgtEl>
                                      </p:cBhvr>
                                    </p:animEffect>
                                  </p:childTnLst>
                                </p:cTn>
                              </p:par>
                              <p:par>
                                <p:cTn id="26" presetID="14" presetClass="entr" presetSubtype="10" fill="hold" grpId="0" nodeType="withEffect">
                                  <p:stCondLst>
                                    <p:cond delay="1200"/>
                                  </p:stCondLst>
                                  <p:childTnLst>
                                    <p:set>
                                      <p:cBhvr>
                                        <p:cTn id="27" dur="1" fill="hold">
                                          <p:stCondLst>
                                            <p:cond delay="0"/>
                                          </p:stCondLst>
                                        </p:cTn>
                                        <p:tgtEl>
                                          <p:spTgt spid="116"/>
                                        </p:tgtEl>
                                        <p:attrNameLst>
                                          <p:attrName>style.visibility</p:attrName>
                                        </p:attrNameLst>
                                      </p:cBhvr>
                                      <p:to>
                                        <p:strVal val="visible"/>
                                      </p:to>
                                    </p:set>
                                    <p:animEffect>
                                      <p:cBhvr>
                                        <p:cTn id="28" dur="400"/>
                                        <p:tgtEl>
                                          <p:spTgt spid="116"/>
                                        </p:tgtEl>
                                      </p:cBhvr>
                                    </p:animEffect>
                                  </p:childTnLst>
                                </p:cTn>
                              </p:par>
                              <p:par>
                                <p:cTn id="29" presetID="14" presetClass="entr" presetSubtype="10" fill="hold" grpId="0" nodeType="withEffect">
                                  <p:stCondLst>
                                    <p:cond delay="1400"/>
                                  </p:stCondLst>
                                  <p:childTnLst>
                                    <p:set>
                                      <p:cBhvr>
                                        <p:cTn id="30" dur="1" fill="hold">
                                          <p:stCondLst>
                                            <p:cond delay="0"/>
                                          </p:stCondLst>
                                        </p:cTn>
                                        <p:tgtEl>
                                          <p:spTgt spid="117"/>
                                        </p:tgtEl>
                                        <p:attrNameLst>
                                          <p:attrName>style.visibility</p:attrName>
                                        </p:attrNameLst>
                                      </p:cBhvr>
                                      <p:to>
                                        <p:strVal val="visible"/>
                                      </p:to>
                                    </p:set>
                                    <p:animEffect>
                                      <p:cBhvr>
                                        <p:cTn id="31" dur="400"/>
                                        <p:tgtEl>
                                          <p:spTgt spid="1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 grpId="0" bldLvl="0" autoUpdateAnimBg="0"/>
      <p:bldP spid="113" grpId="0" bldLvl="0" autoUpdateAnimBg="0"/>
      <p:bldP spid="114" grpId="0" bldLvl="0" autoUpdateAnimBg="0"/>
      <p:bldP spid="115" grpId="0" bldLvl="0" autoUpdateAnimBg="0"/>
      <p:bldP spid="116" grpId="0" bldLvl="0" autoUpdateAnimBg="0"/>
      <p:bldP spid="117" grpId="0" bldLvl="0" autoUpdateAnimBg="0"/>
      <p:bldP spid="118" grpId="0" bldLvl="0" autoUpdateAnimBg="0"/>
      <p:bldP spid="119" grpId="0" bldLvl="0" autoUpdateAnimBg="0"/>
    </p:bldLst>
  </p:timing>
</p:sld>
</file>

<file path=ppt/tags/tag1.xml><?xml version="1.0" encoding="utf-8"?>
<p:tagLst xmlns:a="http://schemas.openxmlformats.org/drawingml/2006/main" xmlns:r="http://schemas.openxmlformats.org/officeDocument/2006/relationships" xmlns:p="http://schemas.openxmlformats.org/presentationml/2006/main">
  <p:tag name="KSO_WM_TEMPLATE_THUMBS_INDEX" val="1"/>
  <p:tag name="KSO_WM_TEMPLATE_SUBCATEGORY" val="0"/>
  <p:tag name="KSO_WM_TAG_VERSION" val="1.0"/>
  <p:tag name="KSO_WM_BEAUTIFY_FLAG" val="#wm#"/>
  <p:tag name="KSO_WM_TEMPLATE_CATEGORY" val="custom"/>
  <p:tag name="KSO_WM_TEMPLATE_INDEX" val="20187308"/>
</p:tagLst>
</file>

<file path=ppt/tags/tag1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100.xml><?xml version="1.0" encoding="utf-8"?>
<p:tagLst xmlns:a="http://schemas.openxmlformats.org/drawingml/2006/main" xmlns:r="http://schemas.openxmlformats.org/officeDocument/2006/relationships" xmlns:p="http://schemas.openxmlformats.org/presentationml/2006/main">
  <p:tag name="PA" val="v5.2.4"/>
</p:tagLst>
</file>

<file path=ppt/tags/tag101.xml><?xml version="1.0" encoding="utf-8"?>
<p:tagLst xmlns:a="http://schemas.openxmlformats.org/drawingml/2006/main" xmlns:r="http://schemas.openxmlformats.org/officeDocument/2006/relationships" xmlns:p="http://schemas.openxmlformats.org/presentationml/2006/main">
  <p:tag name="PA" val="v5.2.4"/>
</p:tagLst>
</file>

<file path=ppt/tags/tag102.xml><?xml version="1.0" encoding="utf-8"?>
<p:tagLst xmlns:a="http://schemas.openxmlformats.org/drawingml/2006/main" xmlns:r="http://schemas.openxmlformats.org/officeDocument/2006/relationships" xmlns:p="http://schemas.openxmlformats.org/presentationml/2006/main">
  <p:tag name="PA" val="v5.2.4"/>
</p:tagLst>
</file>

<file path=ppt/tags/tag103.xml><?xml version="1.0" encoding="utf-8"?>
<p:tagLst xmlns:a="http://schemas.openxmlformats.org/drawingml/2006/main" xmlns:r="http://schemas.openxmlformats.org/officeDocument/2006/relationships" xmlns:p="http://schemas.openxmlformats.org/presentationml/2006/main">
  <p:tag name="PA" val="v5.2.4"/>
</p:tagLst>
</file>

<file path=ppt/tags/tag104.xml><?xml version="1.0" encoding="utf-8"?>
<p:tagLst xmlns:a="http://schemas.openxmlformats.org/drawingml/2006/main" xmlns:r="http://schemas.openxmlformats.org/officeDocument/2006/relationships" xmlns:p="http://schemas.openxmlformats.org/presentationml/2006/main">
  <p:tag name="PA" val="v5.2.4"/>
</p:tagLst>
</file>

<file path=ppt/tags/tag105.xml><?xml version="1.0" encoding="utf-8"?>
<p:tagLst xmlns:a="http://schemas.openxmlformats.org/drawingml/2006/main" xmlns:r="http://schemas.openxmlformats.org/officeDocument/2006/relationships" xmlns:p="http://schemas.openxmlformats.org/presentationml/2006/main">
  <p:tag name="PA" val="v5.2.4"/>
</p:tagLst>
</file>

<file path=ppt/tags/tag106.xml><?xml version="1.0" encoding="utf-8"?>
<p:tagLst xmlns:a="http://schemas.openxmlformats.org/drawingml/2006/main" xmlns:r="http://schemas.openxmlformats.org/officeDocument/2006/relationships" xmlns:p="http://schemas.openxmlformats.org/presentationml/2006/main">
  <p:tag name="PA" val="v5.2.4"/>
</p:tagLst>
</file>

<file path=ppt/tags/tag107.xml><?xml version="1.0" encoding="utf-8"?>
<p:tagLst xmlns:a="http://schemas.openxmlformats.org/drawingml/2006/main" xmlns:r="http://schemas.openxmlformats.org/officeDocument/2006/relationships" xmlns:p="http://schemas.openxmlformats.org/presentationml/2006/main">
  <p:tag name="PA" val="v5.2.4"/>
</p:tagLst>
</file>

<file path=ppt/tags/tag108.xml><?xml version="1.0" encoding="utf-8"?>
<p:tagLst xmlns:a="http://schemas.openxmlformats.org/drawingml/2006/main" xmlns:r="http://schemas.openxmlformats.org/officeDocument/2006/relationships" xmlns:p="http://schemas.openxmlformats.org/presentationml/2006/main">
  <p:tag name="PA" val="v5.2.4"/>
</p:tagLst>
</file>

<file path=ppt/tags/tag109.xml><?xml version="1.0" encoding="utf-8"?>
<p:tagLst xmlns:a="http://schemas.openxmlformats.org/drawingml/2006/main" xmlns:r="http://schemas.openxmlformats.org/officeDocument/2006/relationships" xmlns:p="http://schemas.openxmlformats.org/presentationml/2006/main">
  <p:tag name="PA" val="v5.2.4"/>
</p:tagLst>
</file>

<file path=ppt/tags/tag1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110.xml><?xml version="1.0" encoding="utf-8"?>
<p:tagLst xmlns:a="http://schemas.openxmlformats.org/drawingml/2006/main" xmlns:r="http://schemas.openxmlformats.org/officeDocument/2006/relationships" xmlns:p="http://schemas.openxmlformats.org/presentationml/2006/main">
  <p:tag name="PA" val="v5.2.4"/>
</p:tagLst>
</file>

<file path=ppt/tags/tag111.xml><?xml version="1.0" encoding="utf-8"?>
<p:tagLst xmlns:a="http://schemas.openxmlformats.org/drawingml/2006/main" xmlns:r="http://schemas.openxmlformats.org/officeDocument/2006/relationships" xmlns:p="http://schemas.openxmlformats.org/presentationml/2006/main">
  <p:tag name="PA" val="v5.2.4"/>
</p:tagLst>
</file>

<file path=ppt/tags/tag112.xml><?xml version="1.0" encoding="utf-8"?>
<p:tagLst xmlns:a="http://schemas.openxmlformats.org/drawingml/2006/main" xmlns:r="http://schemas.openxmlformats.org/officeDocument/2006/relationships" xmlns:p="http://schemas.openxmlformats.org/presentationml/2006/main">
  <p:tag name="PA" val="v5.2.4"/>
</p:tagLst>
</file>

<file path=ppt/tags/tag113.xml><?xml version="1.0" encoding="utf-8"?>
<p:tagLst xmlns:a="http://schemas.openxmlformats.org/drawingml/2006/main" xmlns:r="http://schemas.openxmlformats.org/officeDocument/2006/relationships" xmlns:p="http://schemas.openxmlformats.org/presentationml/2006/main">
  <p:tag name="PA" val="v5.2.4"/>
</p:tagLst>
</file>

<file path=ppt/tags/tag114.xml><?xml version="1.0" encoding="utf-8"?>
<p:tagLst xmlns:a="http://schemas.openxmlformats.org/drawingml/2006/main" xmlns:r="http://schemas.openxmlformats.org/officeDocument/2006/relationships" xmlns:p="http://schemas.openxmlformats.org/presentationml/2006/main">
  <p:tag name="PA" val="v5.2.4"/>
</p:tagLst>
</file>

<file path=ppt/tags/tag115.xml><?xml version="1.0" encoding="utf-8"?>
<p:tagLst xmlns:a="http://schemas.openxmlformats.org/drawingml/2006/main" xmlns:r="http://schemas.openxmlformats.org/officeDocument/2006/relationships" xmlns:p="http://schemas.openxmlformats.org/presentationml/2006/main">
  <p:tag name="PA" val="v5.2.4"/>
</p:tagLst>
</file>

<file path=ppt/tags/tag116.xml><?xml version="1.0" encoding="utf-8"?>
<p:tagLst xmlns:a="http://schemas.openxmlformats.org/drawingml/2006/main" xmlns:r="http://schemas.openxmlformats.org/officeDocument/2006/relationships" xmlns:p="http://schemas.openxmlformats.org/presentationml/2006/main">
  <p:tag name="PA" val="v5.2.4"/>
</p:tagLst>
</file>

<file path=ppt/tags/tag117.xml><?xml version="1.0" encoding="utf-8"?>
<p:tagLst xmlns:a="http://schemas.openxmlformats.org/drawingml/2006/main" xmlns:r="http://schemas.openxmlformats.org/officeDocument/2006/relationships" xmlns:p="http://schemas.openxmlformats.org/presentationml/2006/main">
  <p:tag name="PA" val="v5.2.4"/>
</p:tagLst>
</file>

<file path=ppt/tags/tag118.xml><?xml version="1.0" encoding="utf-8"?>
<p:tagLst xmlns:a="http://schemas.openxmlformats.org/drawingml/2006/main" xmlns:r="http://schemas.openxmlformats.org/officeDocument/2006/relationships" xmlns:p="http://schemas.openxmlformats.org/presentationml/2006/main">
  <p:tag name="PA" val="v5.2.4"/>
</p:tagLst>
</file>

<file path=ppt/tags/tag119.xml><?xml version="1.0" encoding="utf-8"?>
<p:tagLst xmlns:a="http://schemas.openxmlformats.org/drawingml/2006/main" xmlns:r="http://schemas.openxmlformats.org/officeDocument/2006/relationships" xmlns:p="http://schemas.openxmlformats.org/presentationml/2006/main">
  <p:tag name="PA" val="v5.2.4"/>
</p:tagLst>
</file>

<file path=ppt/tags/tag1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20.xml><?xml version="1.0" encoding="utf-8"?>
<p:tagLst xmlns:a="http://schemas.openxmlformats.org/drawingml/2006/main" xmlns:r="http://schemas.openxmlformats.org/officeDocument/2006/relationships" xmlns:p="http://schemas.openxmlformats.org/presentationml/2006/main">
  <p:tag name="PA" val="v5.2.4"/>
</p:tagLst>
</file>

<file path=ppt/tags/tag121.xml><?xml version="1.0" encoding="utf-8"?>
<p:tagLst xmlns:a="http://schemas.openxmlformats.org/drawingml/2006/main" xmlns:r="http://schemas.openxmlformats.org/officeDocument/2006/relationships" xmlns:p="http://schemas.openxmlformats.org/presentationml/2006/main">
  <p:tag name="PA" val="v5.2.4"/>
</p:tagLst>
</file>

<file path=ppt/tags/tag122.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187308"/>
</p:tagLst>
</file>

<file path=ppt/tags/tag123.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187308"/>
</p:tagLst>
</file>

<file path=ppt/tags/tag124.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187308"/>
</p:tagLst>
</file>

<file path=ppt/tags/tag1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2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2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22.xml><?xml version="1.0" encoding="utf-8"?>
<p:tagLst xmlns:a="http://schemas.openxmlformats.org/drawingml/2006/main" xmlns:r="http://schemas.openxmlformats.org/officeDocument/2006/relationships" xmlns:p="http://schemas.openxmlformats.org/presentationml/2006/main">
  <p:tag name="KSO_WM_TEMPLATE_THUMBS_INDEX" val="1"/>
  <p:tag name="KSO_WM_SLIDE_ID" val="custom20187308_1"/>
  <p:tag name="KSO_WM_TEMPLATE_SUBCATEGORY" val="0"/>
  <p:tag name="KSO_WM_SLIDE_TYPE" val="title"/>
  <p:tag name="KSO_WM_SLIDE_SUBTYPE" val="defaultBlank"/>
  <p:tag name="KSO_WM_SLIDE_ITEM_CNT" val="0"/>
  <p:tag name="KSO_WM_SLIDE_INDEX" val="1"/>
  <p:tag name="KSO_WM_TAG_VERSION" val="1.0"/>
  <p:tag name="KSO_WM_BEAUTIFY_FLAG" val="#wm#"/>
  <p:tag name="KSO_WM_TEMPLATE_CATEGORY" val="custom"/>
  <p:tag name="KSO_WM_TEMPLATE_INDEX" val="20187308"/>
  <p:tag name="KSO_WM_SLIDE_LAYOUT" val="a_b"/>
  <p:tag name="KSO_WM_SLIDE_LAYOUT_CNT" val="1_1"/>
</p:tagLst>
</file>

<file path=ppt/tags/tag23.xml><?xml version="1.0" encoding="utf-8"?>
<p:tagLst xmlns:a="http://schemas.openxmlformats.org/drawingml/2006/main" xmlns:r="http://schemas.openxmlformats.org/officeDocument/2006/relationships" xmlns:p="http://schemas.openxmlformats.org/presentationml/2006/main">
  <p:tag name="KSO_WM_UNIT_ISCONTENTSTITLE" val="0"/>
  <p:tag name="KSO_WM_UNIT_PRESET_TEXT" val="空白演示"/>
  <p:tag name="KSO_WM_UNIT_NOCLEAR" val="0"/>
  <p:tag name="KSO_WM_UNIT_VALUE" val="13"/>
  <p:tag name="KSO_WM_UNIT_HIGHLIGHT" val="0"/>
  <p:tag name="KSO_WM_UNIT_COMPATIBLE" val="0"/>
  <p:tag name="KSO_WM_UNIT_DIAGRAM_ISNUMVISUAL" val="0"/>
  <p:tag name="KSO_WM_UNIT_DIAGRAM_ISREFERUNIT" val="0"/>
  <p:tag name="KSO_WM_UNIT_TYPE" val="a"/>
  <p:tag name="KSO_WM_UNIT_INDEX" val="1"/>
  <p:tag name="KSO_WM_UNIT_ID" val="custom20187308_1*a*1"/>
  <p:tag name="KSO_WM_TEMPLATE_CATEGORY" val="custom"/>
  <p:tag name="KSO_WM_TEMPLATE_INDEX" val="20187308"/>
  <p:tag name="KSO_WM_UNIT_LAYERLEVEL" val="1"/>
  <p:tag name="KSO_WM_TAG_VERSION" val="1.0"/>
  <p:tag name="KSO_WM_BEAUTIFY_FLAG" val="#wm#"/>
</p:tagLst>
</file>

<file path=ppt/tags/tag24.xml><?xml version="1.0" encoding="utf-8"?>
<p:tagLst xmlns:a="http://schemas.openxmlformats.org/drawingml/2006/main" xmlns:r="http://schemas.openxmlformats.org/officeDocument/2006/relationships" xmlns:p="http://schemas.openxmlformats.org/presentationml/2006/main">
  <p:tag name="KSO_WM_UNIT_ISCONTENTSTITLE" val="0"/>
  <p:tag name="KSO_WM_UNIT_PRESET_TEXT" val="在此输入您的封面副标题"/>
  <p:tag name="KSO_WM_UNIT_NOCLEAR" val="0"/>
  <p:tag name="KSO_WM_UNIT_VALUE" val="156"/>
  <p:tag name="KSO_WM_UNIT_HIGHLIGHT" val="0"/>
  <p:tag name="KSO_WM_UNIT_COMPATIBLE" val="0"/>
  <p:tag name="KSO_WM_UNIT_DIAGRAM_ISNUMVISUAL" val="0"/>
  <p:tag name="KSO_WM_UNIT_DIAGRAM_ISREFERUNIT" val="0"/>
  <p:tag name="KSO_WM_UNIT_TYPE" val="b"/>
  <p:tag name="KSO_WM_UNIT_INDEX" val="1"/>
  <p:tag name="KSO_WM_UNIT_ID" val="custom20187308_1*b*1"/>
  <p:tag name="KSO_WM_TEMPLATE_CATEGORY" val="custom"/>
  <p:tag name="KSO_WM_TEMPLATE_INDEX" val="20187308"/>
  <p:tag name="KSO_WM_UNIT_LAYERLEVEL" val="1"/>
  <p:tag name="KSO_WM_TAG_VERSION" val="1.0"/>
  <p:tag name="KSO_WM_BEAUTIFY_FLAG" val="#wm#"/>
</p:tagLst>
</file>

<file path=ppt/tags/tag25.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187308"/>
</p:tagLst>
</file>

<file path=ppt/tags/tag26.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187308"/>
</p:tagLst>
</file>

<file path=ppt/tags/tag27.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187308"/>
</p:tagLst>
</file>

<file path=ppt/tags/tag28.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187308"/>
</p:tagLst>
</file>

<file path=ppt/tags/tag29.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187308"/>
</p:tagLst>
</file>

<file path=ppt/tags/tag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30.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187308"/>
</p:tagLst>
</file>

<file path=ppt/tags/tag31.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187308"/>
</p:tagLst>
</file>

<file path=ppt/tags/tag32.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187308"/>
</p:tagLst>
</file>

<file path=ppt/tags/tag33.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187308"/>
</p:tagLst>
</file>

<file path=ppt/tags/tag34.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187308"/>
</p:tagLst>
</file>

<file path=ppt/tags/tag35.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187308"/>
</p:tagLst>
</file>

<file path=ppt/tags/tag36.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187308"/>
</p:tagLst>
</file>

<file path=ppt/tags/tag37.xml><?xml version="1.0" encoding="utf-8"?>
<p:tagLst xmlns:a="http://schemas.openxmlformats.org/drawingml/2006/main" xmlns:r="http://schemas.openxmlformats.org/officeDocument/2006/relationships" xmlns:p="http://schemas.openxmlformats.org/presentationml/2006/main">
  <p:tag name="PA" val="v5.2.4"/>
</p:tagLst>
</file>

<file path=ppt/tags/tag38.xml><?xml version="1.0" encoding="utf-8"?>
<p:tagLst xmlns:a="http://schemas.openxmlformats.org/drawingml/2006/main" xmlns:r="http://schemas.openxmlformats.org/officeDocument/2006/relationships" xmlns:p="http://schemas.openxmlformats.org/presentationml/2006/main">
  <p:tag name="PA" val="v5.2.4"/>
</p:tagLst>
</file>

<file path=ppt/tags/tag39.xml><?xml version="1.0" encoding="utf-8"?>
<p:tagLst xmlns:a="http://schemas.openxmlformats.org/drawingml/2006/main" xmlns:r="http://schemas.openxmlformats.org/officeDocument/2006/relationships" xmlns:p="http://schemas.openxmlformats.org/presentationml/2006/main">
  <p:tag name="PA" val="v5.2.4"/>
</p:tagLst>
</file>

<file path=ppt/tags/tag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40.xml><?xml version="1.0" encoding="utf-8"?>
<p:tagLst xmlns:a="http://schemas.openxmlformats.org/drawingml/2006/main" xmlns:r="http://schemas.openxmlformats.org/officeDocument/2006/relationships" xmlns:p="http://schemas.openxmlformats.org/presentationml/2006/main">
  <p:tag name="PA" val="v5.2.4"/>
</p:tagLst>
</file>

<file path=ppt/tags/tag41.xml><?xml version="1.0" encoding="utf-8"?>
<p:tagLst xmlns:a="http://schemas.openxmlformats.org/drawingml/2006/main" xmlns:r="http://schemas.openxmlformats.org/officeDocument/2006/relationships" xmlns:p="http://schemas.openxmlformats.org/presentationml/2006/main">
  <p:tag name="PA" val="v5.2.4"/>
</p:tagLst>
</file>

<file path=ppt/tags/tag42.xml><?xml version="1.0" encoding="utf-8"?>
<p:tagLst xmlns:a="http://schemas.openxmlformats.org/drawingml/2006/main" xmlns:r="http://schemas.openxmlformats.org/officeDocument/2006/relationships" xmlns:p="http://schemas.openxmlformats.org/presentationml/2006/main">
  <p:tag name="PA" val="v5.2.4"/>
</p:tagLst>
</file>

<file path=ppt/tags/tag43.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187308"/>
</p:tagLst>
</file>

<file path=ppt/tags/tag44.xml><?xml version="1.0" encoding="utf-8"?>
<p:tagLst xmlns:a="http://schemas.openxmlformats.org/drawingml/2006/main" xmlns:r="http://schemas.openxmlformats.org/officeDocument/2006/relationships" xmlns:p="http://schemas.openxmlformats.org/presentationml/2006/main">
  <p:tag name="PA" val="v5.2.4"/>
</p:tagLst>
</file>

<file path=ppt/tags/tag45.xml><?xml version="1.0" encoding="utf-8"?>
<p:tagLst xmlns:a="http://schemas.openxmlformats.org/drawingml/2006/main" xmlns:r="http://schemas.openxmlformats.org/officeDocument/2006/relationships" xmlns:p="http://schemas.openxmlformats.org/presentationml/2006/main">
  <p:tag name="PA" val="v5.2.4"/>
</p:tagLst>
</file>

<file path=ppt/tags/tag46.xml><?xml version="1.0" encoding="utf-8"?>
<p:tagLst xmlns:a="http://schemas.openxmlformats.org/drawingml/2006/main" xmlns:r="http://schemas.openxmlformats.org/officeDocument/2006/relationships" xmlns:p="http://schemas.openxmlformats.org/presentationml/2006/main">
  <p:tag name="PA" val="v5.2.4"/>
</p:tagLst>
</file>

<file path=ppt/tags/tag47.xml><?xml version="1.0" encoding="utf-8"?>
<p:tagLst xmlns:a="http://schemas.openxmlformats.org/drawingml/2006/main" xmlns:r="http://schemas.openxmlformats.org/officeDocument/2006/relationships" xmlns:p="http://schemas.openxmlformats.org/presentationml/2006/main">
  <p:tag name="PA" val="v5.2.4"/>
</p:tagLst>
</file>

<file path=ppt/tags/tag48.xml><?xml version="1.0" encoding="utf-8"?>
<p:tagLst xmlns:a="http://schemas.openxmlformats.org/drawingml/2006/main" xmlns:r="http://schemas.openxmlformats.org/officeDocument/2006/relationships" xmlns:p="http://schemas.openxmlformats.org/presentationml/2006/main">
  <p:tag name="PA" val="v5.2.4"/>
</p:tagLst>
</file>

<file path=ppt/tags/tag49.xml><?xml version="1.0" encoding="utf-8"?>
<p:tagLst xmlns:a="http://schemas.openxmlformats.org/drawingml/2006/main" xmlns:r="http://schemas.openxmlformats.org/officeDocument/2006/relationships" xmlns:p="http://schemas.openxmlformats.org/presentationml/2006/main">
  <p:tag name="PA" val="v5.2.4"/>
</p:tagLst>
</file>

<file path=ppt/tags/tag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50.xml><?xml version="1.0" encoding="utf-8"?>
<p:tagLst xmlns:a="http://schemas.openxmlformats.org/drawingml/2006/main" xmlns:r="http://schemas.openxmlformats.org/officeDocument/2006/relationships" xmlns:p="http://schemas.openxmlformats.org/presentationml/2006/main">
  <p:tag name="PA" val="v5.2.4"/>
</p:tagLst>
</file>

<file path=ppt/tags/tag51.xml><?xml version="1.0" encoding="utf-8"?>
<p:tagLst xmlns:a="http://schemas.openxmlformats.org/drawingml/2006/main" xmlns:r="http://schemas.openxmlformats.org/officeDocument/2006/relationships" xmlns:p="http://schemas.openxmlformats.org/presentationml/2006/main">
  <p:tag name="PA" val="v5.2.4"/>
</p:tagLst>
</file>

<file path=ppt/tags/tag52.xml><?xml version="1.0" encoding="utf-8"?>
<p:tagLst xmlns:a="http://schemas.openxmlformats.org/drawingml/2006/main" xmlns:r="http://schemas.openxmlformats.org/officeDocument/2006/relationships" xmlns:p="http://schemas.openxmlformats.org/presentationml/2006/main">
  <p:tag name="PA" val="v5.2.4"/>
</p:tagLst>
</file>

<file path=ppt/tags/tag53.xml><?xml version="1.0" encoding="utf-8"?>
<p:tagLst xmlns:a="http://schemas.openxmlformats.org/drawingml/2006/main" xmlns:r="http://schemas.openxmlformats.org/officeDocument/2006/relationships" xmlns:p="http://schemas.openxmlformats.org/presentationml/2006/main">
  <p:tag name="PA" val="v5.2.4"/>
</p:tagLst>
</file>

<file path=ppt/tags/tag54.xml><?xml version="1.0" encoding="utf-8"?>
<p:tagLst xmlns:a="http://schemas.openxmlformats.org/drawingml/2006/main" xmlns:r="http://schemas.openxmlformats.org/officeDocument/2006/relationships" xmlns:p="http://schemas.openxmlformats.org/presentationml/2006/main">
  <p:tag name="PA" val="v5.2.4"/>
</p:tagLst>
</file>

<file path=ppt/tags/tag55.xml><?xml version="1.0" encoding="utf-8"?>
<p:tagLst xmlns:a="http://schemas.openxmlformats.org/drawingml/2006/main" xmlns:r="http://schemas.openxmlformats.org/officeDocument/2006/relationships" xmlns:p="http://schemas.openxmlformats.org/presentationml/2006/main">
  <p:tag name="PA" val="v5.2.4"/>
</p:tagLst>
</file>

<file path=ppt/tags/tag56.xml><?xml version="1.0" encoding="utf-8"?>
<p:tagLst xmlns:a="http://schemas.openxmlformats.org/drawingml/2006/main" xmlns:r="http://schemas.openxmlformats.org/officeDocument/2006/relationships" xmlns:p="http://schemas.openxmlformats.org/presentationml/2006/main">
  <p:tag name="PA" val="v5.2.4"/>
</p:tagLst>
</file>

<file path=ppt/tags/tag57.xml><?xml version="1.0" encoding="utf-8"?>
<p:tagLst xmlns:a="http://schemas.openxmlformats.org/drawingml/2006/main" xmlns:r="http://schemas.openxmlformats.org/officeDocument/2006/relationships" xmlns:p="http://schemas.openxmlformats.org/presentationml/2006/main">
  <p:tag name="PA" val="v5.2.4"/>
</p:tagLst>
</file>

<file path=ppt/tags/tag58.xml><?xml version="1.0" encoding="utf-8"?>
<p:tagLst xmlns:a="http://schemas.openxmlformats.org/drawingml/2006/main" xmlns:r="http://schemas.openxmlformats.org/officeDocument/2006/relationships" xmlns:p="http://schemas.openxmlformats.org/presentationml/2006/main">
  <p:tag name="PA" val="v5.2.4"/>
</p:tagLst>
</file>

<file path=ppt/tags/tag59.xml><?xml version="1.0" encoding="utf-8"?>
<p:tagLst xmlns:a="http://schemas.openxmlformats.org/drawingml/2006/main" xmlns:r="http://schemas.openxmlformats.org/officeDocument/2006/relationships" xmlns:p="http://schemas.openxmlformats.org/presentationml/2006/main">
  <p:tag name="PA" val="v5.2.4"/>
</p:tagLst>
</file>

<file path=ppt/tags/tag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60.xml><?xml version="1.0" encoding="utf-8"?>
<p:tagLst xmlns:a="http://schemas.openxmlformats.org/drawingml/2006/main" xmlns:r="http://schemas.openxmlformats.org/officeDocument/2006/relationships" xmlns:p="http://schemas.openxmlformats.org/presentationml/2006/main">
  <p:tag name="PA" val="v5.2.4"/>
</p:tagLst>
</file>

<file path=ppt/tags/tag61.xml><?xml version="1.0" encoding="utf-8"?>
<p:tagLst xmlns:a="http://schemas.openxmlformats.org/drawingml/2006/main" xmlns:r="http://schemas.openxmlformats.org/officeDocument/2006/relationships" xmlns:p="http://schemas.openxmlformats.org/presentationml/2006/main">
  <p:tag name="PA" val="v5.2.4"/>
</p:tagLst>
</file>

<file path=ppt/tags/tag62.xml><?xml version="1.0" encoding="utf-8"?>
<p:tagLst xmlns:a="http://schemas.openxmlformats.org/drawingml/2006/main" xmlns:r="http://schemas.openxmlformats.org/officeDocument/2006/relationships" xmlns:p="http://schemas.openxmlformats.org/presentationml/2006/main">
  <p:tag name="PA" val="v5.2.4"/>
</p:tagLst>
</file>

<file path=ppt/tags/tag63.xml><?xml version="1.0" encoding="utf-8"?>
<p:tagLst xmlns:a="http://schemas.openxmlformats.org/drawingml/2006/main" xmlns:r="http://schemas.openxmlformats.org/officeDocument/2006/relationships" xmlns:p="http://schemas.openxmlformats.org/presentationml/2006/main">
  <p:tag name="PA" val="v5.2.4"/>
</p:tagLst>
</file>

<file path=ppt/tags/tag64.xml><?xml version="1.0" encoding="utf-8"?>
<p:tagLst xmlns:a="http://schemas.openxmlformats.org/drawingml/2006/main" xmlns:r="http://schemas.openxmlformats.org/officeDocument/2006/relationships" xmlns:p="http://schemas.openxmlformats.org/presentationml/2006/main">
  <p:tag name="PA" val="v5.2.4"/>
</p:tagLst>
</file>

<file path=ppt/tags/tag65.xml><?xml version="1.0" encoding="utf-8"?>
<p:tagLst xmlns:a="http://schemas.openxmlformats.org/drawingml/2006/main" xmlns:r="http://schemas.openxmlformats.org/officeDocument/2006/relationships" xmlns:p="http://schemas.openxmlformats.org/presentationml/2006/main">
  <p:tag name="PA" val="v5.2.4"/>
</p:tagLst>
</file>

<file path=ppt/tags/tag66.xml><?xml version="1.0" encoding="utf-8"?>
<p:tagLst xmlns:a="http://schemas.openxmlformats.org/drawingml/2006/main" xmlns:r="http://schemas.openxmlformats.org/officeDocument/2006/relationships" xmlns:p="http://schemas.openxmlformats.org/presentationml/2006/main">
  <p:tag name="PA" val="v5.2.4"/>
</p:tagLst>
</file>

<file path=ppt/tags/tag67.xml><?xml version="1.0" encoding="utf-8"?>
<p:tagLst xmlns:a="http://schemas.openxmlformats.org/drawingml/2006/main" xmlns:r="http://schemas.openxmlformats.org/officeDocument/2006/relationships" xmlns:p="http://schemas.openxmlformats.org/presentationml/2006/main">
  <p:tag name="PA" val="v5.2.4"/>
</p:tagLst>
</file>

<file path=ppt/tags/tag68.xml><?xml version="1.0" encoding="utf-8"?>
<p:tagLst xmlns:a="http://schemas.openxmlformats.org/drawingml/2006/main" xmlns:r="http://schemas.openxmlformats.org/officeDocument/2006/relationships" xmlns:p="http://schemas.openxmlformats.org/presentationml/2006/main">
  <p:tag name="PA" val="v5.2.4"/>
</p:tagLst>
</file>

<file path=ppt/tags/tag69.xml><?xml version="1.0" encoding="utf-8"?>
<p:tagLst xmlns:a="http://schemas.openxmlformats.org/drawingml/2006/main" xmlns:r="http://schemas.openxmlformats.org/officeDocument/2006/relationships" xmlns:p="http://schemas.openxmlformats.org/presentationml/2006/main">
  <p:tag name="PA" val="v5.2.4"/>
</p:tagLst>
</file>

<file path=ppt/tags/tag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70.xml><?xml version="1.0" encoding="utf-8"?>
<p:tagLst xmlns:a="http://schemas.openxmlformats.org/drawingml/2006/main" xmlns:r="http://schemas.openxmlformats.org/officeDocument/2006/relationships" xmlns:p="http://schemas.openxmlformats.org/presentationml/2006/main">
  <p:tag name="PA" val="v5.2.4"/>
</p:tagLst>
</file>

<file path=ppt/tags/tag71.xml><?xml version="1.0" encoding="utf-8"?>
<p:tagLst xmlns:a="http://schemas.openxmlformats.org/drawingml/2006/main" xmlns:r="http://schemas.openxmlformats.org/officeDocument/2006/relationships" xmlns:p="http://schemas.openxmlformats.org/presentationml/2006/main">
  <p:tag name="PA" val="v5.2.4"/>
</p:tagLst>
</file>

<file path=ppt/tags/tag72.xml><?xml version="1.0" encoding="utf-8"?>
<p:tagLst xmlns:a="http://schemas.openxmlformats.org/drawingml/2006/main" xmlns:r="http://schemas.openxmlformats.org/officeDocument/2006/relationships" xmlns:p="http://schemas.openxmlformats.org/presentationml/2006/main">
  <p:tag name="PA" val="v5.2.4"/>
</p:tagLst>
</file>

<file path=ppt/tags/tag73.xml><?xml version="1.0" encoding="utf-8"?>
<p:tagLst xmlns:a="http://schemas.openxmlformats.org/drawingml/2006/main" xmlns:r="http://schemas.openxmlformats.org/officeDocument/2006/relationships" xmlns:p="http://schemas.openxmlformats.org/presentationml/2006/main">
  <p:tag name="PA" val="v5.2.4"/>
</p:tagLst>
</file>

<file path=ppt/tags/tag74.xml><?xml version="1.0" encoding="utf-8"?>
<p:tagLst xmlns:a="http://schemas.openxmlformats.org/drawingml/2006/main" xmlns:r="http://schemas.openxmlformats.org/officeDocument/2006/relationships" xmlns:p="http://schemas.openxmlformats.org/presentationml/2006/main">
  <p:tag name="PA" val="v5.2.4"/>
</p:tagLst>
</file>

<file path=ppt/tags/tag75.xml><?xml version="1.0" encoding="utf-8"?>
<p:tagLst xmlns:a="http://schemas.openxmlformats.org/drawingml/2006/main" xmlns:r="http://schemas.openxmlformats.org/officeDocument/2006/relationships" xmlns:p="http://schemas.openxmlformats.org/presentationml/2006/main">
  <p:tag name="PA" val="v5.2.4"/>
</p:tagLst>
</file>

<file path=ppt/tags/tag76.xml><?xml version="1.0" encoding="utf-8"?>
<p:tagLst xmlns:a="http://schemas.openxmlformats.org/drawingml/2006/main" xmlns:r="http://schemas.openxmlformats.org/officeDocument/2006/relationships" xmlns:p="http://schemas.openxmlformats.org/presentationml/2006/main">
  <p:tag name="PA" val="v5.2.4"/>
</p:tagLst>
</file>

<file path=ppt/tags/tag77.xml><?xml version="1.0" encoding="utf-8"?>
<p:tagLst xmlns:a="http://schemas.openxmlformats.org/drawingml/2006/main" xmlns:r="http://schemas.openxmlformats.org/officeDocument/2006/relationships" xmlns:p="http://schemas.openxmlformats.org/presentationml/2006/main">
  <p:tag name="PA" val="v5.2.4"/>
</p:tagLst>
</file>

<file path=ppt/tags/tag78.xml><?xml version="1.0" encoding="utf-8"?>
<p:tagLst xmlns:a="http://schemas.openxmlformats.org/drawingml/2006/main" xmlns:r="http://schemas.openxmlformats.org/officeDocument/2006/relationships" xmlns:p="http://schemas.openxmlformats.org/presentationml/2006/main">
  <p:tag name="PA" val="v5.2.4"/>
</p:tagLst>
</file>

<file path=ppt/tags/tag79.xml><?xml version="1.0" encoding="utf-8"?>
<p:tagLst xmlns:a="http://schemas.openxmlformats.org/drawingml/2006/main" xmlns:r="http://schemas.openxmlformats.org/officeDocument/2006/relationships" xmlns:p="http://schemas.openxmlformats.org/presentationml/2006/main">
  <p:tag name="PA" val="v5.2.4"/>
</p:tagLst>
</file>

<file path=ppt/tags/tag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80.xml><?xml version="1.0" encoding="utf-8"?>
<p:tagLst xmlns:a="http://schemas.openxmlformats.org/drawingml/2006/main" xmlns:r="http://schemas.openxmlformats.org/officeDocument/2006/relationships" xmlns:p="http://schemas.openxmlformats.org/presentationml/2006/main">
  <p:tag name="PA" val="v5.2.4"/>
</p:tagLst>
</file>

<file path=ppt/tags/tag81.xml><?xml version="1.0" encoding="utf-8"?>
<p:tagLst xmlns:a="http://schemas.openxmlformats.org/drawingml/2006/main" xmlns:r="http://schemas.openxmlformats.org/officeDocument/2006/relationships" xmlns:p="http://schemas.openxmlformats.org/presentationml/2006/main">
  <p:tag name="PA" val="v5.2.4"/>
</p:tagLst>
</file>

<file path=ppt/tags/tag82.xml><?xml version="1.0" encoding="utf-8"?>
<p:tagLst xmlns:a="http://schemas.openxmlformats.org/drawingml/2006/main" xmlns:r="http://schemas.openxmlformats.org/officeDocument/2006/relationships" xmlns:p="http://schemas.openxmlformats.org/presentationml/2006/main">
  <p:tag name="PA" val="v5.2.4"/>
</p:tagLst>
</file>

<file path=ppt/tags/tag83.xml><?xml version="1.0" encoding="utf-8"?>
<p:tagLst xmlns:a="http://schemas.openxmlformats.org/drawingml/2006/main" xmlns:r="http://schemas.openxmlformats.org/officeDocument/2006/relationships" xmlns:p="http://schemas.openxmlformats.org/presentationml/2006/main">
  <p:tag name="PA" val="v5.2.4"/>
</p:tagLst>
</file>

<file path=ppt/tags/tag84.xml><?xml version="1.0" encoding="utf-8"?>
<p:tagLst xmlns:a="http://schemas.openxmlformats.org/drawingml/2006/main" xmlns:r="http://schemas.openxmlformats.org/officeDocument/2006/relationships" xmlns:p="http://schemas.openxmlformats.org/presentationml/2006/main">
  <p:tag name="PA" val="v5.2.4"/>
</p:tagLst>
</file>

<file path=ppt/tags/tag85.xml><?xml version="1.0" encoding="utf-8"?>
<p:tagLst xmlns:a="http://schemas.openxmlformats.org/drawingml/2006/main" xmlns:r="http://schemas.openxmlformats.org/officeDocument/2006/relationships" xmlns:p="http://schemas.openxmlformats.org/presentationml/2006/main">
  <p:tag name="PA" val="v5.2.4"/>
</p:tagLst>
</file>

<file path=ppt/tags/tag86.xml><?xml version="1.0" encoding="utf-8"?>
<p:tagLst xmlns:a="http://schemas.openxmlformats.org/drawingml/2006/main" xmlns:r="http://schemas.openxmlformats.org/officeDocument/2006/relationships" xmlns:p="http://schemas.openxmlformats.org/presentationml/2006/main">
  <p:tag name="PA" val="v5.2.4"/>
</p:tagLst>
</file>

<file path=ppt/tags/tag87.xml><?xml version="1.0" encoding="utf-8"?>
<p:tagLst xmlns:a="http://schemas.openxmlformats.org/drawingml/2006/main" xmlns:r="http://schemas.openxmlformats.org/officeDocument/2006/relationships" xmlns:p="http://schemas.openxmlformats.org/presentationml/2006/main">
  <p:tag name="PA" val="v5.2.4"/>
</p:tagLst>
</file>

<file path=ppt/tags/tag88.xml><?xml version="1.0" encoding="utf-8"?>
<p:tagLst xmlns:a="http://schemas.openxmlformats.org/drawingml/2006/main" xmlns:r="http://schemas.openxmlformats.org/officeDocument/2006/relationships" xmlns:p="http://schemas.openxmlformats.org/presentationml/2006/main">
  <p:tag name="PA" val="v5.2.4"/>
</p:tagLst>
</file>

<file path=ppt/tags/tag89.xml><?xml version="1.0" encoding="utf-8"?>
<p:tagLst xmlns:a="http://schemas.openxmlformats.org/drawingml/2006/main" xmlns:r="http://schemas.openxmlformats.org/officeDocument/2006/relationships" xmlns:p="http://schemas.openxmlformats.org/presentationml/2006/main">
  <p:tag name="PA" val="v5.2.4"/>
</p:tagLst>
</file>

<file path=ppt/tags/tag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90.xml><?xml version="1.0" encoding="utf-8"?>
<p:tagLst xmlns:a="http://schemas.openxmlformats.org/drawingml/2006/main" xmlns:r="http://schemas.openxmlformats.org/officeDocument/2006/relationships" xmlns:p="http://schemas.openxmlformats.org/presentationml/2006/main">
  <p:tag name="PA" val="v5.2.4"/>
</p:tagLst>
</file>

<file path=ppt/tags/tag91.xml><?xml version="1.0" encoding="utf-8"?>
<p:tagLst xmlns:a="http://schemas.openxmlformats.org/drawingml/2006/main" xmlns:r="http://schemas.openxmlformats.org/officeDocument/2006/relationships" xmlns:p="http://schemas.openxmlformats.org/presentationml/2006/main">
  <p:tag name="PA" val="v5.2.4"/>
</p:tagLst>
</file>

<file path=ppt/tags/tag92.xml><?xml version="1.0" encoding="utf-8"?>
<p:tagLst xmlns:a="http://schemas.openxmlformats.org/drawingml/2006/main" xmlns:r="http://schemas.openxmlformats.org/officeDocument/2006/relationships" xmlns:p="http://schemas.openxmlformats.org/presentationml/2006/main">
  <p:tag name="PA" val="v5.2.4"/>
</p:tagLst>
</file>

<file path=ppt/tags/tag93.xml><?xml version="1.0" encoding="utf-8"?>
<p:tagLst xmlns:a="http://schemas.openxmlformats.org/drawingml/2006/main" xmlns:r="http://schemas.openxmlformats.org/officeDocument/2006/relationships" xmlns:p="http://schemas.openxmlformats.org/presentationml/2006/main">
  <p:tag name="PA" val="v5.2.4"/>
</p:tagLst>
</file>

<file path=ppt/tags/tag94.xml><?xml version="1.0" encoding="utf-8"?>
<p:tagLst xmlns:a="http://schemas.openxmlformats.org/drawingml/2006/main" xmlns:r="http://schemas.openxmlformats.org/officeDocument/2006/relationships" xmlns:p="http://schemas.openxmlformats.org/presentationml/2006/main">
  <p:tag name="PA" val="v5.2.4"/>
</p:tagLst>
</file>

<file path=ppt/tags/tag95.xml><?xml version="1.0" encoding="utf-8"?>
<p:tagLst xmlns:a="http://schemas.openxmlformats.org/drawingml/2006/main" xmlns:r="http://schemas.openxmlformats.org/officeDocument/2006/relationships" xmlns:p="http://schemas.openxmlformats.org/presentationml/2006/main">
  <p:tag name="PA" val="v5.2.4"/>
</p:tagLst>
</file>

<file path=ppt/tags/tag96.xml><?xml version="1.0" encoding="utf-8"?>
<p:tagLst xmlns:a="http://schemas.openxmlformats.org/drawingml/2006/main" xmlns:r="http://schemas.openxmlformats.org/officeDocument/2006/relationships" xmlns:p="http://schemas.openxmlformats.org/presentationml/2006/main">
  <p:tag name="PA" val="v5.2.4"/>
</p:tagLst>
</file>

<file path=ppt/tags/tag97.xml><?xml version="1.0" encoding="utf-8"?>
<p:tagLst xmlns:a="http://schemas.openxmlformats.org/drawingml/2006/main" xmlns:r="http://schemas.openxmlformats.org/officeDocument/2006/relationships" xmlns:p="http://schemas.openxmlformats.org/presentationml/2006/main">
  <p:tag name="PA" val="v5.2.4"/>
</p:tagLst>
</file>

<file path=ppt/tags/tag98.xml><?xml version="1.0" encoding="utf-8"?>
<p:tagLst xmlns:a="http://schemas.openxmlformats.org/drawingml/2006/main" xmlns:r="http://schemas.openxmlformats.org/officeDocument/2006/relationships" xmlns:p="http://schemas.openxmlformats.org/presentationml/2006/main">
  <p:tag name="PA" val="v5.2.4"/>
</p:tagLst>
</file>

<file path=ppt/tags/tag99.xml><?xml version="1.0" encoding="utf-8"?>
<p:tagLst xmlns:a="http://schemas.openxmlformats.org/drawingml/2006/main" xmlns:r="http://schemas.openxmlformats.org/officeDocument/2006/relationships" xmlns:p="http://schemas.openxmlformats.org/presentationml/2006/main">
  <p:tag name="PA" val="v5.2.4"/>
</p:tagLst>
</file>

<file path=ppt/theme/theme1.xml><?xml version="1.0" encoding="utf-8"?>
<a:theme xmlns:a="http://schemas.openxmlformats.org/drawingml/2006/main" name=" www.2ppt.com">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asflyfca">
      <a:majorFont>
        <a:latin typeface="微软雅黑"/>
        <a:ea typeface="微软雅黑"/>
        <a:cs typeface=""/>
      </a:majorFont>
      <a:minorFont>
        <a:latin typeface="微软雅黑"/>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自定义设计方案">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1505</Words>
  <Application>Microsoft Office PowerPoint</Application>
  <PresentationFormat>宽屏</PresentationFormat>
  <Paragraphs>131</Paragraphs>
  <Slides>20</Slides>
  <Notes>2</Notes>
  <HiddenSlides>0</HiddenSlides>
  <MMClips>0</MMClips>
  <ScaleCrop>false</ScaleCrop>
  <HeadingPairs>
    <vt:vector size="6" baseType="variant">
      <vt:variant>
        <vt:lpstr>已用的字体</vt:lpstr>
      </vt:variant>
      <vt:variant>
        <vt:i4>4</vt:i4>
      </vt:variant>
      <vt:variant>
        <vt:lpstr>主题</vt:lpstr>
      </vt:variant>
      <vt:variant>
        <vt:i4>2</vt:i4>
      </vt:variant>
      <vt:variant>
        <vt:lpstr>幻灯片标题</vt:lpstr>
      </vt:variant>
      <vt:variant>
        <vt:i4>20</vt:i4>
      </vt:variant>
    </vt:vector>
  </HeadingPairs>
  <TitlesOfParts>
    <vt:vector size="26" baseType="lpstr">
      <vt:lpstr>宋体</vt:lpstr>
      <vt:lpstr>微软雅黑</vt:lpstr>
      <vt:lpstr>Arial</vt:lpstr>
      <vt:lpstr>Calibri</vt:lpstr>
      <vt:lpstr> www.2ppt.com</vt:lpstr>
      <vt:lpstr>自定义设计方案</vt:lpstr>
      <vt:lpstr>空白演示</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www.ppt818.com</dc:title>
  <dc:subject>www.ppt818.com</dc:subject>
  <dc:creator/>
  <dc:description>www.ppt818.com-提供资源下载</dc:description>
  <cp:lastModifiedBy/>
  <cp:revision>1</cp:revision>
  <dcterms:created xsi:type="dcterms:W3CDTF">2022-03-10T06:13:52Z</dcterms:created>
  <dcterms:modified xsi:type="dcterms:W3CDTF">2023-01-10T10:43:19Z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FDC674CD2E9642D7AC2D63D8A76E5DC0</vt:lpwstr>
  </property>
  <property fmtid="{D5CDD505-2E9C-101B-9397-08002B2CF9AE}" pid="3" name="KSOProductBuildVer">
    <vt:lpwstr>2052-11.1.0.11365</vt:lpwstr>
  </property>
  <property fmtid="{A09F084E-AD41-489F-8076-AA5BE3082BCA}" pid="100">
    <vt:ui4>5</vt:ui4>
  </property>
  <property fmtid="{64440492-4C8B-11D1-8B70-080036B11A03}" pid="11">
    <vt:lpwstr>www.2ppt.com-爱PPT提供资源下载</vt:lpwstr>
  </property>
</Properties>
</file>