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839" r:id="rId2"/>
    <p:sldId id="846" r:id="rId3"/>
    <p:sldId id="847" r:id="rId4"/>
    <p:sldId id="848" r:id="rId5"/>
    <p:sldId id="849" r:id="rId6"/>
    <p:sldId id="850" r:id="rId7"/>
    <p:sldId id="851" r:id="rId8"/>
    <p:sldId id="664" r:id="rId9"/>
    <p:sldId id="800" r:id="rId10"/>
    <p:sldId id="814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798" r:id="rId19"/>
    <p:sldId id="860" r:id="rId20"/>
    <p:sldId id="861" r:id="rId21"/>
    <p:sldId id="862" r:id="rId22"/>
    <p:sldId id="863" r:id="rId23"/>
    <p:sldId id="864" r:id="rId24"/>
    <p:sldId id="811" r:id="rId25"/>
    <p:sldId id="830" r:id="rId26"/>
    <p:sldId id="831" r:id="rId27"/>
    <p:sldId id="865" r:id="rId28"/>
    <p:sldId id="866" r:id="rId29"/>
    <p:sldId id="867" r:id="rId30"/>
    <p:sldId id="868" r:id="rId31"/>
    <p:sldId id="869" r:id="rId32"/>
    <p:sldId id="870" r:id="rId33"/>
    <p:sldId id="871" r:id="rId34"/>
    <p:sldId id="872" r:id="rId35"/>
    <p:sldId id="873" r:id="rId36"/>
    <p:sldId id="874" r:id="rId37"/>
    <p:sldId id="875" r:id="rId38"/>
    <p:sldId id="876" r:id="rId39"/>
    <p:sldId id="877" r:id="rId40"/>
    <p:sldId id="878" r:id="rId41"/>
    <p:sldId id="879" r:id="rId42"/>
    <p:sldId id="880" r:id="rId43"/>
    <p:sldId id="881" r:id="rId44"/>
    <p:sldId id="882" r:id="rId45"/>
    <p:sldId id="883" r:id="rId46"/>
    <p:sldId id="884" r:id="rId47"/>
    <p:sldId id="885" r:id="rId48"/>
    <p:sldId id="886" r:id="rId49"/>
    <p:sldId id="887" r:id="rId50"/>
    <p:sldId id="888" r:id="rId51"/>
    <p:sldId id="772" r:id="rId52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 autoAdjust="0"/>
    <p:restoredTop sz="99853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AEF4305-B151-4A5B-B6D2-1978F8060D8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AE752E-257F-44FB-A273-E0A5434778A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7.xml"/><Relationship Id="rId5" Type="http://schemas.openxmlformats.org/officeDocument/2006/relationships/slide" Target="../slides/slide18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Group 57"/>
          <p:cNvGrpSpPr/>
          <p:nvPr userDrawn="1"/>
        </p:nvGrpSpPr>
        <p:grpSpPr bwMode="auto">
          <a:xfrm>
            <a:off x="-3436938" y="6308725"/>
            <a:ext cx="3436938" cy="549275"/>
            <a:chOff x="-2165" y="3974"/>
            <a:chExt cx="2165" cy="346"/>
          </a:xfrm>
        </p:grpSpPr>
        <p:sp>
          <p:nvSpPr>
            <p:cNvPr id="14" name="五边形 13">
              <a:hlinkClick r:id="rId5" action="ppaction://hlinksldjump"/>
            </p:cNvPr>
            <p:cNvSpPr/>
            <p:nvPr userDrawn="1"/>
          </p:nvSpPr>
          <p:spPr bwMode="auto">
            <a:xfrm>
              <a:off x="-1438" y="3988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要点透析讲练互动</a:t>
              </a:r>
            </a:p>
          </p:txBody>
        </p:sp>
        <p:sp>
          <p:nvSpPr>
            <p:cNvPr id="19" name="五边形 18">
              <a:hlinkClick r:id="rId6" action="ppaction://hlinksldjump"/>
            </p:cNvPr>
            <p:cNvSpPr/>
            <p:nvPr userDrawn="1"/>
          </p:nvSpPr>
          <p:spPr bwMode="auto">
            <a:xfrm>
              <a:off x="-721" y="3974"/>
              <a:ext cx="721" cy="346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  <a:latin typeface="+mn-ea"/>
                </a:rPr>
                <a:t>知能演练轻松闯关</a:t>
              </a:r>
            </a:p>
          </p:txBody>
        </p:sp>
        <p:sp>
          <p:nvSpPr>
            <p:cNvPr id="3" name="五边形 13">
              <a:hlinkClick r:id="rId7" action="ppaction://hlinksldjump"/>
            </p:cNvPr>
            <p:cNvSpPr/>
            <p:nvPr userDrawn="1"/>
          </p:nvSpPr>
          <p:spPr bwMode="auto">
            <a:xfrm>
              <a:off x="-2165" y="3987"/>
              <a:ext cx="721" cy="314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1" name="燕尾形 10"/>
          <p:cNvSpPr/>
          <p:nvPr userDrawn="1"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6941 0.002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file:///F:\&#26472;&#24198;&#20891;\2017&#21516;&#27493;\&#20248;&#21270;\&#22823;&#26679;\2017&#20248;&#21270;&#26041;&#26696;&#33521;&#35821;&#37325;&#22823;&#24517;&#20462;1&#25945;&#21442;6.23\&#33521;&#35821;&#37325;&#22823;&#24517;&#20462;1\&#25945;&#26448;&#32972;&#26223;&#38142;&#25509;1.T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6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6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E:\unit3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463" y="1259007"/>
            <a:ext cx="913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462" y="3717032"/>
            <a:ext cx="912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Ⅰ Starting </a:t>
            </a:r>
            <a:r>
              <a:rPr lang="en-US" altLang="zh-CN" sz="3200" b="1" dirty="0"/>
              <a:t>out &amp; </a:t>
            </a:r>
            <a:r>
              <a:rPr lang="en-US" altLang="zh-CN" sz="3200" b="1" dirty="0" smtClean="0"/>
              <a:t>Understanding </a:t>
            </a:r>
            <a:r>
              <a:rPr lang="en-US" altLang="zh-CN" sz="3200" b="1" dirty="0"/>
              <a:t>ideas</a:t>
            </a:r>
            <a:endParaRPr lang="zh-CN" altLang="zh-CN" sz="3200" dirty="0"/>
          </a:p>
        </p:txBody>
      </p:sp>
      <p:sp>
        <p:nvSpPr>
          <p:cNvPr id="5" name="矩形 4"/>
          <p:cNvSpPr/>
          <p:nvPr/>
        </p:nvSpPr>
        <p:spPr>
          <a:xfrm>
            <a:off x="2933484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/>
          <p:cNvGraphicFramePr>
            <a:graphicFrameLocks noChangeAspect="1"/>
          </p:cNvGraphicFramePr>
          <p:nvPr/>
        </p:nvGraphicFramePr>
        <p:xfrm>
          <a:off x="419100" y="568325"/>
          <a:ext cx="82804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8282940" imgH="5535295" progId="Word.Document.8">
                  <p:embed/>
                </p:oleObj>
              </mc:Choice>
              <mc:Fallback>
                <p:oleObj name="Document" r:id="rId3" imgW="8282940" imgH="553529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68325"/>
                        <a:ext cx="8280400" cy="552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116013" y="981075"/>
            <a:ext cx="1117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respect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6013" y="2103438"/>
            <a:ext cx="1016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ignore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550" y="3198813"/>
            <a:ext cx="17700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professional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2225" y="4335463"/>
            <a:ext cx="6635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suit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00138" y="4868863"/>
            <a:ext cx="10239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option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对象 1"/>
          <p:cNvGraphicFramePr>
            <a:graphicFrameLocks noChangeAspect="1"/>
          </p:cNvGraphicFramePr>
          <p:nvPr/>
        </p:nvGraphicFramePr>
        <p:xfrm>
          <a:off x="419100" y="1017588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3" imgW="8282940" imgH="4151630" progId="Word.Document.8">
                  <p:embed/>
                </p:oleObj>
              </mc:Choice>
              <mc:Fallback>
                <p:oleObj name="Document" r:id="rId3" imgW="8282940" imgH="41516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017588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650" y="1489075"/>
            <a:ext cx="14160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 well as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650" y="2103438"/>
            <a:ext cx="19256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turn to...for...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650" y="2679700"/>
            <a:ext cx="2219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go to university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650" y="3254375"/>
            <a:ext cx="12715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focus 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650" y="3860800"/>
            <a:ext cx="15954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surprise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650" y="4437063"/>
            <a:ext cx="21955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interested in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对象 1"/>
          <p:cNvGraphicFramePr>
            <a:graphicFrameLocks noChangeAspect="1"/>
          </p:cNvGraphicFramePr>
          <p:nvPr/>
        </p:nvGraphicFramePr>
        <p:xfrm>
          <a:off x="419100" y="1457325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7325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71538" y="1360488"/>
            <a:ext cx="16129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calm 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1538" y="1958975"/>
            <a:ext cx="14843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 the end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1538" y="2535238"/>
            <a:ext cx="17018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 proud 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1538" y="3111500"/>
            <a:ext cx="34845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 one</a:t>
            </a: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’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 advice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1538" y="3687763"/>
            <a:ext cx="37719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jump in with both feet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71538" y="4292600"/>
            <a:ext cx="19034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make friends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对象 1"/>
          <p:cNvGraphicFramePr>
            <a:graphicFrameLocks noChangeAspect="1"/>
          </p:cNvGraphicFramePr>
          <p:nvPr/>
        </p:nvGraphicFramePr>
        <p:xfrm>
          <a:off x="419100" y="1541463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3" imgW="8282940" imgH="2898775" progId="Word.Document.8">
                  <p:embed/>
                </p:oleObj>
              </mc:Choice>
              <mc:Fallback>
                <p:oleObj name="Document" r:id="rId3" imgW="8282940" imgH="28987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41463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660775" y="2006600"/>
            <a:ext cx="31226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here comes my boy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1413" y="2606675"/>
            <a:ext cx="11763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Playing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300" y="3716338"/>
            <a:ext cx="20558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Making music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对象 1"/>
          <p:cNvGraphicFramePr>
            <a:graphicFrameLocks noChangeAspect="1"/>
          </p:cNvGraphicFramePr>
          <p:nvPr/>
        </p:nvGraphicFramePr>
        <p:xfrm>
          <a:off x="419100" y="471488"/>
          <a:ext cx="8280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8282940" imgH="5340350" progId="Word.Document.8">
                  <p:embed/>
                </p:oleObj>
              </mc:Choice>
              <mc:Fallback>
                <p:oleObj name="Document" r:id="rId3" imgW="8282940" imgH="53403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1488"/>
                        <a:ext cx="8280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5835650"/>
          <a:ext cx="789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5" imgW="7908290" imgH="547370" progId="Word.Document.8">
                  <p:embed/>
                </p:oleObj>
              </mc:Choice>
              <mc:Fallback>
                <p:oleObj name="Document" r:id="rId5" imgW="7908290" imgH="5473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835650"/>
                        <a:ext cx="7899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对象 1"/>
          <p:cNvGraphicFramePr>
            <a:graphicFrameLocks noChangeAspect="1"/>
          </p:cNvGraphicFramePr>
          <p:nvPr/>
        </p:nvGraphicFramePr>
        <p:xfrm>
          <a:off x="419100" y="836613"/>
          <a:ext cx="82804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8282940" imgH="5341620" progId="Word.Document.8">
                  <p:embed/>
                </p:oleObj>
              </mc:Choice>
              <mc:Fallback>
                <p:oleObj name="Document" r:id="rId3" imgW="8282940" imgH="53416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6613"/>
                        <a:ext cx="8280400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对象 1"/>
          <p:cNvGraphicFramePr>
            <a:graphicFrameLocks noChangeAspect="1"/>
          </p:cNvGraphicFramePr>
          <p:nvPr/>
        </p:nvGraphicFramePr>
        <p:xfrm>
          <a:off x="419100" y="1406525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3" imgW="8282940" imgH="2965450" progId="Word.Document.8">
                  <p:embed/>
                </p:oleObj>
              </mc:Choice>
              <mc:Fallback>
                <p:oleObj name="Document" r:id="rId3" imgW="8282940" imgH="2965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06525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3" imgW="8282940" imgH="4017010" progId="Word.Document.8">
                  <p:embed/>
                </p:oleObj>
              </mc:Choice>
              <mc:Fallback>
                <p:oleObj name="Document" r:id="rId3" imgW="8282940" imgH="4017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4941888"/>
          <a:ext cx="8280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5" imgW="8282940" imgH="687070" progId="Word.Document.8">
                  <p:embed/>
                </p:oleObj>
              </mc:Choice>
              <mc:Fallback>
                <p:oleObj name="Document" r:id="rId5" imgW="8282940" imgH="6870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941888"/>
                        <a:ext cx="8280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Administrator\Desktop\新建文件夹 (3)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064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3" name="对象 1"/>
          <p:cNvGraphicFramePr>
            <a:graphicFrameLocks noChangeAspect="1"/>
          </p:cNvGraphicFramePr>
          <p:nvPr/>
        </p:nvGraphicFramePr>
        <p:xfrm>
          <a:off x="419100" y="1558925"/>
          <a:ext cx="82804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4" imgW="8282940" imgH="3239770" progId="Word.Document.8">
                  <p:embed/>
                </p:oleObj>
              </mc:Choice>
              <mc:Fallback>
                <p:oleObj name="Document" r:id="rId4" imgW="8282940" imgH="32397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58925"/>
                        <a:ext cx="82804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ocument" r:id="rId3" imgW="8282940" imgH="1187450" progId="Word.Document.8">
                  <p:embed/>
                </p:oleObj>
              </mc:Choice>
              <mc:Fallback>
                <p:oleObj name="Document" r:id="rId3" imgW="8282940" imgH="1187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273300"/>
          <a:ext cx="8280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Document" r:id="rId5" imgW="8282940" imgH="3493135" progId="Word.Document.8">
                  <p:embed/>
                </p:oleObj>
              </mc:Choice>
              <mc:Fallback>
                <p:oleObj name="Document" r:id="rId5" imgW="8282940" imgH="34931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273300"/>
                        <a:ext cx="82804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39750" y="4437063"/>
            <a:ext cx="1838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approaching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杨庆军\2017同步\优化\大样\2017优化方案英语重大必修1教参6.23\英语重大必修1\教材背景链接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763" y="549275"/>
            <a:ext cx="91344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对象 1"/>
          <p:cNvGraphicFramePr>
            <a:graphicFrameLocks noChangeAspect="1"/>
          </p:cNvGraphicFramePr>
          <p:nvPr/>
        </p:nvGraphicFramePr>
        <p:xfrm>
          <a:off x="419100" y="2743200"/>
          <a:ext cx="8280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5" imgW="8282940" imgH="1779905" progId="Word.Document.8">
                  <p:embed/>
                </p:oleObj>
              </mc:Choice>
              <mc:Fallback>
                <p:oleObj name="Document" r:id="rId5" imgW="8282940" imgH="17799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743200"/>
                        <a:ext cx="8280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3" imgW="8282940" imgH="4610100" progId="Word.Document.8">
                  <p:embed/>
                </p:oleObj>
              </mc:Choice>
              <mc:Fallback>
                <p:oleObj name="Document" r:id="rId3" imgW="8282940" imgH="46101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787900" y="879475"/>
            <a:ext cx="441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6238" y="2049463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6500" y="3759200"/>
            <a:ext cx="1277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learning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对象 1"/>
          <p:cNvGraphicFramePr>
            <a:graphicFrameLocks noChangeAspect="1"/>
          </p:cNvGraphicFramePr>
          <p:nvPr/>
        </p:nvGraphicFramePr>
        <p:xfrm>
          <a:off x="419100" y="1414463"/>
          <a:ext cx="82804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3" imgW="8282940" imgH="3246120" progId="Word.Document.8">
                  <p:embed/>
                </p:oleObj>
              </mc:Choice>
              <mc:Fallback>
                <p:oleObj name="Document" r:id="rId3" imgW="8282940" imgH="32461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14463"/>
                        <a:ext cx="82804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对象 1"/>
          <p:cNvGraphicFramePr>
            <a:graphicFrameLocks noChangeAspect="1"/>
          </p:cNvGraphicFramePr>
          <p:nvPr/>
        </p:nvGraphicFramePr>
        <p:xfrm>
          <a:off x="419100" y="1947863"/>
          <a:ext cx="82804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3" imgW="8282940" imgH="2494915" progId="Word.Document.8">
                  <p:embed/>
                </p:oleObj>
              </mc:Choice>
              <mc:Fallback>
                <p:oleObj name="Document" r:id="rId3" imgW="8282940" imgH="249491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947863"/>
                        <a:ext cx="82804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对象 1"/>
          <p:cNvGraphicFramePr>
            <a:graphicFrameLocks noChangeAspect="1"/>
          </p:cNvGraphicFramePr>
          <p:nvPr/>
        </p:nvGraphicFramePr>
        <p:xfrm>
          <a:off x="419100" y="1195388"/>
          <a:ext cx="82804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3" imgW="8282940" imgH="3749040" progId="Word.Document.8">
                  <p:embed/>
                </p:oleObj>
              </mc:Choice>
              <mc:Fallback>
                <p:oleObj name="Document" r:id="rId3" imgW="8282940" imgH="37490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95388"/>
                        <a:ext cx="82804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451725" y="2174875"/>
            <a:ext cx="1112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求助于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97763" y="2687638"/>
            <a:ext cx="8048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翻到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08850" y="3216275"/>
            <a:ext cx="11128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从事于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08863" y="4252913"/>
            <a:ext cx="8048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查阅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对象 1"/>
          <p:cNvGraphicFramePr>
            <a:graphicFrameLocks noChangeAspect="1"/>
          </p:cNvGraphicFramePr>
          <p:nvPr/>
        </p:nvGraphicFramePr>
        <p:xfrm>
          <a:off x="419100" y="1457325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3" imgW="8282940" imgH="3558540" progId="Word.Document.8">
                  <p:embed/>
                </p:oleObj>
              </mc:Choice>
              <mc:Fallback>
                <p:oleObj name="Document" r:id="rId3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57325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/>
          <p:cNvGraphicFramePr>
            <a:graphicFrameLocks noChangeAspect="1"/>
          </p:cNvGraphicFramePr>
          <p:nvPr/>
        </p:nvGraphicFramePr>
        <p:xfrm>
          <a:off x="419100" y="444500"/>
          <a:ext cx="82804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3" imgW="8282940" imgH="5818505" progId="Word.Document.8">
                  <p:embed/>
                </p:oleObj>
              </mc:Choice>
              <mc:Fallback>
                <p:oleObj name="Document" r:id="rId3" imgW="8282940" imgH="58185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44500"/>
                        <a:ext cx="82804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027488" y="1773238"/>
            <a:ext cx="904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down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6238" y="3182938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9225" y="4191000"/>
            <a:ext cx="6127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out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8400" y="5157788"/>
            <a:ext cx="6207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off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3" imgW="8282940" imgH="3018790" progId="Word.Document.8">
                  <p:embed/>
                </p:oleObj>
              </mc:Choice>
              <mc:Fallback>
                <p:oleObj name="Document" r:id="rId3" imgW="8282940" imgH="30187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705225"/>
          <a:ext cx="82804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5" imgW="8282940" imgH="2388235" progId="Word.Document.8">
                  <p:embed/>
                </p:oleObj>
              </mc:Choice>
              <mc:Fallback>
                <p:oleObj name="Document" r:id="rId5" imgW="8282940" imgH="23882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705225"/>
                        <a:ext cx="82804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对象 1"/>
          <p:cNvGraphicFramePr>
            <a:graphicFrameLocks noChangeAspect="1"/>
          </p:cNvGraphicFramePr>
          <p:nvPr/>
        </p:nvGraphicFramePr>
        <p:xfrm>
          <a:off x="419100" y="522288"/>
          <a:ext cx="8280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cument" r:id="rId3" imgW="8282940" imgH="5728970" progId="Word.Document.8">
                  <p:embed/>
                </p:oleObj>
              </mc:Choice>
              <mc:Fallback>
                <p:oleObj name="Document" r:id="rId3" imgW="8282940" imgH="57289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22288"/>
                        <a:ext cx="82804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4838" y="2660650"/>
            <a:ext cx="511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150" y="4365625"/>
            <a:ext cx="5111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对象 1"/>
          <p:cNvGraphicFramePr>
            <a:graphicFrameLocks noChangeAspect="1"/>
          </p:cNvGraphicFramePr>
          <p:nvPr/>
        </p:nvGraphicFramePr>
        <p:xfrm>
          <a:off x="419100" y="392113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3" imgW="8282940" imgH="2426335" progId="Word.Document.8">
                  <p:embed/>
                </p:oleObj>
              </mc:Choice>
              <mc:Fallback>
                <p:oleObj name="Document" r:id="rId3" imgW="8282940" imgH="2426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92113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708275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5" imgW="8282940" imgH="3558540" progId="Word.Document.8">
                  <p:embed/>
                </p:oleObj>
              </mc:Choice>
              <mc:Fallback>
                <p:oleObj name="Document" r:id="rId5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708275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对象 1"/>
          <p:cNvGraphicFramePr>
            <a:graphicFrameLocks noChangeAspect="1"/>
          </p:cNvGraphicFramePr>
          <p:nvPr/>
        </p:nvGraphicFramePr>
        <p:xfrm>
          <a:off x="419100" y="1381125"/>
          <a:ext cx="8280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Document" r:id="rId3" imgW="8282940" imgH="3424555" progId="Word.Document.8">
                  <p:embed/>
                </p:oleObj>
              </mc:Choice>
              <mc:Fallback>
                <p:oleObj name="Document" r:id="rId3" imgW="8282940" imgH="34245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81125"/>
                        <a:ext cx="8280400" cy="341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140200" y="2967038"/>
            <a:ext cx="825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r>
              <a:rPr lang="en-US" altLang="zh-CN" b="1" kern="100" dirty="0">
                <a:latin typeface="Times New Roman" panose="02020603050405020304"/>
                <a:ea typeface="宋体" panose="02010600030101010101" pitchFamily="2" charset="-122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对象 1"/>
          <p:cNvGraphicFramePr>
            <a:graphicFrameLocks noChangeAspect="1"/>
          </p:cNvGraphicFramePr>
          <p:nvPr/>
        </p:nvGraphicFramePr>
        <p:xfrm>
          <a:off x="419100" y="839788"/>
          <a:ext cx="8280400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3" imgW="8282940" imgH="5398135" progId="Word.Document.8">
                  <p:embed/>
                </p:oleObj>
              </mc:Choice>
              <mc:Fallback>
                <p:oleObj name="Document" r:id="rId3" imgW="8282940" imgH="53981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9788"/>
                        <a:ext cx="8280400" cy="539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对象 1"/>
          <p:cNvGraphicFramePr>
            <a:graphicFrameLocks noChangeAspect="1"/>
          </p:cNvGraphicFramePr>
          <p:nvPr/>
        </p:nvGraphicFramePr>
        <p:xfrm>
          <a:off x="419100" y="1144588"/>
          <a:ext cx="82804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Document" r:id="rId3" imgW="8282940" imgH="4017010" progId="Word.Document.8">
                  <p:embed/>
                </p:oleObj>
              </mc:Choice>
              <mc:Fallback>
                <p:oleObj name="Document" r:id="rId3" imgW="8282940" imgH="4017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44588"/>
                        <a:ext cx="82804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25513" y="1022350"/>
            <a:ext cx="1485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Assuming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3438" y="3327400"/>
            <a:ext cx="1692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assumption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对象 1"/>
          <p:cNvGraphicFramePr>
            <a:graphicFrameLocks noChangeAspect="1"/>
          </p:cNvGraphicFramePr>
          <p:nvPr/>
        </p:nvGraphicFramePr>
        <p:xfrm>
          <a:off x="419100" y="871538"/>
          <a:ext cx="82804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3" imgW="8282940" imgH="2494915" progId="Word.Document.8">
                  <p:embed/>
                </p:oleObj>
              </mc:Choice>
              <mc:Fallback>
                <p:oleObj name="Document" r:id="rId3" imgW="8282940" imgH="249491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71538"/>
                        <a:ext cx="82804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387725"/>
          <a:ext cx="82804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Document" r:id="rId5" imgW="8282940" imgH="2493010" progId="Word.Document.8">
                  <p:embed/>
                </p:oleObj>
              </mc:Choice>
              <mc:Fallback>
                <p:oleObj name="Document" r:id="rId5" imgW="8282940" imgH="2493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387725"/>
                        <a:ext cx="82804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对象 1"/>
          <p:cNvGraphicFramePr>
            <a:graphicFrameLocks noChangeAspect="1"/>
          </p:cNvGraphicFramePr>
          <p:nvPr/>
        </p:nvGraphicFramePr>
        <p:xfrm>
          <a:off x="419100" y="420688"/>
          <a:ext cx="8280400" cy="581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3" imgW="8282940" imgH="5818505" progId="Word.Document.8">
                  <p:embed/>
                </p:oleObj>
              </mc:Choice>
              <mc:Fallback>
                <p:oleObj name="Document" r:id="rId3" imgW="8282940" imgH="58185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20688"/>
                        <a:ext cx="8280400" cy="58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9600" y="1773238"/>
            <a:ext cx="5778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6100" y="2708275"/>
            <a:ext cx="577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0425" y="3687763"/>
            <a:ext cx="4413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9288" y="4695825"/>
            <a:ext cx="12382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respects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对象 1"/>
          <p:cNvGraphicFramePr>
            <a:graphicFrameLocks noChangeAspect="1"/>
          </p:cNvGraphicFramePr>
          <p:nvPr/>
        </p:nvGraphicFramePr>
        <p:xfrm>
          <a:off x="419100" y="379413"/>
          <a:ext cx="8280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Document" r:id="rId3" imgW="8282940" imgH="1901825" progId="Word.Document.8">
                  <p:embed/>
                </p:oleObj>
              </mc:Choice>
              <mc:Fallback>
                <p:oleObj name="Document" r:id="rId3" imgW="8282940" imgH="19018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79413"/>
                        <a:ext cx="8280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205038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Document" r:id="rId5" imgW="8282940" imgH="4151630" progId="Word.Document.8">
                  <p:embed/>
                </p:oleObj>
              </mc:Choice>
              <mc:Fallback>
                <p:oleObj name="Document" r:id="rId5" imgW="8282940" imgH="41516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205038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对象 1"/>
          <p:cNvGraphicFramePr>
            <a:graphicFrameLocks noChangeAspect="1"/>
          </p:cNvGraphicFramePr>
          <p:nvPr/>
        </p:nvGraphicFramePr>
        <p:xfrm>
          <a:off x="419100" y="827088"/>
          <a:ext cx="82804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Document" r:id="rId3" imgW="8282940" imgH="5203190" progId="Word.Document.8">
                  <p:embed/>
                </p:oleObj>
              </mc:Choice>
              <mc:Fallback>
                <p:oleObj name="Document" r:id="rId3" imgW="8282940" imgH="52031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27088"/>
                        <a:ext cx="82804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195513" y="2413000"/>
            <a:ext cx="14779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interested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6375" y="2992438"/>
            <a:ext cx="15795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interesting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19538" y="4191000"/>
            <a:ext cx="39655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takes any interest in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13025" y="4767263"/>
            <a:ext cx="28956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lost all interest in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对象 1"/>
          <p:cNvGraphicFramePr>
            <a:graphicFrameLocks noChangeAspect="1"/>
          </p:cNvGraphicFramePr>
          <p:nvPr/>
        </p:nvGraphicFramePr>
        <p:xfrm>
          <a:off x="419100" y="1592263"/>
          <a:ext cx="82804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Document" r:id="rId3" imgW="8282940" imgH="2857500" progId="Word.Document.8">
                  <p:embed/>
                </p:oleObj>
              </mc:Choice>
              <mc:Fallback>
                <p:oleObj name="Document" r:id="rId3" imgW="8282940" imgH="28575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592263"/>
                        <a:ext cx="82804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对象 1"/>
          <p:cNvGraphicFramePr>
            <a:graphicFrameLocks noChangeAspect="1"/>
          </p:cNvGraphicFramePr>
          <p:nvPr/>
        </p:nvGraphicFramePr>
        <p:xfrm>
          <a:off x="419100" y="620713"/>
          <a:ext cx="8280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Document" r:id="rId3" imgW="8282940" imgH="1901825" progId="Word.Document.8">
                  <p:embed/>
                </p:oleObj>
              </mc:Choice>
              <mc:Fallback>
                <p:oleObj name="Document" r:id="rId3" imgW="8282940" imgH="19018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620713"/>
                        <a:ext cx="8280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501900"/>
          <a:ext cx="82804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Document" r:id="rId5" imgW="8282940" imgH="3558540" progId="Word.Document.8">
                  <p:embed/>
                </p:oleObj>
              </mc:Choice>
              <mc:Fallback>
                <p:oleObj name="Document" r:id="rId5" imgW="8282940" imgH="35585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501900"/>
                        <a:ext cx="82804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1"/>
          <p:cNvGraphicFramePr>
            <a:graphicFrameLocks noChangeAspect="1"/>
          </p:cNvGraphicFramePr>
          <p:nvPr/>
        </p:nvGraphicFramePr>
        <p:xfrm>
          <a:off x="419100" y="476250"/>
          <a:ext cx="8280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3" imgW="8282940" imgH="5795645" progId="Word.Document.8">
                  <p:embed/>
                </p:oleObj>
              </mc:Choice>
              <mc:Fallback>
                <p:oleObj name="Document" r:id="rId3" imgW="8282940" imgH="579564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76250"/>
                        <a:ext cx="82804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331913" y="1527175"/>
            <a:ext cx="1187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ignored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8313" y="3284538"/>
            <a:ext cx="13128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ignorant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5963" y="4437063"/>
            <a:ext cx="14827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ignorance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对象 1"/>
          <p:cNvGraphicFramePr>
            <a:graphicFrameLocks noChangeAspect="1"/>
          </p:cNvGraphicFramePr>
          <p:nvPr/>
        </p:nvGraphicFramePr>
        <p:xfrm>
          <a:off x="419100" y="333375"/>
          <a:ext cx="8280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Document" r:id="rId3" imgW="8282940" imgH="1901825" progId="Word.Document.8">
                  <p:embed/>
                </p:oleObj>
              </mc:Choice>
              <mc:Fallback>
                <p:oleObj name="Document" r:id="rId3" imgW="8282940" imgH="19018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33375"/>
                        <a:ext cx="8280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111375"/>
          <a:ext cx="82804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" r:id="rId5" imgW="8282940" imgH="4151630" progId="Word.Document.8">
                  <p:embed/>
                </p:oleObj>
              </mc:Choice>
              <mc:Fallback>
                <p:oleObj name="Document" r:id="rId5" imgW="8282940" imgH="41516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111375"/>
                        <a:ext cx="82804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对象 1"/>
          <p:cNvGraphicFramePr>
            <a:graphicFrameLocks noChangeAspect="1"/>
          </p:cNvGraphicFramePr>
          <p:nvPr/>
        </p:nvGraphicFramePr>
        <p:xfrm>
          <a:off x="419100" y="1152525"/>
          <a:ext cx="82804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Document" r:id="rId3" imgW="8282940" imgH="4084320" progId="Word.Document.8">
                  <p:embed/>
                </p:oleObj>
              </mc:Choice>
              <mc:Fallback>
                <p:oleObj name="Document" r:id="rId3" imgW="8282940" imgH="408432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152525"/>
                        <a:ext cx="82804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779838" y="2736850"/>
            <a:ext cx="2159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come to an end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80025" y="3933825"/>
            <a:ext cx="38163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from beginning to end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对象 1"/>
          <p:cNvGraphicFramePr>
            <a:graphicFrameLocks noChangeAspect="1"/>
          </p:cNvGraphicFramePr>
          <p:nvPr/>
        </p:nvGraphicFramePr>
        <p:xfrm>
          <a:off x="419100" y="549275"/>
          <a:ext cx="82804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8282940" imgH="5919470" progId="Word.Document.8">
                  <p:embed/>
                </p:oleObj>
              </mc:Choice>
              <mc:Fallback>
                <p:oleObj name="Document" r:id="rId3" imgW="8282940" imgH="59194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49275"/>
                        <a:ext cx="8280400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对象 1"/>
          <p:cNvGraphicFramePr>
            <a:graphicFrameLocks noChangeAspect="1"/>
          </p:cNvGraphicFramePr>
          <p:nvPr/>
        </p:nvGraphicFramePr>
        <p:xfrm>
          <a:off x="419100" y="1220788"/>
          <a:ext cx="82804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cument" r:id="rId3" imgW="8282940" imgH="3950335" progId="Word.Document.8">
                  <p:embed/>
                </p:oleObj>
              </mc:Choice>
              <mc:Fallback>
                <p:oleObj name="Document" r:id="rId3" imgW="8282940" imgH="3950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220788"/>
                        <a:ext cx="82804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83163" y="1120775"/>
            <a:ext cx="1749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had learned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43213" y="3390900"/>
            <a:ext cx="21955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bring an end to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7000" y="3370263"/>
            <a:ext cx="9032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bring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650" y="3890963"/>
            <a:ext cx="14001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an end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对象 1"/>
          <p:cNvGraphicFramePr>
            <a:graphicFrameLocks noChangeAspect="1"/>
          </p:cNvGraphicFramePr>
          <p:nvPr/>
        </p:nvGraphicFramePr>
        <p:xfrm>
          <a:off x="419100" y="981075"/>
          <a:ext cx="82804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Document" r:id="rId3" imgW="8282940" imgH="199390" progId="Word.Document.8">
                  <p:embed/>
                </p:oleObj>
              </mc:Choice>
              <mc:Fallback>
                <p:oleObj name="Document" r:id="rId3" imgW="8282940" imgH="1993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81075"/>
                        <a:ext cx="82804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对象 1"/>
          <p:cNvGraphicFramePr>
            <a:graphicFrameLocks noChangeAspect="1"/>
          </p:cNvGraphicFramePr>
          <p:nvPr/>
        </p:nvGraphicFramePr>
        <p:xfrm>
          <a:off x="419100" y="1773238"/>
          <a:ext cx="828040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Document" r:id="rId5" imgW="8282940" imgH="2388235" progId="Word.Document.8">
                  <p:embed/>
                </p:oleObj>
              </mc:Choice>
              <mc:Fallback>
                <p:oleObj name="Document" r:id="rId5" imgW="8282940" imgH="23882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773238"/>
                        <a:ext cx="828040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Document" r:id="rId3" imgW="8282940" imgH="2426335" progId="Word.Document.8">
                  <p:embed/>
                </p:oleObj>
              </mc:Choice>
              <mc:Fallback>
                <p:oleObj name="Document" r:id="rId3" imgW="8282940" imgH="242633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454400"/>
          <a:ext cx="8280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Document" r:id="rId5" imgW="8282940" imgH="2427605" progId="Word.Document.8">
                  <p:embed/>
                </p:oleObj>
              </mc:Choice>
              <mc:Fallback>
                <p:oleObj name="Document" r:id="rId5" imgW="8282940" imgH="24276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454400"/>
                        <a:ext cx="8280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对象 1"/>
          <p:cNvGraphicFramePr>
            <a:graphicFrameLocks noChangeAspect="1"/>
          </p:cNvGraphicFramePr>
          <p:nvPr/>
        </p:nvGraphicFramePr>
        <p:xfrm>
          <a:off x="419100" y="836613"/>
          <a:ext cx="82804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Document" r:id="rId3" imgW="8282940" imgH="5135880" progId="Word.Document.8">
                  <p:embed/>
                </p:oleObj>
              </mc:Choice>
              <mc:Fallback>
                <p:oleObj name="Document" r:id="rId3" imgW="8282940" imgH="513588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6613"/>
                        <a:ext cx="82804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03350" y="2438400"/>
            <a:ext cx="7842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suits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838" y="4149725"/>
            <a:ext cx="12112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suitable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对象 1"/>
          <p:cNvGraphicFramePr>
            <a:graphicFrameLocks noChangeAspect="1"/>
          </p:cNvGraphicFramePr>
          <p:nvPr/>
        </p:nvGraphicFramePr>
        <p:xfrm>
          <a:off x="395288" y="404813"/>
          <a:ext cx="84201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Document" r:id="rId3" imgW="8426450" imgH="3649980" progId="Word.Document.8">
                  <p:embed/>
                </p:oleObj>
              </mc:Choice>
              <mc:Fallback>
                <p:oleObj name="Document" r:id="rId3" imgW="8426450" imgH="364998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84201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4002088"/>
          <a:ext cx="8280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Document" r:id="rId5" imgW="8282940" imgH="2239010" progId="Word.Document.8">
                  <p:embed/>
                </p:oleObj>
              </mc:Choice>
              <mc:Fallback>
                <p:oleObj name="Document" r:id="rId5" imgW="8282940" imgH="223901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002088"/>
                        <a:ext cx="82804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940425" y="4437063"/>
            <a:ext cx="5953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fits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188" y="4978400"/>
            <a:ext cx="12620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matches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2088" y="5003800"/>
            <a:ext cx="6635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suit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对象 1"/>
          <p:cNvGraphicFramePr>
            <a:graphicFrameLocks noChangeAspect="1"/>
          </p:cNvGraphicFramePr>
          <p:nvPr/>
        </p:nvGraphicFramePr>
        <p:xfrm>
          <a:off x="431800" y="450850"/>
          <a:ext cx="8280400" cy="572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Document" r:id="rId3" imgW="8282940" imgH="5728970" progId="Word.Document.8">
                  <p:embed/>
                </p:oleObj>
              </mc:Choice>
              <mc:Fallback>
                <p:oleObj name="Document" r:id="rId3" imgW="8282940" imgH="57289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450850"/>
                        <a:ext cx="8280400" cy="572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对象 1"/>
          <p:cNvGraphicFramePr>
            <a:graphicFrameLocks noChangeAspect="1"/>
          </p:cNvGraphicFramePr>
          <p:nvPr/>
        </p:nvGraphicFramePr>
        <p:xfrm>
          <a:off x="419100" y="504825"/>
          <a:ext cx="82804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Document" r:id="rId3" imgW="8282940" imgH="5596255" progId="Word.Document.8">
                  <p:embed/>
                </p:oleObj>
              </mc:Choice>
              <mc:Fallback>
                <p:oleObj name="Document" r:id="rId3" imgW="8282940" imgH="559625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04825"/>
                        <a:ext cx="82804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981325" y="2420938"/>
            <a:ext cx="30305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sat a young man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73363" y="3933825"/>
            <a:ext cx="20145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comes the bus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6300" y="4941888"/>
            <a:ext cx="125253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 comes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对象 1"/>
          <p:cNvGraphicFramePr>
            <a:graphicFrameLocks noChangeAspect="1"/>
          </p:cNvGraphicFramePr>
          <p:nvPr/>
        </p:nvGraphicFramePr>
        <p:xfrm>
          <a:off x="419100" y="977900"/>
          <a:ext cx="8280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Document" r:id="rId3" imgW="8282940" imgH="1143000" progId="Word.Document.8">
                  <p:embed/>
                </p:oleObj>
              </mc:Choice>
              <mc:Fallback>
                <p:oleObj name="Document" r:id="rId3" imgW="8282940" imgH="11430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77900"/>
                        <a:ext cx="8280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2060575"/>
          <a:ext cx="8280400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Document" r:id="rId5" imgW="8282940" imgH="3883025" progId="Word.Document.8">
                  <p:embed/>
                </p:oleObj>
              </mc:Choice>
              <mc:Fallback>
                <p:oleObj name="Document" r:id="rId5" imgW="8282940" imgH="38830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060575"/>
                        <a:ext cx="8280400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995738" y="3068638"/>
            <a:ext cx="30241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rushed a small boy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86188" y="4695825"/>
            <a:ext cx="32337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stands a tall tree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对象 1"/>
          <p:cNvGraphicFramePr>
            <a:graphicFrameLocks noChangeAspect="1"/>
          </p:cNvGraphicFramePr>
          <p:nvPr/>
        </p:nvGraphicFramePr>
        <p:xfrm>
          <a:off x="419100" y="838200"/>
          <a:ext cx="82804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Document" r:id="rId3" imgW="8282940" imgH="3163570" progId="Word.Document.8">
                  <p:embed/>
                </p:oleObj>
              </mc:Choice>
              <mc:Fallback>
                <p:oleObj name="Document" r:id="rId3" imgW="8282940" imgH="316357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38200"/>
                        <a:ext cx="8280400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1"/>
          <p:cNvGraphicFramePr>
            <a:graphicFrameLocks noChangeAspect="1"/>
          </p:cNvGraphicFramePr>
          <p:nvPr/>
        </p:nvGraphicFramePr>
        <p:xfrm>
          <a:off x="419100" y="3933825"/>
          <a:ext cx="82804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Document" r:id="rId5" imgW="8282940" imgH="1818005" progId="Word.Document.8">
                  <p:embed/>
                </p:oleObj>
              </mc:Choice>
              <mc:Fallback>
                <p:oleObj name="Document" r:id="rId5" imgW="8282940" imgH="18180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3933825"/>
                        <a:ext cx="82804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对象 1"/>
          <p:cNvGraphicFramePr>
            <a:graphicFrameLocks noChangeAspect="1"/>
          </p:cNvGraphicFramePr>
          <p:nvPr/>
        </p:nvGraphicFramePr>
        <p:xfrm>
          <a:off x="419100" y="1612900"/>
          <a:ext cx="828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Document" r:id="rId3" imgW="8282940" imgH="2898775" progId="Word.Document.8">
                  <p:embed/>
                </p:oleObj>
              </mc:Choice>
              <mc:Fallback>
                <p:oleObj name="Document" r:id="rId3" imgW="8282940" imgH="289877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12900"/>
                        <a:ext cx="828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19100" y="908050"/>
          <a:ext cx="82804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8282940" imgH="4934585" progId="Word.Document.8">
                  <p:embed/>
                </p:oleObj>
              </mc:Choice>
              <mc:Fallback>
                <p:oleObj name="Document" r:id="rId3" imgW="8282940" imgH="493458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908050"/>
                        <a:ext cx="82804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对象 1"/>
          <p:cNvGraphicFramePr>
            <a:graphicFrameLocks noChangeAspect="1"/>
          </p:cNvGraphicFramePr>
          <p:nvPr/>
        </p:nvGraphicFramePr>
        <p:xfrm>
          <a:off x="419100" y="765175"/>
          <a:ext cx="8280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Document" r:id="rId3" imgW="8282940" imgH="5269865" progId="Word.Document.8">
                  <p:embed/>
                </p:oleObj>
              </mc:Choice>
              <mc:Fallback>
                <p:oleObj name="Document" r:id="rId3" imgW="8282940" imgH="526986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765175"/>
                        <a:ext cx="8280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5219700" y="1844675"/>
            <a:ext cx="3905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3" y="2997200"/>
            <a:ext cx="406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7175" y="4191000"/>
            <a:ext cx="1657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persuading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2492896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对象 1"/>
          <p:cNvGraphicFramePr>
            <a:graphicFrameLocks noChangeAspect="1"/>
          </p:cNvGraphicFramePr>
          <p:nvPr/>
        </p:nvGraphicFramePr>
        <p:xfrm>
          <a:off x="419100" y="1343025"/>
          <a:ext cx="82804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8282940" imgH="3681730" progId="Word.Document.8">
                  <p:embed/>
                </p:oleObj>
              </mc:Choice>
              <mc:Fallback>
                <p:oleObj name="Document" r:id="rId3" imgW="8282940" imgH="368173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43025"/>
                        <a:ext cx="8280400" cy="367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对象 1"/>
          <p:cNvGraphicFramePr>
            <a:graphicFrameLocks noChangeAspect="1"/>
          </p:cNvGraphicFramePr>
          <p:nvPr/>
        </p:nvGraphicFramePr>
        <p:xfrm>
          <a:off x="419100" y="1411288"/>
          <a:ext cx="82804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3" imgW="8282940" imgH="3749040" progId="Word.Document.8">
                  <p:embed/>
                </p:oleObj>
              </mc:Choice>
              <mc:Fallback>
                <p:oleObj name="Document" r:id="rId3" imgW="8282940" imgH="374904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411288"/>
                        <a:ext cx="828040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770938" y="23813"/>
            <a:ext cx="334962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940425" y="25400"/>
            <a:ext cx="2879725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267970" algn="l"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Family matters</a:t>
            </a:r>
            <a:endParaRPr lang="zh-CN" altLang="zh-CN" sz="1600" b="1" kern="100" dirty="0">
              <a:solidFill>
                <a:srgbClr val="0033CC"/>
              </a:solidFill>
              <a:latin typeface="+mj-lt"/>
              <a:ea typeface="+mj-ea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esktop\新建文件夹 (3)\自学导引语篇理解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" y="4762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对象 1"/>
          <p:cNvGraphicFramePr>
            <a:graphicFrameLocks noChangeAspect="1"/>
          </p:cNvGraphicFramePr>
          <p:nvPr/>
        </p:nvGraphicFramePr>
        <p:xfrm>
          <a:off x="419100" y="1341438"/>
          <a:ext cx="82804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4" imgW="8282940" imgH="4747260" progId="Word.Document.8">
                  <p:embed/>
                </p:oleObj>
              </mc:Choice>
              <mc:Fallback>
                <p:oleObj name="Document" r:id="rId4" imgW="8282940" imgH="474726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41438"/>
                        <a:ext cx="82804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84213" y="2787650"/>
            <a:ext cx="142716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approach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4213" y="3327400"/>
            <a:ext cx="7477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chat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213" y="3860800"/>
            <a:ext cx="8683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focus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4213" y="4365625"/>
            <a:ext cx="10128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career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213" y="4911725"/>
            <a:ext cx="10715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lawyer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4213" y="5414963"/>
            <a:ext cx="1143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assume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/>
        </p:nvGraphicFramePr>
        <p:xfrm>
          <a:off x="419100" y="1622425"/>
          <a:ext cx="82804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3" imgW="8282940" imgH="2965450" progId="Word.Document.8">
                  <p:embed/>
                </p:oleObj>
              </mc:Choice>
              <mc:Fallback>
                <p:oleObj name="Document" r:id="rId3" imgW="8282940" imgH="296545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622425"/>
                        <a:ext cx="82804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00113" y="1527175"/>
            <a:ext cx="989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studio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113" y="2103438"/>
            <a:ext cx="8842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court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113" y="2708275"/>
            <a:ext cx="15128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daydream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00113" y="3284538"/>
            <a:ext cx="9366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talent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113" y="3890963"/>
            <a:ext cx="1141412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kern="1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curtain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全屏显示(4:3)</PresentationFormat>
  <Paragraphs>87</Paragraphs>
  <Slides>51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0" baseType="lpstr">
      <vt:lpstr>楷体</vt:lpstr>
      <vt:lpstr>宋体</vt:lpstr>
      <vt:lpstr>微软雅黑</vt:lpstr>
      <vt:lpstr>Arial</vt:lpstr>
      <vt:lpstr>Calibri</vt:lpstr>
      <vt:lpstr>Courier New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2022-02-13T03:38:28Z</dcterms:created>
  <dcterms:modified xsi:type="dcterms:W3CDTF">2023-01-16T17:06:36Z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D822E36E0CB74E7BB7F82F1F49CF5810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