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5" r:id="rId3"/>
    <p:sldId id="266" r:id="rId4"/>
    <p:sldId id="261" r:id="rId5"/>
    <p:sldId id="268" r:id="rId6"/>
    <p:sldId id="269" r:id="rId7"/>
    <p:sldId id="271" r:id="rId8"/>
    <p:sldId id="270" r:id="rId9"/>
    <p:sldId id="273" r:id="rId10"/>
    <p:sldId id="272" r:id="rId11"/>
    <p:sldId id="260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CC0099"/>
    <a:srgbClr val="990099"/>
    <a:srgbClr val="669900"/>
    <a:srgbClr val="CC3300"/>
    <a:srgbClr val="FF0000"/>
    <a:srgbClr val="00808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449" autoAdjust="0"/>
  </p:normalViewPr>
  <p:slideViewPr>
    <p:cSldViewPr>
      <p:cViewPr>
        <p:scale>
          <a:sx n="90" d="100"/>
          <a:sy n="90" d="100"/>
        </p:scale>
        <p:origin x="-59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B5E97-A0DA-4639-AB86-3F8EE046046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D5520-FB41-4C0D-964C-5A3B0B985F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5520-FB41-4C0D-964C-5A3B0B985FD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5520-FB41-4C0D-964C-5A3B0B985FD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1361A-2644-4164-8EC2-198047D641E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31575-16A9-4B03-A3E0-2F18A55DC55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73A40-7823-4D7E-AB04-BBDD5CFFBCC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3F7B1-AA5F-4C7F-8C65-756FC80E1D4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5DEC6-773A-4076-94D9-8F97877863F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C3F75-D1EC-4D2D-BA71-40F40FEA434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B40CB-3F9D-4EE2-96A6-F80BDA2B1BD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484EA-EC97-4948-A31B-66E64C46FD7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9CF45-05BA-432E-8B4E-77F9A4F8CFF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818D2-3CF2-42BB-A3B5-8E0C49FF411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E0CCE-A44C-4FA6-BBCA-42CC6FCF59E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3555ABFD-A9D4-47D9-AB6C-B96311F87EA5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7" y="0"/>
            <a:ext cx="91422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914400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1" kern="10" dirty="0" smtClean="0">
                <a:ln w="9525">
                  <a:rou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Unit 4</a:t>
            </a:r>
            <a:endParaRPr lang="zh-CN" altLang="en-US" sz="4800" b="1" i="1" kern="10" dirty="0">
              <a:ln w="9525">
                <a:rou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72" y="2133600"/>
            <a:ext cx="68562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kern="10" dirty="0" smtClean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Grandparents</a:t>
            </a:r>
            <a:endParaRPr lang="zh-CN" altLang="en-US" sz="66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8508" y="5298996"/>
            <a:ext cx="3121367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D2C2EFFA00D969D57020C4A3D31E34F"/>
          <p:cNvPicPr>
            <a:picLocks noChangeAspect="1" noChangeArrowheads="1"/>
          </p:cNvPicPr>
          <p:nvPr/>
        </p:nvPicPr>
        <p:blipFill>
          <a:blip r:embed="rId2">
            <a:lum bright="18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15492" b="112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447800" y="762000"/>
            <a:ext cx="5651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953000" y="3657600"/>
            <a:ext cx="5238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553200" y="838200"/>
            <a:ext cx="525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8229600" y="1066800"/>
            <a:ext cx="525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0000FF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  <p:bldP spid="20485" grpId="0"/>
      <p:bldP spid="204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4FEEG0K9K6GACA2DEH"/>
          <p:cNvPicPr>
            <a:picLocks noChangeAspect="1" noChangeArrowheads="1"/>
          </p:cNvPicPr>
          <p:nvPr/>
        </p:nvPicPr>
        <p:blipFill>
          <a:blip r:embed="rId2">
            <a:lum bright="52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258" name="Group 66"/>
          <p:cNvGraphicFramePr>
            <a:graphicFrameLocks noGrp="1"/>
          </p:cNvGraphicFramePr>
          <p:nvPr/>
        </p:nvGraphicFramePr>
        <p:xfrm>
          <a:off x="0" y="304800"/>
          <a:ext cx="8915400" cy="2972435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Play chess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Play sport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Go to the park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Alice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usually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247" name="Text Box 55"/>
          <p:cNvSpPr txBox="1">
            <a:spLocks noChangeArrowheads="1"/>
          </p:cNvSpPr>
          <p:nvPr/>
        </p:nvSpPr>
        <p:spPr bwMode="auto">
          <a:xfrm>
            <a:off x="228600" y="304800"/>
            <a:ext cx="97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Activity </a:t>
            </a:r>
          </a:p>
        </p:txBody>
      </p:sp>
      <p:sp>
        <p:nvSpPr>
          <p:cNvPr id="8248" name="Text Box 56"/>
          <p:cNvSpPr txBox="1">
            <a:spLocks noChangeArrowheads="1"/>
          </p:cNvSpPr>
          <p:nvPr/>
        </p:nvSpPr>
        <p:spPr bwMode="auto">
          <a:xfrm>
            <a:off x="0" y="60960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Name </a:t>
            </a:r>
          </a:p>
        </p:txBody>
      </p:sp>
      <p:sp>
        <p:nvSpPr>
          <p:cNvPr id="8249" name="Line 57"/>
          <p:cNvSpPr>
            <a:spLocks noChangeShapeType="1"/>
          </p:cNvSpPr>
          <p:nvPr/>
        </p:nvSpPr>
        <p:spPr bwMode="auto">
          <a:xfrm>
            <a:off x="0" y="3048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59" name="Text Box 67"/>
          <p:cNvSpPr txBox="1">
            <a:spLocks noChangeArrowheads="1"/>
          </p:cNvSpPr>
          <p:nvPr/>
        </p:nvSpPr>
        <p:spPr bwMode="auto">
          <a:xfrm>
            <a:off x="0" y="3276600"/>
            <a:ext cx="9283311" cy="322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/>
              <a:t>S1: </a:t>
            </a:r>
            <a:r>
              <a:rPr lang="en-US" altLang="zh-CN" sz="2800" b="1" dirty="0"/>
              <a:t>What do you usually do with your grandparents?</a:t>
            </a:r>
          </a:p>
          <a:p>
            <a:pPr>
              <a:lnSpc>
                <a:spcPct val="130000"/>
              </a:lnSpc>
            </a:pPr>
            <a:r>
              <a:rPr lang="en-US" altLang="zh-CN" sz="3200" b="1" dirty="0"/>
              <a:t>S2:I usually… with…</a:t>
            </a:r>
          </a:p>
          <a:p>
            <a:pPr>
              <a:lnSpc>
                <a:spcPct val="130000"/>
              </a:lnSpc>
            </a:pPr>
            <a:r>
              <a:rPr lang="en-US" altLang="zh-CN" sz="3200" b="1" dirty="0"/>
              <a:t>S1: Do you …with…?</a:t>
            </a:r>
          </a:p>
          <a:p>
            <a:pPr>
              <a:lnSpc>
                <a:spcPct val="130000"/>
              </a:lnSpc>
            </a:pPr>
            <a:r>
              <a:rPr lang="en-US" altLang="zh-CN" sz="3200" b="1" dirty="0"/>
              <a:t>S2: Yes, I do.</a:t>
            </a:r>
          </a:p>
          <a:p>
            <a:pPr>
              <a:lnSpc>
                <a:spcPct val="130000"/>
              </a:lnSpc>
            </a:pPr>
            <a:r>
              <a:rPr lang="en-US" altLang="zh-CN" sz="3200" b="1" dirty="0"/>
              <a:t>      No, I never…with…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4FEEG0K9K6GACA2DEH"/>
          <p:cNvPicPr>
            <a:picLocks noChangeAspect="1" noChangeArrowheads="1"/>
          </p:cNvPicPr>
          <p:nvPr/>
        </p:nvPicPr>
        <p:blipFill>
          <a:blip r:embed="rId2">
            <a:lum bright="52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 b="1" i="1" dirty="0">
                <a:solidFill>
                  <a:srgbClr val="6600CC"/>
                </a:solidFill>
              </a:rPr>
              <a:t>go to the cinema         go to the park</a:t>
            </a:r>
          </a:p>
          <a:p>
            <a:endParaRPr lang="en-US" altLang="zh-CN" sz="2400" b="1" i="1" dirty="0">
              <a:solidFill>
                <a:srgbClr val="6600CC"/>
              </a:solidFill>
            </a:endParaRPr>
          </a:p>
          <a:p>
            <a:r>
              <a:rPr lang="en-US" altLang="zh-CN" sz="3600" b="1" i="1" dirty="0">
                <a:solidFill>
                  <a:srgbClr val="6600CC"/>
                </a:solidFill>
              </a:rPr>
              <a:t>play chess    </a:t>
            </a:r>
            <a:r>
              <a:rPr lang="en-US" altLang="zh-CN" sz="3600" b="1" i="1" dirty="0">
                <a:solidFill>
                  <a:srgbClr val="006600"/>
                </a:solidFill>
              </a:rPr>
              <a:t>go shopping</a:t>
            </a:r>
            <a:r>
              <a:rPr lang="en-US" altLang="zh-CN" sz="3600" b="1" i="1" dirty="0">
                <a:solidFill>
                  <a:srgbClr val="6600CC"/>
                </a:solidFill>
              </a:rPr>
              <a:t>     play football</a:t>
            </a:r>
          </a:p>
          <a:p>
            <a:endParaRPr lang="en-US" altLang="zh-CN" sz="3600" b="1" i="1" dirty="0">
              <a:solidFill>
                <a:srgbClr val="6600CC"/>
              </a:solidFill>
            </a:endParaRPr>
          </a:p>
          <a:p>
            <a:endParaRPr lang="en-US" altLang="zh-CN" sz="1400" b="1" i="1" dirty="0">
              <a:solidFill>
                <a:srgbClr val="6600CC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1600200"/>
            <a:ext cx="8610600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3600" b="1"/>
              <a:t>I </a:t>
            </a:r>
            <a:r>
              <a:rPr lang="en-US" altLang="zh-CN" sz="3600" b="1">
                <a:solidFill>
                  <a:srgbClr val="FF0000"/>
                </a:solidFill>
              </a:rPr>
              <a:t>(</a:t>
            </a:r>
            <a:r>
              <a:rPr lang="en-US" altLang="zh-CN" sz="3600" b="1"/>
              <a:t>do not</a:t>
            </a:r>
            <a:r>
              <a:rPr lang="en-US" altLang="zh-CN" sz="3600" b="1">
                <a:solidFill>
                  <a:srgbClr val="FF0000"/>
                </a:solidFill>
              </a:rPr>
              <a:t>)</a:t>
            </a:r>
            <a:r>
              <a:rPr lang="en-US" altLang="zh-CN" sz="3600" b="1"/>
              <a:t> live with my grandparents.</a:t>
            </a:r>
          </a:p>
          <a:p>
            <a:pPr>
              <a:lnSpc>
                <a:spcPct val="160000"/>
              </a:lnSpc>
            </a:pPr>
            <a:r>
              <a:rPr lang="en-US" altLang="zh-CN" sz="3600" b="1">
                <a:solidFill>
                  <a:srgbClr val="FF0000"/>
                </a:solidFill>
              </a:rPr>
              <a:t>(</a:t>
            </a:r>
            <a:r>
              <a:rPr lang="en-US" altLang="zh-CN" sz="3600" b="1"/>
              <a:t> I _________ visit them.</a:t>
            </a:r>
            <a:r>
              <a:rPr lang="en-US" altLang="zh-CN" sz="3600" b="1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60000"/>
              </a:lnSpc>
            </a:pPr>
            <a:r>
              <a:rPr lang="en-US" altLang="zh-CN" sz="3600" b="1"/>
              <a:t>I_________________ with them.</a:t>
            </a:r>
          </a:p>
          <a:p>
            <a:pPr>
              <a:lnSpc>
                <a:spcPct val="160000"/>
              </a:lnSpc>
            </a:pPr>
            <a:r>
              <a:rPr lang="en-US" altLang="zh-CN" sz="3600" b="1"/>
              <a:t>I_________________________.</a:t>
            </a:r>
          </a:p>
          <a:p>
            <a:pPr>
              <a:lnSpc>
                <a:spcPct val="160000"/>
              </a:lnSpc>
            </a:pPr>
            <a:r>
              <a:rPr lang="en-US" altLang="zh-CN" sz="3600" b="1"/>
              <a:t>__________________________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6172200"/>
            <a:ext cx="1524000" cy="685800"/>
          </a:xfrm>
          <a:prstGeom prst="rect">
            <a:avLst/>
          </a:prstGeom>
          <a:solidFill>
            <a:srgbClr val="08AEC4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200">
                <a:solidFill>
                  <a:schemeClr val="bg1"/>
                </a:solidFill>
              </a:rPr>
              <a:t>always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676400" y="6172200"/>
            <a:ext cx="1752600" cy="685800"/>
          </a:xfrm>
          <a:prstGeom prst="rect">
            <a:avLst/>
          </a:prstGeom>
          <a:solidFill>
            <a:srgbClr val="F1FEA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4000">
                <a:solidFill>
                  <a:srgbClr val="6600CC"/>
                </a:solidFill>
              </a:rPr>
              <a:t>usually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657600" y="64008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657600" y="6172200"/>
            <a:ext cx="152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4000" b="1">
                <a:solidFill>
                  <a:srgbClr val="660066"/>
                </a:solidFill>
              </a:rPr>
              <a:t>often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5334000" y="6096000"/>
            <a:ext cx="2362200" cy="762000"/>
          </a:xfrm>
          <a:prstGeom prst="rect">
            <a:avLst/>
          </a:prstGeom>
          <a:solidFill>
            <a:srgbClr val="70CA02"/>
          </a:solidFill>
          <a:ln w="9525">
            <a:solidFill>
              <a:srgbClr val="FF6699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600" b="1">
                <a:solidFill>
                  <a:srgbClr val="CC3300"/>
                </a:solidFill>
              </a:rPr>
              <a:t>sometimes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7772400" y="6096000"/>
            <a:ext cx="1371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600" b="1"/>
              <a:t>never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10245" grpId="0" animBg="1"/>
      <p:bldP spid="10247" grpId="0" animBg="1"/>
      <p:bldP spid="10250" grpId="0" animBg="1"/>
      <p:bldP spid="10252" grpId="0" animBg="1"/>
      <p:bldP spid="102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FEEG0K9K6GACA2DEH"/>
          <p:cNvPicPr>
            <a:picLocks noChangeAspect="1" noChangeArrowheads="1"/>
          </p:cNvPicPr>
          <p:nvPr/>
        </p:nvPicPr>
        <p:blipFill>
          <a:blip r:embed="rId2">
            <a:lum bright="52000" contras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533400"/>
            <a:ext cx="8323263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65000"/>
              </a:lnSpc>
            </a:pPr>
            <a:r>
              <a:rPr lang="en-US" altLang="zh-CN" sz="4400" b="1" dirty="0"/>
              <a:t>Catch a fi</a:t>
            </a:r>
            <a:r>
              <a:rPr lang="en-US" altLang="zh-CN" sz="4400" b="1" dirty="0">
                <a:solidFill>
                  <a:srgbClr val="FF0000"/>
                </a:solidFill>
              </a:rPr>
              <a:t>sh</a:t>
            </a:r>
            <a:r>
              <a:rPr lang="en-US" altLang="zh-CN" sz="4400" b="1" dirty="0"/>
              <a:t>. </a:t>
            </a:r>
            <a:r>
              <a:rPr lang="en-US" altLang="zh-CN" sz="4400" b="1" dirty="0" err="1"/>
              <a:t>Spli</a:t>
            </a:r>
            <a:r>
              <a:rPr lang="en-US" altLang="zh-CN" sz="4400" b="1" dirty="0" err="1">
                <a:solidFill>
                  <a:srgbClr val="FF0000"/>
                </a:solidFill>
              </a:rPr>
              <a:t>sh</a:t>
            </a:r>
            <a:r>
              <a:rPr lang="en-US" altLang="zh-CN" sz="4400" b="1" dirty="0"/>
              <a:t> ! </a:t>
            </a:r>
            <a:r>
              <a:rPr lang="en-US" altLang="zh-CN" sz="4400" b="1" dirty="0" err="1"/>
              <a:t>Spli</a:t>
            </a:r>
            <a:r>
              <a:rPr lang="en-US" altLang="zh-CN" sz="4400" b="1" dirty="0" err="1">
                <a:solidFill>
                  <a:srgbClr val="FF0000"/>
                </a:solidFill>
              </a:rPr>
              <a:t>sh</a:t>
            </a:r>
            <a:r>
              <a:rPr lang="en-US" altLang="zh-CN" sz="4400" b="1" dirty="0"/>
              <a:t>!</a:t>
            </a:r>
          </a:p>
          <a:p>
            <a:pPr>
              <a:lnSpc>
                <a:spcPct val="165000"/>
              </a:lnSpc>
            </a:pPr>
            <a:r>
              <a:rPr lang="en-US" altLang="zh-CN" sz="4400" b="1" dirty="0"/>
              <a:t>Wash the fi</a:t>
            </a:r>
            <a:r>
              <a:rPr lang="en-US" altLang="zh-CN" sz="4400" b="1" dirty="0">
                <a:solidFill>
                  <a:srgbClr val="FF0000"/>
                </a:solidFill>
              </a:rPr>
              <a:t>sh</a:t>
            </a:r>
            <a:r>
              <a:rPr lang="en-US" altLang="zh-CN" sz="4400" b="1" dirty="0"/>
              <a:t>. Spla</a:t>
            </a:r>
            <a:r>
              <a:rPr lang="en-US" altLang="zh-CN" sz="4400" b="1" dirty="0">
                <a:solidFill>
                  <a:srgbClr val="FF0000"/>
                </a:solidFill>
              </a:rPr>
              <a:t>sh</a:t>
            </a:r>
            <a:r>
              <a:rPr lang="en-US" altLang="zh-CN" sz="4400" b="1" dirty="0"/>
              <a:t>! Spla</a:t>
            </a:r>
            <a:r>
              <a:rPr lang="en-US" altLang="zh-CN" sz="4400" b="1" dirty="0">
                <a:solidFill>
                  <a:srgbClr val="FF0000"/>
                </a:solidFill>
              </a:rPr>
              <a:t>sh</a:t>
            </a:r>
            <a:r>
              <a:rPr lang="en-US" altLang="zh-CN" sz="4400" b="1" dirty="0"/>
              <a:t>!</a:t>
            </a:r>
          </a:p>
          <a:p>
            <a:pPr>
              <a:lnSpc>
                <a:spcPct val="165000"/>
              </a:lnSpc>
            </a:pPr>
            <a:r>
              <a:rPr lang="en-US" altLang="zh-CN" sz="4400" b="1" dirty="0"/>
              <a:t>Cook the fi</a:t>
            </a:r>
            <a:r>
              <a:rPr lang="en-US" altLang="zh-CN" sz="4400" b="1" dirty="0">
                <a:solidFill>
                  <a:srgbClr val="FF0000"/>
                </a:solidFill>
              </a:rPr>
              <a:t>sh</a:t>
            </a:r>
            <a:r>
              <a:rPr lang="en-US" altLang="zh-CN" sz="4400" b="1" dirty="0"/>
              <a:t>. Swi</a:t>
            </a:r>
            <a:r>
              <a:rPr lang="en-US" altLang="zh-CN" sz="4400" b="1" dirty="0">
                <a:solidFill>
                  <a:srgbClr val="FF0000"/>
                </a:solidFill>
              </a:rPr>
              <a:t>sh</a:t>
            </a:r>
            <a:r>
              <a:rPr lang="en-US" altLang="zh-CN" sz="4400" b="1" dirty="0"/>
              <a:t>! Swi</a:t>
            </a:r>
            <a:r>
              <a:rPr lang="en-US" altLang="zh-CN" sz="4400" b="1" dirty="0">
                <a:solidFill>
                  <a:srgbClr val="FF0000"/>
                </a:solidFill>
              </a:rPr>
              <a:t>sh</a:t>
            </a:r>
            <a:r>
              <a:rPr lang="en-US" altLang="zh-CN" sz="4400" b="1" dirty="0"/>
              <a:t>!</a:t>
            </a:r>
          </a:p>
          <a:p>
            <a:pPr>
              <a:lnSpc>
                <a:spcPct val="165000"/>
              </a:lnSpc>
            </a:pPr>
            <a:r>
              <a:rPr lang="en-US" altLang="zh-CN" sz="4400" b="1" dirty="0"/>
              <a:t>Where can I put the fi</a:t>
            </a:r>
            <a:r>
              <a:rPr lang="en-US" altLang="zh-CN" sz="4400" b="1" dirty="0">
                <a:solidFill>
                  <a:srgbClr val="FF0000"/>
                </a:solidFill>
              </a:rPr>
              <a:t>sh</a:t>
            </a:r>
            <a:r>
              <a:rPr lang="en-US" altLang="zh-CN" sz="4400" b="1" dirty="0"/>
              <a:t>?</a:t>
            </a:r>
          </a:p>
          <a:p>
            <a:pPr>
              <a:lnSpc>
                <a:spcPct val="165000"/>
              </a:lnSpc>
            </a:pPr>
            <a:r>
              <a:rPr lang="en-US" altLang="zh-CN" sz="4400" b="1" dirty="0"/>
              <a:t>On a di</a:t>
            </a:r>
            <a:r>
              <a:rPr lang="en-US" altLang="zh-CN" sz="4400" b="1" dirty="0">
                <a:solidFill>
                  <a:srgbClr val="FF0000"/>
                </a:solidFill>
              </a:rPr>
              <a:t>sh</a:t>
            </a:r>
            <a:r>
              <a:rPr lang="en-US" altLang="zh-CN" sz="4400" b="1" dirty="0"/>
              <a:t> ! On a di</a:t>
            </a:r>
            <a:r>
              <a:rPr lang="en-US" altLang="zh-CN" sz="4400" b="1" dirty="0">
                <a:solidFill>
                  <a:srgbClr val="FF0000"/>
                </a:solidFill>
              </a:rPr>
              <a:t>sh</a:t>
            </a:r>
            <a:r>
              <a:rPr lang="en-US" altLang="zh-CN" sz="4400" b="1" dirty="0"/>
              <a:t>!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133600" y="1524000"/>
            <a:ext cx="1482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i="1">
                <a:solidFill>
                  <a:srgbClr val="0000FF"/>
                </a:solidFill>
              </a:rPr>
              <a:t> [fɪʃ ]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886200" y="2590800"/>
            <a:ext cx="4741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>
                <a:solidFill>
                  <a:srgbClr val="0000FF"/>
                </a:solidFill>
              </a:rPr>
              <a:t> [splæʃ] vt. </a:t>
            </a:r>
            <a:r>
              <a:rPr lang="zh-CN" altLang="en-US" sz="2800" b="1" i="1">
                <a:solidFill>
                  <a:srgbClr val="0000FF"/>
                </a:solidFill>
              </a:rPr>
              <a:t>使（液体）溅起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886200" y="3657600"/>
            <a:ext cx="4256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i="1">
                <a:solidFill>
                  <a:srgbClr val="0000FF"/>
                </a:solidFill>
              </a:rPr>
              <a:t>[swɪʃ] v. </a:t>
            </a:r>
            <a:r>
              <a:rPr lang="zh-CN" altLang="en-US" sz="3200" b="1" i="1">
                <a:solidFill>
                  <a:srgbClr val="0000FF"/>
                </a:solidFill>
              </a:rPr>
              <a:t>鞭打</a:t>
            </a:r>
            <a:r>
              <a:rPr lang="en-US" altLang="zh-CN" sz="3200" b="1" i="1">
                <a:solidFill>
                  <a:srgbClr val="0000FF"/>
                </a:solidFill>
              </a:rPr>
              <a:t>;</a:t>
            </a:r>
            <a:r>
              <a:rPr lang="zh-CN" altLang="en-US" sz="3200" b="1" i="1">
                <a:solidFill>
                  <a:srgbClr val="0000FF"/>
                </a:solidFill>
              </a:rPr>
              <a:t>嗖嗖声 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447800" y="6019800"/>
            <a:ext cx="1223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i="1">
                <a:solidFill>
                  <a:srgbClr val="0000FF"/>
                </a:solidFill>
              </a:rPr>
              <a:t>[dɪʃ] 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114800" y="1454150"/>
            <a:ext cx="2654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i="1">
                <a:solidFill>
                  <a:srgbClr val="CC0099"/>
                </a:solidFill>
              </a:rPr>
              <a:t>[splɪʃ] </a:t>
            </a:r>
            <a:r>
              <a:rPr lang="zh-CN" altLang="en-US" sz="3600" b="1" i="1">
                <a:solidFill>
                  <a:srgbClr val="CC0099"/>
                </a:solidFill>
              </a:rPr>
              <a:t>水声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04800" y="0"/>
            <a:ext cx="83820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6000"/>
              <a:t>Sh----- </a:t>
            </a:r>
            <a:r>
              <a:rPr lang="en-US" altLang="zh-CN" sz="6000" b="1" i="1">
                <a:solidFill>
                  <a:srgbClr val="0000FF"/>
                </a:solidFill>
              </a:rPr>
              <a:t>[ʃ ]</a:t>
            </a:r>
            <a:r>
              <a:rPr lang="en-US" altLang="zh-CN" sz="6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0" grpId="0"/>
      <p:bldP spid="11271" grpId="0"/>
      <p:bldP spid="112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3FF83DCB9AB5491E59DCF14F64790DB7"/>
          <p:cNvPicPr>
            <a:picLocks noChangeAspect="1" noChangeArrowheads="1"/>
          </p:cNvPicPr>
          <p:nvPr/>
        </p:nvPicPr>
        <p:blipFill>
          <a:blip r:embed="rId2">
            <a:lum bright="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1127" r="2499" b="11267"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905000" y="41148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 i="1">
                <a:solidFill>
                  <a:srgbClr val="0000FF"/>
                </a:solidFill>
              </a:rPr>
              <a:t>[dʌbəl] adj. </a:t>
            </a:r>
            <a:r>
              <a:rPr lang="zh-CN" altLang="en-US" sz="2400" b="1" i="1">
                <a:solidFill>
                  <a:srgbClr val="0000FF"/>
                </a:solidFill>
              </a:rPr>
              <a:t>双的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895600" y="6278563"/>
            <a:ext cx="38619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</a:rPr>
              <a:t>[</a:t>
            </a:r>
            <a:r>
              <a:rPr lang="en-US" altLang="zh-CN" sz="3200" b="1" dirty="0" err="1">
                <a:solidFill>
                  <a:srgbClr val="0000FF"/>
                </a:solidFill>
              </a:rPr>
              <a:t>festɪv</a:t>
            </a:r>
            <a:r>
              <a:rPr lang="en-US" altLang="zh-CN" sz="3200" b="1" dirty="0">
                <a:solidFill>
                  <a:srgbClr val="0000FF"/>
                </a:solidFill>
              </a:rPr>
              <a:t>] adj. </a:t>
            </a:r>
            <a:r>
              <a:rPr lang="zh-CN" altLang="en-US" sz="3200" b="1" dirty="0">
                <a:solidFill>
                  <a:srgbClr val="0000FF"/>
                </a:solidFill>
              </a:rPr>
              <a:t>节日</a:t>
            </a:r>
            <a:r>
              <a:rPr lang="zh-CN" altLang="en-US" sz="3200" b="1" dirty="0" smtClean="0">
                <a:solidFill>
                  <a:srgbClr val="0000FF"/>
                </a:solidFill>
              </a:rPr>
              <a:t>的 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1600200" y="5105400"/>
            <a:ext cx="457200" cy="685800"/>
          </a:xfrm>
          <a:prstGeom prst="ellipse">
            <a:avLst/>
          </a:prstGeom>
          <a:noFill/>
          <a:ln w="57150" cmpd="thinThick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2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mexport1410355456425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0"/>
            <a:ext cx="2611438" cy="667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4000" b="1" dirty="0">
                <a:solidFill>
                  <a:srgbClr val="CC3300"/>
                </a:solidFill>
              </a:rPr>
              <a:t>mother</a:t>
            </a:r>
          </a:p>
          <a:p>
            <a:pPr>
              <a:lnSpc>
                <a:spcPct val="135000"/>
              </a:lnSpc>
            </a:pPr>
            <a:r>
              <a:rPr lang="en-US" altLang="zh-CN" sz="4000" b="1" dirty="0">
                <a:solidFill>
                  <a:srgbClr val="CC3300"/>
                </a:solidFill>
              </a:rPr>
              <a:t>father</a:t>
            </a:r>
            <a:r>
              <a:rPr lang="en-US" altLang="zh-CN" sz="4000" b="1" dirty="0"/>
              <a:t> </a:t>
            </a:r>
          </a:p>
          <a:p>
            <a:pPr>
              <a:lnSpc>
                <a:spcPct val="135000"/>
              </a:lnSpc>
            </a:pPr>
            <a:r>
              <a:rPr lang="en-US" altLang="zh-CN" sz="4000" b="1" dirty="0">
                <a:solidFill>
                  <a:srgbClr val="660066"/>
                </a:solidFill>
              </a:rPr>
              <a:t>brother </a:t>
            </a:r>
          </a:p>
          <a:p>
            <a:pPr>
              <a:lnSpc>
                <a:spcPct val="135000"/>
              </a:lnSpc>
            </a:pPr>
            <a:r>
              <a:rPr lang="en-US" altLang="zh-CN" sz="4000" b="1" dirty="0">
                <a:solidFill>
                  <a:srgbClr val="660066"/>
                </a:solidFill>
              </a:rPr>
              <a:t>sister </a:t>
            </a:r>
          </a:p>
          <a:p>
            <a:pPr>
              <a:lnSpc>
                <a:spcPct val="135000"/>
              </a:lnSpc>
            </a:pPr>
            <a:r>
              <a:rPr lang="en-US" altLang="zh-CN" sz="4000" b="1" dirty="0">
                <a:solidFill>
                  <a:srgbClr val="CC0099"/>
                </a:solidFill>
              </a:rPr>
              <a:t>uncle  </a:t>
            </a:r>
          </a:p>
          <a:p>
            <a:pPr>
              <a:lnSpc>
                <a:spcPct val="135000"/>
              </a:lnSpc>
            </a:pPr>
            <a:r>
              <a:rPr lang="en-US" altLang="zh-CN" sz="4000" b="1" dirty="0">
                <a:solidFill>
                  <a:srgbClr val="CC0099"/>
                </a:solidFill>
              </a:rPr>
              <a:t>aunt</a:t>
            </a:r>
            <a:r>
              <a:rPr lang="en-US" altLang="zh-CN" sz="4000" b="1" dirty="0"/>
              <a:t>   </a:t>
            </a:r>
          </a:p>
          <a:p>
            <a:pPr>
              <a:lnSpc>
                <a:spcPct val="135000"/>
              </a:lnSpc>
            </a:pPr>
            <a:r>
              <a:rPr lang="en-US" altLang="zh-CN" sz="4000" b="1" dirty="0">
                <a:solidFill>
                  <a:srgbClr val="008080"/>
                </a:solidFill>
              </a:rPr>
              <a:t>grandma  </a:t>
            </a:r>
          </a:p>
          <a:p>
            <a:pPr>
              <a:lnSpc>
                <a:spcPct val="135000"/>
              </a:lnSpc>
            </a:pPr>
            <a:r>
              <a:rPr lang="en-US" altLang="zh-CN" sz="4000" b="1" dirty="0">
                <a:solidFill>
                  <a:srgbClr val="008080"/>
                </a:solidFill>
              </a:rPr>
              <a:t>grandpa</a:t>
            </a:r>
            <a:r>
              <a:rPr lang="en-US" altLang="zh-CN" sz="4000" b="1" dirty="0"/>
              <a:t> </a:t>
            </a:r>
          </a:p>
        </p:txBody>
      </p:sp>
      <p:sp>
        <p:nvSpPr>
          <p:cNvPr id="13316" name="AutoShape 4"/>
          <p:cNvSpPr/>
          <p:nvPr/>
        </p:nvSpPr>
        <p:spPr bwMode="auto">
          <a:xfrm>
            <a:off x="1828800" y="533400"/>
            <a:ext cx="76200" cy="990600"/>
          </a:xfrm>
          <a:prstGeom prst="rightBrace">
            <a:avLst>
              <a:gd name="adj1" fmla="val 108333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000" b="1"/>
          </a:p>
        </p:txBody>
      </p:sp>
      <p:sp>
        <p:nvSpPr>
          <p:cNvPr id="13317" name="AutoShape 5"/>
          <p:cNvSpPr/>
          <p:nvPr/>
        </p:nvSpPr>
        <p:spPr bwMode="auto">
          <a:xfrm>
            <a:off x="2209800" y="5486400"/>
            <a:ext cx="76200" cy="990600"/>
          </a:xfrm>
          <a:prstGeom prst="rightBrace">
            <a:avLst>
              <a:gd name="adj1" fmla="val 108333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000" b="1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117725" y="554038"/>
            <a:ext cx="2203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3333CC"/>
                </a:solidFill>
              </a:rPr>
              <a:t>parents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438400" y="5562600"/>
            <a:ext cx="342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3333CC"/>
                </a:solidFill>
              </a:rPr>
              <a:t>grandparents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1524000" y="3886200"/>
            <a:ext cx="2133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4400" b="1" dirty="0"/>
              <a:t>cousin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057400" y="1905000"/>
            <a:ext cx="32877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3366CC"/>
                </a:solidFill>
              </a:rPr>
              <a:t>baby brother</a:t>
            </a:r>
          </a:p>
          <a:p>
            <a:r>
              <a:rPr lang="en-US" altLang="zh-CN" sz="4000" b="1" dirty="0">
                <a:solidFill>
                  <a:srgbClr val="3366CC"/>
                </a:solidFill>
              </a:rPr>
              <a:t>baby </a:t>
            </a:r>
            <a:r>
              <a:rPr lang="en-US" altLang="zh-CN" sz="4000" b="1" dirty="0" err="1">
                <a:solidFill>
                  <a:srgbClr val="3366CC"/>
                </a:solidFill>
              </a:rPr>
              <a:t>sisiter</a:t>
            </a:r>
            <a:endParaRPr lang="en-US" altLang="zh-CN" sz="4000" b="1" dirty="0">
              <a:solidFill>
                <a:srgbClr val="3366CC"/>
              </a:solidFill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172200" y="304800"/>
            <a:ext cx="2174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/>
              <a:t>family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638800" y="1447800"/>
            <a:ext cx="3505200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4800" dirty="0" err="1"/>
              <a:t>Mr</a:t>
            </a:r>
            <a:r>
              <a:rPr lang="en-US" altLang="zh-CN" sz="4800" dirty="0"/>
              <a:t> </a:t>
            </a:r>
            <a:r>
              <a:rPr lang="zh-CN" altLang="en-US" sz="4800" dirty="0">
                <a:solidFill>
                  <a:srgbClr val="9900CC"/>
                </a:solidFill>
              </a:rPr>
              <a:t>先生   </a:t>
            </a:r>
          </a:p>
          <a:p>
            <a:pPr>
              <a:lnSpc>
                <a:spcPct val="140000"/>
              </a:lnSpc>
            </a:pPr>
            <a:r>
              <a:rPr lang="en-US" altLang="zh-CN" sz="4800" dirty="0" err="1"/>
              <a:t>Mrs</a:t>
            </a:r>
            <a:r>
              <a:rPr lang="en-US" altLang="zh-CN" sz="4800" dirty="0"/>
              <a:t> </a:t>
            </a:r>
            <a:r>
              <a:rPr lang="zh-CN" altLang="en-US" sz="4800" dirty="0">
                <a:solidFill>
                  <a:srgbClr val="FF3300"/>
                </a:solidFill>
              </a:rPr>
              <a:t>夫人</a:t>
            </a:r>
          </a:p>
          <a:p>
            <a:pPr>
              <a:lnSpc>
                <a:spcPct val="140000"/>
              </a:lnSpc>
            </a:pPr>
            <a:r>
              <a:rPr lang="en-US" altLang="zh-CN" sz="4800" dirty="0" err="1"/>
              <a:t>Ms</a:t>
            </a:r>
            <a:r>
              <a:rPr lang="en-US" altLang="zh-CN" sz="4800" dirty="0"/>
              <a:t> </a:t>
            </a:r>
            <a:r>
              <a:rPr lang="zh-CN" altLang="en-US" sz="4800" dirty="0">
                <a:solidFill>
                  <a:srgbClr val="9900CC"/>
                </a:solidFill>
              </a:rPr>
              <a:t>女士  </a:t>
            </a:r>
          </a:p>
          <a:p>
            <a:pPr>
              <a:lnSpc>
                <a:spcPct val="140000"/>
              </a:lnSpc>
            </a:pPr>
            <a:r>
              <a:rPr lang="en-US" altLang="zh-CN" sz="4800" dirty="0"/>
              <a:t>Miss </a:t>
            </a:r>
            <a:r>
              <a:rPr lang="zh-CN" altLang="en-US" sz="4800" dirty="0">
                <a:solidFill>
                  <a:srgbClr val="FF3300"/>
                </a:solidFill>
              </a:rPr>
              <a:t>小姐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13318" grpId="0"/>
      <p:bldP spid="13319" grpId="0"/>
      <p:bldP spid="13320" grpId="0" animBg="1"/>
      <p:bldP spid="13321" grpId="0"/>
      <p:bldP spid="13322" grpId="0"/>
      <p:bldP spid="133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36859C6EC537AB275FB3FB02AEA47DB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2D1CD"/>
              </a:clrFrom>
              <a:clrTo>
                <a:srgbClr val="D2D1CD">
                  <a:alpha val="0"/>
                </a:srgbClr>
              </a:clrTo>
            </a:clrChange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1CCC156F29681448C55A7A32AEAAB8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BAAA5"/>
              </a:clrFrom>
              <a:clrTo>
                <a:srgbClr val="ABAAA5">
                  <a:alpha val="0"/>
                </a:srgbClr>
              </a:clrTo>
            </a:clrChange>
            <a:lum bright="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t="28169" b="12675"/>
          <a:stretch>
            <a:fillRect/>
          </a:stretch>
        </p:blipFill>
        <p:spPr bwMode="auto">
          <a:xfrm>
            <a:off x="0" y="304800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4876800" y="304800"/>
            <a:ext cx="762000" cy="838200"/>
          </a:xfrm>
          <a:prstGeom prst="ellipse">
            <a:avLst/>
          </a:prstGeom>
          <a:noFill/>
          <a:ln w="38100" cmpd="dbl">
            <a:solidFill>
              <a:srgbClr val="FF669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2895600" y="1676400"/>
            <a:ext cx="12192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7086600" y="2362200"/>
            <a:ext cx="1676400" cy="0"/>
          </a:xfrm>
          <a:prstGeom prst="line">
            <a:avLst/>
          </a:prstGeom>
          <a:noFill/>
          <a:ln w="57150">
            <a:solidFill>
              <a:srgbClr val="70CA0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4572000" y="3505200"/>
            <a:ext cx="1066800" cy="0"/>
          </a:xfrm>
          <a:prstGeom prst="line">
            <a:avLst/>
          </a:prstGeom>
          <a:noFill/>
          <a:ln w="57150" cmpd="thickThin">
            <a:solidFill>
              <a:srgbClr val="00808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5791200" y="4038600"/>
            <a:ext cx="2438400" cy="76200"/>
          </a:xfrm>
          <a:prstGeom prst="line">
            <a:avLst/>
          </a:prstGeom>
          <a:noFill/>
          <a:ln w="57150" cmpd="thickThin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667000" y="5334000"/>
            <a:ext cx="1371600" cy="0"/>
          </a:xfrm>
          <a:prstGeom prst="line">
            <a:avLst/>
          </a:prstGeom>
          <a:noFill/>
          <a:ln w="57150" cmpd="thickThin">
            <a:solidFill>
              <a:srgbClr val="66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4648200" y="6019800"/>
            <a:ext cx="1524000" cy="76200"/>
          </a:xfrm>
          <a:prstGeom prst="line">
            <a:avLst/>
          </a:prstGeom>
          <a:noFill/>
          <a:ln w="57150" cmpd="thickThin">
            <a:solidFill>
              <a:srgbClr val="9966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505200" y="457200"/>
            <a:ext cx="990600" cy="6096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6172200" y="1752600"/>
            <a:ext cx="762000" cy="53340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2286000" y="5410200"/>
            <a:ext cx="1447800" cy="60960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2362200" y="3429000"/>
            <a:ext cx="381000" cy="533400"/>
          </a:xfrm>
          <a:prstGeom prst="ellipse">
            <a:avLst/>
          </a:prstGeom>
          <a:noFill/>
          <a:ln w="57150" cmpd="thinThick">
            <a:solidFill>
              <a:srgbClr val="6699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5562600" y="5999163"/>
            <a:ext cx="16049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8080"/>
                </a:solidFill>
              </a:rPr>
              <a:t>[tenɪs] </a:t>
            </a: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4495800" y="2362200"/>
            <a:ext cx="1371600" cy="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3" grpId="0" animBg="1"/>
      <p:bldP spid="9224" grpId="0" animBg="1"/>
      <p:bldP spid="9225" grpId="0" animBg="1"/>
      <p:bldP spid="9226" grpId="0" animBg="1"/>
      <p:bldP spid="9227" grpId="0" animBg="1"/>
      <p:bldP spid="9228" grpId="0" animBg="1"/>
      <p:bldP spid="9229" grpId="0" animBg="1"/>
      <p:bldP spid="9230" grpId="0" animBg="1"/>
      <p:bldP spid="9231" grpId="0" animBg="1"/>
      <p:bldP spid="9232" grpId="0"/>
      <p:bldP spid="92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52806638198F54C7A76AD986AB39FD5C"/>
          <p:cNvPicPr>
            <a:picLocks noChangeAspect="1" noChangeArrowheads="1"/>
          </p:cNvPicPr>
          <p:nvPr/>
        </p:nvPicPr>
        <p:blipFill>
          <a:blip r:embed="rId3">
            <a:lum bright="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5634" b="16432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Line 5"/>
          <p:cNvSpPr>
            <a:spLocks noChangeShapeType="1"/>
          </p:cNvSpPr>
          <p:nvPr/>
        </p:nvSpPr>
        <p:spPr bwMode="auto">
          <a:xfrm flipH="1">
            <a:off x="1143000" y="3048000"/>
            <a:ext cx="1143000" cy="121920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4648200" y="3124200"/>
            <a:ext cx="1295400" cy="114300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3581400" y="3200400"/>
            <a:ext cx="3429000" cy="106680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4648200" y="3124200"/>
            <a:ext cx="3657600" cy="11430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 animBg="1"/>
      <p:bldP spid="16391" grpId="0" animBg="1"/>
      <p:bldP spid="16392" grpId="0" animBg="1"/>
      <p:bldP spid="1639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5EE8E588A559FF67D7831A2F3BB8BCF6"/>
          <p:cNvPicPr>
            <a:picLocks noChangeAspect="1" noChangeArrowheads="1"/>
          </p:cNvPicPr>
          <p:nvPr/>
        </p:nvPicPr>
        <p:blipFill>
          <a:blip r:embed="rId2">
            <a:lum bright="3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0" t="32394" b="8450"/>
          <a:stretch>
            <a:fillRect/>
          </a:stretch>
        </p:blipFill>
        <p:spPr bwMode="auto">
          <a:xfrm>
            <a:off x="0" y="106680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828800" y="1219200"/>
            <a:ext cx="25606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</a:rPr>
              <a:t> [ɔ:lweɪz]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905000" y="2133600"/>
            <a:ext cx="2501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0000FF"/>
                </a:solidFill>
              </a:rPr>
              <a:t>[ </a:t>
            </a:r>
            <a:r>
              <a:rPr lang="en-US" altLang="zh-CN" sz="4000" b="1" dirty="0" err="1">
                <a:solidFill>
                  <a:srgbClr val="0000FF"/>
                </a:solidFill>
              </a:rPr>
              <a:t>ju:ʒuəli</a:t>
            </a:r>
            <a:r>
              <a:rPr lang="en-US" altLang="zh-CN" sz="4000" b="1" dirty="0">
                <a:solidFill>
                  <a:srgbClr val="0000FF"/>
                </a:solidFill>
              </a:rPr>
              <a:t>] 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905000" y="3124200"/>
            <a:ext cx="15700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</a:rPr>
              <a:t>[ɔ:fn] 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752600" y="4038600"/>
            <a:ext cx="3211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0000FF"/>
                </a:solidFill>
              </a:rPr>
              <a:t> [sʌmtaɪmz] 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905000" y="5029200"/>
            <a:ext cx="2305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</a:rPr>
              <a:t> [nevə(r)]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5" grpId="0"/>
      <p:bldP spid="17416" grpId="0"/>
      <p:bldP spid="174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E4E75A10D4B5BA5EA72855A2799D440"/>
          <p:cNvPicPr>
            <a:picLocks noChangeAspect="1" noChangeArrowheads="1"/>
          </p:cNvPicPr>
          <p:nvPr/>
        </p:nvPicPr>
        <p:blipFill>
          <a:blip r:embed="rId2">
            <a:lum bright="30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21587" r="2499" b="4445"/>
          <a:stretch>
            <a:fillRect/>
          </a:stretch>
        </p:blipFill>
        <p:spPr bwMode="auto">
          <a:xfrm>
            <a:off x="0" y="1371600"/>
            <a:ext cx="9144000" cy="534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828800" y="-50800"/>
            <a:ext cx="5645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rgbClr val="0000FF"/>
                </a:solidFill>
              </a:rPr>
              <a:t>Where is Grandma?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438400" y="5257800"/>
            <a:ext cx="1828800" cy="381000"/>
          </a:xfrm>
          <a:prstGeom prst="rect">
            <a:avLst/>
          </a:prstGeom>
          <a:noFill/>
          <a:ln w="38100" cmpd="dbl">
            <a:solidFill>
              <a:srgbClr val="CC0099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143000" y="1905000"/>
            <a:ext cx="990600" cy="381000"/>
          </a:xfrm>
          <a:prstGeom prst="rect">
            <a:avLst/>
          </a:prstGeom>
          <a:noFill/>
          <a:ln w="76200" cmpd="tri">
            <a:solidFill>
              <a:srgbClr val="990099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0" y="5638800"/>
            <a:ext cx="838200" cy="457200"/>
          </a:xfrm>
          <a:prstGeom prst="ellipse">
            <a:avLst/>
          </a:prstGeom>
          <a:noFill/>
          <a:ln w="57150" cmpd="thinThick">
            <a:solidFill>
              <a:srgbClr val="6699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5791200" y="5562600"/>
            <a:ext cx="381000" cy="533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76200" cmpd="tri">
            <a:solidFill>
              <a:srgbClr val="CC0099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7543800" y="5181600"/>
            <a:ext cx="381000" cy="381000"/>
          </a:xfrm>
          <a:prstGeom prst="pentagon">
            <a:avLst/>
          </a:prstGeom>
          <a:noFill/>
          <a:ln w="38100" cmpd="dbl">
            <a:solidFill>
              <a:srgbClr val="00808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 animBg="1"/>
      <p:bldP spid="21511" grpId="0" animBg="1"/>
      <p:bldP spid="21512" grpId="0" animBg="1"/>
      <p:bldP spid="215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AFD0333A6A7C9464382E427F9C908C14"/>
          <p:cNvPicPr>
            <a:picLocks noChangeAspect="1" noChangeArrowheads="1"/>
          </p:cNvPicPr>
          <p:nvPr/>
        </p:nvPicPr>
        <p:blipFill>
          <a:blip r:embed="rId2">
            <a:lum bright="30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 t="7858" r="2438" b="119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8137525" y="369888"/>
            <a:ext cx="11160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</a:rPr>
              <a:t>[leɪt]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7F83AE1C481C0A2D41C0D448DBBD2C8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A29F8C"/>
              </a:clrFrom>
              <a:clrTo>
                <a:srgbClr val="A29F8C">
                  <a:alpha val="0"/>
                </a:srgbClr>
              </a:clrTo>
            </a:clrChange>
            <a:lum bright="2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5" t="4616" r="7747" b="50705"/>
          <a:stretch>
            <a:fillRect/>
          </a:stretch>
        </p:blipFill>
        <p:spPr bwMode="auto">
          <a:xfrm>
            <a:off x="0" y="0"/>
            <a:ext cx="9144000" cy="368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7F83AE1C481C0A2D41C0D448DBBD2C8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7B6A2"/>
              </a:clrFrom>
              <a:clrTo>
                <a:srgbClr val="B7B6A2">
                  <a:alpha val="0"/>
                </a:srgbClr>
              </a:clrTo>
            </a:clrChange>
            <a:lum bright="24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0" t="49765" r="9859" b="2347"/>
          <a:stretch>
            <a:fillRect/>
          </a:stretch>
        </p:blipFill>
        <p:spPr bwMode="auto">
          <a:xfrm>
            <a:off x="0" y="2838450"/>
            <a:ext cx="91440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全屏显示(4:3)</PresentationFormat>
  <Paragraphs>73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宋体</vt:lpstr>
      <vt:lpstr>微软雅黑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2023-01-16T17:06:49Z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CF1AB81C4400419D83DA774F5C98ACBA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