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handoutMasters/handoutMaster1.xml" ContentType="application/vnd.openxmlformats-officedocument.presentationml.handoutMaster+xml"/>
  <Override PartName="/ppt/media/media1.mp3" ContentType="audio/mp3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>
  <p:sldMasterIdLst>
    <p:sldMasterId id="2147483648" r:id="rId1"/>
  </p:sldMasterIdLst>
  <p:notesMasterIdLst>
    <p:notesMasterId r:id="rId4"/>
  </p:notesMasterIdLst>
  <p:handoutMasterIdLst>
    <p:handoutMasterId r:id="rId19"/>
  </p:handoutMasterIdLst>
  <p:sldIdLst>
    <p:sldId id="2718" r:id="rId3"/>
    <p:sldId id="2736" r:id="rId5"/>
    <p:sldId id="2721" r:id="rId6"/>
    <p:sldId id="2742" r:id="rId7"/>
    <p:sldId id="2743" r:id="rId8"/>
    <p:sldId id="2744" r:id="rId9"/>
    <p:sldId id="2745" r:id="rId10"/>
    <p:sldId id="2747" r:id="rId11"/>
    <p:sldId id="2748" r:id="rId12"/>
    <p:sldId id="2749" r:id="rId13"/>
    <p:sldId id="2750" r:id="rId14"/>
    <p:sldId id="2751" r:id="rId15"/>
    <p:sldId id="2737" r:id="rId16"/>
    <p:sldId id="2752" r:id="rId17"/>
    <p:sldId id="2741" r:id="rId18"/>
  </p:sldIdLst>
  <p:sldSz cx="12858750" cy="7232650"/>
  <p:notesSz cx="6858000" cy="9144000"/>
  <p:defaultTextStyle>
    <a:defPPr>
      <a:defRPr lang="zh-CN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1pPr>
    <a:lvl2pPr marL="640080" indent="-18288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2pPr>
    <a:lvl3pPr marL="1282700" indent="-3683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3pPr>
    <a:lvl4pPr marL="1925955" indent="-554355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4pPr>
    <a:lvl5pPr marL="2568575" indent="-739775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2D050"/>
    <a:srgbClr val="43CAE5"/>
    <a:srgbClr val="6FC4E9"/>
    <a:srgbClr val="06A7DB"/>
    <a:srgbClr val="D4D25C"/>
    <a:srgbClr val="E6CBCE"/>
    <a:srgbClr val="7E9442"/>
    <a:srgbClr val="DDC334"/>
    <a:srgbClr val="70C6EA"/>
    <a:srgbClr val="B3C25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600" autoAdjust="0"/>
    <p:restoredTop sz="97582" autoAdjust="0"/>
  </p:normalViewPr>
  <p:slideViewPr>
    <p:cSldViewPr>
      <p:cViewPr varScale="1">
        <p:scale>
          <a:sx n="105" d="100"/>
          <a:sy n="105" d="100"/>
        </p:scale>
        <p:origin x="-480" y="-84"/>
      </p:cViewPr>
      <p:guideLst>
        <p:guide orient="horz" pos="373"/>
        <p:guide orient="horz" pos="4183"/>
        <p:guide pos="4050"/>
        <p:guide pos="512"/>
        <p:guide pos="7588"/>
      </p:guideLst>
    </p:cSldViewPr>
  </p:slideViewPr>
  <p:outlineViewPr>
    <p:cViewPr>
      <p:scale>
        <a:sx n="100" d="100"/>
        <a:sy n="100" d="100"/>
      </p:scale>
      <p:origin x="0" y="-14412"/>
    </p:cViewPr>
  </p:outlineViewPr>
  <p:notesTextViewPr>
    <p:cViewPr>
      <p:scale>
        <a:sx n="1" d="1"/>
        <a:sy n="1" d="1"/>
      </p:scale>
      <p:origin x="0" y="54"/>
    </p:cViewPr>
  </p:notesTextViewPr>
  <p:sorterViewPr>
    <p:cViewPr varScale="1">
      <p:scale>
        <a:sx n="1" d="1"/>
        <a:sy n="1" d="1"/>
      </p:scale>
      <p:origin x="0" y="0"/>
    </p:cViewPr>
  </p:sorterViewPr>
  <p:gridSpacing cx="72008" cy="72008"/>
</p:viewPr>
</file>

<file path=ppt/_rels/presentation.xml.rels><?xml version='1.0' encoding='UTF-8' standalone='yes'?>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2" Type="http://schemas.openxmlformats.org/officeDocument/2006/relationships/tableStyles" Target="tableStyles.xml"/><Relationship Id="rId21" Type="http://schemas.openxmlformats.org/officeDocument/2006/relationships/viewProps" Target="viewProps.xml"/><Relationship Id="rId20" Type="http://schemas.openxmlformats.org/officeDocument/2006/relationships/presProps" Target="presProps.xml"/><Relationship Id="rId2" Type="http://schemas.openxmlformats.org/officeDocument/2006/relationships/theme" Target="theme/theme1.xml"/><Relationship Id="rId19" Type="http://schemas.openxmlformats.org/officeDocument/2006/relationships/handoutMaster" Target="handoutMasters/handoutMaster1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handoutMasters/_rels/handout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06024D97-E667-405D-B634-E583E2108D71}" type="datetimeFigureOut">
              <a:rPr lang="zh-CN" altLang="en-US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zh-CN" altLang="en-US" noProof="0" smtClean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noProof="0" smtClean="0"/>
              <a:t>单击此处编辑母版文本样式</a:t>
            </a:r>
            <a:endParaRPr lang="zh-CN" altLang="en-US" noProof="0" smtClean="0"/>
          </a:p>
          <a:p>
            <a:pPr lvl="1"/>
            <a:r>
              <a:rPr lang="zh-CN" altLang="en-US" noProof="0" smtClean="0"/>
              <a:t>第二级</a:t>
            </a:r>
            <a:endParaRPr lang="zh-CN" altLang="en-US" noProof="0" smtClean="0"/>
          </a:p>
          <a:p>
            <a:pPr lvl="2"/>
            <a:r>
              <a:rPr lang="zh-CN" altLang="en-US" noProof="0" smtClean="0"/>
              <a:t>第三级</a:t>
            </a:r>
            <a:endParaRPr lang="zh-CN" altLang="en-US" noProof="0" smtClean="0"/>
          </a:p>
          <a:p>
            <a:pPr lvl="3"/>
            <a:r>
              <a:rPr lang="zh-CN" altLang="en-US" noProof="0" smtClean="0"/>
              <a:t>第四级</a:t>
            </a:r>
            <a:endParaRPr lang="zh-CN" altLang="en-US" noProof="0" smtClean="0"/>
          </a:p>
          <a:p>
            <a:pPr lvl="4"/>
            <a:r>
              <a:rPr lang="zh-CN" altLang="en-US" noProof="0" smtClean="0"/>
              <a:t>第五级</a:t>
            </a:r>
            <a:endParaRPr lang="zh-CN" altLang="en-US" noProof="0" smtClean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/>
          <a:lstStyle>
            <a:lvl1pPr algn="r">
              <a:defRPr sz="1200"/>
            </a:lvl1pPr>
          </a:lstStyle>
          <a:p>
            <a:fld id="{418F03C3-53C1-4F10-8DAF-D1F318E96C6E}" type="slidenum">
              <a:rPr lang="zh-CN" altLang="en-US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+mn-lt"/>
        <a:ea typeface="+mn-ea"/>
        <a:cs typeface="+mn-cs"/>
      </a:defRPr>
    </a:lvl1pPr>
    <a:lvl2pPr marL="455930" algn="l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+mn-lt"/>
        <a:ea typeface="+mn-ea"/>
        <a:cs typeface="+mn-cs"/>
      </a:defRPr>
    </a:lvl2pPr>
    <a:lvl3pPr marL="913130" algn="l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+mn-lt"/>
        <a:ea typeface="+mn-ea"/>
        <a:cs typeface="+mn-cs"/>
      </a:defRPr>
    </a:lvl3pPr>
    <a:lvl4pPr marL="1370330" algn="l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+mn-lt"/>
        <a:ea typeface="+mn-ea"/>
        <a:cs typeface="+mn-cs"/>
      </a:defRPr>
    </a:lvl4pPr>
    <a:lvl5pPr marL="1827530" algn="l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+mn-lt"/>
        <a:ea typeface="+mn-ea"/>
        <a:cs typeface="+mn-cs"/>
      </a:defRPr>
    </a:lvl5pPr>
    <a:lvl6pPr marL="2285365" algn="l" defTabSz="913765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6pPr>
    <a:lvl7pPr marL="2742565" algn="l" defTabSz="913765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7pPr>
    <a:lvl8pPr marL="3199765" algn="l" defTabSz="913765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8pPr>
    <a:lvl9pPr marL="3656965" algn="l" defTabSz="913765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10.xml.rels><?xml version='1.0' encoding='UTF-8' standalone='yes'?>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0.xml"/></Relationships>
</file>

<file path=ppt/notesSlides/_rels/notesSlide11.xml.rels><?xml version='1.0' encoding='UTF-8' standalone='yes'?>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1.xml"/></Relationships>
</file>

<file path=ppt/notesSlides/_rels/notesSlide12.xml.rels><?xml version='1.0' encoding='UTF-8' standalone='yes'?>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2.xml"/></Relationships>
</file>

<file path=ppt/notesSlides/_rels/notesSlide13.xml.rels><?xml version='1.0' encoding='UTF-8' standalone='yes'?>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3.xml"/></Relationships>
</file>

<file path=ppt/notesSlides/_rels/notesSlide14.xml.rels><?xml version='1.0' encoding='UTF-8' standalone='yes'?>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4.xml"/></Relationships>
</file>

<file path=ppt/notesSlides/_rels/notesSlide15.xml.rels><?xml version='1.0' encoding='UTF-8' standalone='yes'?>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5.xml"/></Relationships>
</file>

<file path=ppt/notesSlides/_rels/notesSlide2.xml.rels><?xml version='1.0' encoding='UTF-8' standalone='yes'?>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3.xml.rels><?xml version='1.0' encoding='UTF-8' standalone='yes'?>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4.xml.rels><?xml version='1.0' encoding='UTF-8' standalone='yes'?>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5.xml.rels><?xml version='1.0' encoding='UTF-8' standalone='yes'?>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6.xml.rels><?xml version='1.0' encoding='UTF-8' standalone='yes'?>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_rels/notesSlide7.xml.rels><?xml version='1.0' encoding='UTF-8' standalone='yes'?>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_rels/notesSlide8.xml.rels><?xml version='1.0' encoding='UTF-8' standalone='yes'?>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.xml"/></Relationships>
</file>

<file path=ppt/notesSlides/_rels/notesSlide9.xml.rels><?xml version='1.0' encoding='UTF-8' standalone='yes'?>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9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 eaLnBrk="1" hangingPunct="1">
              <a:spcBef>
                <a:spcPct val="0"/>
              </a:spcBef>
            </a:pPr>
            <a:r>
              <a:rPr lang="zh-CN" altLang="en-US" dirty="0" smtClean="0"/>
              <a:t>点击即可编辑点击即可编辑点击即可编辑</a:t>
            </a:r>
            <a:endParaRPr lang="en-US" altLang="zh-CN" dirty="0"/>
          </a:p>
        </p:txBody>
      </p:sp>
      <p:sp>
        <p:nvSpPr>
          <p:cNvPr id="4100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fld id="{892A9086-0BB6-4955-A995-C876A5F12EEB}" type="slidenum">
              <a:rPr lang="zh-CN" altLang="en-US" smtClean="0"/>
            </a:fld>
            <a:endParaRPr lang="zh-CN" altLang="en-US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E9EE43-DC1A-4170-8A72-0F755D8E5D87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E9EE43-DC1A-4170-8A72-0F755D8E5D87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9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 eaLnBrk="1" hangingPunct="1">
              <a:spcBef>
                <a:spcPct val="0"/>
              </a:spcBef>
            </a:pPr>
            <a:endParaRPr lang="zh-CN" altLang="en-US"/>
          </a:p>
        </p:txBody>
      </p:sp>
      <p:sp>
        <p:nvSpPr>
          <p:cNvPr id="4100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fld id="{892A9086-0BB6-4955-A995-C876A5F12EEB}" type="slidenum">
              <a:rPr lang="zh-CN" altLang="en-US" smtClean="0"/>
            </a:fld>
            <a:endParaRPr lang="zh-CN" alt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E9EE43-DC1A-4170-8A72-0F755D8E5D87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9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 eaLnBrk="1" hangingPunct="1">
              <a:spcBef>
                <a:spcPct val="0"/>
              </a:spcBef>
            </a:pPr>
            <a:endParaRPr lang="zh-CN" altLang="en-US"/>
          </a:p>
        </p:txBody>
      </p:sp>
      <p:sp>
        <p:nvSpPr>
          <p:cNvPr id="4100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fld id="{892A9086-0BB6-4955-A995-C876A5F12EEB}" type="slidenum">
              <a:rPr lang="zh-CN" altLang="en-US" smtClean="0"/>
            </a:fld>
            <a:endParaRPr lang="zh-CN" altLang="en-US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>
  <p:cSld>
    <p:bg bwMode="auto"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684213" y="1141413"/>
            <a:ext cx="5486400" cy="3086100"/>
          </a:xfrm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3795" name="备注占位符 2"/>
          <p:cNvSpPr>
            <a:spLocks noGrp="1" noChangeArrowheads="1"/>
          </p:cNvSpPr>
          <p:nvPr>
            <p:ph type="body" idx="1"/>
          </p:nvPr>
        </p:nvSpPr>
        <p:spPr>
          <a:xfrm>
            <a:off x="684213" y="4398963"/>
            <a:ext cx="5486400" cy="36004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altLang="zh-CN"/>
          </a:p>
        </p:txBody>
      </p:sp>
      <p:sp>
        <p:nvSpPr>
          <p:cNvPr id="33796" name="灯片编号占位符 3"/>
          <p:cNvSpPr txBox="1">
            <a:spLocks noGrp="1" noChangeArrowheads="1"/>
          </p:cNvSpPr>
          <p:nvPr/>
        </p:nvSpPr>
        <p:spPr bwMode="auto">
          <a:xfrm>
            <a:off x="3883025" y="8683625"/>
            <a:ext cx="2971800" cy="458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r" eaLnBrk="1" latinLnBrk="1" hangingPunct="1">
              <a:spcBef>
                <a:spcPct val="0"/>
              </a:spcBef>
            </a:pPr>
            <a:fld id="{D8A88CB0-5585-4DC3-AF7B-F8B607B001A8}" type="slidenum">
              <a:rPr lang="zh-CN" altLang="en-US"/>
            </a:fld>
            <a:endParaRPr lang="zh-CN" alt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84354" y="6704023"/>
            <a:ext cx="2892783" cy="384175"/>
          </a:xfrm>
          <a:prstGeom prst="rect">
            <a:avLst/>
          </a:prstGeom>
        </p:spPr>
        <p:txBody>
          <a:bodyPr/>
          <a:lstStyle/>
          <a:p>
            <a:fld id="{3BED4874-415F-4462-8CBD-90FA9588F106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259789" y="6704023"/>
            <a:ext cx="4339173" cy="38417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9081627" y="6704023"/>
            <a:ext cx="2892783" cy="384175"/>
          </a:xfrm>
          <a:prstGeom prst="rect">
            <a:avLst/>
          </a:prstGeom>
        </p:spPr>
        <p:txBody>
          <a:bodyPr/>
          <a:lstStyle/>
          <a:p>
            <a:fld id="{8C92ADDF-ABC6-4EEC-846D-A1AE2D41067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Tm="0">
        <p:fade/>
      </p:transition>
    </mc:Choice>
    <mc:Fallback>
      <p:transition spd="med" advTm="0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节标题">
    <p:bg>
      <p:bgPr>
        <a:gradFill flip="none" rotWithShape="1">
          <a:gsLst>
            <a:gs pos="0">
              <a:srgbClr val="F4F4F4"/>
            </a:gs>
            <a:gs pos="35000">
              <a:srgbClr val="D4D4D4"/>
            </a:gs>
            <a:gs pos="100000">
              <a:srgbClr val="BABBBB"/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F:\Temp\400页超强PPT模板\花PNG\65789.png"/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569"/>
          <a:stretch>
            <a:fillRect/>
          </a:stretch>
        </p:blipFill>
        <p:spPr bwMode="auto">
          <a:xfrm rot="9390624">
            <a:off x="-2328776" y="-4764120"/>
            <a:ext cx="3107903" cy="6923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6" descr="F:\Temp\400页超强PPT模板\花PNG\65789.png"/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569"/>
          <a:stretch>
            <a:fillRect/>
          </a:stretch>
        </p:blipFill>
        <p:spPr bwMode="auto">
          <a:xfrm rot="2472549">
            <a:off x="11905773" y="-6950734"/>
            <a:ext cx="4374337" cy="97443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Tm="0">
        <p:fade/>
      </p:transition>
    </mc:Choice>
    <mc:Fallback>
      <p:transition spd="med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64406" y="2246811"/>
            <a:ext cx="10929938" cy="1550332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928813" y="4098502"/>
            <a:ext cx="9001125" cy="184834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426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858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92849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57175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2143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85762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5002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5143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42938" y="6703596"/>
            <a:ext cx="3000375" cy="385072"/>
          </a:xfrm>
          <a:prstGeom prst="rect">
            <a:avLst/>
          </a:prstGeom>
        </p:spPr>
        <p:txBody>
          <a:bodyPr/>
          <a:lstStyle/>
          <a:p>
            <a:fld id="{5BC574C2-0231-498C-86E3-B4ED627D1603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393406" y="6703596"/>
            <a:ext cx="4071938" cy="385072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9215438" y="6703596"/>
            <a:ext cx="3000375" cy="385072"/>
          </a:xfrm>
          <a:prstGeom prst="rect">
            <a:avLst/>
          </a:prstGeom>
        </p:spPr>
        <p:txBody>
          <a:bodyPr/>
          <a:lstStyle/>
          <a:p>
            <a:fld id="{E7A6D03C-65F4-4C13-B424-B28BC9F7B41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Tm="0">
        <p:fade/>
      </p:transition>
    </mc:Choice>
    <mc:Fallback>
      <p:transition spd="med" advTm="0">
        <p:fade/>
      </p:transition>
    </mc:Fallback>
  </mc:AlternateContent>
</p:sldLayout>
</file>

<file path=ppt/slideMasters/_rels/slideMaster1.xml.rels><?xml version='1.0' encoding='UTF-8' standalone='yes'?>
<Relationships xmlns="http://schemas.openxmlformats.org/package/2006/relationships"><Relationship Id="rId5" Type="http://schemas.openxmlformats.org/officeDocument/2006/relationships/theme" Target="../theme/theme1.xml"/><Relationship Id="rId4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" y="0"/>
            <a:ext cx="12858045" cy="7232649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mc:AlternateContent xmlns:mc="http://schemas.openxmlformats.org/markup-compatibility/2006">
    <mc:Choice xmlns:p14="http://schemas.microsoft.com/office/powerpoint/2010/main" Requires="p14">
      <p:transition spd="med" p14:dur="700" advTm="0">
        <p:fade/>
      </p:transition>
    </mc:Choice>
    <mc:Fallback>
      <p:transition spd="med" advTm="0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835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9" Type="http://schemas.openxmlformats.org/officeDocument/2006/relationships/image" Target="../media/image10.png"/><Relationship Id="rId8" Type="http://schemas.openxmlformats.org/officeDocument/2006/relationships/image" Target="../media/image1.png"/><Relationship Id="rId7" Type="http://schemas.openxmlformats.org/officeDocument/2006/relationships/image" Target="../media/image9.png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5" Type="http://schemas.openxmlformats.org/officeDocument/2006/relationships/notesSlide" Target="../notesSlides/notesSlide1.xml"/><Relationship Id="rId14" Type="http://schemas.openxmlformats.org/officeDocument/2006/relationships/slideLayout" Target="../slideLayouts/slideLayout1.xml"/><Relationship Id="rId13" Type="http://schemas.openxmlformats.org/officeDocument/2006/relationships/tags" Target="../tags/tag1.xml"/><Relationship Id="rId12" Type="http://schemas.openxmlformats.org/officeDocument/2006/relationships/image" Target="../media/image11.png"/><Relationship Id="rId11" Type="http://schemas.microsoft.com/office/2007/relationships/media" Target="../media/media1.mp3"/><Relationship Id="rId10" Type="http://schemas.openxmlformats.org/officeDocument/2006/relationships/audio" Target="../media/media1.mp3"/><Relationship Id="rId1" Type="http://schemas.openxmlformats.org/officeDocument/2006/relationships/image" Target="../media/image3.png"/></Relationships>
</file>

<file path=ppt/slides/_rels/slide10.xml.rels><?xml version='1.0' encoding='UTF-8' standalone='yes'?>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'1.0' encoding='UTF-8' standalone='yes'?>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'1.0' encoding='UTF-8' standalone='yes'?>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'1.0' encoding='UTF-8' standalone='yes'?>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16.png"/></Relationships>
</file>

<file path=ppt/slides/_rels/slide14.xml.rels><?xml version='1.0' encoding='UTF-8' standalone='yes'?>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16.png"/></Relationships>
</file>

<file path=ppt/slides/_rels/slide15.xml.rels><?xml version='1.0' encoding='UTF-8' standalone='yes'?>
<Relationships xmlns="http://schemas.openxmlformats.org/package/2006/relationships"><Relationship Id="rId9" Type="http://schemas.openxmlformats.org/officeDocument/2006/relationships/tags" Target="../tags/tag3.xml"/><Relationship Id="rId8" Type="http://schemas.openxmlformats.org/officeDocument/2006/relationships/image" Target="../media/image1.png"/><Relationship Id="rId7" Type="http://schemas.openxmlformats.org/officeDocument/2006/relationships/image" Target="../media/image9.png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1" Type="http://schemas.openxmlformats.org/officeDocument/2006/relationships/notesSlide" Target="../notesSlides/notesSlide15.xml"/><Relationship Id="rId10" Type="http://schemas.openxmlformats.org/officeDocument/2006/relationships/slideLayout" Target="../slideLayouts/slideLayout1.xml"/><Relationship Id="rId1" Type="http://schemas.openxmlformats.org/officeDocument/2006/relationships/image" Target="../media/image3.png"/></Relationships>
</file>

<file path=ppt/slides/_rels/slide2.xml.rels><?xml version='1.0' encoding='UTF-8' standalone='yes'?>
<Relationships xmlns="http://schemas.openxmlformats.org/package/2006/relationships"><Relationship Id="rId4" Type="http://schemas.openxmlformats.org/officeDocument/2006/relationships/notesSlide" Target="../notesSlides/notesSlide2.xml"/><Relationship Id="rId3" Type="http://schemas.openxmlformats.org/officeDocument/2006/relationships/slideLayout" Target="../slideLayouts/slideLayout3.xml"/><Relationship Id="rId2" Type="http://schemas.openxmlformats.org/officeDocument/2006/relationships/image" Target="../media/image12.png"/><Relationship Id="rId1" Type="http://schemas.openxmlformats.org/officeDocument/2006/relationships/image" Target="../media/image1.png"/></Relationships>
</file>

<file path=ppt/slides/_rels/slide3.xml.rels><?xml version='1.0' encoding='UTF-8' standalone='yes'?>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'1.0' encoding='UTF-8' standalone='yes'?>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'1.0' encoding='UTF-8' standalone='yes'?>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'1.0' encoding='UTF-8' standalone='yes'?>
<Relationships xmlns="http://schemas.openxmlformats.org/package/2006/relationships"><Relationship Id="rId5" Type="http://schemas.openxmlformats.org/officeDocument/2006/relationships/notesSlide" Target="../notesSlides/notesSlide6.xml"/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image" Target="../media/image13.jpeg"/></Relationships>
</file>

<file path=ppt/slides/_rels/slide7.xml.rels><?xml version='1.0' encoding='UTF-8' standalone='yes'?>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'1.0' encoding='UTF-8' standalone='yes'?>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/Relationships>
</file>

<file path=ppt/slides/_rels/slide9.xml.rels><?xml version='1.0' encoding='UTF-8' standalone='yes'?>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/>
          <p:cNvPicPr>
            <a:picLocks noChangeAspect="1"/>
          </p:cNvPicPr>
          <p:nvPr/>
        </p:nvPicPr>
        <p:blipFill rotWithShape="1"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831929" y="808013"/>
            <a:ext cx="720080" cy="738026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0893871" y="5857088"/>
            <a:ext cx="538399" cy="519981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1560121" y="1040121"/>
            <a:ext cx="437159" cy="434745"/>
          </a:xfrm>
          <a:prstGeom prst="rect">
            <a:avLst/>
          </a:prstGeom>
        </p:spPr>
      </p:pic>
      <p:pic>
        <p:nvPicPr>
          <p:cNvPr id="17" name="图片 16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2322201" y="50405"/>
            <a:ext cx="367947" cy="365915"/>
          </a:xfrm>
          <a:prstGeom prst="rect">
            <a:avLst/>
          </a:prstGeom>
        </p:spPr>
      </p:pic>
      <p:pic>
        <p:nvPicPr>
          <p:cNvPr id="18" name="图片 17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559" r="22559"/>
          <a:stretch>
            <a:fillRect/>
          </a:stretch>
        </p:blipFill>
        <p:spPr>
          <a:xfrm>
            <a:off x="10277526" y="4140556"/>
            <a:ext cx="324162" cy="332241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993" b="-1993"/>
          <a:stretch>
            <a:fillRect/>
          </a:stretch>
        </p:blipFill>
        <p:spPr>
          <a:xfrm>
            <a:off x="8157567" y="1600101"/>
            <a:ext cx="468084" cy="465499"/>
          </a:xfrm>
          <a:prstGeom prst="rect">
            <a:avLst/>
          </a:prstGeom>
        </p:spPr>
      </p:pic>
      <p:pic>
        <p:nvPicPr>
          <p:cNvPr id="20" name="图片 19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1195015" y="2219634"/>
            <a:ext cx="730211" cy="726179"/>
          </a:xfrm>
          <a:prstGeom prst="rect">
            <a:avLst/>
          </a:prstGeom>
        </p:spPr>
      </p:pic>
      <p:sp>
        <p:nvSpPr>
          <p:cNvPr id="21" name="矩形 259"/>
          <p:cNvSpPr>
            <a:spLocks noChangeArrowheads="1"/>
          </p:cNvSpPr>
          <p:nvPr/>
        </p:nvSpPr>
        <p:spPr bwMode="auto">
          <a:xfrm>
            <a:off x="2487768" y="2032149"/>
            <a:ext cx="7883215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algn="ctr">
              <a:buNone/>
            </a:pPr>
            <a:r>
              <a:rPr lang="zh-CN" altLang="en-US" sz="6000" b="1" cap="all" dirty="0" smtClean="0">
                <a:cs typeface="Arial" panose="020B0604020202020204" pitchFamily="34" charset="0"/>
              </a:rPr>
              <a:t>职业生涯规划</a:t>
            </a:r>
            <a:r>
              <a:rPr lang="en-US" altLang="zh-CN" sz="6000" b="1" cap="all" dirty="0" smtClean="0">
                <a:cs typeface="Arial" panose="020B0604020202020204" pitchFamily="34" charset="0"/>
              </a:rPr>
              <a:t>PPT</a:t>
            </a:r>
            <a:r>
              <a:rPr lang="zh-CN" altLang="en-US" sz="6000" b="1" cap="all" dirty="0" smtClean="0">
                <a:cs typeface="Arial" panose="020B0604020202020204" pitchFamily="34" charset="0"/>
              </a:rPr>
              <a:t>模板</a:t>
            </a:r>
            <a:endParaRPr lang="zh-CN" altLang="en-US" sz="6000" b="1" cap="all" dirty="0">
              <a:cs typeface="Arial" panose="020B0604020202020204" pitchFamily="34" charset="0"/>
            </a:endParaRPr>
          </a:p>
        </p:txBody>
      </p:sp>
      <p:cxnSp>
        <p:nvCxnSpPr>
          <p:cNvPr id="24" name="直接连接符 23"/>
          <p:cNvCxnSpPr/>
          <p:nvPr/>
        </p:nvCxnSpPr>
        <p:spPr>
          <a:xfrm>
            <a:off x="2725430" y="3598387"/>
            <a:ext cx="7407890" cy="0"/>
          </a:xfrm>
          <a:prstGeom prst="line">
            <a:avLst/>
          </a:prstGeom>
          <a:ln w="9525">
            <a:solidFill>
              <a:srgbClr val="00419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矩形 259"/>
          <p:cNvSpPr>
            <a:spLocks noChangeArrowheads="1"/>
          </p:cNvSpPr>
          <p:nvPr/>
        </p:nvSpPr>
        <p:spPr bwMode="auto">
          <a:xfrm>
            <a:off x="2644412" y="3658436"/>
            <a:ext cx="7569927" cy="4821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algn="just">
              <a:lnSpc>
                <a:spcPct val="150000"/>
              </a:lnSpc>
              <a:buNone/>
            </a:pPr>
            <a:r>
              <a:rPr lang="en-US" altLang="zh-CN" sz="900" dirty="0" smtClean="0">
                <a:latin typeface="Arial" panose="020B0604020202020204" pitchFamily="34" charset="0"/>
                <a:cs typeface="Arial" panose="020B0604020202020204" pitchFamily="34" charset="0"/>
              </a:rPr>
              <a:t>CONTRACTED WIND POWERPOINT TEMPLATE DESIGNS CONTRACTED WIND POWERPOINT TEMPLATE DESIGNS CONTRACTED WIND POWERPOINT TEMPLATE DESIGNS CONTRACTED WIND POWERPOINT TEMPLATE DESIGNS</a:t>
            </a:r>
            <a:endParaRPr lang="zh-CN" altLang="en-US" sz="9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2" name="Picture 6" descr="F:\Temp\400页超强PPT模板\花PNG\65789.png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569"/>
          <a:stretch>
            <a:fillRect/>
          </a:stretch>
        </p:blipFill>
        <p:spPr bwMode="auto">
          <a:xfrm rot="5400000">
            <a:off x="4145974" y="278436"/>
            <a:ext cx="4374337" cy="97443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TextBox 15"/>
          <p:cNvSpPr txBox="1"/>
          <p:nvPr/>
        </p:nvSpPr>
        <p:spPr>
          <a:xfrm>
            <a:off x="2701244" y="3112269"/>
            <a:ext cx="1331595" cy="417830"/>
          </a:xfrm>
          <a:prstGeom prst="rect">
            <a:avLst/>
          </a:prstGeom>
          <a:noFill/>
        </p:spPr>
        <p:txBody>
          <a:bodyPr vert="horz" wrap="none" rtlCol="0">
            <a:spAutoFit/>
          </a:bodyPr>
          <a:lstStyle/>
          <a:p>
            <a:r>
              <a:rPr lang="zh-CN" altLang="en-US" sz="2000" dirty="0" smtClean="0">
                <a:latin typeface="+mj-ea"/>
                <a:ea typeface="+mj-ea"/>
              </a:rPr>
              <a:t>班级：</a:t>
            </a:r>
            <a:r>
              <a:rPr lang="en-US" altLang="zh-CN" sz="2000" dirty="0" smtClean="0">
                <a:latin typeface="+mj-ea"/>
                <a:ea typeface="+mj-ea"/>
              </a:rPr>
              <a:t>xxx</a:t>
            </a:r>
            <a:endParaRPr lang="en-US" altLang="zh-CN" sz="2000" dirty="0" smtClean="0">
              <a:latin typeface="+mj-ea"/>
              <a:ea typeface="+mj-ea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4242736" y="3112269"/>
            <a:ext cx="1198880" cy="417830"/>
          </a:xfrm>
          <a:prstGeom prst="rect">
            <a:avLst/>
          </a:prstGeom>
          <a:noFill/>
        </p:spPr>
        <p:txBody>
          <a:bodyPr vert="horz" wrap="none" rtlCol="0">
            <a:spAutoFit/>
          </a:bodyPr>
          <a:lstStyle/>
          <a:p>
            <a:r>
              <a:rPr lang="zh-CN" altLang="en-US" sz="2000" dirty="0" smtClean="0">
                <a:latin typeface="+mj-ea"/>
                <a:ea typeface="+mj-ea"/>
              </a:rPr>
              <a:t>性别：女</a:t>
            </a:r>
            <a:endParaRPr lang="en-US" altLang="zh-CN" sz="2000" dirty="0" smtClean="0">
              <a:latin typeface="+mj-ea"/>
              <a:ea typeface="+mj-ea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5653572" y="3112269"/>
            <a:ext cx="2823209" cy="400110"/>
          </a:xfrm>
          <a:prstGeom prst="rect">
            <a:avLst/>
          </a:prstGeom>
          <a:noFill/>
        </p:spPr>
        <p:txBody>
          <a:bodyPr vert="horz" wrap="none" rtlCol="0">
            <a:spAutoFit/>
          </a:bodyPr>
          <a:lstStyle/>
          <a:p>
            <a:r>
              <a:rPr lang="zh-CN" altLang="en-US" sz="2000" dirty="0" smtClean="0">
                <a:latin typeface="+mj-ea"/>
                <a:ea typeface="+mj-ea"/>
              </a:rPr>
              <a:t>联系电话：</a:t>
            </a:r>
            <a:r>
              <a:rPr lang="en-US" altLang="zh-CN" sz="2000" dirty="0" smtClean="0">
                <a:latin typeface="+mj-ea"/>
                <a:ea typeface="+mj-ea"/>
              </a:rPr>
              <a:t>123456789</a:t>
            </a:r>
            <a:endParaRPr lang="zh-CN" altLang="en-US" sz="2000" dirty="0">
              <a:latin typeface="+mj-ea"/>
              <a:ea typeface="+mj-ea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8634715" y="3112269"/>
            <a:ext cx="1331595" cy="398780"/>
          </a:xfrm>
          <a:prstGeom prst="rect">
            <a:avLst/>
          </a:prstGeom>
          <a:noFill/>
        </p:spPr>
        <p:txBody>
          <a:bodyPr vert="horz" wrap="none" rtlCol="0">
            <a:spAutoFit/>
          </a:bodyPr>
          <a:lstStyle/>
          <a:p>
            <a:pPr algn="l"/>
            <a:r>
              <a:rPr lang="zh-CN" altLang="en-US" sz="2000" dirty="0" smtClean="0">
                <a:latin typeface="+mj-ea"/>
                <a:ea typeface="+mj-ea"/>
              </a:rPr>
              <a:t>姓名：</a:t>
            </a:r>
            <a:r>
              <a:rPr lang="en-US" altLang="zh-CN" sz="2000" dirty="0" smtClean="0">
                <a:latin typeface="+mj-ea"/>
                <a:ea typeface="+mj-ea"/>
              </a:rPr>
              <a:t>xxx</a:t>
            </a:r>
            <a:endParaRPr lang="en-US" altLang="zh-CN" sz="2000" dirty="0" smtClean="0">
              <a:latin typeface="+mj-ea"/>
              <a:ea typeface="+mj-ea"/>
            </a:endParaRPr>
          </a:p>
        </p:txBody>
      </p:sp>
      <p:pic>
        <p:nvPicPr>
          <p:cNvPr id="28" name="图片 27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555801" y="3212296"/>
            <a:ext cx="201166" cy="200055"/>
          </a:xfrm>
          <a:prstGeom prst="rect">
            <a:avLst/>
          </a:prstGeom>
        </p:spPr>
      </p:pic>
      <p:pic>
        <p:nvPicPr>
          <p:cNvPr id="29" name="图片 28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125119" y="3212296"/>
            <a:ext cx="201166" cy="200055"/>
          </a:xfrm>
          <a:prstGeom prst="rect">
            <a:avLst/>
          </a:prstGeom>
        </p:spPr>
      </p:pic>
      <p:pic>
        <p:nvPicPr>
          <p:cNvPr id="30" name="图片 29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552989" y="3212296"/>
            <a:ext cx="201166" cy="200055"/>
          </a:xfrm>
          <a:prstGeom prst="rect">
            <a:avLst/>
          </a:prstGeom>
        </p:spPr>
      </p:pic>
      <p:pic>
        <p:nvPicPr>
          <p:cNvPr id="31" name="图片 30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534132" y="3209950"/>
            <a:ext cx="201166" cy="200055"/>
          </a:xfrm>
          <a:prstGeom prst="rect">
            <a:avLst/>
          </a:prstGeom>
        </p:spPr>
      </p:pic>
      <p:pic>
        <p:nvPicPr>
          <p:cNvPr id="32" name="Could This Be Love">
            <a:hlinkClick r:id="" action="ppaction://media"/>
          </p:cNvPr>
          <p:cNvPicPr>
            <a:picLocks noChangeAspect="1"/>
          </p:cNvPicPr>
          <p:nvPr>
            <a:videoFile r:link="rId10"/>
            <p:extLst>
              <p:ext uri="{DAA4B4D4-6D71-4841-9C94-3DE7FCFB9230}">
                <p14:media xmlns:p14="http://schemas.microsoft.com/office/powerpoint/2010/main" r:embed="rId11"/>
              </p:ext>
            </p:extLst>
          </p:nvPr>
        </p:nvPicPr>
        <p:blipFill>
          <a:blip r:embed="rId12" cstate="print"/>
          <a:stretch>
            <a:fillRect/>
          </a:stretch>
        </p:blipFill>
        <p:spPr>
          <a:xfrm>
            <a:off x="6124575" y="-1093258"/>
            <a:ext cx="609600" cy="609600"/>
          </a:xfrm>
          <a:prstGeom prst="rect">
            <a:avLst/>
          </a:prstGeom>
        </p:spPr>
      </p:pic>
    </p:spTree>
    <p:custDataLst>
      <p:tags r:id="rId13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Tm="0">
        <p:fade/>
      </p:transition>
    </mc:Choice>
    <mc:Fallback>
      <p:transition spd="med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2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1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1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2" presetClass="entr" presetSubtype="9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1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1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9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1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1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9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1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1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9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1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1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9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1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1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" presetClass="entr" presetSubtype="9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1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1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7" dur="1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8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9" dur="1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0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1" dur="1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2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3" dur="1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4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5" dur="1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6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7" dur="1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8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9" dur="1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500"/>
                            </p:stCondLst>
                            <p:childTnLst>
                              <p:par>
                                <p:cTn id="51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2500"/>
                            </p:stCondLst>
                            <p:childTnLst>
                              <p:par>
                                <p:cTn id="57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 tmFilter="0,0; .5, 1; 1, 1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5000"/>
                            </p:stCondLst>
                            <p:childTnLst>
                              <p:par>
                                <p:cTn id="65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66" dur="500" tmFilter="0, 0; .2, .5; .8, .5; 1, 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7" dur="250" autoRev="1" fill="hold"/>
                                        <p:tgtEl>
                                          <p:spTgt spid="2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68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1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1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2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73" dur="1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6500"/>
                            </p:stCondLst>
                            <p:childTnLst>
                              <p:par>
                                <p:cTn id="7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500" tmFilter="0,0; .5, 1; 1, 1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7250"/>
                            </p:stCondLst>
                            <p:childTnLst>
                              <p:par>
                                <p:cTn id="83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84" dur="500" tmFilter="0, 0; .2, .5; .8, .5; 1, 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5" dur="250" autoRev="1" fill="hold"/>
                                        <p:tgtEl>
                                          <p:spTgt spid="1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6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8" dur="1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9" dur="1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0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91" dur="1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8751"/>
                            </p:stCondLst>
                            <p:childTnLst>
                              <p:par>
                                <p:cTn id="93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" dur="500" tmFilter="0,0; .5, 1; 1, 1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9401"/>
                            </p:stCondLst>
                            <p:childTnLst>
                              <p:par>
                                <p:cTn id="101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102" dur="500" tmFilter="0, 0; .2, .5; .8, .5; 1, 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3" dur="250" autoRev="1" fill="hold"/>
                                        <p:tgtEl>
                                          <p:spTgt spid="2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04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6" dur="1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7" dur="1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8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9" dur="1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10901"/>
                            </p:stCondLst>
                            <p:childTnLst>
                              <p:par>
                                <p:cTn id="111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7" dur="500" tmFilter="0,0; .5, 1; 1, 1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>
                            <p:stCondLst>
                              <p:cond delay="12051"/>
                            </p:stCondLst>
                            <p:childTnLst>
                              <p:par>
                                <p:cTn id="119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120" dur="500" tmFilter="0, 0; .2, .5; .8, .5; 1, 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1" dur="250" autoRev="1" fill="hold"/>
                                        <p:tgtEl>
                                          <p:spTgt spid="2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22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4" dur="1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5" dur="1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6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27" dur="1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>
                            <p:stCondLst>
                              <p:cond delay="13551"/>
                            </p:stCondLst>
                            <p:childTnLst>
                              <p:par>
                                <p:cTn id="129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5" dur="500" tmFilter="0,0; .5, 1; 1, 1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6" fill="hold">
                            <p:stCondLst>
                              <p:cond delay="14301"/>
                            </p:stCondLst>
                            <p:childTnLst>
                              <p:par>
                                <p:cTn id="137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138" dur="500" tmFilter="0, 0; .2, .5; .8, .5; 1, 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9" dur="250" autoRev="1" fill="hold"/>
                                        <p:tgtEl>
                                          <p:spTgt spid="2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0" fill="hold">
                            <p:stCondLst>
                              <p:cond delay="14801"/>
                            </p:stCondLst>
                            <p:childTnLst>
                              <p:par>
                                <p:cTn id="14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4" fill="hold">
                            <p:stCondLst>
                              <p:cond delay="15301"/>
                            </p:stCondLst>
                            <p:childTnLst>
                              <p:par>
                                <p:cTn id="14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1" dur="500" tmFilter="0,0; .5, 1; 1, 1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2" fill="hold">
                            <p:stCondLst>
                              <p:cond delay="24500"/>
                            </p:stCondLst>
                            <p:childTnLst>
                              <p:par>
                                <p:cTn id="153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154" dur="500" tmFilter="0, 0; .2, .5; .8, .5; 1, 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5" dur="250" autoRev="1" fill="hold"/>
                                        <p:tgtEl>
                                          <p:spTgt spid="2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 numSld="999" showWhenStopped="0">
                <p:cTn id="156" repeatCount="indefinite" fill="remove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2"/>
                </p:tgtEl>
              </p:cMediaNode>
            </p:video>
          </p:childTnLst>
        </p:cTn>
      </p:par>
    </p:tnLst>
    <p:bldLst>
      <p:bldP spid="21" grpId="0"/>
      <p:bldP spid="21" grpId="1"/>
      <p:bldP spid="25" grpId="0"/>
      <p:bldP spid="25" grpId="1"/>
      <p:bldP spid="16" grpId="0"/>
      <p:bldP spid="16" grpId="1"/>
      <p:bldP spid="23" grpId="0"/>
      <p:bldP spid="23" grpId="1"/>
      <p:bldP spid="26" grpId="0"/>
      <p:bldP spid="26" grpId="1"/>
      <p:bldP spid="27" grpId="0"/>
      <p:bldP spid="27" grpId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任意多边形 30"/>
          <p:cNvSpPr/>
          <p:nvPr/>
        </p:nvSpPr>
        <p:spPr bwMode="auto">
          <a:xfrm rot="5400000">
            <a:off x="10298634" y="2565749"/>
            <a:ext cx="1321296" cy="3878871"/>
          </a:xfrm>
          <a:custGeom>
            <a:avLst/>
            <a:gdLst>
              <a:gd name="connsiteX0" fmla="*/ 0 w 1253008"/>
              <a:gd name="connsiteY0" fmla="*/ 3081115 h 3678400"/>
              <a:gd name="connsiteX1" fmla="*/ 0 w 1253008"/>
              <a:gd name="connsiteY1" fmla="*/ 103674 h 3678400"/>
              <a:gd name="connsiteX2" fmla="*/ 103675 w 1253008"/>
              <a:gd name="connsiteY2" fmla="*/ 0 h 3678400"/>
              <a:gd name="connsiteX3" fmla="*/ 325621 w 1253008"/>
              <a:gd name="connsiteY3" fmla="*/ 0 h 3678400"/>
              <a:gd name="connsiteX4" fmla="*/ 429296 w 1253008"/>
              <a:gd name="connsiteY4" fmla="*/ 103674 h 3678400"/>
              <a:gd name="connsiteX5" fmla="*/ 429296 w 1253008"/>
              <a:gd name="connsiteY5" fmla="*/ 3020727 h 3678400"/>
              <a:gd name="connsiteX6" fmla="*/ 435077 w 1253008"/>
              <a:gd name="connsiteY6" fmla="*/ 3028006 h 3678400"/>
              <a:gd name="connsiteX7" fmla="*/ 629745 w 1253008"/>
              <a:gd name="connsiteY7" fmla="*/ 3047864 h 3678400"/>
              <a:gd name="connsiteX8" fmla="*/ 629745 w 1253008"/>
              <a:gd name="connsiteY8" fmla="*/ 3046873 h 3678400"/>
              <a:gd name="connsiteX9" fmla="*/ 1224810 w 1253008"/>
              <a:gd name="connsiteY9" fmla="*/ 3505788 h 3678400"/>
              <a:gd name="connsiteX10" fmla="*/ 919535 w 1253008"/>
              <a:gd name="connsiteY10" fmla="*/ 3675675 h 3678400"/>
              <a:gd name="connsiteX11" fmla="*/ 824413 w 1253008"/>
              <a:gd name="connsiteY11" fmla="*/ 3496963 h 3678400"/>
              <a:gd name="connsiteX12" fmla="*/ 629745 w 1253008"/>
              <a:gd name="connsiteY12" fmla="*/ 3477106 h 3678400"/>
              <a:gd name="connsiteX13" fmla="*/ 629745 w 1253008"/>
              <a:gd name="connsiteY13" fmla="*/ 3478097 h 3678400"/>
              <a:gd name="connsiteX14" fmla="*/ 9137 w 1253008"/>
              <a:gd name="connsiteY14" fmla="*/ 3138358 h 3678400"/>
              <a:gd name="connsiteX15" fmla="*/ 9348 w 1253008"/>
              <a:gd name="connsiteY15" fmla="*/ 3123250 h 3678400"/>
              <a:gd name="connsiteX16" fmla="*/ 8147 w 1253008"/>
              <a:gd name="connsiteY16" fmla="*/ 3121470 h 3678400"/>
              <a:gd name="connsiteX17" fmla="*/ 0 w 1253008"/>
              <a:gd name="connsiteY17" fmla="*/ 3081115 h 3678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1253008" h="3678400">
                <a:moveTo>
                  <a:pt x="0" y="3081115"/>
                </a:moveTo>
                <a:lnTo>
                  <a:pt x="0" y="103674"/>
                </a:lnTo>
                <a:cubicBezTo>
                  <a:pt x="0" y="46416"/>
                  <a:pt x="46417" y="0"/>
                  <a:pt x="103675" y="0"/>
                </a:cubicBezTo>
                <a:lnTo>
                  <a:pt x="325621" y="0"/>
                </a:lnTo>
                <a:cubicBezTo>
                  <a:pt x="382879" y="0"/>
                  <a:pt x="429296" y="46416"/>
                  <a:pt x="429296" y="103674"/>
                </a:cubicBezTo>
                <a:lnTo>
                  <a:pt x="429296" y="3020727"/>
                </a:lnTo>
                <a:lnTo>
                  <a:pt x="435077" y="3028006"/>
                </a:lnTo>
                <a:cubicBezTo>
                  <a:pt x="457198" y="3054483"/>
                  <a:pt x="525774" y="3047864"/>
                  <a:pt x="629745" y="3047864"/>
                </a:cubicBezTo>
                <a:lnTo>
                  <a:pt x="629745" y="3046873"/>
                </a:lnTo>
                <a:cubicBezTo>
                  <a:pt x="1187204" y="3046873"/>
                  <a:pt x="1319932" y="3393266"/>
                  <a:pt x="1224810" y="3505788"/>
                </a:cubicBezTo>
                <a:cubicBezTo>
                  <a:pt x="1162870" y="3580803"/>
                  <a:pt x="999172" y="3697739"/>
                  <a:pt x="919535" y="3675675"/>
                </a:cubicBezTo>
                <a:cubicBezTo>
                  <a:pt x="866444" y="3658025"/>
                  <a:pt x="901838" y="3578597"/>
                  <a:pt x="824413" y="3496963"/>
                </a:cubicBezTo>
                <a:cubicBezTo>
                  <a:pt x="802292" y="3470487"/>
                  <a:pt x="733716" y="3477106"/>
                  <a:pt x="629745" y="3477106"/>
                </a:cubicBezTo>
                <a:lnTo>
                  <a:pt x="629745" y="3478097"/>
                </a:lnTo>
                <a:cubicBezTo>
                  <a:pt x="211651" y="3478097"/>
                  <a:pt x="32468" y="3283251"/>
                  <a:pt x="9137" y="3138358"/>
                </a:cubicBezTo>
                <a:lnTo>
                  <a:pt x="9348" y="3123250"/>
                </a:lnTo>
                <a:lnTo>
                  <a:pt x="8147" y="3121470"/>
                </a:lnTo>
                <a:cubicBezTo>
                  <a:pt x="2901" y="3109066"/>
                  <a:pt x="0" y="3095429"/>
                  <a:pt x="0" y="3081115"/>
                </a:cubicBezTo>
                <a:close/>
              </a:path>
            </a:pathLst>
          </a:custGeom>
          <a:solidFill>
            <a:srgbClr val="43CAE5"/>
          </a:solidFill>
          <a:ln w="25400" cap="flat" cmpd="sng" algn="ctr">
            <a:noFill/>
            <a:prstDash val="solid"/>
          </a:ln>
          <a:effectLst/>
        </p:spPr>
        <p:txBody>
          <a:bodyPr rot="0" spcFirstLastPara="0" vertOverflow="overflow" horzOverflow="overflow" vert="horz" wrap="square" lIns="96417" tIns="48208" rIns="96417" bIns="48208" numCol="1" spcCol="0" rtlCol="0" fromWordArt="0" anchor="ctr" anchorCtr="0" forceAA="0" compatLnSpc="1">
            <a:noAutofit/>
          </a:bodyPr>
          <a:lstStyle/>
          <a:p>
            <a:pPr algn="ctr">
              <a:lnSpc>
                <a:spcPct val="130000"/>
              </a:lnSpc>
            </a:pPr>
            <a:endParaRPr lang="en-US" sz="2000" kern="0">
              <a:solidFill>
                <a:sysClr val="window" lastClr="FFFFFF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grpSp>
        <p:nvGrpSpPr>
          <p:cNvPr id="7" name="组合 6"/>
          <p:cNvGrpSpPr/>
          <p:nvPr/>
        </p:nvGrpSpPr>
        <p:grpSpPr>
          <a:xfrm>
            <a:off x="7971587" y="2820584"/>
            <a:ext cx="1231915" cy="2415821"/>
            <a:chOff x="7558505" y="2674384"/>
            <a:chExt cx="1168246" cy="2290964"/>
          </a:xfrm>
          <a:solidFill>
            <a:srgbClr val="92D050"/>
          </a:solidFill>
        </p:grpSpPr>
        <p:sp>
          <p:nvSpPr>
            <p:cNvPr id="19" name="Freeform 18"/>
            <p:cNvSpPr/>
            <p:nvPr/>
          </p:nvSpPr>
          <p:spPr bwMode="auto">
            <a:xfrm rot="5400000">
              <a:off x="6850210" y="3382679"/>
              <a:ext cx="2290964" cy="874374"/>
            </a:xfrm>
            <a:custGeom>
              <a:avLst/>
              <a:gdLst>
                <a:gd name="T0" fmla="*/ 724 w 1036"/>
                <a:gd name="T1" fmla="*/ 101 h 396"/>
                <a:gd name="T2" fmla="*/ 724 w 1036"/>
                <a:gd name="T3" fmla="*/ 101 h 396"/>
                <a:gd name="T4" fmla="*/ 312 w 1036"/>
                <a:gd name="T5" fmla="*/ 101 h 396"/>
                <a:gd name="T6" fmla="*/ 312 w 1036"/>
                <a:gd name="T7" fmla="*/ 101 h 396"/>
                <a:gd name="T8" fmla="*/ 312 w 1036"/>
                <a:gd name="T9" fmla="*/ 101 h 396"/>
                <a:gd name="T10" fmla="*/ 311 w 1036"/>
                <a:gd name="T11" fmla="*/ 101 h 396"/>
                <a:gd name="T12" fmla="*/ 311 w 1036"/>
                <a:gd name="T13" fmla="*/ 101 h 396"/>
                <a:gd name="T14" fmla="*/ 224 w 1036"/>
                <a:gd name="T15" fmla="*/ 92 h 396"/>
                <a:gd name="T16" fmla="*/ 181 w 1036"/>
                <a:gd name="T17" fmla="*/ 11 h 396"/>
                <a:gd name="T18" fmla="*/ 43 w 1036"/>
                <a:gd name="T19" fmla="*/ 88 h 396"/>
                <a:gd name="T20" fmla="*/ 310 w 1036"/>
                <a:gd name="T21" fmla="*/ 295 h 396"/>
                <a:gd name="T22" fmla="*/ 310 w 1036"/>
                <a:gd name="T23" fmla="*/ 295 h 396"/>
                <a:gd name="T24" fmla="*/ 312 w 1036"/>
                <a:gd name="T25" fmla="*/ 295 h 396"/>
                <a:gd name="T26" fmla="*/ 312 w 1036"/>
                <a:gd name="T27" fmla="*/ 295 h 396"/>
                <a:gd name="T28" fmla="*/ 312 w 1036"/>
                <a:gd name="T29" fmla="*/ 295 h 396"/>
                <a:gd name="T30" fmla="*/ 724 w 1036"/>
                <a:gd name="T31" fmla="*/ 295 h 396"/>
                <a:gd name="T32" fmla="*/ 724 w 1036"/>
                <a:gd name="T33" fmla="*/ 295 h 396"/>
                <a:gd name="T34" fmla="*/ 812 w 1036"/>
                <a:gd name="T35" fmla="*/ 305 h 396"/>
                <a:gd name="T36" fmla="*/ 855 w 1036"/>
                <a:gd name="T37" fmla="*/ 386 h 396"/>
                <a:gd name="T38" fmla="*/ 993 w 1036"/>
                <a:gd name="T39" fmla="*/ 309 h 396"/>
                <a:gd name="T40" fmla="*/ 724 w 1036"/>
                <a:gd name="T41" fmla="*/ 101 h 3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036" h="396">
                  <a:moveTo>
                    <a:pt x="724" y="101"/>
                  </a:moveTo>
                  <a:cubicBezTo>
                    <a:pt x="724" y="101"/>
                    <a:pt x="724" y="101"/>
                    <a:pt x="724" y="101"/>
                  </a:cubicBezTo>
                  <a:cubicBezTo>
                    <a:pt x="724" y="101"/>
                    <a:pt x="343" y="101"/>
                    <a:pt x="312" y="101"/>
                  </a:cubicBezTo>
                  <a:cubicBezTo>
                    <a:pt x="312" y="101"/>
                    <a:pt x="312" y="101"/>
                    <a:pt x="312" y="101"/>
                  </a:cubicBezTo>
                  <a:cubicBezTo>
                    <a:pt x="312" y="101"/>
                    <a:pt x="312" y="101"/>
                    <a:pt x="312" y="101"/>
                  </a:cubicBezTo>
                  <a:cubicBezTo>
                    <a:pt x="311" y="101"/>
                    <a:pt x="311" y="101"/>
                    <a:pt x="311" y="101"/>
                  </a:cubicBezTo>
                  <a:cubicBezTo>
                    <a:pt x="311" y="101"/>
                    <a:pt x="311" y="101"/>
                    <a:pt x="311" y="101"/>
                  </a:cubicBezTo>
                  <a:cubicBezTo>
                    <a:pt x="265" y="101"/>
                    <a:pt x="234" y="103"/>
                    <a:pt x="224" y="92"/>
                  </a:cubicBezTo>
                  <a:cubicBezTo>
                    <a:pt x="189" y="55"/>
                    <a:pt x="205" y="18"/>
                    <a:pt x="181" y="11"/>
                  </a:cubicBezTo>
                  <a:cubicBezTo>
                    <a:pt x="145" y="0"/>
                    <a:pt x="71" y="54"/>
                    <a:pt x="43" y="88"/>
                  </a:cubicBezTo>
                  <a:cubicBezTo>
                    <a:pt x="0" y="139"/>
                    <a:pt x="60" y="295"/>
                    <a:pt x="310" y="295"/>
                  </a:cubicBezTo>
                  <a:cubicBezTo>
                    <a:pt x="310" y="295"/>
                    <a:pt x="310" y="295"/>
                    <a:pt x="310" y="295"/>
                  </a:cubicBezTo>
                  <a:cubicBezTo>
                    <a:pt x="312" y="295"/>
                    <a:pt x="312" y="295"/>
                    <a:pt x="312" y="295"/>
                  </a:cubicBezTo>
                  <a:cubicBezTo>
                    <a:pt x="312" y="295"/>
                    <a:pt x="312" y="295"/>
                    <a:pt x="312" y="295"/>
                  </a:cubicBezTo>
                  <a:cubicBezTo>
                    <a:pt x="312" y="295"/>
                    <a:pt x="312" y="295"/>
                    <a:pt x="312" y="295"/>
                  </a:cubicBezTo>
                  <a:cubicBezTo>
                    <a:pt x="724" y="295"/>
                    <a:pt x="724" y="295"/>
                    <a:pt x="724" y="295"/>
                  </a:cubicBezTo>
                  <a:cubicBezTo>
                    <a:pt x="724" y="295"/>
                    <a:pt x="724" y="295"/>
                    <a:pt x="724" y="295"/>
                  </a:cubicBezTo>
                  <a:cubicBezTo>
                    <a:pt x="771" y="295"/>
                    <a:pt x="802" y="293"/>
                    <a:pt x="812" y="305"/>
                  </a:cubicBezTo>
                  <a:cubicBezTo>
                    <a:pt x="847" y="342"/>
                    <a:pt x="831" y="378"/>
                    <a:pt x="855" y="386"/>
                  </a:cubicBezTo>
                  <a:cubicBezTo>
                    <a:pt x="891" y="396"/>
                    <a:pt x="965" y="342"/>
                    <a:pt x="993" y="309"/>
                  </a:cubicBezTo>
                  <a:cubicBezTo>
                    <a:pt x="1036" y="257"/>
                    <a:pt x="976" y="101"/>
                    <a:pt x="724" y="101"/>
                  </a:cubicBezTo>
                  <a:close/>
                </a:path>
              </a:pathLst>
            </a:custGeom>
            <a:grpFill/>
            <a:ln>
              <a:noFill/>
            </a:ln>
            <a:effectLst/>
          </p:spPr>
          <p:txBody>
            <a:bodyPr vert="horz" wrap="square" lIns="128564" tIns="64282" rIns="128564" bIns="64282" numCol="1" anchor="t" anchorCtr="0" compatLnSpc="1"/>
            <a:lstStyle/>
            <a:p>
              <a:pPr>
                <a:lnSpc>
                  <a:spcPct val="130000"/>
                </a:lnSpc>
              </a:pPr>
              <a:endParaRPr lang="en-US" sz="3375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0" name="Freeform 19"/>
            <p:cNvSpPr/>
            <p:nvPr/>
          </p:nvSpPr>
          <p:spPr bwMode="auto">
            <a:xfrm rot="5400000">
              <a:off x="7427090" y="3575662"/>
              <a:ext cx="2109880" cy="489442"/>
            </a:xfrm>
            <a:custGeom>
              <a:avLst/>
              <a:gdLst>
                <a:gd name="T0" fmla="*/ 918 w 954"/>
                <a:gd name="T1" fmla="*/ 14 h 222"/>
                <a:gd name="T2" fmla="*/ 221 w 954"/>
                <a:gd name="T3" fmla="*/ 14 h 222"/>
                <a:gd name="T4" fmla="*/ 179 w 954"/>
                <a:gd name="T5" fmla="*/ 33 h 222"/>
                <a:gd name="T6" fmla="*/ 175 w 954"/>
                <a:gd name="T7" fmla="*/ 37 h 222"/>
                <a:gd name="T8" fmla="*/ 0 w 954"/>
                <a:gd name="T9" fmla="*/ 222 h 222"/>
                <a:gd name="T10" fmla="*/ 36 w 954"/>
                <a:gd name="T11" fmla="*/ 208 h 222"/>
                <a:gd name="T12" fmla="*/ 733 w 954"/>
                <a:gd name="T13" fmla="*/ 208 h 222"/>
                <a:gd name="T14" fmla="*/ 775 w 954"/>
                <a:gd name="T15" fmla="*/ 189 h 222"/>
                <a:gd name="T16" fmla="*/ 779 w 954"/>
                <a:gd name="T17" fmla="*/ 185 h 222"/>
                <a:gd name="T18" fmla="*/ 954 w 954"/>
                <a:gd name="T19" fmla="*/ 0 h 222"/>
                <a:gd name="T20" fmla="*/ 918 w 954"/>
                <a:gd name="T21" fmla="*/ 14 h 2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954" h="222">
                  <a:moveTo>
                    <a:pt x="918" y="14"/>
                  </a:moveTo>
                  <a:cubicBezTo>
                    <a:pt x="221" y="14"/>
                    <a:pt x="221" y="14"/>
                    <a:pt x="221" y="14"/>
                  </a:cubicBezTo>
                  <a:cubicBezTo>
                    <a:pt x="213" y="14"/>
                    <a:pt x="195" y="16"/>
                    <a:pt x="179" y="33"/>
                  </a:cubicBezTo>
                  <a:cubicBezTo>
                    <a:pt x="178" y="34"/>
                    <a:pt x="176" y="35"/>
                    <a:pt x="175" y="37"/>
                  </a:cubicBezTo>
                  <a:cubicBezTo>
                    <a:pt x="0" y="222"/>
                    <a:pt x="0" y="222"/>
                    <a:pt x="0" y="222"/>
                  </a:cubicBezTo>
                  <a:cubicBezTo>
                    <a:pt x="3" y="220"/>
                    <a:pt x="17" y="208"/>
                    <a:pt x="36" y="208"/>
                  </a:cubicBezTo>
                  <a:cubicBezTo>
                    <a:pt x="733" y="208"/>
                    <a:pt x="733" y="208"/>
                    <a:pt x="733" y="208"/>
                  </a:cubicBezTo>
                  <a:cubicBezTo>
                    <a:pt x="741" y="208"/>
                    <a:pt x="759" y="206"/>
                    <a:pt x="775" y="189"/>
                  </a:cubicBezTo>
                  <a:cubicBezTo>
                    <a:pt x="776" y="188"/>
                    <a:pt x="778" y="186"/>
                    <a:pt x="779" y="185"/>
                  </a:cubicBezTo>
                  <a:cubicBezTo>
                    <a:pt x="954" y="0"/>
                    <a:pt x="954" y="0"/>
                    <a:pt x="954" y="0"/>
                  </a:cubicBezTo>
                  <a:cubicBezTo>
                    <a:pt x="951" y="2"/>
                    <a:pt x="937" y="14"/>
                    <a:pt x="918" y="1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128564" tIns="64282" rIns="128564" bIns="64282" numCol="1" anchor="t" anchorCtr="0" compatLnSpc="1"/>
            <a:lstStyle/>
            <a:p>
              <a:pPr>
                <a:lnSpc>
                  <a:spcPct val="130000"/>
                </a:lnSpc>
              </a:pPr>
              <a:endParaRPr lang="en-US" sz="3375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6" name="组合 5"/>
          <p:cNvGrpSpPr/>
          <p:nvPr/>
        </p:nvGrpSpPr>
        <p:grpSpPr>
          <a:xfrm>
            <a:off x="6942626" y="2816219"/>
            <a:ext cx="1231915" cy="2418003"/>
            <a:chOff x="6582724" y="2670245"/>
            <a:chExt cx="1168246" cy="2293034"/>
          </a:xfrm>
          <a:solidFill>
            <a:srgbClr val="43CAE5"/>
          </a:solidFill>
        </p:grpSpPr>
        <p:sp>
          <p:nvSpPr>
            <p:cNvPr id="21" name="Freeform 9"/>
            <p:cNvSpPr/>
            <p:nvPr/>
          </p:nvSpPr>
          <p:spPr bwMode="auto">
            <a:xfrm rot="5400000">
              <a:off x="5873394" y="3379575"/>
              <a:ext cx="2293034" cy="874374"/>
            </a:xfrm>
            <a:custGeom>
              <a:avLst/>
              <a:gdLst>
                <a:gd name="T0" fmla="*/ 725 w 1037"/>
                <a:gd name="T1" fmla="*/ 101 h 396"/>
                <a:gd name="T2" fmla="*/ 725 w 1037"/>
                <a:gd name="T3" fmla="*/ 101 h 396"/>
                <a:gd name="T4" fmla="*/ 312 w 1037"/>
                <a:gd name="T5" fmla="*/ 101 h 396"/>
                <a:gd name="T6" fmla="*/ 312 w 1037"/>
                <a:gd name="T7" fmla="*/ 101 h 396"/>
                <a:gd name="T8" fmla="*/ 312 w 1037"/>
                <a:gd name="T9" fmla="*/ 101 h 396"/>
                <a:gd name="T10" fmla="*/ 311 w 1037"/>
                <a:gd name="T11" fmla="*/ 101 h 396"/>
                <a:gd name="T12" fmla="*/ 311 w 1037"/>
                <a:gd name="T13" fmla="*/ 101 h 396"/>
                <a:gd name="T14" fmla="*/ 224 w 1037"/>
                <a:gd name="T15" fmla="*/ 92 h 396"/>
                <a:gd name="T16" fmla="*/ 181 w 1037"/>
                <a:gd name="T17" fmla="*/ 11 h 396"/>
                <a:gd name="T18" fmla="*/ 43 w 1037"/>
                <a:gd name="T19" fmla="*/ 88 h 396"/>
                <a:gd name="T20" fmla="*/ 310 w 1037"/>
                <a:gd name="T21" fmla="*/ 296 h 396"/>
                <a:gd name="T22" fmla="*/ 310 w 1037"/>
                <a:gd name="T23" fmla="*/ 296 h 396"/>
                <a:gd name="T24" fmla="*/ 312 w 1037"/>
                <a:gd name="T25" fmla="*/ 296 h 396"/>
                <a:gd name="T26" fmla="*/ 312 w 1037"/>
                <a:gd name="T27" fmla="*/ 296 h 396"/>
                <a:gd name="T28" fmla="*/ 312 w 1037"/>
                <a:gd name="T29" fmla="*/ 296 h 396"/>
                <a:gd name="T30" fmla="*/ 725 w 1037"/>
                <a:gd name="T31" fmla="*/ 295 h 396"/>
                <a:gd name="T32" fmla="*/ 725 w 1037"/>
                <a:gd name="T33" fmla="*/ 296 h 396"/>
                <a:gd name="T34" fmla="*/ 813 w 1037"/>
                <a:gd name="T35" fmla="*/ 305 h 396"/>
                <a:gd name="T36" fmla="*/ 856 w 1037"/>
                <a:gd name="T37" fmla="*/ 386 h 396"/>
                <a:gd name="T38" fmla="*/ 994 w 1037"/>
                <a:gd name="T39" fmla="*/ 309 h 396"/>
                <a:gd name="T40" fmla="*/ 725 w 1037"/>
                <a:gd name="T41" fmla="*/ 101 h 3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037" h="396">
                  <a:moveTo>
                    <a:pt x="725" y="101"/>
                  </a:moveTo>
                  <a:cubicBezTo>
                    <a:pt x="725" y="101"/>
                    <a:pt x="725" y="101"/>
                    <a:pt x="725" y="101"/>
                  </a:cubicBezTo>
                  <a:cubicBezTo>
                    <a:pt x="725" y="101"/>
                    <a:pt x="343" y="101"/>
                    <a:pt x="312" y="101"/>
                  </a:cubicBezTo>
                  <a:cubicBezTo>
                    <a:pt x="312" y="101"/>
                    <a:pt x="312" y="101"/>
                    <a:pt x="312" y="101"/>
                  </a:cubicBezTo>
                  <a:cubicBezTo>
                    <a:pt x="312" y="101"/>
                    <a:pt x="312" y="101"/>
                    <a:pt x="312" y="101"/>
                  </a:cubicBezTo>
                  <a:cubicBezTo>
                    <a:pt x="312" y="101"/>
                    <a:pt x="312" y="101"/>
                    <a:pt x="311" y="101"/>
                  </a:cubicBezTo>
                  <a:cubicBezTo>
                    <a:pt x="311" y="101"/>
                    <a:pt x="311" y="101"/>
                    <a:pt x="311" y="101"/>
                  </a:cubicBezTo>
                  <a:cubicBezTo>
                    <a:pt x="265" y="101"/>
                    <a:pt x="235" y="103"/>
                    <a:pt x="224" y="92"/>
                  </a:cubicBezTo>
                  <a:cubicBezTo>
                    <a:pt x="189" y="55"/>
                    <a:pt x="206" y="19"/>
                    <a:pt x="181" y="11"/>
                  </a:cubicBezTo>
                  <a:cubicBezTo>
                    <a:pt x="146" y="0"/>
                    <a:pt x="72" y="54"/>
                    <a:pt x="43" y="88"/>
                  </a:cubicBezTo>
                  <a:cubicBezTo>
                    <a:pt x="0" y="139"/>
                    <a:pt x="60" y="295"/>
                    <a:pt x="310" y="296"/>
                  </a:cubicBezTo>
                  <a:cubicBezTo>
                    <a:pt x="310" y="296"/>
                    <a:pt x="310" y="296"/>
                    <a:pt x="310" y="296"/>
                  </a:cubicBezTo>
                  <a:cubicBezTo>
                    <a:pt x="312" y="296"/>
                    <a:pt x="312" y="296"/>
                    <a:pt x="312" y="296"/>
                  </a:cubicBezTo>
                  <a:cubicBezTo>
                    <a:pt x="312" y="296"/>
                    <a:pt x="312" y="296"/>
                    <a:pt x="312" y="296"/>
                  </a:cubicBezTo>
                  <a:cubicBezTo>
                    <a:pt x="312" y="296"/>
                    <a:pt x="312" y="296"/>
                    <a:pt x="312" y="296"/>
                  </a:cubicBezTo>
                  <a:cubicBezTo>
                    <a:pt x="725" y="295"/>
                    <a:pt x="725" y="295"/>
                    <a:pt x="725" y="295"/>
                  </a:cubicBezTo>
                  <a:cubicBezTo>
                    <a:pt x="725" y="296"/>
                    <a:pt x="725" y="296"/>
                    <a:pt x="725" y="296"/>
                  </a:cubicBezTo>
                  <a:cubicBezTo>
                    <a:pt x="771" y="296"/>
                    <a:pt x="802" y="293"/>
                    <a:pt x="813" y="305"/>
                  </a:cubicBezTo>
                  <a:cubicBezTo>
                    <a:pt x="848" y="342"/>
                    <a:pt x="831" y="378"/>
                    <a:pt x="856" y="386"/>
                  </a:cubicBezTo>
                  <a:cubicBezTo>
                    <a:pt x="891" y="396"/>
                    <a:pt x="965" y="342"/>
                    <a:pt x="994" y="309"/>
                  </a:cubicBezTo>
                  <a:cubicBezTo>
                    <a:pt x="1037" y="257"/>
                    <a:pt x="976" y="101"/>
                    <a:pt x="725" y="101"/>
                  </a:cubicBezTo>
                  <a:close/>
                </a:path>
              </a:pathLst>
            </a:custGeom>
            <a:grpFill/>
            <a:ln w="25400" cap="flat" cmpd="sng" algn="ctr">
              <a:noFill/>
              <a:prstDash val="solid"/>
            </a:ln>
            <a:effectLst/>
          </p:spPr>
          <p:txBody>
            <a:bodyPr rot="0" spcFirstLastPara="0" vertOverflow="overflow" horzOverflow="overflow" vert="horz" wrap="square" lIns="96417" tIns="48208" rIns="96417" bIns="48208" numCol="1" spcCol="0" rtlCol="0" fromWordArt="0" anchor="ctr" anchorCtr="0" forceAA="0" compatLnSpc="1">
              <a:noAutofit/>
            </a:bodyPr>
            <a:lstStyle/>
            <a:p>
              <a:pPr algn="ctr">
                <a:lnSpc>
                  <a:spcPct val="130000"/>
                </a:lnSpc>
              </a:pPr>
              <a:endParaRPr lang="en-US" sz="2000" kern="0">
                <a:solidFill>
                  <a:sysClr val="window" lastClr="FFFFFF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3" name="Freeform 11"/>
            <p:cNvSpPr/>
            <p:nvPr/>
          </p:nvSpPr>
          <p:spPr bwMode="auto">
            <a:xfrm rot="5400000">
              <a:off x="6451826" y="3571005"/>
              <a:ext cx="2107811" cy="490477"/>
            </a:xfrm>
            <a:custGeom>
              <a:avLst/>
              <a:gdLst>
                <a:gd name="T0" fmla="*/ 918 w 953"/>
                <a:gd name="T1" fmla="*/ 14 h 222"/>
                <a:gd name="T2" fmla="*/ 220 w 953"/>
                <a:gd name="T3" fmla="*/ 14 h 222"/>
                <a:gd name="T4" fmla="*/ 179 w 953"/>
                <a:gd name="T5" fmla="*/ 33 h 222"/>
                <a:gd name="T6" fmla="*/ 174 w 953"/>
                <a:gd name="T7" fmla="*/ 37 h 222"/>
                <a:gd name="T8" fmla="*/ 0 w 953"/>
                <a:gd name="T9" fmla="*/ 222 h 222"/>
                <a:gd name="T10" fmla="*/ 35 w 953"/>
                <a:gd name="T11" fmla="*/ 208 h 222"/>
                <a:gd name="T12" fmla="*/ 733 w 953"/>
                <a:gd name="T13" fmla="*/ 208 h 222"/>
                <a:gd name="T14" fmla="*/ 774 w 953"/>
                <a:gd name="T15" fmla="*/ 189 h 222"/>
                <a:gd name="T16" fmla="*/ 779 w 953"/>
                <a:gd name="T17" fmla="*/ 185 h 222"/>
                <a:gd name="T18" fmla="*/ 953 w 953"/>
                <a:gd name="T19" fmla="*/ 0 h 222"/>
                <a:gd name="T20" fmla="*/ 918 w 953"/>
                <a:gd name="T21" fmla="*/ 14 h 2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953" h="222">
                  <a:moveTo>
                    <a:pt x="918" y="14"/>
                  </a:moveTo>
                  <a:cubicBezTo>
                    <a:pt x="220" y="14"/>
                    <a:pt x="220" y="14"/>
                    <a:pt x="220" y="14"/>
                  </a:cubicBezTo>
                  <a:cubicBezTo>
                    <a:pt x="213" y="14"/>
                    <a:pt x="194" y="16"/>
                    <a:pt x="179" y="33"/>
                  </a:cubicBezTo>
                  <a:cubicBezTo>
                    <a:pt x="177" y="34"/>
                    <a:pt x="176" y="35"/>
                    <a:pt x="174" y="37"/>
                  </a:cubicBezTo>
                  <a:cubicBezTo>
                    <a:pt x="0" y="222"/>
                    <a:pt x="0" y="222"/>
                    <a:pt x="0" y="222"/>
                  </a:cubicBezTo>
                  <a:cubicBezTo>
                    <a:pt x="2" y="220"/>
                    <a:pt x="16" y="208"/>
                    <a:pt x="35" y="208"/>
                  </a:cubicBezTo>
                  <a:cubicBezTo>
                    <a:pt x="733" y="208"/>
                    <a:pt x="733" y="208"/>
                    <a:pt x="733" y="208"/>
                  </a:cubicBezTo>
                  <a:cubicBezTo>
                    <a:pt x="740" y="208"/>
                    <a:pt x="758" y="206"/>
                    <a:pt x="774" y="189"/>
                  </a:cubicBezTo>
                  <a:cubicBezTo>
                    <a:pt x="776" y="188"/>
                    <a:pt x="777" y="186"/>
                    <a:pt x="779" y="185"/>
                  </a:cubicBezTo>
                  <a:cubicBezTo>
                    <a:pt x="953" y="0"/>
                    <a:pt x="953" y="0"/>
                    <a:pt x="953" y="0"/>
                  </a:cubicBezTo>
                  <a:cubicBezTo>
                    <a:pt x="951" y="2"/>
                    <a:pt x="937" y="14"/>
                    <a:pt x="918" y="14"/>
                  </a:cubicBezTo>
                  <a:close/>
                </a:path>
              </a:pathLst>
            </a:custGeom>
            <a:grpFill/>
            <a:ln w="25400" cap="flat" cmpd="sng" algn="ctr">
              <a:noFill/>
              <a:prstDash val="solid"/>
            </a:ln>
            <a:effectLst/>
          </p:spPr>
          <p:txBody>
            <a:bodyPr rot="0" spcFirstLastPara="0" vertOverflow="overflow" horzOverflow="overflow" vert="horz" wrap="square" lIns="96417" tIns="48208" rIns="96417" bIns="48208" numCol="1" spcCol="0" rtlCol="0" fromWordArt="0" anchor="ctr" anchorCtr="0" forceAA="0" compatLnSpc="1">
              <a:noAutofit/>
            </a:bodyPr>
            <a:lstStyle/>
            <a:p>
              <a:pPr algn="ctr">
                <a:lnSpc>
                  <a:spcPct val="130000"/>
                </a:lnSpc>
              </a:pPr>
              <a:endParaRPr lang="en-US" sz="2000" kern="0">
                <a:solidFill>
                  <a:sysClr val="window" lastClr="FFFFFF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5" name="组合 4"/>
          <p:cNvGrpSpPr/>
          <p:nvPr/>
        </p:nvGrpSpPr>
        <p:grpSpPr>
          <a:xfrm>
            <a:off x="5937193" y="2886999"/>
            <a:ext cx="1210570" cy="2270365"/>
            <a:chOff x="5629255" y="2737367"/>
            <a:chExt cx="1148004" cy="2153026"/>
          </a:xfrm>
          <a:solidFill>
            <a:srgbClr val="92D050"/>
          </a:solidFill>
        </p:grpSpPr>
        <p:sp>
          <p:nvSpPr>
            <p:cNvPr id="30" name="任意多边形 29"/>
            <p:cNvSpPr/>
            <p:nvPr/>
          </p:nvSpPr>
          <p:spPr>
            <a:xfrm>
              <a:off x="5629255" y="2737367"/>
              <a:ext cx="833033" cy="2153026"/>
            </a:xfrm>
            <a:custGeom>
              <a:avLst/>
              <a:gdLst>
                <a:gd name="connsiteX0" fmla="*/ 540647 w 833033"/>
                <a:gd name="connsiteY0" fmla="*/ 2768 h 2153026"/>
                <a:gd name="connsiteX1" fmla="*/ 659667 w 833033"/>
                <a:gd name="connsiteY1" fmla="*/ 28000 h 2153026"/>
                <a:gd name="connsiteX2" fmla="*/ 829824 w 833033"/>
                <a:gd name="connsiteY2" fmla="*/ 333275 h 2153026"/>
                <a:gd name="connsiteX3" fmla="*/ 650828 w 833033"/>
                <a:gd name="connsiteY3" fmla="*/ 428397 h 2153026"/>
                <a:gd name="connsiteX4" fmla="*/ 631768 w 833033"/>
                <a:gd name="connsiteY4" fmla="*/ 496697 h 2153026"/>
                <a:gd name="connsiteX5" fmla="*/ 630992 w 833033"/>
                <a:gd name="connsiteY5" fmla="*/ 615033 h 2153026"/>
                <a:gd name="connsiteX6" fmla="*/ 631527 w 833033"/>
                <a:gd name="connsiteY6" fmla="*/ 615033 h 2153026"/>
                <a:gd name="connsiteX7" fmla="*/ 631527 w 833033"/>
                <a:gd name="connsiteY7" fmla="*/ 1529763 h 2153026"/>
                <a:gd name="connsiteX8" fmla="*/ 631528 w 833033"/>
                <a:gd name="connsiteY8" fmla="*/ 1529763 h 2153026"/>
                <a:gd name="connsiteX9" fmla="*/ 172612 w 833033"/>
                <a:gd name="connsiteY9" fmla="*/ 2124828 h 2153026"/>
                <a:gd name="connsiteX10" fmla="*/ 2725 w 833033"/>
                <a:gd name="connsiteY10" fmla="*/ 1819553 h 2153026"/>
                <a:gd name="connsiteX11" fmla="*/ 181437 w 833033"/>
                <a:gd name="connsiteY11" fmla="*/ 1724431 h 2153026"/>
                <a:gd name="connsiteX12" fmla="*/ 201294 w 833033"/>
                <a:gd name="connsiteY12" fmla="*/ 1529763 h 2153026"/>
                <a:gd name="connsiteX13" fmla="*/ 202134 w 833033"/>
                <a:gd name="connsiteY13" fmla="*/ 1529763 h 2153026"/>
                <a:gd name="connsiteX14" fmla="*/ 202231 w 833033"/>
                <a:gd name="connsiteY14" fmla="*/ 1529763 h 2153026"/>
                <a:gd name="connsiteX15" fmla="*/ 202231 w 833033"/>
                <a:gd name="connsiteY15" fmla="*/ 623065 h 2153026"/>
                <a:gd name="connsiteX16" fmla="*/ 202231 w 833033"/>
                <a:gd name="connsiteY16" fmla="*/ 615033 h 2153026"/>
                <a:gd name="connsiteX17" fmla="*/ 202547 w 833033"/>
                <a:gd name="connsiteY17" fmla="*/ 615033 h 2153026"/>
                <a:gd name="connsiteX18" fmla="*/ 206130 w 833033"/>
                <a:gd name="connsiteY18" fmla="*/ 523835 h 2153026"/>
                <a:gd name="connsiteX19" fmla="*/ 540647 w 833033"/>
                <a:gd name="connsiteY19" fmla="*/ 2768 h 21530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833033" h="2153026">
                  <a:moveTo>
                    <a:pt x="540647" y="2768"/>
                  </a:moveTo>
                  <a:cubicBezTo>
                    <a:pt x="588814" y="-5182"/>
                    <a:pt x="631491" y="4219"/>
                    <a:pt x="659667" y="28000"/>
                  </a:cubicBezTo>
                  <a:cubicBezTo>
                    <a:pt x="734801" y="92152"/>
                    <a:pt x="854132" y="255850"/>
                    <a:pt x="829824" y="333275"/>
                  </a:cubicBezTo>
                  <a:cubicBezTo>
                    <a:pt x="814355" y="388578"/>
                    <a:pt x="732591" y="350972"/>
                    <a:pt x="650828" y="428397"/>
                  </a:cubicBezTo>
                  <a:cubicBezTo>
                    <a:pt x="638674" y="440564"/>
                    <a:pt x="633701" y="463791"/>
                    <a:pt x="631768" y="496697"/>
                  </a:cubicBezTo>
                  <a:lnTo>
                    <a:pt x="630992" y="615033"/>
                  </a:lnTo>
                  <a:lnTo>
                    <a:pt x="631527" y="615033"/>
                  </a:lnTo>
                  <a:lnTo>
                    <a:pt x="631527" y="1529763"/>
                  </a:lnTo>
                  <a:lnTo>
                    <a:pt x="631528" y="1529763"/>
                  </a:lnTo>
                  <a:cubicBezTo>
                    <a:pt x="631528" y="2087221"/>
                    <a:pt x="285135" y="2219950"/>
                    <a:pt x="172612" y="2124828"/>
                  </a:cubicBezTo>
                  <a:cubicBezTo>
                    <a:pt x="97597" y="2062888"/>
                    <a:pt x="-19339" y="1899190"/>
                    <a:pt x="2725" y="1819553"/>
                  </a:cubicBezTo>
                  <a:cubicBezTo>
                    <a:pt x="20375" y="1766461"/>
                    <a:pt x="99803" y="1801856"/>
                    <a:pt x="181437" y="1724431"/>
                  </a:cubicBezTo>
                  <a:cubicBezTo>
                    <a:pt x="207913" y="1702309"/>
                    <a:pt x="201294" y="1633733"/>
                    <a:pt x="201294" y="1529763"/>
                  </a:cubicBezTo>
                  <a:cubicBezTo>
                    <a:pt x="201294" y="1529763"/>
                    <a:pt x="201294" y="1529763"/>
                    <a:pt x="202134" y="1529763"/>
                  </a:cubicBezTo>
                  <a:lnTo>
                    <a:pt x="202231" y="1529763"/>
                  </a:lnTo>
                  <a:lnTo>
                    <a:pt x="202231" y="623065"/>
                  </a:lnTo>
                  <a:lnTo>
                    <a:pt x="202231" y="615033"/>
                  </a:lnTo>
                  <a:lnTo>
                    <a:pt x="202547" y="615033"/>
                  </a:lnTo>
                  <a:lnTo>
                    <a:pt x="206130" y="523835"/>
                  </a:lnTo>
                  <a:cubicBezTo>
                    <a:pt x="234207" y="177712"/>
                    <a:pt x="408186" y="24630"/>
                    <a:pt x="540647" y="2768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>
                <a:lnSpc>
                  <a:spcPct val="130000"/>
                </a:lnSpc>
              </a:pPr>
              <a:endParaRPr lang="en-US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2" name="Freeform 10"/>
            <p:cNvSpPr/>
            <p:nvPr/>
          </p:nvSpPr>
          <p:spPr bwMode="auto">
            <a:xfrm rot="5400000">
              <a:off x="5478115" y="3571005"/>
              <a:ext cx="2107811" cy="490477"/>
            </a:xfrm>
            <a:custGeom>
              <a:avLst/>
              <a:gdLst>
                <a:gd name="T0" fmla="*/ 918 w 953"/>
                <a:gd name="T1" fmla="*/ 14 h 222"/>
                <a:gd name="T2" fmla="*/ 220 w 953"/>
                <a:gd name="T3" fmla="*/ 14 h 222"/>
                <a:gd name="T4" fmla="*/ 179 w 953"/>
                <a:gd name="T5" fmla="*/ 33 h 222"/>
                <a:gd name="T6" fmla="*/ 174 w 953"/>
                <a:gd name="T7" fmla="*/ 37 h 222"/>
                <a:gd name="T8" fmla="*/ 0 w 953"/>
                <a:gd name="T9" fmla="*/ 222 h 222"/>
                <a:gd name="T10" fmla="*/ 35 w 953"/>
                <a:gd name="T11" fmla="*/ 208 h 222"/>
                <a:gd name="T12" fmla="*/ 733 w 953"/>
                <a:gd name="T13" fmla="*/ 208 h 222"/>
                <a:gd name="T14" fmla="*/ 774 w 953"/>
                <a:gd name="T15" fmla="*/ 189 h 222"/>
                <a:gd name="T16" fmla="*/ 779 w 953"/>
                <a:gd name="T17" fmla="*/ 185 h 222"/>
                <a:gd name="T18" fmla="*/ 953 w 953"/>
                <a:gd name="T19" fmla="*/ 0 h 222"/>
                <a:gd name="T20" fmla="*/ 918 w 953"/>
                <a:gd name="T21" fmla="*/ 14 h 2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953" h="222">
                  <a:moveTo>
                    <a:pt x="918" y="14"/>
                  </a:moveTo>
                  <a:cubicBezTo>
                    <a:pt x="220" y="14"/>
                    <a:pt x="220" y="14"/>
                    <a:pt x="220" y="14"/>
                  </a:cubicBezTo>
                  <a:cubicBezTo>
                    <a:pt x="213" y="14"/>
                    <a:pt x="194" y="16"/>
                    <a:pt x="179" y="33"/>
                  </a:cubicBezTo>
                  <a:cubicBezTo>
                    <a:pt x="177" y="34"/>
                    <a:pt x="176" y="35"/>
                    <a:pt x="174" y="37"/>
                  </a:cubicBezTo>
                  <a:cubicBezTo>
                    <a:pt x="0" y="222"/>
                    <a:pt x="0" y="222"/>
                    <a:pt x="0" y="222"/>
                  </a:cubicBezTo>
                  <a:cubicBezTo>
                    <a:pt x="2" y="220"/>
                    <a:pt x="16" y="208"/>
                    <a:pt x="35" y="208"/>
                  </a:cubicBezTo>
                  <a:cubicBezTo>
                    <a:pt x="733" y="208"/>
                    <a:pt x="733" y="208"/>
                    <a:pt x="733" y="208"/>
                  </a:cubicBezTo>
                  <a:cubicBezTo>
                    <a:pt x="740" y="208"/>
                    <a:pt x="758" y="206"/>
                    <a:pt x="774" y="189"/>
                  </a:cubicBezTo>
                  <a:cubicBezTo>
                    <a:pt x="776" y="187"/>
                    <a:pt x="777" y="186"/>
                    <a:pt x="779" y="185"/>
                  </a:cubicBezTo>
                  <a:cubicBezTo>
                    <a:pt x="953" y="0"/>
                    <a:pt x="953" y="0"/>
                    <a:pt x="953" y="0"/>
                  </a:cubicBezTo>
                  <a:cubicBezTo>
                    <a:pt x="951" y="2"/>
                    <a:pt x="937" y="14"/>
                    <a:pt x="918" y="1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128564" tIns="64282" rIns="128564" bIns="64282" numCol="1" anchor="t" anchorCtr="0" compatLnSpc="1"/>
            <a:lstStyle/>
            <a:p>
              <a:pPr>
                <a:lnSpc>
                  <a:spcPct val="130000"/>
                </a:lnSpc>
              </a:pPr>
              <a:endParaRPr lang="en-US" sz="3375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4" name="组合 3"/>
          <p:cNvGrpSpPr/>
          <p:nvPr/>
        </p:nvGrpSpPr>
        <p:grpSpPr>
          <a:xfrm>
            <a:off x="4888933" y="2812116"/>
            <a:ext cx="1231915" cy="2415821"/>
            <a:chOff x="4635171" y="2666353"/>
            <a:chExt cx="1168246" cy="2290964"/>
          </a:xfrm>
          <a:solidFill>
            <a:srgbClr val="43CAE5"/>
          </a:solidFill>
        </p:grpSpPr>
        <p:sp>
          <p:nvSpPr>
            <p:cNvPr id="8" name="Freeform 7"/>
            <p:cNvSpPr/>
            <p:nvPr/>
          </p:nvSpPr>
          <p:spPr bwMode="auto">
            <a:xfrm rot="5400000">
              <a:off x="3926876" y="3374648"/>
              <a:ext cx="2290964" cy="874374"/>
            </a:xfrm>
            <a:custGeom>
              <a:avLst/>
              <a:gdLst>
                <a:gd name="T0" fmla="*/ 724 w 1036"/>
                <a:gd name="T1" fmla="*/ 101 h 396"/>
                <a:gd name="T2" fmla="*/ 724 w 1036"/>
                <a:gd name="T3" fmla="*/ 101 h 396"/>
                <a:gd name="T4" fmla="*/ 312 w 1036"/>
                <a:gd name="T5" fmla="*/ 101 h 396"/>
                <a:gd name="T6" fmla="*/ 312 w 1036"/>
                <a:gd name="T7" fmla="*/ 101 h 396"/>
                <a:gd name="T8" fmla="*/ 312 w 1036"/>
                <a:gd name="T9" fmla="*/ 101 h 396"/>
                <a:gd name="T10" fmla="*/ 311 w 1036"/>
                <a:gd name="T11" fmla="*/ 101 h 396"/>
                <a:gd name="T12" fmla="*/ 311 w 1036"/>
                <a:gd name="T13" fmla="*/ 101 h 396"/>
                <a:gd name="T14" fmla="*/ 224 w 1036"/>
                <a:gd name="T15" fmla="*/ 92 h 396"/>
                <a:gd name="T16" fmla="*/ 181 w 1036"/>
                <a:gd name="T17" fmla="*/ 11 h 396"/>
                <a:gd name="T18" fmla="*/ 43 w 1036"/>
                <a:gd name="T19" fmla="*/ 88 h 396"/>
                <a:gd name="T20" fmla="*/ 310 w 1036"/>
                <a:gd name="T21" fmla="*/ 295 h 396"/>
                <a:gd name="T22" fmla="*/ 310 w 1036"/>
                <a:gd name="T23" fmla="*/ 295 h 396"/>
                <a:gd name="T24" fmla="*/ 312 w 1036"/>
                <a:gd name="T25" fmla="*/ 295 h 396"/>
                <a:gd name="T26" fmla="*/ 312 w 1036"/>
                <a:gd name="T27" fmla="*/ 295 h 396"/>
                <a:gd name="T28" fmla="*/ 312 w 1036"/>
                <a:gd name="T29" fmla="*/ 295 h 396"/>
                <a:gd name="T30" fmla="*/ 724 w 1036"/>
                <a:gd name="T31" fmla="*/ 295 h 396"/>
                <a:gd name="T32" fmla="*/ 724 w 1036"/>
                <a:gd name="T33" fmla="*/ 295 h 396"/>
                <a:gd name="T34" fmla="*/ 812 w 1036"/>
                <a:gd name="T35" fmla="*/ 305 h 396"/>
                <a:gd name="T36" fmla="*/ 855 w 1036"/>
                <a:gd name="T37" fmla="*/ 386 h 396"/>
                <a:gd name="T38" fmla="*/ 993 w 1036"/>
                <a:gd name="T39" fmla="*/ 309 h 396"/>
                <a:gd name="T40" fmla="*/ 724 w 1036"/>
                <a:gd name="T41" fmla="*/ 101 h 3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036" h="396">
                  <a:moveTo>
                    <a:pt x="724" y="101"/>
                  </a:moveTo>
                  <a:cubicBezTo>
                    <a:pt x="724" y="101"/>
                    <a:pt x="724" y="101"/>
                    <a:pt x="724" y="101"/>
                  </a:cubicBezTo>
                  <a:cubicBezTo>
                    <a:pt x="724" y="101"/>
                    <a:pt x="343" y="101"/>
                    <a:pt x="312" y="101"/>
                  </a:cubicBezTo>
                  <a:cubicBezTo>
                    <a:pt x="312" y="101"/>
                    <a:pt x="312" y="101"/>
                    <a:pt x="312" y="101"/>
                  </a:cubicBezTo>
                  <a:cubicBezTo>
                    <a:pt x="312" y="101"/>
                    <a:pt x="312" y="101"/>
                    <a:pt x="312" y="101"/>
                  </a:cubicBezTo>
                  <a:cubicBezTo>
                    <a:pt x="311" y="101"/>
                    <a:pt x="311" y="101"/>
                    <a:pt x="311" y="101"/>
                  </a:cubicBezTo>
                  <a:cubicBezTo>
                    <a:pt x="311" y="101"/>
                    <a:pt x="311" y="101"/>
                    <a:pt x="311" y="101"/>
                  </a:cubicBezTo>
                  <a:cubicBezTo>
                    <a:pt x="265" y="101"/>
                    <a:pt x="234" y="103"/>
                    <a:pt x="224" y="92"/>
                  </a:cubicBezTo>
                  <a:cubicBezTo>
                    <a:pt x="189" y="55"/>
                    <a:pt x="205" y="18"/>
                    <a:pt x="181" y="11"/>
                  </a:cubicBezTo>
                  <a:cubicBezTo>
                    <a:pt x="145" y="0"/>
                    <a:pt x="71" y="54"/>
                    <a:pt x="43" y="88"/>
                  </a:cubicBezTo>
                  <a:cubicBezTo>
                    <a:pt x="0" y="139"/>
                    <a:pt x="60" y="295"/>
                    <a:pt x="310" y="295"/>
                  </a:cubicBezTo>
                  <a:cubicBezTo>
                    <a:pt x="310" y="295"/>
                    <a:pt x="310" y="295"/>
                    <a:pt x="310" y="295"/>
                  </a:cubicBezTo>
                  <a:cubicBezTo>
                    <a:pt x="312" y="295"/>
                    <a:pt x="312" y="295"/>
                    <a:pt x="312" y="295"/>
                  </a:cubicBezTo>
                  <a:cubicBezTo>
                    <a:pt x="312" y="295"/>
                    <a:pt x="312" y="295"/>
                    <a:pt x="312" y="295"/>
                  </a:cubicBezTo>
                  <a:cubicBezTo>
                    <a:pt x="312" y="295"/>
                    <a:pt x="312" y="295"/>
                    <a:pt x="312" y="295"/>
                  </a:cubicBezTo>
                  <a:cubicBezTo>
                    <a:pt x="724" y="295"/>
                    <a:pt x="724" y="295"/>
                    <a:pt x="724" y="295"/>
                  </a:cubicBezTo>
                  <a:cubicBezTo>
                    <a:pt x="724" y="295"/>
                    <a:pt x="724" y="295"/>
                    <a:pt x="724" y="295"/>
                  </a:cubicBezTo>
                  <a:cubicBezTo>
                    <a:pt x="771" y="295"/>
                    <a:pt x="802" y="293"/>
                    <a:pt x="812" y="305"/>
                  </a:cubicBezTo>
                  <a:cubicBezTo>
                    <a:pt x="847" y="342"/>
                    <a:pt x="831" y="378"/>
                    <a:pt x="855" y="386"/>
                  </a:cubicBezTo>
                  <a:cubicBezTo>
                    <a:pt x="891" y="396"/>
                    <a:pt x="965" y="342"/>
                    <a:pt x="993" y="309"/>
                  </a:cubicBezTo>
                  <a:cubicBezTo>
                    <a:pt x="1036" y="257"/>
                    <a:pt x="976" y="101"/>
                    <a:pt x="724" y="101"/>
                  </a:cubicBezTo>
                  <a:close/>
                </a:path>
              </a:pathLst>
            </a:custGeom>
            <a:grpFill/>
            <a:ln w="25400" cap="flat" cmpd="sng" algn="ctr">
              <a:noFill/>
              <a:prstDash val="solid"/>
            </a:ln>
            <a:effectLst/>
          </p:spPr>
          <p:txBody>
            <a:bodyPr rot="0" spcFirstLastPara="0" vertOverflow="overflow" horzOverflow="overflow" vert="horz" wrap="square" lIns="96417" tIns="48208" rIns="96417" bIns="48208" numCol="1" spcCol="0" rtlCol="0" fromWordArt="0" anchor="ctr" anchorCtr="0" forceAA="0" compatLnSpc="1">
              <a:noAutofit/>
            </a:bodyPr>
            <a:lstStyle/>
            <a:p>
              <a:pPr algn="ctr">
                <a:lnSpc>
                  <a:spcPct val="130000"/>
                </a:lnSpc>
              </a:pPr>
              <a:endParaRPr lang="en-US" sz="2000" kern="0">
                <a:solidFill>
                  <a:sysClr val="window" lastClr="FFFFFF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9" name="Freeform 8"/>
            <p:cNvSpPr/>
            <p:nvPr/>
          </p:nvSpPr>
          <p:spPr bwMode="auto">
            <a:xfrm rot="5400000">
              <a:off x="4503756" y="3567630"/>
              <a:ext cx="2109880" cy="489442"/>
            </a:xfrm>
            <a:custGeom>
              <a:avLst/>
              <a:gdLst>
                <a:gd name="T0" fmla="*/ 918 w 954"/>
                <a:gd name="T1" fmla="*/ 14 h 222"/>
                <a:gd name="T2" fmla="*/ 221 w 954"/>
                <a:gd name="T3" fmla="*/ 14 h 222"/>
                <a:gd name="T4" fmla="*/ 179 w 954"/>
                <a:gd name="T5" fmla="*/ 33 h 222"/>
                <a:gd name="T6" fmla="*/ 175 w 954"/>
                <a:gd name="T7" fmla="*/ 37 h 222"/>
                <a:gd name="T8" fmla="*/ 0 w 954"/>
                <a:gd name="T9" fmla="*/ 222 h 222"/>
                <a:gd name="T10" fmla="*/ 36 w 954"/>
                <a:gd name="T11" fmla="*/ 208 h 222"/>
                <a:gd name="T12" fmla="*/ 733 w 954"/>
                <a:gd name="T13" fmla="*/ 208 h 222"/>
                <a:gd name="T14" fmla="*/ 775 w 954"/>
                <a:gd name="T15" fmla="*/ 189 h 222"/>
                <a:gd name="T16" fmla="*/ 779 w 954"/>
                <a:gd name="T17" fmla="*/ 185 h 222"/>
                <a:gd name="T18" fmla="*/ 954 w 954"/>
                <a:gd name="T19" fmla="*/ 0 h 222"/>
                <a:gd name="T20" fmla="*/ 918 w 954"/>
                <a:gd name="T21" fmla="*/ 14 h 2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954" h="222">
                  <a:moveTo>
                    <a:pt x="918" y="14"/>
                  </a:moveTo>
                  <a:cubicBezTo>
                    <a:pt x="221" y="14"/>
                    <a:pt x="221" y="14"/>
                    <a:pt x="221" y="14"/>
                  </a:cubicBezTo>
                  <a:cubicBezTo>
                    <a:pt x="213" y="14"/>
                    <a:pt x="195" y="16"/>
                    <a:pt x="179" y="33"/>
                  </a:cubicBezTo>
                  <a:cubicBezTo>
                    <a:pt x="178" y="34"/>
                    <a:pt x="176" y="35"/>
                    <a:pt x="175" y="37"/>
                  </a:cubicBezTo>
                  <a:cubicBezTo>
                    <a:pt x="0" y="222"/>
                    <a:pt x="0" y="222"/>
                    <a:pt x="0" y="222"/>
                  </a:cubicBezTo>
                  <a:cubicBezTo>
                    <a:pt x="3" y="220"/>
                    <a:pt x="17" y="208"/>
                    <a:pt x="36" y="208"/>
                  </a:cubicBezTo>
                  <a:cubicBezTo>
                    <a:pt x="733" y="208"/>
                    <a:pt x="733" y="208"/>
                    <a:pt x="733" y="208"/>
                  </a:cubicBezTo>
                  <a:cubicBezTo>
                    <a:pt x="741" y="208"/>
                    <a:pt x="759" y="206"/>
                    <a:pt x="775" y="189"/>
                  </a:cubicBezTo>
                  <a:cubicBezTo>
                    <a:pt x="776" y="188"/>
                    <a:pt x="778" y="186"/>
                    <a:pt x="779" y="185"/>
                  </a:cubicBezTo>
                  <a:cubicBezTo>
                    <a:pt x="954" y="0"/>
                    <a:pt x="954" y="0"/>
                    <a:pt x="954" y="0"/>
                  </a:cubicBezTo>
                  <a:cubicBezTo>
                    <a:pt x="951" y="2"/>
                    <a:pt x="937" y="14"/>
                    <a:pt x="918" y="14"/>
                  </a:cubicBezTo>
                  <a:close/>
                </a:path>
              </a:pathLst>
            </a:custGeom>
            <a:grpFill/>
            <a:ln w="25400" cap="flat" cmpd="sng" algn="ctr">
              <a:noFill/>
              <a:prstDash val="solid"/>
            </a:ln>
            <a:effectLst/>
          </p:spPr>
          <p:txBody>
            <a:bodyPr rot="0" spcFirstLastPara="0" vertOverflow="overflow" horzOverflow="overflow" vert="horz" wrap="square" lIns="96417" tIns="48208" rIns="96417" bIns="48208" numCol="1" spcCol="0" rtlCol="0" fromWordArt="0" anchor="ctr" anchorCtr="0" forceAA="0" compatLnSpc="1">
              <a:noAutofit/>
            </a:bodyPr>
            <a:lstStyle/>
            <a:p>
              <a:pPr algn="ctr">
                <a:lnSpc>
                  <a:spcPct val="130000"/>
                </a:lnSpc>
              </a:pPr>
              <a:endParaRPr lang="en-US" sz="2000" kern="0">
                <a:solidFill>
                  <a:sysClr val="window" lastClr="FFFFFF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2" name="组合 1"/>
          <p:cNvGrpSpPr/>
          <p:nvPr/>
        </p:nvGrpSpPr>
        <p:grpSpPr>
          <a:xfrm>
            <a:off x="3859973" y="2807750"/>
            <a:ext cx="1231915" cy="2418003"/>
            <a:chOff x="3659390" y="2662213"/>
            <a:chExt cx="1168246" cy="2293034"/>
          </a:xfrm>
          <a:solidFill>
            <a:srgbClr val="92D050"/>
          </a:solidFill>
        </p:grpSpPr>
        <p:sp>
          <p:nvSpPr>
            <p:cNvPr id="12" name="Freeform 9"/>
            <p:cNvSpPr/>
            <p:nvPr/>
          </p:nvSpPr>
          <p:spPr bwMode="auto">
            <a:xfrm rot="5400000">
              <a:off x="2950060" y="3371543"/>
              <a:ext cx="2293034" cy="874374"/>
            </a:xfrm>
            <a:custGeom>
              <a:avLst/>
              <a:gdLst>
                <a:gd name="T0" fmla="*/ 725 w 1037"/>
                <a:gd name="T1" fmla="*/ 101 h 396"/>
                <a:gd name="T2" fmla="*/ 725 w 1037"/>
                <a:gd name="T3" fmla="*/ 101 h 396"/>
                <a:gd name="T4" fmla="*/ 312 w 1037"/>
                <a:gd name="T5" fmla="*/ 101 h 396"/>
                <a:gd name="T6" fmla="*/ 312 w 1037"/>
                <a:gd name="T7" fmla="*/ 101 h 396"/>
                <a:gd name="T8" fmla="*/ 312 w 1037"/>
                <a:gd name="T9" fmla="*/ 101 h 396"/>
                <a:gd name="T10" fmla="*/ 311 w 1037"/>
                <a:gd name="T11" fmla="*/ 101 h 396"/>
                <a:gd name="T12" fmla="*/ 311 w 1037"/>
                <a:gd name="T13" fmla="*/ 101 h 396"/>
                <a:gd name="T14" fmla="*/ 224 w 1037"/>
                <a:gd name="T15" fmla="*/ 92 h 396"/>
                <a:gd name="T16" fmla="*/ 181 w 1037"/>
                <a:gd name="T17" fmla="*/ 11 h 396"/>
                <a:gd name="T18" fmla="*/ 43 w 1037"/>
                <a:gd name="T19" fmla="*/ 88 h 396"/>
                <a:gd name="T20" fmla="*/ 310 w 1037"/>
                <a:gd name="T21" fmla="*/ 296 h 396"/>
                <a:gd name="T22" fmla="*/ 310 w 1037"/>
                <a:gd name="T23" fmla="*/ 296 h 396"/>
                <a:gd name="T24" fmla="*/ 312 w 1037"/>
                <a:gd name="T25" fmla="*/ 296 h 396"/>
                <a:gd name="T26" fmla="*/ 312 w 1037"/>
                <a:gd name="T27" fmla="*/ 296 h 396"/>
                <a:gd name="T28" fmla="*/ 312 w 1037"/>
                <a:gd name="T29" fmla="*/ 296 h 396"/>
                <a:gd name="T30" fmla="*/ 725 w 1037"/>
                <a:gd name="T31" fmla="*/ 295 h 396"/>
                <a:gd name="T32" fmla="*/ 725 w 1037"/>
                <a:gd name="T33" fmla="*/ 296 h 396"/>
                <a:gd name="T34" fmla="*/ 813 w 1037"/>
                <a:gd name="T35" fmla="*/ 305 h 396"/>
                <a:gd name="T36" fmla="*/ 856 w 1037"/>
                <a:gd name="T37" fmla="*/ 386 h 396"/>
                <a:gd name="T38" fmla="*/ 994 w 1037"/>
                <a:gd name="T39" fmla="*/ 309 h 396"/>
                <a:gd name="T40" fmla="*/ 725 w 1037"/>
                <a:gd name="T41" fmla="*/ 101 h 3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037" h="396">
                  <a:moveTo>
                    <a:pt x="725" y="101"/>
                  </a:moveTo>
                  <a:cubicBezTo>
                    <a:pt x="725" y="101"/>
                    <a:pt x="725" y="101"/>
                    <a:pt x="725" y="101"/>
                  </a:cubicBezTo>
                  <a:cubicBezTo>
                    <a:pt x="725" y="101"/>
                    <a:pt x="343" y="101"/>
                    <a:pt x="312" y="101"/>
                  </a:cubicBezTo>
                  <a:cubicBezTo>
                    <a:pt x="312" y="101"/>
                    <a:pt x="312" y="101"/>
                    <a:pt x="312" y="101"/>
                  </a:cubicBezTo>
                  <a:cubicBezTo>
                    <a:pt x="312" y="101"/>
                    <a:pt x="312" y="101"/>
                    <a:pt x="312" y="101"/>
                  </a:cubicBezTo>
                  <a:cubicBezTo>
                    <a:pt x="312" y="101"/>
                    <a:pt x="312" y="101"/>
                    <a:pt x="311" y="101"/>
                  </a:cubicBezTo>
                  <a:cubicBezTo>
                    <a:pt x="311" y="101"/>
                    <a:pt x="311" y="101"/>
                    <a:pt x="311" y="101"/>
                  </a:cubicBezTo>
                  <a:cubicBezTo>
                    <a:pt x="265" y="101"/>
                    <a:pt x="235" y="103"/>
                    <a:pt x="224" y="92"/>
                  </a:cubicBezTo>
                  <a:cubicBezTo>
                    <a:pt x="189" y="55"/>
                    <a:pt x="206" y="19"/>
                    <a:pt x="181" y="11"/>
                  </a:cubicBezTo>
                  <a:cubicBezTo>
                    <a:pt x="146" y="0"/>
                    <a:pt x="72" y="54"/>
                    <a:pt x="43" y="88"/>
                  </a:cubicBezTo>
                  <a:cubicBezTo>
                    <a:pt x="0" y="139"/>
                    <a:pt x="60" y="295"/>
                    <a:pt x="310" y="296"/>
                  </a:cubicBezTo>
                  <a:cubicBezTo>
                    <a:pt x="310" y="296"/>
                    <a:pt x="310" y="296"/>
                    <a:pt x="310" y="296"/>
                  </a:cubicBezTo>
                  <a:cubicBezTo>
                    <a:pt x="312" y="296"/>
                    <a:pt x="312" y="296"/>
                    <a:pt x="312" y="296"/>
                  </a:cubicBezTo>
                  <a:cubicBezTo>
                    <a:pt x="312" y="296"/>
                    <a:pt x="312" y="296"/>
                    <a:pt x="312" y="296"/>
                  </a:cubicBezTo>
                  <a:cubicBezTo>
                    <a:pt x="312" y="296"/>
                    <a:pt x="312" y="296"/>
                    <a:pt x="312" y="296"/>
                  </a:cubicBezTo>
                  <a:cubicBezTo>
                    <a:pt x="725" y="295"/>
                    <a:pt x="725" y="295"/>
                    <a:pt x="725" y="295"/>
                  </a:cubicBezTo>
                  <a:cubicBezTo>
                    <a:pt x="725" y="296"/>
                    <a:pt x="725" y="296"/>
                    <a:pt x="725" y="296"/>
                  </a:cubicBezTo>
                  <a:cubicBezTo>
                    <a:pt x="771" y="296"/>
                    <a:pt x="802" y="293"/>
                    <a:pt x="813" y="305"/>
                  </a:cubicBezTo>
                  <a:cubicBezTo>
                    <a:pt x="848" y="342"/>
                    <a:pt x="831" y="378"/>
                    <a:pt x="856" y="386"/>
                  </a:cubicBezTo>
                  <a:cubicBezTo>
                    <a:pt x="891" y="396"/>
                    <a:pt x="965" y="342"/>
                    <a:pt x="994" y="309"/>
                  </a:cubicBezTo>
                  <a:cubicBezTo>
                    <a:pt x="1037" y="257"/>
                    <a:pt x="976" y="101"/>
                    <a:pt x="725" y="10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8564" tIns="64282" rIns="128564" bIns="64282" numCol="1" anchor="t" anchorCtr="0" compatLnSpc="1"/>
            <a:lstStyle/>
            <a:p>
              <a:pPr>
                <a:lnSpc>
                  <a:spcPct val="130000"/>
                </a:lnSpc>
              </a:pPr>
              <a:endParaRPr lang="en-US" sz="3375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5" name="Freeform 11"/>
            <p:cNvSpPr/>
            <p:nvPr/>
          </p:nvSpPr>
          <p:spPr bwMode="auto">
            <a:xfrm rot="5400000">
              <a:off x="3528492" y="3562974"/>
              <a:ext cx="2107811" cy="490477"/>
            </a:xfrm>
            <a:custGeom>
              <a:avLst/>
              <a:gdLst>
                <a:gd name="T0" fmla="*/ 918 w 953"/>
                <a:gd name="T1" fmla="*/ 14 h 222"/>
                <a:gd name="T2" fmla="*/ 220 w 953"/>
                <a:gd name="T3" fmla="*/ 14 h 222"/>
                <a:gd name="T4" fmla="*/ 179 w 953"/>
                <a:gd name="T5" fmla="*/ 33 h 222"/>
                <a:gd name="T6" fmla="*/ 174 w 953"/>
                <a:gd name="T7" fmla="*/ 37 h 222"/>
                <a:gd name="T8" fmla="*/ 0 w 953"/>
                <a:gd name="T9" fmla="*/ 222 h 222"/>
                <a:gd name="T10" fmla="*/ 35 w 953"/>
                <a:gd name="T11" fmla="*/ 208 h 222"/>
                <a:gd name="T12" fmla="*/ 733 w 953"/>
                <a:gd name="T13" fmla="*/ 208 h 222"/>
                <a:gd name="T14" fmla="*/ 774 w 953"/>
                <a:gd name="T15" fmla="*/ 189 h 222"/>
                <a:gd name="T16" fmla="*/ 779 w 953"/>
                <a:gd name="T17" fmla="*/ 185 h 222"/>
                <a:gd name="T18" fmla="*/ 953 w 953"/>
                <a:gd name="T19" fmla="*/ 0 h 222"/>
                <a:gd name="T20" fmla="*/ 918 w 953"/>
                <a:gd name="T21" fmla="*/ 14 h 2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953" h="222">
                  <a:moveTo>
                    <a:pt x="918" y="14"/>
                  </a:moveTo>
                  <a:cubicBezTo>
                    <a:pt x="220" y="14"/>
                    <a:pt x="220" y="14"/>
                    <a:pt x="220" y="14"/>
                  </a:cubicBezTo>
                  <a:cubicBezTo>
                    <a:pt x="213" y="14"/>
                    <a:pt x="194" y="16"/>
                    <a:pt x="179" y="33"/>
                  </a:cubicBezTo>
                  <a:cubicBezTo>
                    <a:pt x="177" y="34"/>
                    <a:pt x="176" y="35"/>
                    <a:pt x="174" y="37"/>
                  </a:cubicBezTo>
                  <a:cubicBezTo>
                    <a:pt x="0" y="222"/>
                    <a:pt x="0" y="222"/>
                    <a:pt x="0" y="222"/>
                  </a:cubicBezTo>
                  <a:cubicBezTo>
                    <a:pt x="2" y="220"/>
                    <a:pt x="16" y="208"/>
                    <a:pt x="35" y="208"/>
                  </a:cubicBezTo>
                  <a:cubicBezTo>
                    <a:pt x="733" y="208"/>
                    <a:pt x="733" y="208"/>
                    <a:pt x="733" y="208"/>
                  </a:cubicBezTo>
                  <a:cubicBezTo>
                    <a:pt x="740" y="208"/>
                    <a:pt x="758" y="206"/>
                    <a:pt x="774" y="189"/>
                  </a:cubicBezTo>
                  <a:cubicBezTo>
                    <a:pt x="776" y="188"/>
                    <a:pt x="777" y="186"/>
                    <a:pt x="779" y="185"/>
                  </a:cubicBezTo>
                  <a:cubicBezTo>
                    <a:pt x="953" y="0"/>
                    <a:pt x="953" y="0"/>
                    <a:pt x="953" y="0"/>
                  </a:cubicBezTo>
                  <a:cubicBezTo>
                    <a:pt x="951" y="2"/>
                    <a:pt x="937" y="14"/>
                    <a:pt x="918" y="1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128564" tIns="64282" rIns="128564" bIns="64282" numCol="1" anchor="t" anchorCtr="0" compatLnSpc="1"/>
            <a:lstStyle/>
            <a:p>
              <a:pPr>
                <a:lnSpc>
                  <a:spcPct val="130000"/>
                </a:lnSpc>
              </a:pPr>
              <a:endParaRPr lang="en-US" sz="3375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sp>
        <p:nvSpPr>
          <p:cNvPr id="32" name="TextBox 54"/>
          <p:cNvSpPr txBox="1"/>
          <p:nvPr/>
        </p:nvSpPr>
        <p:spPr>
          <a:xfrm>
            <a:off x="2348038" y="1600101"/>
            <a:ext cx="186931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ea typeface="微软雅黑" panose="020B0503020204020204" pitchFamily="34" charset="-122"/>
              </a:rPr>
              <a:t>请替换文字内容</a:t>
            </a:r>
            <a:endParaRPr lang="zh-CN" altLang="en-US" sz="1600" dirty="0">
              <a:solidFill>
                <a:schemeClr val="tx1">
                  <a:lumMod val="65000"/>
                  <a:lumOff val="35000"/>
                </a:schemeClr>
              </a:solidFill>
              <a:ea typeface="微软雅黑" panose="020B0503020204020204" pitchFamily="34" charset="-122"/>
            </a:endParaRPr>
          </a:p>
        </p:txBody>
      </p:sp>
      <p:sp>
        <p:nvSpPr>
          <p:cNvPr id="33" name="Rectangle 55"/>
          <p:cNvSpPr/>
          <p:nvPr/>
        </p:nvSpPr>
        <p:spPr>
          <a:xfrm>
            <a:off x="2348038" y="1916018"/>
            <a:ext cx="2000335" cy="6324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zh-CN" altLang="en-US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点击添加相关标题文字，点击添加相关标题文字，点击添加相关标题文字。</a:t>
            </a:r>
            <a:endParaRPr lang="en-US" sz="9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4" name="TextBox 54"/>
          <p:cNvSpPr txBox="1"/>
          <p:nvPr/>
        </p:nvSpPr>
        <p:spPr>
          <a:xfrm>
            <a:off x="3344495" y="5473537"/>
            <a:ext cx="186931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ea typeface="微软雅黑" panose="020B0503020204020204" pitchFamily="34" charset="-122"/>
              </a:rPr>
              <a:t>请替换文字内容</a:t>
            </a:r>
            <a:endParaRPr lang="zh-CN" altLang="en-US" sz="1600" dirty="0">
              <a:solidFill>
                <a:schemeClr val="tx1">
                  <a:lumMod val="65000"/>
                  <a:lumOff val="35000"/>
                </a:schemeClr>
              </a:solidFill>
              <a:ea typeface="微软雅黑" panose="020B0503020204020204" pitchFamily="34" charset="-122"/>
            </a:endParaRPr>
          </a:p>
        </p:txBody>
      </p:sp>
      <p:sp>
        <p:nvSpPr>
          <p:cNvPr id="45" name="Rectangle 55"/>
          <p:cNvSpPr/>
          <p:nvPr/>
        </p:nvSpPr>
        <p:spPr>
          <a:xfrm>
            <a:off x="3344495" y="5787575"/>
            <a:ext cx="2000335" cy="6324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zh-CN" altLang="en-US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点击添加相关标题文字，点击添加相关标题文字，点击添加相关标题文字。</a:t>
            </a:r>
            <a:endParaRPr lang="en-US" sz="9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6" name="TextBox 54"/>
          <p:cNvSpPr txBox="1"/>
          <p:nvPr/>
        </p:nvSpPr>
        <p:spPr>
          <a:xfrm>
            <a:off x="4932546" y="1600101"/>
            <a:ext cx="186931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ea typeface="微软雅黑" panose="020B0503020204020204" pitchFamily="34" charset="-122"/>
              </a:rPr>
              <a:t>请替换文字内容</a:t>
            </a:r>
            <a:endParaRPr lang="zh-CN" altLang="en-US" sz="1600" dirty="0">
              <a:solidFill>
                <a:schemeClr val="tx1">
                  <a:lumMod val="65000"/>
                  <a:lumOff val="35000"/>
                </a:schemeClr>
              </a:solidFill>
              <a:ea typeface="微软雅黑" panose="020B0503020204020204" pitchFamily="34" charset="-122"/>
            </a:endParaRPr>
          </a:p>
        </p:txBody>
      </p:sp>
      <p:sp>
        <p:nvSpPr>
          <p:cNvPr id="47" name="Rectangle 55"/>
          <p:cNvSpPr/>
          <p:nvPr/>
        </p:nvSpPr>
        <p:spPr>
          <a:xfrm>
            <a:off x="4932546" y="1916018"/>
            <a:ext cx="2000335" cy="6324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zh-CN" altLang="en-US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点击添加相关标题文字，点击添加相关标题文字，点击添加相关标题文字。</a:t>
            </a:r>
            <a:endParaRPr lang="en-US" sz="9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8" name="TextBox 54"/>
          <p:cNvSpPr txBox="1"/>
          <p:nvPr/>
        </p:nvSpPr>
        <p:spPr>
          <a:xfrm>
            <a:off x="5867204" y="5473537"/>
            <a:ext cx="186931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ea typeface="微软雅黑" panose="020B0503020204020204" pitchFamily="34" charset="-122"/>
              </a:rPr>
              <a:t>请替换文字内容</a:t>
            </a:r>
            <a:endParaRPr lang="zh-CN" altLang="en-US" sz="1600" dirty="0">
              <a:solidFill>
                <a:schemeClr val="tx1">
                  <a:lumMod val="65000"/>
                  <a:lumOff val="35000"/>
                </a:schemeClr>
              </a:solidFill>
              <a:ea typeface="微软雅黑" panose="020B0503020204020204" pitchFamily="34" charset="-122"/>
            </a:endParaRPr>
          </a:p>
        </p:txBody>
      </p:sp>
      <p:sp>
        <p:nvSpPr>
          <p:cNvPr id="49" name="Rectangle 55"/>
          <p:cNvSpPr/>
          <p:nvPr/>
        </p:nvSpPr>
        <p:spPr>
          <a:xfrm>
            <a:off x="5867204" y="5787575"/>
            <a:ext cx="2000335" cy="6324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zh-CN" altLang="en-US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点击添加相关标题文字，点击添加相关标题文字，点击添加相关标题文字。</a:t>
            </a:r>
            <a:endParaRPr lang="en-US" sz="9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0" name="TextBox 54"/>
          <p:cNvSpPr txBox="1"/>
          <p:nvPr/>
        </p:nvSpPr>
        <p:spPr>
          <a:xfrm>
            <a:off x="7517054" y="1600101"/>
            <a:ext cx="186931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ea typeface="微软雅黑" panose="020B0503020204020204" pitchFamily="34" charset="-122"/>
              </a:rPr>
              <a:t>请替换文字内容</a:t>
            </a:r>
            <a:endParaRPr lang="zh-CN" altLang="en-US" sz="1600" dirty="0">
              <a:solidFill>
                <a:schemeClr val="tx1">
                  <a:lumMod val="65000"/>
                  <a:lumOff val="35000"/>
                </a:schemeClr>
              </a:solidFill>
              <a:ea typeface="微软雅黑" panose="020B0503020204020204" pitchFamily="34" charset="-122"/>
            </a:endParaRPr>
          </a:p>
        </p:txBody>
      </p:sp>
      <p:sp>
        <p:nvSpPr>
          <p:cNvPr id="51" name="Rectangle 55"/>
          <p:cNvSpPr/>
          <p:nvPr/>
        </p:nvSpPr>
        <p:spPr>
          <a:xfrm>
            <a:off x="7517054" y="1916018"/>
            <a:ext cx="2000335" cy="6324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zh-CN" altLang="en-US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点击添加相关标题文字，点击添加相关标题文字，点击添加相关标题文字。</a:t>
            </a:r>
            <a:endParaRPr lang="en-US" sz="9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2" name="TextBox 54"/>
          <p:cNvSpPr txBox="1"/>
          <p:nvPr/>
        </p:nvSpPr>
        <p:spPr>
          <a:xfrm>
            <a:off x="8318062" y="5473537"/>
            <a:ext cx="186931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ea typeface="微软雅黑" panose="020B0503020204020204" pitchFamily="34" charset="-122"/>
              </a:rPr>
              <a:t>请替换文字内容</a:t>
            </a:r>
            <a:endParaRPr lang="zh-CN" altLang="en-US" sz="1600" dirty="0">
              <a:solidFill>
                <a:schemeClr val="tx1">
                  <a:lumMod val="65000"/>
                  <a:lumOff val="35000"/>
                </a:schemeClr>
              </a:solidFill>
              <a:ea typeface="微软雅黑" panose="020B0503020204020204" pitchFamily="34" charset="-122"/>
            </a:endParaRPr>
          </a:p>
        </p:txBody>
      </p:sp>
      <p:sp>
        <p:nvSpPr>
          <p:cNvPr id="53" name="Rectangle 55"/>
          <p:cNvSpPr/>
          <p:nvPr/>
        </p:nvSpPr>
        <p:spPr>
          <a:xfrm>
            <a:off x="8318062" y="5787575"/>
            <a:ext cx="2000335" cy="6324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zh-CN" altLang="en-US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点击添加相关标题文字，点击添加相关标题文字，点击添加相关标题文字。</a:t>
            </a:r>
            <a:endParaRPr lang="en-US" sz="9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grpSp>
        <p:nvGrpSpPr>
          <p:cNvPr id="3" name="组合 2"/>
          <p:cNvGrpSpPr/>
          <p:nvPr/>
        </p:nvGrpSpPr>
        <p:grpSpPr>
          <a:xfrm>
            <a:off x="-39965" y="2878530"/>
            <a:ext cx="4105073" cy="2249019"/>
            <a:chOff x="-38987" y="2729334"/>
            <a:chExt cx="3892912" cy="2132784"/>
          </a:xfrm>
          <a:solidFill>
            <a:srgbClr val="43CAE5"/>
          </a:solidFill>
        </p:grpSpPr>
        <p:sp>
          <p:nvSpPr>
            <p:cNvPr id="29" name="任意多边形 28"/>
            <p:cNvSpPr/>
            <p:nvPr/>
          </p:nvSpPr>
          <p:spPr>
            <a:xfrm rot="16200000">
              <a:off x="1127315" y="1563032"/>
              <a:ext cx="1245336" cy="3577940"/>
            </a:xfrm>
            <a:custGeom>
              <a:avLst/>
              <a:gdLst>
                <a:gd name="connsiteX0" fmla="*/ 1242568 w 1245336"/>
                <a:gd name="connsiteY0" fmla="*/ 3285554 h 3577940"/>
                <a:gd name="connsiteX1" fmla="*/ 1217336 w 1245336"/>
                <a:gd name="connsiteY1" fmla="*/ 3404574 h 3577940"/>
                <a:gd name="connsiteX2" fmla="*/ 912061 w 1245336"/>
                <a:gd name="connsiteY2" fmla="*/ 3574731 h 3577940"/>
                <a:gd name="connsiteX3" fmla="*/ 816939 w 1245336"/>
                <a:gd name="connsiteY3" fmla="*/ 3395735 h 3577940"/>
                <a:gd name="connsiteX4" fmla="*/ 622271 w 1245336"/>
                <a:gd name="connsiteY4" fmla="*/ 3375846 h 3577940"/>
                <a:gd name="connsiteX5" fmla="*/ 622271 w 1245336"/>
                <a:gd name="connsiteY5" fmla="*/ 3374366 h 3577940"/>
                <a:gd name="connsiteX6" fmla="*/ 1973 w 1245336"/>
                <a:gd name="connsiteY6" fmla="*/ 3035950 h 3577940"/>
                <a:gd name="connsiteX7" fmla="*/ 2017 w 1245336"/>
                <a:gd name="connsiteY7" fmla="*/ 3031859 h 3577940"/>
                <a:gd name="connsiteX8" fmla="*/ 0 w 1245336"/>
                <a:gd name="connsiteY8" fmla="*/ 3031859 h 3577940"/>
                <a:gd name="connsiteX9" fmla="*/ 0 w 1245336"/>
                <a:gd name="connsiteY9" fmla="*/ 0 h 3577940"/>
                <a:gd name="connsiteX10" fmla="*/ 429296 w 1245336"/>
                <a:gd name="connsiteY10" fmla="*/ 0 h 3577940"/>
                <a:gd name="connsiteX11" fmla="*/ 429296 w 1245336"/>
                <a:gd name="connsiteY11" fmla="*/ 2926627 h 3577940"/>
                <a:gd name="connsiteX12" fmla="*/ 453975 w 1245336"/>
                <a:gd name="connsiteY12" fmla="*/ 2939132 h 3577940"/>
                <a:gd name="connsiteX13" fmla="*/ 622271 w 1245336"/>
                <a:gd name="connsiteY13" fmla="*/ 2945658 h 3577940"/>
                <a:gd name="connsiteX14" fmla="*/ 622271 w 1245336"/>
                <a:gd name="connsiteY14" fmla="*/ 2947139 h 3577940"/>
                <a:gd name="connsiteX15" fmla="*/ 1242568 w 1245336"/>
                <a:gd name="connsiteY15" fmla="*/ 3285554 h 35779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245336" h="3577940">
                  <a:moveTo>
                    <a:pt x="1242568" y="3285554"/>
                  </a:moveTo>
                  <a:cubicBezTo>
                    <a:pt x="1250518" y="3333721"/>
                    <a:pt x="1241116" y="3376399"/>
                    <a:pt x="1217336" y="3404574"/>
                  </a:cubicBezTo>
                  <a:cubicBezTo>
                    <a:pt x="1153184" y="3479709"/>
                    <a:pt x="989486" y="3599040"/>
                    <a:pt x="912061" y="3574731"/>
                  </a:cubicBezTo>
                  <a:cubicBezTo>
                    <a:pt x="856757" y="3559263"/>
                    <a:pt x="894364" y="3477499"/>
                    <a:pt x="816939" y="3395735"/>
                  </a:cubicBezTo>
                  <a:cubicBezTo>
                    <a:pt x="792605" y="3371427"/>
                    <a:pt x="724029" y="3375846"/>
                    <a:pt x="622271" y="3375846"/>
                  </a:cubicBezTo>
                  <a:lnTo>
                    <a:pt x="622271" y="3374366"/>
                  </a:lnTo>
                  <a:cubicBezTo>
                    <a:pt x="205836" y="3374366"/>
                    <a:pt x="25823" y="3180453"/>
                    <a:pt x="1973" y="3035950"/>
                  </a:cubicBezTo>
                  <a:lnTo>
                    <a:pt x="2017" y="3031859"/>
                  </a:lnTo>
                  <a:lnTo>
                    <a:pt x="0" y="3031859"/>
                  </a:lnTo>
                  <a:lnTo>
                    <a:pt x="0" y="0"/>
                  </a:lnTo>
                  <a:lnTo>
                    <a:pt x="429296" y="0"/>
                  </a:lnTo>
                  <a:lnTo>
                    <a:pt x="429296" y="2926627"/>
                  </a:lnTo>
                  <a:lnTo>
                    <a:pt x="453975" y="2939132"/>
                  </a:lnTo>
                  <a:cubicBezTo>
                    <a:pt x="488298" y="2948144"/>
                    <a:pt x="545952" y="2945658"/>
                    <a:pt x="622271" y="2945658"/>
                  </a:cubicBezTo>
                  <a:lnTo>
                    <a:pt x="622271" y="2947139"/>
                  </a:lnTo>
                  <a:cubicBezTo>
                    <a:pt x="1038705" y="2947139"/>
                    <a:pt x="1218718" y="3141052"/>
                    <a:pt x="1242568" y="3285554"/>
                  </a:cubicBezTo>
                  <a:close/>
                </a:path>
              </a:pathLst>
            </a:custGeom>
            <a:grpFill/>
            <a:ln w="25400" cap="flat" cmpd="sng" algn="ctr">
              <a:noFill/>
              <a:prstDash val="solid"/>
            </a:ln>
            <a:effectLst/>
          </p:spPr>
          <p:txBody>
            <a:bodyPr rot="0" spcFirstLastPara="0" vertOverflow="overflow" horzOverflow="overflow" vert="horz" wrap="square" lIns="96417" tIns="48208" rIns="96417" bIns="48208" numCol="1" spcCol="0" rtlCol="0" fromWordArt="0" anchor="ctr" anchorCtr="0" forceAA="0" compatLnSpc="1">
              <a:noAutofit/>
            </a:bodyPr>
            <a:lstStyle/>
            <a:p>
              <a:pPr algn="ctr">
                <a:lnSpc>
                  <a:spcPct val="130000"/>
                </a:lnSpc>
              </a:pPr>
              <a:endParaRPr lang="en-US" sz="2000" kern="0">
                <a:solidFill>
                  <a:sysClr val="window" lastClr="FFFFFF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4" name="Freeform 10"/>
            <p:cNvSpPr/>
            <p:nvPr/>
          </p:nvSpPr>
          <p:spPr bwMode="auto">
            <a:xfrm rot="5400000">
              <a:off x="2554781" y="3562974"/>
              <a:ext cx="2107811" cy="490477"/>
            </a:xfrm>
            <a:custGeom>
              <a:avLst/>
              <a:gdLst>
                <a:gd name="T0" fmla="*/ 918 w 953"/>
                <a:gd name="T1" fmla="*/ 14 h 222"/>
                <a:gd name="T2" fmla="*/ 220 w 953"/>
                <a:gd name="T3" fmla="*/ 14 h 222"/>
                <a:gd name="T4" fmla="*/ 179 w 953"/>
                <a:gd name="T5" fmla="*/ 33 h 222"/>
                <a:gd name="T6" fmla="*/ 174 w 953"/>
                <a:gd name="T7" fmla="*/ 37 h 222"/>
                <a:gd name="T8" fmla="*/ 0 w 953"/>
                <a:gd name="T9" fmla="*/ 222 h 222"/>
                <a:gd name="T10" fmla="*/ 35 w 953"/>
                <a:gd name="T11" fmla="*/ 208 h 222"/>
                <a:gd name="T12" fmla="*/ 733 w 953"/>
                <a:gd name="T13" fmla="*/ 208 h 222"/>
                <a:gd name="T14" fmla="*/ 774 w 953"/>
                <a:gd name="T15" fmla="*/ 189 h 222"/>
                <a:gd name="T16" fmla="*/ 779 w 953"/>
                <a:gd name="T17" fmla="*/ 185 h 222"/>
                <a:gd name="T18" fmla="*/ 953 w 953"/>
                <a:gd name="T19" fmla="*/ 0 h 222"/>
                <a:gd name="T20" fmla="*/ 918 w 953"/>
                <a:gd name="T21" fmla="*/ 14 h 2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953" h="222">
                  <a:moveTo>
                    <a:pt x="918" y="14"/>
                  </a:moveTo>
                  <a:cubicBezTo>
                    <a:pt x="220" y="14"/>
                    <a:pt x="220" y="14"/>
                    <a:pt x="220" y="14"/>
                  </a:cubicBezTo>
                  <a:cubicBezTo>
                    <a:pt x="213" y="14"/>
                    <a:pt x="194" y="16"/>
                    <a:pt x="179" y="33"/>
                  </a:cubicBezTo>
                  <a:cubicBezTo>
                    <a:pt x="177" y="34"/>
                    <a:pt x="176" y="35"/>
                    <a:pt x="174" y="37"/>
                  </a:cubicBezTo>
                  <a:cubicBezTo>
                    <a:pt x="0" y="222"/>
                    <a:pt x="0" y="222"/>
                    <a:pt x="0" y="222"/>
                  </a:cubicBezTo>
                  <a:cubicBezTo>
                    <a:pt x="2" y="220"/>
                    <a:pt x="16" y="208"/>
                    <a:pt x="35" y="208"/>
                  </a:cubicBezTo>
                  <a:cubicBezTo>
                    <a:pt x="733" y="208"/>
                    <a:pt x="733" y="208"/>
                    <a:pt x="733" y="208"/>
                  </a:cubicBezTo>
                  <a:cubicBezTo>
                    <a:pt x="740" y="208"/>
                    <a:pt x="758" y="206"/>
                    <a:pt x="774" y="189"/>
                  </a:cubicBezTo>
                  <a:cubicBezTo>
                    <a:pt x="776" y="187"/>
                    <a:pt x="777" y="186"/>
                    <a:pt x="779" y="185"/>
                  </a:cubicBezTo>
                  <a:cubicBezTo>
                    <a:pt x="953" y="0"/>
                    <a:pt x="953" y="0"/>
                    <a:pt x="953" y="0"/>
                  </a:cubicBezTo>
                  <a:cubicBezTo>
                    <a:pt x="951" y="2"/>
                    <a:pt x="937" y="14"/>
                    <a:pt x="918" y="14"/>
                  </a:cubicBezTo>
                  <a:close/>
                </a:path>
              </a:pathLst>
            </a:custGeom>
            <a:grpFill/>
            <a:ln w="25400" cap="flat" cmpd="sng" algn="ctr">
              <a:noFill/>
              <a:prstDash val="solid"/>
            </a:ln>
            <a:effectLst/>
          </p:spPr>
          <p:txBody>
            <a:bodyPr rot="0" spcFirstLastPara="0" vertOverflow="overflow" horzOverflow="overflow" vert="horz" wrap="square" lIns="96417" tIns="48208" rIns="96417" bIns="48208" numCol="1" spcCol="0" rtlCol="0" fromWordArt="0" anchor="ctr" anchorCtr="0" forceAA="0" compatLnSpc="1">
              <a:noAutofit/>
            </a:bodyPr>
            <a:lstStyle/>
            <a:p>
              <a:pPr algn="ctr">
                <a:lnSpc>
                  <a:spcPct val="130000"/>
                </a:lnSpc>
              </a:pPr>
              <a:endParaRPr lang="en-US" sz="2000" kern="0">
                <a:solidFill>
                  <a:sysClr val="window" lastClr="FFFFFF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sp>
        <p:nvSpPr>
          <p:cNvPr id="42" name="矩形 41"/>
          <p:cNvSpPr/>
          <p:nvPr/>
        </p:nvSpPr>
        <p:spPr>
          <a:xfrm>
            <a:off x="1028775" y="845134"/>
            <a:ext cx="1005403" cy="338554"/>
          </a:xfrm>
          <a:prstGeom prst="rect">
            <a:avLst/>
          </a:prstGeom>
          <a:effectLst/>
        </p:spPr>
        <p:txBody>
          <a:bodyPr vert="horz" wrap="none">
            <a:spAutoFit/>
          </a:bodyPr>
          <a:lstStyle/>
          <a:p>
            <a:r>
              <a:rPr lang="zh-CN" altLang="en-US" sz="1600" b="1" dirty="0" smtClean="0">
                <a:solidFill>
                  <a:srgbClr val="004193"/>
                </a:solidFill>
                <a:latin typeface="+mj-lt"/>
                <a:ea typeface="微软雅黑" panose="020B0503020204020204" pitchFamily="34" charset="-122"/>
              </a:rPr>
              <a:t>长期计划</a:t>
            </a:r>
            <a:endParaRPr lang="zh-CN" altLang="en-US" sz="1600" b="1" dirty="0">
              <a:solidFill>
                <a:srgbClr val="004193"/>
              </a:solidFill>
              <a:latin typeface="+mj-lt"/>
              <a:ea typeface="微软雅黑" panose="020B0503020204020204" pitchFamily="34" charset="-122"/>
            </a:endParaRPr>
          </a:p>
        </p:txBody>
      </p:sp>
      <p:sp>
        <p:nvSpPr>
          <p:cNvPr id="43" name="矩形 42"/>
          <p:cNvSpPr/>
          <p:nvPr/>
        </p:nvSpPr>
        <p:spPr>
          <a:xfrm>
            <a:off x="1028775" y="270071"/>
            <a:ext cx="593432" cy="707886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r>
              <a:rPr lang="en-US" altLang="zh-CN" sz="4000" dirty="0" smtClean="0">
                <a:solidFill>
                  <a:srgbClr val="004193"/>
                </a:solidFill>
                <a:latin typeface="Agency FB" panose="020B0503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07</a:t>
            </a:r>
            <a:endParaRPr lang="zh-CN" altLang="en-US" sz="4000" dirty="0">
              <a:solidFill>
                <a:srgbClr val="004193"/>
              </a:solidFill>
              <a:latin typeface="Agency FB" panose="020B0503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54" name="矩形 53"/>
          <p:cNvSpPr/>
          <p:nvPr/>
        </p:nvSpPr>
        <p:spPr>
          <a:xfrm>
            <a:off x="1028775" y="87933"/>
            <a:ext cx="778931" cy="369332"/>
          </a:xfrm>
          <a:prstGeom prst="rect">
            <a:avLst/>
          </a:prstGeom>
          <a:effectLst/>
        </p:spPr>
        <p:txBody>
          <a:bodyPr vert="horz" wrap="none">
            <a:spAutoFit/>
          </a:bodyPr>
          <a:lstStyle/>
          <a:p>
            <a:r>
              <a:rPr lang="en-US" altLang="zh-CN" dirty="0" smtClean="0">
                <a:solidFill>
                  <a:srgbClr val="004193"/>
                </a:solidFill>
                <a:latin typeface="+mj-lt"/>
                <a:ea typeface="微软雅黑" panose="020B0503020204020204" pitchFamily="34" charset="-122"/>
              </a:rPr>
              <a:t>PART</a:t>
            </a:r>
            <a:endParaRPr lang="zh-CN" altLang="en-US" dirty="0">
              <a:solidFill>
                <a:srgbClr val="004193"/>
              </a:solidFill>
              <a:latin typeface="+mj-lt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Tm="0">
        <p:fade/>
      </p:transition>
    </mc:Choice>
    <mc:Fallback>
      <p:transition spd="med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500"/>
                            </p:stCondLst>
                            <p:childTnLst>
                              <p:par>
                                <p:cTn id="3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500"/>
                            </p:stCondLst>
                            <p:childTnLst>
                              <p:par>
                                <p:cTn id="37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3000"/>
                            </p:stCondLst>
                            <p:childTnLst>
                              <p:par>
                                <p:cTn id="4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4000"/>
                            </p:stCondLst>
                            <p:childTnLst>
                              <p:par>
                                <p:cTn id="52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4500"/>
                            </p:stCondLst>
                            <p:childTnLst>
                              <p:par>
                                <p:cTn id="6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5500"/>
                            </p:stCondLst>
                            <p:childTnLst>
                              <p:par>
                                <p:cTn id="67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6000"/>
                            </p:stCondLst>
                            <p:childTnLst>
                              <p:par>
                                <p:cTn id="7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9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7000"/>
                            </p:stCondLst>
                            <p:childTnLst>
                              <p:par>
                                <p:cTn id="82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6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7500"/>
                            </p:stCondLst>
                            <p:childTnLst>
                              <p:par>
                                <p:cTn id="9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4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8500"/>
                            </p:stCondLst>
                            <p:childTnLst>
                              <p:par>
                                <p:cTn id="97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0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9000"/>
                            </p:stCondLst>
                            <p:childTnLst>
                              <p:par>
                                <p:cTn id="10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  <p:bldP spid="32" grpId="0"/>
      <p:bldP spid="33" grpId="0"/>
      <p:bldP spid="44" grpId="0"/>
      <p:bldP spid="45" grpId="0"/>
      <p:bldP spid="46" grpId="0"/>
      <p:bldP spid="47" grpId="0"/>
      <p:bldP spid="48" grpId="0"/>
      <p:bldP spid="49" grpId="0"/>
      <p:bldP spid="50" grpId="0"/>
      <p:bldP spid="51" grpId="0"/>
      <p:bldP spid="52" grpId="0"/>
      <p:bldP spid="53" grpId="0"/>
      <p:bldP spid="42" grpId="0"/>
      <p:bldP spid="43" grpId="0"/>
      <p:bldP spid="5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8" name="Group 3"/>
          <p:cNvGrpSpPr/>
          <p:nvPr/>
        </p:nvGrpSpPr>
        <p:grpSpPr>
          <a:xfrm>
            <a:off x="1267750" y="4048373"/>
            <a:ext cx="1581711" cy="417982"/>
            <a:chOff x="1424694" y="3437117"/>
            <a:chExt cx="1499779" cy="396331"/>
          </a:xfrm>
          <a:solidFill>
            <a:srgbClr val="43CAE5"/>
          </a:solidFill>
        </p:grpSpPr>
        <p:sp>
          <p:nvSpPr>
            <p:cNvPr id="69" name="Round Same Side Corner Rectangle 4"/>
            <p:cNvSpPr/>
            <p:nvPr/>
          </p:nvSpPr>
          <p:spPr>
            <a:xfrm rot="16200000">
              <a:off x="2049734" y="2958708"/>
              <a:ext cx="249700" cy="1499779"/>
            </a:xfrm>
            <a:prstGeom prst="round2SameRect">
              <a:avLst>
                <a:gd name="adj1" fmla="val 50000"/>
                <a:gd name="adj2" fmla="val 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30000"/>
                </a:lnSpc>
              </a:pPr>
              <a:endParaRPr lang="en-GB" sz="1475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70" name="Oval 13"/>
            <p:cNvSpPr/>
            <p:nvPr/>
          </p:nvSpPr>
          <p:spPr>
            <a:xfrm>
              <a:off x="2014338" y="3437117"/>
              <a:ext cx="320492" cy="32049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30000"/>
                </a:lnSpc>
              </a:pPr>
              <a:endParaRPr lang="en-GB" sz="1475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71" name="Group 10"/>
          <p:cNvGrpSpPr/>
          <p:nvPr/>
        </p:nvGrpSpPr>
        <p:grpSpPr>
          <a:xfrm>
            <a:off x="2922007" y="4203013"/>
            <a:ext cx="1581711" cy="406378"/>
            <a:chOff x="2993261" y="3583747"/>
            <a:chExt cx="1499779" cy="385328"/>
          </a:xfrm>
          <a:solidFill>
            <a:srgbClr val="92D050"/>
          </a:solidFill>
        </p:grpSpPr>
        <p:sp>
          <p:nvSpPr>
            <p:cNvPr id="72" name="Round Same Side Corner Rectangle 6"/>
            <p:cNvSpPr/>
            <p:nvPr/>
          </p:nvSpPr>
          <p:spPr>
            <a:xfrm rot="5400000" flipH="1">
              <a:off x="3618301" y="2958707"/>
              <a:ext cx="249700" cy="1499779"/>
            </a:xfrm>
            <a:prstGeom prst="round2SameRect">
              <a:avLst>
                <a:gd name="adj1" fmla="val 0"/>
                <a:gd name="adj2" fmla="val 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30000"/>
                </a:lnSpc>
              </a:pPr>
              <a:endParaRPr lang="en-GB" sz="1475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73" name="Oval 14"/>
            <p:cNvSpPr/>
            <p:nvPr/>
          </p:nvSpPr>
          <p:spPr>
            <a:xfrm>
              <a:off x="3582905" y="3648583"/>
              <a:ext cx="320492" cy="32049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30000"/>
                </a:lnSpc>
              </a:pPr>
              <a:endParaRPr lang="en-GB" sz="1475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74" name="Group 11"/>
          <p:cNvGrpSpPr/>
          <p:nvPr/>
        </p:nvGrpSpPr>
        <p:grpSpPr>
          <a:xfrm>
            <a:off x="4576263" y="4048373"/>
            <a:ext cx="1581711" cy="417981"/>
            <a:chOff x="4561827" y="3437117"/>
            <a:chExt cx="1499779" cy="396330"/>
          </a:xfrm>
          <a:solidFill>
            <a:srgbClr val="43CAE5"/>
          </a:solidFill>
        </p:grpSpPr>
        <p:sp>
          <p:nvSpPr>
            <p:cNvPr id="87" name="Round Same Side Corner Rectangle 7"/>
            <p:cNvSpPr/>
            <p:nvPr/>
          </p:nvSpPr>
          <p:spPr>
            <a:xfrm rot="5400000" flipH="1">
              <a:off x="5186867" y="2958707"/>
              <a:ext cx="249700" cy="1499779"/>
            </a:xfrm>
            <a:prstGeom prst="round2SameRect">
              <a:avLst>
                <a:gd name="adj1" fmla="val 0"/>
                <a:gd name="adj2" fmla="val 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30000"/>
                </a:lnSpc>
              </a:pPr>
              <a:endParaRPr lang="en-GB" sz="1475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88" name="Oval 15"/>
            <p:cNvSpPr/>
            <p:nvPr/>
          </p:nvSpPr>
          <p:spPr>
            <a:xfrm>
              <a:off x="5220257" y="3437117"/>
              <a:ext cx="320492" cy="32049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30000"/>
                </a:lnSpc>
              </a:pPr>
              <a:endParaRPr lang="en-GB" sz="1475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89" name="Group 12"/>
          <p:cNvGrpSpPr/>
          <p:nvPr/>
        </p:nvGrpSpPr>
        <p:grpSpPr>
          <a:xfrm>
            <a:off x="6230520" y="4203013"/>
            <a:ext cx="1581711" cy="406378"/>
            <a:chOff x="6130393" y="3583747"/>
            <a:chExt cx="1499779" cy="385328"/>
          </a:xfrm>
          <a:solidFill>
            <a:srgbClr val="92D050"/>
          </a:solidFill>
        </p:grpSpPr>
        <p:sp>
          <p:nvSpPr>
            <p:cNvPr id="90" name="Round Same Side Corner Rectangle 8"/>
            <p:cNvSpPr/>
            <p:nvPr/>
          </p:nvSpPr>
          <p:spPr>
            <a:xfrm rot="5400000" flipH="1">
              <a:off x="6755433" y="2958707"/>
              <a:ext cx="249700" cy="1499779"/>
            </a:xfrm>
            <a:prstGeom prst="round2SameRect">
              <a:avLst>
                <a:gd name="adj1" fmla="val 0"/>
                <a:gd name="adj2" fmla="val 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30000"/>
                </a:lnSpc>
              </a:pPr>
              <a:endParaRPr lang="en-GB" sz="1475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91" name="Oval 16"/>
            <p:cNvSpPr/>
            <p:nvPr/>
          </p:nvSpPr>
          <p:spPr>
            <a:xfrm>
              <a:off x="6720037" y="3648583"/>
              <a:ext cx="320492" cy="32049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30000"/>
                </a:lnSpc>
              </a:pPr>
              <a:endParaRPr lang="en-GB" sz="1475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92" name="Group 35"/>
          <p:cNvGrpSpPr/>
          <p:nvPr/>
        </p:nvGrpSpPr>
        <p:grpSpPr>
          <a:xfrm>
            <a:off x="9539033" y="4203014"/>
            <a:ext cx="1581711" cy="406377"/>
            <a:chOff x="9267526" y="3583748"/>
            <a:chExt cx="1499779" cy="385327"/>
          </a:xfrm>
          <a:solidFill>
            <a:srgbClr val="92D050"/>
          </a:solidFill>
        </p:grpSpPr>
        <p:sp>
          <p:nvSpPr>
            <p:cNvPr id="93" name="Round Same Side Corner Rectangle 5"/>
            <p:cNvSpPr/>
            <p:nvPr/>
          </p:nvSpPr>
          <p:spPr>
            <a:xfrm rot="5400000" flipH="1">
              <a:off x="9892566" y="2958708"/>
              <a:ext cx="249700" cy="1499779"/>
            </a:xfrm>
            <a:prstGeom prst="round2SameRect">
              <a:avLst>
                <a:gd name="adj1" fmla="val 50000"/>
                <a:gd name="adj2" fmla="val 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30000"/>
                </a:lnSpc>
              </a:pPr>
              <a:endParaRPr lang="en-GB" sz="1475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94" name="Oval 17"/>
            <p:cNvSpPr/>
            <p:nvPr/>
          </p:nvSpPr>
          <p:spPr>
            <a:xfrm>
              <a:off x="9857169" y="3648583"/>
              <a:ext cx="320492" cy="32049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30000"/>
                </a:lnSpc>
              </a:pPr>
              <a:endParaRPr lang="en-GB" sz="1475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95" name="Group 19"/>
          <p:cNvGrpSpPr/>
          <p:nvPr/>
        </p:nvGrpSpPr>
        <p:grpSpPr>
          <a:xfrm>
            <a:off x="7884777" y="4048373"/>
            <a:ext cx="1581711" cy="417982"/>
            <a:chOff x="7698960" y="3437117"/>
            <a:chExt cx="1499779" cy="396331"/>
          </a:xfrm>
          <a:solidFill>
            <a:srgbClr val="43CAE5"/>
          </a:solidFill>
        </p:grpSpPr>
        <p:sp>
          <p:nvSpPr>
            <p:cNvPr id="96" name="Round Same Side Corner Rectangle 9"/>
            <p:cNvSpPr/>
            <p:nvPr/>
          </p:nvSpPr>
          <p:spPr>
            <a:xfrm rot="5400000" flipH="1">
              <a:off x="8324000" y="2958708"/>
              <a:ext cx="249700" cy="1499779"/>
            </a:xfrm>
            <a:prstGeom prst="round2SameRect">
              <a:avLst>
                <a:gd name="adj1" fmla="val 0"/>
                <a:gd name="adj2" fmla="val 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30000"/>
                </a:lnSpc>
              </a:pPr>
              <a:endParaRPr lang="en-GB" sz="1475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97" name="Oval 18"/>
            <p:cNvSpPr/>
            <p:nvPr/>
          </p:nvSpPr>
          <p:spPr>
            <a:xfrm>
              <a:off x="8357389" y="3437117"/>
              <a:ext cx="320492" cy="32049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30000"/>
                </a:lnSpc>
              </a:pPr>
              <a:endParaRPr lang="en-GB" sz="1475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98" name="Group 20"/>
          <p:cNvGrpSpPr/>
          <p:nvPr/>
        </p:nvGrpSpPr>
        <p:grpSpPr>
          <a:xfrm>
            <a:off x="10085032" y="4699742"/>
            <a:ext cx="489711" cy="490548"/>
            <a:chOff x="9145588" y="4435475"/>
            <a:chExt cx="464344" cy="465138"/>
          </a:xfrm>
          <a:solidFill>
            <a:srgbClr val="92D050"/>
          </a:solidFill>
        </p:grpSpPr>
        <p:sp>
          <p:nvSpPr>
            <p:cNvPr id="99" name="AutoShape 7"/>
            <p:cNvSpPr/>
            <p:nvPr/>
          </p:nvSpPr>
          <p:spPr bwMode="auto">
            <a:xfrm>
              <a:off x="9145588" y="4435475"/>
              <a:ext cx="464344" cy="465138"/>
            </a:xfrm>
            <a:custGeom>
              <a:avLst/>
              <a:gdLst>
                <a:gd name="T0" fmla="+- 0 10800 1271"/>
                <a:gd name="T1" fmla="*/ T0 w 19058"/>
                <a:gd name="T2" fmla="+- 0 10799 1270"/>
                <a:gd name="T3" fmla="*/ 10799 h 19059"/>
                <a:gd name="T4" fmla="+- 0 10800 1271"/>
                <a:gd name="T5" fmla="*/ T4 w 19058"/>
                <a:gd name="T6" fmla="+- 0 10799 1270"/>
                <a:gd name="T7" fmla="*/ 10799 h 19059"/>
                <a:gd name="T8" fmla="+- 0 10800 1271"/>
                <a:gd name="T9" fmla="*/ T8 w 19058"/>
                <a:gd name="T10" fmla="+- 0 10799 1270"/>
                <a:gd name="T11" fmla="*/ 10799 h 19059"/>
                <a:gd name="T12" fmla="+- 0 10800 1271"/>
                <a:gd name="T13" fmla="*/ T12 w 19058"/>
                <a:gd name="T14" fmla="+- 0 10799 1270"/>
                <a:gd name="T15" fmla="*/ 10799 h 19059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19058" h="19059">
                  <a:moveTo>
                    <a:pt x="6430" y="17268"/>
                  </a:moveTo>
                  <a:cubicBezTo>
                    <a:pt x="2162" y="15559"/>
                    <a:pt x="82" y="10698"/>
                    <a:pt x="1790" y="6431"/>
                  </a:cubicBezTo>
                  <a:cubicBezTo>
                    <a:pt x="3499" y="2164"/>
                    <a:pt x="8360" y="81"/>
                    <a:pt x="12627" y="1791"/>
                  </a:cubicBezTo>
                  <a:cubicBezTo>
                    <a:pt x="16894" y="3499"/>
                    <a:pt x="18975" y="8361"/>
                    <a:pt x="17267" y="12628"/>
                  </a:cubicBezTo>
                  <a:cubicBezTo>
                    <a:pt x="15558" y="16895"/>
                    <a:pt x="10696" y="18976"/>
                    <a:pt x="6430" y="17268"/>
                  </a:cubicBezTo>
                  <a:moveTo>
                    <a:pt x="13070" y="685"/>
                  </a:moveTo>
                  <a:cubicBezTo>
                    <a:pt x="8186" y="-1270"/>
                    <a:pt x="2641" y="1103"/>
                    <a:pt x="685" y="5987"/>
                  </a:cubicBezTo>
                  <a:cubicBezTo>
                    <a:pt x="-1271" y="10872"/>
                    <a:pt x="1103" y="16418"/>
                    <a:pt x="5987" y="18373"/>
                  </a:cubicBezTo>
                  <a:cubicBezTo>
                    <a:pt x="10871" y="20330"/>
                    <a:pt x="16416" y="17955"/>
                    <a:pt x="18373" y="13071"/>
                  </a:cubicBezTo>
                  <a:cubicBezTo>
                    <a:pt x="20329" y="8186"/>
                    <a:pt x="17954" y="2641"/>
                    <a:pt x="13070" y="685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20091" tIns="20091" rIns="20091" bIns="20091" anchor="ctr"/>
            <a:lstStyle/>
            <a:p>
              <a:pPr algn="ctr" defTabSz="240665" hangingPunct="0">
                <a:lnSpc>
                  <a:spcPct val="130000"/>
                </a:lnSpc>
              </a:pPr>
              <a:endParaRPr lang="en-US" sz="1475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00" name="AutoShape 8"/>
            <p:cNvSpPr/>
            <p:nvPr/>
          </p:nvSpPr>
          <p:spPr bwMode="auto">
            <a:xfrm>
              <a:off x="9348788" y="4638675"/>
              <a:ext cx="57944" cy="57944"/>
            </a:xfrm>
            <a:custGeom>
              <a:avLst/>
              <a:gdLst>
                <a:gd name="T0" fmla="+- 0 10801 1272"/>
                <a:gd name="T1" fmla="*/ T0 w 19059"/>
                <a:gd name="T2" fmla="+- 0 10800 1272"/>
                <a:gd name="T3" fmla="*/ 10800 h 19056"/>
                <a:gd name="T4" fmla="+- 0 10801 1272"/>
                <a:gd name="T5" fmla="*/ T4 w 19059"/>
                <a:gd name="T6" fmla="+- 0 10800 1272"/>
                <a:gd name="T7" fmla="*/ 10800 h 19056"/>
                <a:gd name="T8" fmla="+- 0 10801 1272"/>
                <a:gd name="T9" fmla="*/ T8 w 19059"/>
                <a:gd name="T10" fmla="+- 0 10800 1272"/>
                <a:gd name="T11" fmla="*/ 10800 h 19056"/>
                <a:gd name="T12" fmla="+- 0 10801 1272"/>
                <a:gd name="T13" fmla="*/ T12 w 19059"/>
                <a:gd name="T14" fmla="+- 0 10800 1272"/>
                <a:gd name="T15" fmla="*/ 10800 h 19056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19059" h="19056">
                  <a:moveTo>
                    <a:pt x="7753" y="13951"/>
                  </a:moveTo>
                  <a:cubicBezTo>
                    <a:pt x="5315" y="12969"/>
                    <a:pt x="4129" y="10197"/>
                    <a:pt x="5101" y="7755"/>
                  </a:cubicBezTo>
                  <a:cubicBezTo>
                    <a:pt x="6083" y="5323"/>
                    <a:pt x="8860" y="4132"/>
                    <a:pt x="11298" y="5104"/>
                  </a:cubicBezTo>
                  <a:cubicBezTo>
                    <a:pt x="13735" y="6081"/>
                    <a:pt x="14926" y="8858"/>
                    <a:pt x="13949" y="11300"/>
                  </a:cubicBezTo>
                  <a:cubicBezTo>
                    <a:pt x="12972" y="13737"/>
                    <a:pt x="10195" y="14923"/>
                    <a:pt x="7753" y="13951"/>
                  </a:cubicBezTo>
                  <a:moveTo>
                    <a:pt x="13070" y="686"/>
                  </a:moveTo>
                  <a:cubicBezTo>
                    <a:pt x="8190" y="-1272"/>
                    <a:pt x="2640" y="1104"/>
                    <a:pt x="686" y="5988"/>
                  </a:cubicBezTo>
                  <a:cubicBezTo>
                    <a:pt x="-1272" y="10872"/>
                    <a:pt x="1105" y="16416"/>
                    <a:pt x="5985" y="18369"/>
                  </a:cubicBezTo>
                  <a:cubicBezTo>
                    <a:pt x="10870" y="20328"/>
                    <a:pt x="16415" y="17951"/>
                    <a:pt x="18374" y="13072"/>
                  </a:cubicBezTo>
                  <a:cubicBezTo>
                    <a:pt x="20328" y="8188"/>
                    <a:pt x="17960" y="2644"/>
                    <a:pt x="13070" y="686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20091" tIns="20091" rIns="20091" bIns="20091" anchor="ctr"/>
            <a:lstStyle/>
            <a:p>
              <a:pPr algn="ctr" defTabSz="240665" hangingPunct="0">
                <a:lnSpc>
                  <a:spcPct val="130000"/>
                </a:lnSpc>
              </a:pPr>
              <a:endParaRPr lang="en-US" sz="1475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01" name="AutoShape 9"/>
            <p:cNvSpPr/>
            <p:nvPr/>
          </p:nvSpPr>
          <p:spPr bwMode="auto">
            <a:xfrm>
              <a:off x="9290050" y="4580732"/>
              <a:ext cx="174625" cy="174625"/>
            </a:xfrm>
            <a:custGeom>
              <a:avLst/>
              <a:gdLst>
                <a:gd name="T0" fmla="+- 0 10800 1271"/>
                <a:gd name="T1" fmla="*/ T0 w 19059"/>
                <a:gd name="T2" fmla="+- 0 10800 1271"/>
                <a:gd name="T3" fmla="*/ 10800 h 19058"/>
                <a:gd name="T4" fmla="+- 0 10800 1271"/>
                <a:gd name="T5" fmla="*/ T4 w 19059"/>
                <a:gd name="T6" fmla="+- 0 10800 1271"/>
                <a:gd name="T7" fmla="*/ 10800 h 19058"/>
                <a:gd name="T8" fmla="+- 0 10800 1271"/>
                <a:gd name="T9" fmla="*/ T8 w 19059"/>
                <a:gd name="T10" fmla="+- 0 10800 1271"/>
                <a:gd name="T11" fmla="*/ 10800 h 19058"/>
                <a:gd name="T12" fmla="+- 0 10800 1271"/>
                <a:gd name="T13" fmla="*/ T12 w 19059"/>
                <a:gd name="T14" fmla="+- 0 10800 1271"/>
                <a:gd name="T15" fmla="*/ 10800 h 19058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19059" h="19058">
                  <a:moveTo>
                    <a:pt x="7169" y="15424"/>
                  </a:moveTo>
                  <a:cubicBezTo>
                    <a:pt x="3916" y="14123"/>
                    <a:pt x="2331" y="10417"/>
                    <a:pt x="3632" y="7167"/>
                  </a:cubicBezTo>
                  <a:cubicBezTo>
                    <a:pt x="4934" y="3917"/>
                    <a:pt x="8638" y="2331"/>
                    <a:pt x="11889" y="3632"/>
                  </a:cubicBezTo>
                  <a:cubicBezTo>
                    <a:pt x="15141" y="4934"/>
                    <a:pt x="16728" y="8640"/>
                    <a:pt x="15425" y="11890"/>
                  </a:cubicBezTo>
                  <a:cubicBezTo>
                    <a:pt x="14124" y="15140"/>
                    <a:pt x="10419" y="16728"/>
                    <a:pt x="7169" y="15424"/>
                  </a:cubicBezTo>
                  <a:moveTo>
                    <a:pt x="13071" y="685"/>
                  </a:moveTo>
                  <a:cubicBezTo>
                    <a:pt x="8186" y="-1271"/>
                    <a:pt x="2639" y="1104"/>
                    <a:pt x="686" y="5987"/>
                  </a:cubicBezTo>
                  <a:cubicBezTo>
                    <a:pt x="-1271" y="10871"/>
                    <a:pt x="1104" y="16416"/>
                    <a:pt x="5987" y="18372"/>
                  </a:cubicBezTo>
                  <a:cubicBezTo>
                    <a:pt x="10874" y="20329"/>
                    <a:pt x="16418" y="17955"/>
                    <a:pt x="18375" y="13070"/>
                  </a:cubicBezTo>
                  <a:cubicBezTo>
                    <a:pt x="20328" y="8186"/>
                    <a:pt x="17956" y="2641"/>
                    <a:pt x="13071" y="685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20091" tIns="20091" rIns="20091" bIns="20091" anchor="ctr"/>
            <a:lstStyle/>
            <a:p>
              <a:pPr algn="ctr" defTabSz="240665" hangingPunct="0">
                <a:lnSpc>
                  <a:spcPct val="130000"/>
                </a:lnSpc>
              </a:pPr>
              <a:endParaRPr lang="en-US" sz="1475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02" name="AutoShape 10"/>
            <p:cNvSpPr/>
            <p:nvPr/>
          </p:nvSpPr>
          <p:spPr bwMode="auto">
            <a:xfrm>
              <a:off x="9406732" y="4696619"/>
              <a:ext cx="72231" cy="74613"/>
            </a:xfrm>
            <a:custGeom>
              <a:avLst/>
              <a:gdLst>
                <a:gd name="T0" fmla="+- 0 10804 288"/>
                <a:gd name="T1" fmla="*/ T0 w 21033"/>
                <a:gd name="T2" fmla="+- 0 10798 277"/>
                <a:gd name="T3" fmla="*/ 10798 h 21043"/>
                <a:gd name="T4" fmla="+- 0 10804 288"/>
                <a:gd name="T5" fmla="*/ T4 w 21033"/>
                <a:gd name="T6" fmla="+- 0 10798 277"/>
                <a:gd name="T7" fmla="*/ 10798 h 21043"/>
                <a:gd name="T8" fmla="+- 0 10804 288"/>
                <a:gd name="T9" fmla="*/ T8 w 21033"/>
                <a:gd name="T10" fmla="+- 0 10798 277"/>
                <a:gd name="T11" fmla="*/ 10798 h 21043"/>
                <a:gd name="T12" fmla="+- 0 10804 288"/>
                <a:gd name="T13" fmla="*/ T12 w 21033"/>
                <a:gd name="T14" fmla="+- 0 10798 277"/>
                <a:gd name="T15" fmla="*/ 10798 h 21043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21033" h="21043">
                  <a:moveTo>
                    <a:pt x="20881" y="2825"/>
                  </a:moveTo>
                  <a:cubicBezTo>
                    <a:pt x="21312" y="1771"/>
                    <a:pt x="20787" y="572"/>
                    <a:pt x="19713" y="149"/>
                  </a:cubicBezTo>
                  <a:cubicBezTo>
                    <a:pt x="18636" y="-277"/>
                    <a:pt x="17414" y="238"/>
                    <a:pt x="16984" y="1296"/>
                  </a:cubicBezTo>
                  <a:lnTo>
                    <a:pt x="16980" y="1292"/>
                  </a:lnTo>
                  <a:cubicBezTo>
                    <a:pt x="13964" y="8692"/>
                    <a:pt x="8182" y="14184"/>
                    <a:pt x="1269" y="17089"/>
                  </a:cubicBezTo>
                  <a:cubicBezTo>
                    <a:pt x="207" y="17536"/>
                    <a:pt x="-288" y="18747"/>
                    <a:pt x="170" y="19789"/>
                  </a:cubicBezTo>
                  <a:cubicBezTo>
                    <a:pt x="629" y="20840"/>
                    <a:pt x="1863" y="21323"/>
                    <a:pt x="2924" y="20876"/>
                  </a:cubicBezTo>
                  <a:cubicBezTo>
                    <a:pt x="2961" y="20860"/>
                    <a:pt x="2982" y="20828"/>
                    <a:pt x="3014" y="20815"/>
                  </a:cubicBezTo>
                  <a:cubicBezTo>
                    <a:pt x="10874" y="17480"/>
                    <a:pt x="17451" y="11227"/>
                    <a:pt x="20877" y="2825"/>
                  </a:cubicBezTo>
                  <a:cubicBezTo>
                    <a:pt x="20877" y="2825"/>
                    <a:pt x="20881" y="2825"/>
                    <a:pt x="20881" y="2825"/>
                  </a:cubicBez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20091" tIns="20091" rIns="20091" bIns="20091" anchor="ctr"/>
            <a:lstStyle/>
            <a:p>
              <a:pPr algn="ctr" defTabSz="240665" hangingPunct="0">
                <a:lnSpc>
                  <a:spcPct val="130000"/>
                </a:lnSpc>
              </a:pPr>
              <a:endParaRPr lang="en-US" sz="1475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03" name="AutoShape 11"/>
            <p:cNvSpPr/>
            <p:nvPr/>
          </p:nvSpPr>
          <p:spPr bwMode="auto">
            <a:xfrm>
              <a:off x="9435307" y="4725988"/>
              <a:ext cx="103981" cy="106363"/>
            </a:xfrm>
            <a:custGeom>
              <a:avLst/>
              <a:gdLst>
                <a:gd name="T0" fmla="+- 0 10803 203"/>
                <a:gd name="T1" fmla="*/ T0 w 21201"/>
                <a:gd name="T2" fmla="+- 0 10798 194"/>
                <a:gd name="T3" fmla="*/ 10798 h 21209"/>
                <a:gd name="T4" fmla="+- 0 10803 203"/>
                <a:gd name="T5" fmla="*/ T4 w 21201"/>
                <a:gd name="T6" fmla="+- 0 10798 194"/>
                <a:gd name="T7" fmla="*/ 10798 h 21209"/>
                <a:gd name="T8" fmla="+- 0 10803 203"/>
                <a:gd name="T9" fmla="*/ T8 w 21201"/>
                <a:gd name="T10" fmla="+- 0 10798 194"/>
                <a:gd name="T11" fmla="*/ 10798 h 21209"/>
                <a:gd name="T12" fmla="+- 0 10803 203"/>
                <a:gd name="T13" fmla="*/ T12 w 21201"/>
                <a:gd name="T14" fmla="+- 0 10798 194"/>
                <a:gd name="T15" fmla="*/ 10798 h 21209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21201" h="21209">
                  <a:moveTo>
                    <a:pt x="20267" y="104"/>
                  </a:moveTo>
                  <a:cubicBezTo>
                    <a:pt x="19508" y="-194"/>
                    <a:pt x="18645" y="169"/>
                    <a:pt x="18339" y="912"/>
                  </a:cubicBezTo>
                  <a:cubicBezTo>
                    <a:pt x="14991" y="9110"/>
                    <a:pt x="8568" y="15198"/>
                    <a:pt x="894" y="18420"/>
                  </a:cubicBezTo>
                  <a:cubicBezTo>
                    <a:pt x="144" y="18735"/>
                    <a:pt x="-203" y="19589"/>
                    <a:pt x="121" y="20327"/>
                  </a:cubicBezTo>
                  <a:cubicBezTo>
                    <a:pt x="442" y="21068"/>
                    <a:pt x="1314" y="21406"/>
                    <a:pt x="2067" y="21090"/>
                  </a:cubicBezTo>
                  <a:cubicBezTo>
                    <a:pt x="2102" y="21073"/>
                    <a:pt x="2125" y="21042"/>
                    <a:pt x="2159" y="21025"/>
                  </a:cubicBezTo>
                  <a:cubicBezTo>
                    <a:pt x="10491" y="17500"/>
                    <a:pt x="17461" y="10881"/>
                    <a:pt x="21095" y="1994"/>
                  </a:cubicBezTo>
                  <a:cubicBezTo>
                    <a:pt x="21397" y="1250"/>
                    <a:pt x="21026" y="404"/>
                    <a:pt x="20267" y="104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20091" tIns="20091" rIns="20091" bIns="20091" anchor="ctr"/>
            <a:lstStyle/>
            <a:p>
              <a:pPr algn="ctr" defTabSz="240665" hangingPunct="0">
                <a:lnSpc>
                  <a:spcPct val="130000"/>
                </a:lnSpc>
              </a:pPr>
              <a:endParaRPr lang="en-US" sz="1475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04" name="AutoShape 12"/>
            <p:cNvSpPr/>
            <p:nvPr/>
          </p:nvSpPr>
          <p:spPr bwMode="auto">
            <a:xfrm>
              <a:off x="9421019" y="4711700"/>
              <a:ext cx="88106" cy="89694"/>
            </a:xfrm>
            <a:custGeom>
              <a:avLst/>
              <a:gdLst>
                <a:gd name="T0" fmla="+- 0 10802 238"/>
                <a:gd name="T1" fmla="*/ T0 w 21128"/>
                <a:gd name="T2" fmla="+- 0 10797 227"/>
                <a:gd name="T3" fmla="*/ 10797 h 21141"/>
                <a:gd name="T4" fmla="+- 0 10802 238"/>
                <a:gd name="T5" fmla="*/ T4 w 21128"/>
                <a:gd name="T6" fmla="+- 0 10797 227"/>
                <a:gd name="T7" fmla="*/ 10797 h 21141"/>
                <a:gd name="T8" fmla="+- 0 10802 238"/>
                <a:gd name="T9" fmla="*/ T8 w 21128"/>
                <a:gd name="T10" fmla="+- 0 10797 227"/>
                <a:gd name="T11" fmla="*/ 10797 h 21141"/>
                <a:gd name="T12" fmla="+- 0 10802 238"/>
                <a:gd name="T13" fmla="*/ T12 w 21128"/>
                <a:gd name="T14" fmla="+- 0 10797 227"/>
                <a:gd name="T15" fmla="*/ 10797 h 21141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21128" h="21141">
                  <a:moveTo>
                    <a:pt x="20035" y="122"/>
                  </a:moveTo>
                  <a:cubicBezTo>
                    <a:pt x="19142" y="-227"/>
                    <a:pt x="18134" y="195"/>
                    <a:pt x="17778" y="1071"/>
                  </a:cubicBezTo>
                  <a:cubicBezTo>
                    <a:pt x="14571" y="8936"/>
                    <a:pt x="8412" y="14778"/>
                    <a:pt x="1051" y="17867"/>
                  </a:cubicBezTo>
                  <a:lnTo>
                    <a:pt x="1054" y="17867"/>
                  </a:lnTo>
                  <a:cubicBezTo>
                    <a:pt x="172" y="18240"/>
                    <a:pt x="-238" y="19242"/>
                    <a:pt x="142" y="20108"/>
                  </a:cubicBezTo>
                  <a:cubicBezTo>
                    <a:pt x="522" y="20973"/>
                    <a:pt x="1543" y="21372"/>
                    <a:pt x="2425" y="21003"/>
                  </a:cubicBezTo>
                  <a:cubicBezTo>
                    <a:pt x="2459" y="20986"/>
                    <a:pt x="2476" y="20956"/>
                    <a:pt x="2514" y="20936"/>
                  </a:cubicBezTo>
                  <a:cubicBezTo>
                    <a:pt x="10651" y="17491"/>
                    <a:pt x="17459" y="11027"/>
                    <a:pt x="21002" y="2339"/>
                  </a:cubicBezTo>
                  <a:cubicBezTo>
                    <a:pt x="21361" y="1463"/>
                    <a:pt x="20927" y="472"/>
                    <a:pt x="20035" y="122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20091" tIns="20091" rIns="20091" bIns="20091" anchor="ctr"/>
            <a:lstStyle/>
            <a:p>
              <a:pPr algn="ctr" defTabSz="240665" hangingPunct="0">
                <a:lnSpc>
                  <a:spcPct val="130000"/>
                </a:lnSpc>
              </a:pPr>
              <a:endParaRPr lang="en-US" sz="1475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05" name="AutoShape 13"/>
            <p:cNvSpPr/>
            <p:nvPr/>
          </p:nvSpPr>
          <p:spPr bwMode="auto">
            <a:xfrm>
              <a:off x="9275763" y="4566444"/>
              <a:ext cx="73025" cy="73819"/>
            </a:xfrm>
            <a:custGeom>
              <a:avLst/>
              <a:gdLst>
                <a:gd name="T0" fmla="+- 0 10797 278"/>
                <a:gd name="T1" fmla="*/ T0 w 21039"/>
                <a:gd name="T2" fmla="+- 0 10803 281"/>
                <a:gd name="T3" fmla="*/ 10803 h 21044"/>
                <a:gd name="T4" fmla="+- 0 10797 278"/>
                <a:gd name="T5" fmla="*/ T4 w 21039"/>
                <a:gd name="T6" fmla="+- 0 10803 281"/>
                <a:gd name="T7" fmla="*/ 10803 h 21044"/>
                <a:gd name="T8" fmla="+- 0 10797 278"/>
                <a:gd name="T9" fmla="*/ T8 w 21039"/>
                <a:gd name="T10" fmla="+- 0 10803 281"/>
                <a:gd name="T11" fmla="*/ 10803 h 21044"/>
                <a:gd name="T12" fmla="+- 0 10797 278"/>
                <a:gd name="T13" fmla="*/ T12 w 21039"/>
                <a:gd name="T14" fmla="+- 0 10803 281"/>
                <a:gd name="T15" fmla="*/ 10803 h 21044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21039" h="21044">
                  <a:moveTo>
                    <a:pt x="20871" y="1248"/>
                  </a:moveTo>
                  <a:cubicBezTo>
                    <a:pt x="20411" y="197"/>
                    <a:pt x="19177" y="-281"/>
                    <a:pt x="18112" y="169"/>
                  </a:cubicBezTo>
                  <a:cubicBezTo>
                    <a:pt x="18075" y="181"/>
                    <a:pt x="18050" y="214"/>
                    <a:pt x="18021" y="226"/>
                  </a:cubicBezTo>
                  <a:cubicBezTo>
                    <a:pt x="10159" y="3562"/>
                    <a:pt x="3583" y="9820"/>
                    <a:pt x="152" y="18220"/>
                  </a:cubicBezTo>
                  <a:lnTo>
                    <a:pt x="148" y="18220"/>
                  </a:lnTo>
                  <a:cubicBezTo>
                    <a:pt x="-278" y="19278"/>
                    <a:pt x="242" y="20473"/>
                    <a:pt x="1320" y="20896"/>
                  </a:cubicBezTo>
                  <a:cubicBezTo>
                    <a:pt x="2398" y="21318"/>
                    <a:pt x="3620" y="20803"/>
                    <a:pt x="4046" y="19749"/>
                  </a:cubicBezTo>
                  <a:lnTo>
                    <a:pt x="4051" y="19749"/>
                  </a:lnTo>
                  <a:cubicBezTo>
                    <a:pt x="7068" y="12356"/>
                    <a:pt x="12856" y="6858"/>
                    <a:pt x="19764" y="3956"/>
                  </a:cubicBezTo>
                  <a:cubicBezTo>
                    <a:pt x="20830" y="3506"/>
                    <a:pt x="21322" y="2298"/>
                    <a:pt x="20871" y="1248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20091" tIns="20091" rIns="20091" bIns="20091" anchor="ctr"/>
            <a:lstStyle/>
            <a:p>
              <a:pPr algn="ctr" defTabSz="240665" hangingPunct="0">
                <a:lnSpc>
                  <a:spcPct val="130000"/>
                </a:lnSpc>
              </a:pPr>
              <a:endParaRPr lang="en-US" sz="1475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06" name="AutoShape 14"/>
            <p:cNvSpPr/>
            <p:nvPr/>
          </p:nvSpPr>
          <p:spPr bwMode="auto">
            <a:xfrm>
              <a:off x="9217819" y="4508500"/>
              <a:ext cx="103981" cy="105569"/>
            </a:xfrm>
            <a:custGeom>
              <a:avLst/>
              <a:gdLst>
                <a:gd name="T0" fmla="+- 0 10797 198"/>
                <a:gd name="T1" fmla="*/ T0 w 21199"/>
                <a:gd name="T2" fmla="+- 0 10802 198"/>
                <a:gd name="T3" fmla="*/ 10802 h 21208"/>
                <a:gd name="T4" fmla="+- 0 10797 198"/>
                <a:gd name="T5" fmla="*/ T4 w 21199"/>
                <a:gd name="T6" fmla="+- 0 10802 198"/>
                <a:gd name="T7" fmla="*/ 10802 h 21208"/>
                <a:gd name="T8" fmla="+- 0 10797 198"/>
                <a:gd name="T9" fmla="*/ T8 w 21199"/>
                <a:gd name="T10" fmla="+- 0 10802 198"/>
                <a:gd name="T11" fmla="*/ 10802 h 21208"/>
                <a:gd name="T12" fmla="+- 0 10797 198"/>
                <a:gd name="T13" fmla="*/ T12 w 21199"/>
                <a:gd name="T14" fmla="+- 0 10802 198"/>
                <a:gd name="T15" fmla="*/ 10802 h 21208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21199" h="21208">
                  <a:moveTo>
                    <a:pt x="21077" y="880"/>
                  </a:moveTo>
                  <a:cubicBezTo>
                    <a:pt x="20753" y="142"/>
                    <a:pt x="19881" y="-198"/>
                    <a:pt x="19129" y="117"/>
                  </a:cubicBezTo>
                  <a:cubicBezTo>
                    <a:pt x="19097" y="131"/>
                    <a:pt x="19071" y="162"/>
                    <a:pt x="19039" y="179"/>
                  </a:cubicBezTo>
                  <a:cubicBezTo>
                    <a:pt x="10706" y="3707"/>
                    <a:pt x="3739" y="10322"/>
                    <a:pt x="106" y="19208"/>
                  </a:cubicBezTo>
                  <a:cubicBezTo>
                    <a:pt x="-198" y="19957"/>
                    <a:pt x="172" y="20803"/>
                    <a:pt x="934" y="21101"/>
                  </a:cubicBezTo>
                  <a:cubicBezTo>
                    <a:pt x="1689" y="21401"/>
                    <a:pt x="2552" y="21041"/>
                    <a:pt x="2859" y="20292"/>
                  </a:cubicBezTo>
                  <a:cubicBezTo>
                    <a:pt x="6206" y="12096"/>
                    <a:pt x="12625" y="6008"/>
                    <a:pt x="20301" y="2787"/>
                  </a:cubicBezTo>
                  <a:cubicBezTo>
                    <a:pt x="21051" y="2469"/>
                    <a:pt x="21402" y="1618"/>
                    <a:pt x="21077" y="880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20091" tIns="20091" rIns="20091" bIns="20091" anchor="ctr"/>
            <a:lstStyle/>
            <a:p>
              <a:pPr algn="ctr" defTabSz="240665" hangingPunct="0">
                <a:lnSpc>
                  <a:spcPct val="130000"/>
                </a:lnSpc>
              </a:pPr>
              <a:endParaRPr lang="en-US" sz="1475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07" name="AutoShape 15"/>
            <p:cNvSpPr/>
            <p:nvPr/>
          </p:nvSpPr>
          <p:spPr bwMode="auto">
            <a:xfrm>
              <a:off x="9247188" y="4537075"/>
              <a:ext cx="88107" cy="90488"/>
            </a:xfrm>
            <a:custGeom>
              <a:avLst/>
              <a:gdLst>
                <a:gd name="T0" fmla="+- 0 10796 232"/>
                <a:gd name="T1" fmla="*/ T0 w 21129"/>
                <a:gd name="T2" fmla="+- 0 10804 234"/>
                <a:gd name="T3" fmla="*/ 10804 h 21141"/>
                <a:gd name="T4" fmla="+- 0 10796 232"/>
                <a:gd name="T5" fmla="*/ T4 w 21129"/>
                <a:gd name="T6" fmla="+- 0 10804 234"/>
                <a:gd name="T7" fmla="*/ 10804 h 21141"/>
                <a:gd name="T8" fmla="+- 0 10796 232"/>
                <a:gd name="T9" fmla="*/ T8 w 21129"/>
                <a:gd name="T10" fmla="+- 0 10804 234"/>
                <a:gd name="T11" fmla="*/ 10804 h 21141"/>
                <a:gd name="T12" fmla="+- 0 10796 232"/>
                <a:gd name="T13" fmla="*/ T12 w 21129"/>
                <a:gd name="T14" fmla="+- 0 10804 234"/>
                <a:gd name="T15" fmla="*/ 10804 h 21141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21129" h="21141">
                  <a:moveTo>
                    <a:pt x="20075" y="3267"/>
                  </a:moveTo>
                  <a:cubicBezTo>
                    <a:pt x="20953" y="2898"/>
                    <a:pt x="21368" y="1899"/>
                    <a:pt x="20987" y="1030"/>
                  </a:cubicBezTo>
                  <a:cubicBezTo>
                    <a:pt x="20611" y="168"/>
                    <a:pt x="19589" y="-234"/>
                    <a:pt x="18707" y="138"/>
                  </a:cubicBezTo>
                  <a:cubicBezTo>
                    <a:pt x="18670" y="152"/>
                    <a:pt x="18649" y="185"/>
                    <a:pt x="18615" y="198"/>
                  </a:cubicBezTo>
                  <a:cubicBezTo>
                    <a:pt x="10481" y="3647"/>
                    <a:pt x="3673" y="10118"/>
                    <a:pt x="124" y="18802"/>
                  </a:cubicBezTo>
                  <a:cubicBezTo>
                    <a:pt x="-232" y="19678"/>
                    <a:pt x="205" y="20666"/>
                    <a:pt x="1094" y="21019"/>
                  </a:cubicBezTo>
                  <a:cubicBezTo>
                    <a:pt x="1983" y="21366"/>
                    <a:pt x="2991" y="20946"/>
                    <a:pt x="3354" y="20071"/>
                  </a:cubicBezTo>
                  <a:cubicBezTo>
                    <a:pt x="6561" y="12205"/>
                    <a:pt x="12717" y="6360"/>
                    <a:pt x="20075" y="3274"/>
                  </a:cubicBezTo>
                  <a:cubicBezTo>
                    <a:pt x="20075" y="3274"/>
                    <a:pt x="20075" y="3267"/>
                    <a:pt x="20075" y="3267"/>
                  </a:cubicBez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20091" tIns="20091" rIns="20091" bIns="20091" anchor="ctr"/>
            <a:lstStyle/>
            <a:p>
              <a:pPr algn="ctr" defTabSz="240665" hangingPunct="0">
                <a:lnSpc>
                  <a:spcPct val="130000"/>
                </a:lnSpc>
              </a:pPr>
              <a:endParaRPr lang="en-US" sz="1475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108" name="Group 30"/>
          <p:cNvGrpSpPr/>
          <p:nvPr/>
        </p:nvGrpSpPr>
        <p:grpSpPr>
          <a:xfrm>
            <a:off x="8503320" y="3484277"/>
            <a:ext cx="489711" cy="489711"/>
            <a:chOff x="7287419" y="2577307"/>
            <a:chExt cx="464344" cy="464344"/>
          </a:xfrm>
          <a:solidFill>
            <a:srgbClr val="43CAE5"/>
          </a:solidFill>
        </p:grpSpPr>
        <p:sp>
          <p:nvSpPr>
            <p:cNvPr id="109" name="AutoShape 56"/>
            <p:cNvSpPr/>
            <p:nvPr/>
          </p:nvSpPr>
          <p:spPr bwMode="auto">
            <a:xfrm>
              <a:off x="7287419" y="2577307"/>
              <a:ext cx="145256" cy="464344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6988" y="7316"/>
                  </a:moveTo>
                  <a:cubicBezTo>
                    <a:pt x="16954" y="7352"/>
                    <a:pt x="16923" y="7387"/>
                    <a:pt x="16883" y="7423"/>
                  </a:cubicBezTo>
                  <a:cubicBezTo>
                    <a:pt x="16677" y="7601"/>
                    <a:pt x="16414" y="7770"/>
                    <a:pt x="16066" y="7920"/>
                  </a:cubicBezTo>
                  <a:cubicBezTo>
                    <a:pt x="16057" y="7924"/>
                    <a:pt x="16044" y="7927"/>
                    <a:pt x="16038" y="7931"/>
                  </a:cubicBezTo>
                  <a:cubicBezTo>
                    <a:pt x="15662" y="8092"/>
                    <a:pt x="15214" y="8234"/>
                    <a:pt x="14705" y="8354"/>
                  </a:cubicBezTo>
                  <a:cubicBezTo>
                    <a:pt x="14697" y="8357"/>
                    <a:pt x="14692" y="8358"/>
                    <a:pt x="14686" y="8359"/>
                  </a:cubicBezTo>
                  <a:cubicBezTo>
                    <a:pt x="14163" y="8482"/>
                    <a:pt x="13584" y="8581"/>
                    <a:pt x="12960" y="8649"/>
                  </a:cubicBezTo>
                  <a:cubicBezTo>
                    <a:pt x="12279" y="8726"/>
                    <a:pt x="11560" y="8774"/>
                    <a:pt x="10800" y="8774"/>
                  </a:cubicBezTo>
                  <a:cubicBezTo>
                    <a:pt x="10037" y="8774"/>
                    <a:pt x="9318" y="8726"/>
                    <a:pt x="8640" y="8649"/>
                  </a:cubicBezTo>
                  <a:cubicBezTo>
                    <a:pt x="8016" y="8581"/>
                    <a:pt x="7435" y="8482"/>
                    <a:pt x="6914" y="8359"/>
                  </a:cubicBezTo>
                  <a:cubicBezTo>
                    <a:pt x="6908" y="8358"/>
                    <a:pt x="6901" y="8357"/>
                    <a:pt x="6893" y="8354"/>
                  </a:cubicBezTo>
                  <a:cubicBezTo>
                    <a:pt x="6385" y="8234"/>
                    <a:pt x="5937" y="8092"/>
                    <a:pt x="5562" y="7931"/>
                  </a:cubicBezTo>
                  <a:cubicBezTo>
                    <a:pt x="5553" y="7927"/>
                    <a:pt x="5541" y="7924"/>
                    <a:pt x="5531" y="7920"/>
                  </a:cubicBezTo>
                  <a:cubicBezTo>
                    <a:pt x="5184" y="7770"/>
                    <a:pt x="4921" y="7601"/>
                    <a:pt x="4715" y="7423"/>
                  </a:cubicBezTo>
                  <a:cubicBezTo>
                    <a:pt x="4676" y="7387"/>
                    <a:pt x="4644" y="7352"/>
                    <a:pt x="4612" y="7316"/>
                  </a:cubicBezTo>
                  <a:cubicBezTo>
                    <a:pt x="4437" y="7136"/>
                    <a:pt x="4320" y="6947"/>
                    <a:pt x="4320" y="6750"/>
                  </a:cubicBezTo>
                  <a:cubicBezTo>
                    <a:pt x="4320" y="6550"/>
                    <a:pt x="4437" y="6362"/>
                    <a:pt x="4612" y="6181"/>
                  </a:cubicBezTo>
                  <a:cubicBezTo>
                    <a:pt x="4644" y="6146"/>
                    <a:pt x="4676" y="6110"/>
                    <a:pt x="4715" y="6076"/>
                  </a:cubicBezTo>
                  <a:cubicBezTo>
                    <a:pt x="4921" y="5898"/>
                    <a:pt x="5184" y="5729"/>
                    <a:pt x="5531" y="5577"/>
                  </a:cubicBezTo>
                  <a:cubicBezTo>
                    <a:pt x="5541" y="5574"/>
                    <a:pt x="5553" y="5571"/>
                    <a:pt x="5562" y="5567"/>
                  </a:cubicBezTo>
                  <a:cubicBezTo>
                    <a:pt x="5937" y="5407"/>
                    <a:pt x="6385" y="5264"/>
                    <a:pt x="6893" y="5144"/>
                  </a:cubicBezTo>
                  <a:cubicBezTo>
                    <a:pt x="6901" y="5142"/>
                    <a:pt x="6908" y="5140"/>
                    <a:pt x="6914" y="5138"/>
                  </a:cubicBezTo>
                  <a:cubicBezTo>
                    <a:pt x="7435" y="5017"/>
                    <a:pt x="8016" y="4918"/>
                    <a:pt x="8640" y="4848"/>
                  </a:cubicBezTo>
                  <a:cubicBezTo>
                    <a:pt x="9318" y="4773"/>
                    <a:pt x="10037" y="4725"/>
                    <a:pt x="10800" y="4725"/>
                  </a:cubicBezTo>
                  <a:cubicBezTo>
                    <a:pt x="11560" y="4725"/>
                    <a:pt x="12279" y="4773"/>
                    <a:pt x="12960" y="4848"/>
                  </a:cubicBezTo>
                  <a:cubicBezTo>
                    <a:pt x="13584" y="4918"/>
                    <a:pt x="14163" y="5017"/>
                    <a:pt x="14686" y="5138"/>
                  </a:cubicBezTo>
                  <a:cubicBezTo>
                    <a:pt x="14692" y="5140"/>
                    <a:pt x="14697" y="5142"/>
                    <a:pt x="14705" y="5144"/>
                  </a:cubicBezTo>
                  <a:cubicBezTo>
                    <a:pt x="15214" y="5264"/>
                    <a:pt x="15662" y="5407"/>
                    <a:pt x="16038" y="5567"/>
                  </a:cubicBezTo>
                  <a:cubicBezTo>
                    <a:pt x="16044" y="5571"/>
                    <a:pt x="16057" y="5574"/>
                    <a:pt x="16066" y="5577"/>
                  </a:cubicBezTo>
                  <a:cubicBezTo>
                    <a:pt x="16414" y="5729"/>
                    <a:pt x="16677" y="5898"/>
                    <a:pt x="16883" y="6076"/>
                  </a:cubicBezTo>
                  <a:cubicBezTo>
                    <a:pt x="16923" y="6110"/>
                    <a:pt x="16954" y="6146"/>
                    <a:pt x="16988" y="6181"/>
                  </a:cubicBezTo>
                  <a:cubicBezTo>
                    <a:pt x="17161" y="6362"/>
                    <a:pt x="17280" y="6550"/>
                    <a:pt x="17280" y="6750"/>
                  </a:cubicBezTo>
                  <a:cubicBezTo>
                    <a:pt x="17280" y="6947"/>
                    <a:pt x="17161" y="7136"/>
                    <a:pt x="16988" y="7316"/>
                  </a:cubicBezTo>
                  <a:moveTo>
                    <a:pt x="12960" y="19575"/>
                  </a:moveTo>
                  <a:cubicBezTo>
                    <a:pt x="12960" y="19948"/>
                    <a:pt x="11992" y="20249"/>
                    <a:pt x="10800" y="20249"/>
                  </a:cubicBezTo>
                  <a:cubicBezTo>
                    <a:pt x="9606" y="20249"/>
                    <a:pt x="8640" y="19948"/>
                    <a:pt x="8640" y="19575"/>
                  </a:cubicBezTo>
                  <a:lnTo>
                    <a:pt x="8640" y="10056"/>
                  </a:lnTo>
                  <a:cubicBezTo>
                    <a:pt x="9338" y="10101"/>
                    <a:pt x="10059" y="10124"/>
                    <a:pt x="10800" y="10124"/>
                  </a:cubicBezTo>
                  <a:cubicBezTo>
                    <a:pt x="11541" y="10124"/>
                    <a:pt x="12262" y="10101"/>
                    <a:pt x="12960" y="10056"/>
                  </a:cubicBezTo>
                  <a:cubicBezTo>
                    <a:pt x="12960" y="10056"/>
                    <a:pt x="12960" y="19575"/>
                    <a:pt x="12960" y="19575"/>
                  </a:cubicBezTo>
                  <a:close/>
                  <a:moveTo>
                    <a:pt x="8640" y="2025"/>
                  </a:moveTo>
                  <a:cubicBezTo>
                    <a:pt x="8640" y="1651"/>
                    <a:pt x="9606" y="1350"/>
                    <a:pt x="10800" y="1350"/>
                  </a:cubicBezTo>
                  <a:cubicBezTo>
                    <a:pt x="11992" y="1350"/>
                    <a:pt x="12960" y="1651"/>
                    <a:pt x="12960" y="2025"/>
                  </a:cubicBezTo>
                  <a:lnTo>
                    <a:pt x="12960" y="3442"/>
                  </a:lnTo>
                  <a:cubicBezTo>
                    <a:pt x="12262" y="3398"/>
                    <a:pt x="11541" y="3375"/>
                    <a:pt x="10800" y="3375"/>
                  </a:cubicBezTo>
                  <a:cubicBezTo>
                    <a:pt x="10059" y="3375"/>
                    <a:pt x="9338" y="3398"/>
                    <a:pt x="8640" y="3442"/>
                  </a:cubicBezTo>
                  <a:cubicBezTo>
                    <a:pt x="8640" y="3442"/>
                    <a:pt x="8640" y="2025"/>
                    <a:pt x="8640" y="2025"/>
                  </a:cubicBezTo>
                  <a:close/>
                  <a:moveTo>
                    <a:pt x="17280" y="4064"/>
                  </a:moveTo>
                  <a:lnTo>
                    <a:pt x="17280" y="2025"/>
                  </a:lnTo>
                  <a:cubicBezTo>
                    <a:pt x="17280" y="908"/>
                    <a:pt x="14373" y="0"/>
                    <a:pt x="10800" y="0"/>
                  </a:cubicBezTo>
                  <a:cubicBezTo>
                    <a:pt x="7225" y="0"/>
                    <a:pt x="4320" y="908"/>
                    <a:pt x="4320" y="2025"/>
                  </a:cubicBezTo>
                  <a:lnTo>
                    <a:pt x="4320" y="4064"/>
                  </a:lnTo>
                  <a:cubicBezTo>
                    <a:pt x="1710" y="4681"/>
                    <a:pt x="0" y="5649"/>
                    <a:pt x="0" y="6750"/>
                  </a:cubicBezTo>
                  <a:cubicBezTo>
                    <a:pt x="0" y="7850"/>
                    <a:pt x="1710" y="8818"/>
                    <a:pt x="4320" y="9434"/>
                  </a:cubicBezTo>
                  <a:lnTo>
                    <a:pt x="4320" y="19575"/>
                  </a:lnTo>
                  <a:cubicBezTo>
                    <a:pt x="4320" y="20691"/>
                    <a:pt x="7225" y="21599"/>
                    <a:pt x="10800" y="21599"/>
                  </a:cubicBezTo>
                  <a:cubicBezTo>
                    <a:pt x="14373" y="21599"/>
                    <a:pt x="17280" y="20691"/>
                    <a:pt x="17280" y="19575"/>
                  </a:cubicBezTo>
                  <a:lnTo>
                    <a:pt x="17280" y="9434"/>
                  </a:lnTo>
                  <a:cubicBezTo>
                    <a:pt x="19889" y="8818"/>
                    <a:pt x="21600" y="7850"/>
                    <a:pt x="21600" y="6750"/>
                  </a:cubicBezTo>
                  <a:cubicBezTo>
                    <a:pt x="21600" y="5649"/>
                    <a:pt x="19889" y="4681"/>
                    <a:pt x="17280" y="4064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20091" tIns="20091" rIns="20091" bIns="20091" anchor="ctr"/>
            <a:lstStyle/>
            <a:p>
              <a:pPr algn="ctr" defTabSz="240665" hangingPunct="0">
                <a:lnSpc>
                  <a:spcPct val="130000"/>
                </a:lnSpc>
              </a:pPr>
              <a:endParaRPr lang="en-US" sz="1265"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10" name="AutoShape 57"/>
            <p:cNvSpPr/>
            <p:nvPr/>
          </p:nvSpPr>
          <p:spPr bwMode="auto">
            <a:xfrm>
              <a:off x="7606507" y="2577307"/>
              <a:ext cx="145256" cy="464344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6988" y="7316"/>
                  </a:moveTo>
                  <a:cubicBezTo>
                    <a:pt x="16954" y="7352"/>
                    <a:pt x="16923" y="7387"/>
                    <a:pt x="16883" y="7423"/>
                  </a:cubicBezTo>
                  <a:cubicBezTo>
                    <a:pt x="16677" y="7601"/>
                    <a:pt x="16414" y="7770"/>
                    <a:pt x="16066" y="7920"/>
                  </a:cubicBezTo>
                  <a:cubicBezTo>
                    <a:pt x="16057" y="7924"/>
                    <a:pt x="16044" y="7927"/>
                    <a:pt x="16038" y="7931"/>
                  </a:cubicBezTo>
                  <a:cubicBezTo>
                    <a:pt x="15662" y="8092"/>
                    <a:pt x="15214" y="8234"/>
                    <a:pt x="14705" y="8354"/>
                  </a:cubicBezTo>
                  <a:cubicBezTo>
                    <a:pt x="14697" y="8357"/>
                    <a:pt x="14692" y="8358"/>
                    <a:pt x="14686" y="8359"/>
                  </a:cubicBezTo>
                  <a:cubicBezTo>
                    <a:pt x="14163" y="8482"/>
                    <a:pt x="13584" y="8581"/>
                    <a:pt x="12960" y="8649"/>
                  </a:cubicBezTo>
                  <a:cubicBezTo>
                    <a:pt x="12279" y="8726"/>
                    <a:pt x="11560" y="8774"/>
                    <a:pt x="10800" y="8774"/>
                  </a:cubicBezTo>
                  <a:cubicBezTo>
                    <a:pt x="10037" y="8774"/>
                    <a:pt x="9318" y="8726"/>
                    <a:pt x="8640" y="8649"/>
                  </a:cubicBezTo>
                  <a:cubicBezTo>
                    <a:pt x="8016" y="8581"/>
                    <a:pt x="7435" y="8482"/>
                    <a:pt x="6914" y="8359"/>
                  </a:cubicBezTo>
                  <a:cubicBezTo>
                    <a:pt x="6908" y="8358"/>
                    <a:pt x="6901" y="8357"/>
                    <a:pt x="6893" y="8354"/>
                  </a:cubicBezTo>
                  <a:cubicBezTo>
                    <a:pt x="6385" y="8234"/>
                    <a:pt x="5937" y="8092"/>
                    <a:pt x="5562" y="7931"/>
                  </a:cubicBezTo>
                  <a:cubicBezTo>
                    <a:pt x="5553" y="7927"/>
                    <a:pt x="5541" y="7924"/>
                    <a:pt x="5531" y="7920"/>
                  </a:cubicBezTo>
                  <a:cubicBezTo>
                    <a:pt x="5184" y="7770"/>
                    <a:pt x="4921" y="7601"/>
                    <a:pt x="4715" y="7423"/>
                  </a:cubicBezTo>
                  <a:cubicBezTo>
                    <a:pt x="4676" y="7387"/>
                    <a:pt x="4644" y="7352"/>
                    <a:pt x="4612" y="7316"/>
                  </a:cubicBezTo>
                  <a:cubicBezTo>
                    <a:pt x="4437" y="7136"/>
                    <a:pt x="4320" y="6947"/>
                    <a:pt x="4320" y="6750"/>
                  </a:cubicBezTo>
                  <a:cubicBezTo>
                    <a:pt x="4320" y="6550"/>
                    <a:pt x="4437" y="6362"/>
                    <a:pt x="4612" y="6181"/>
                  </a:cubicBezTo>
                  <a:cubicBezTo>
                    <a:pt x="4644" y="6146"/>
                    <a:pt x="4676" y="6110"/>
                    <a:pt x="4715" y="6076"/>
                  </a:cubicBezTo>
                  <a:cubicBezTo>
                    <a:pt x="4921" y="5898"/>
                    <a:pt x="5184" y="5729"/>
                    <a:pt x="5531" y="5577"/>
                  </a:cubicBezTo>
                  <a:cubicBezTo>
                    <a:pt x="5541" y="5574"/>
                    <a:pt x="5553" y="5571"/>
                    <a:pt x="5562" y="5567"/>
                  </a:cubicBezTo>
                  <a:cubicBezTo>
                    <a:pt x="5937" y="5407"/>
                    <a:pt x="6385" y="5264"/>
                    <a:pt x="6893" y="5144"/>
                  </a:cubicBezTo>
                  <a:cubicBezTo>
                    <a:pt x="6901" y="5142"/>
                    <a:pt x="6908" y="5140"/>
                    <a:pt x="6914" y="5138"/>
                  </a:cubicBezTo>
                  <a:cubicBezTo>
                    <a:pt x="7435" y="5017"/>
                    <a:pt x="8016" y="4918"/>
                    <a:pt x="8640" y="4848"/>
                  </a:cubicBezTo>
                  <a:cubicBezTo>
                    <a:pt x="9318" y="4773"/>
                    <a:pt x="10037" y="4725"/>
                    <a:pt x="10800" y="4725"/>
                  </a:cubicBezTo>
                  <a:cubicBezTo>
                    <a:pt x="11560" y="4725"/>
                    <a:pt x="12279" y="4773"/>
                    <a:pt x="12960" y="4848"/>
                  </a:cubicBezTo>
                  <a:cubicBezTo>
                    <a:pt x="13584" y="4918"/>
                    <a:pt x="14163" y="5017"/>
                    <a:pt x="14686" y="5138"/>
                  </a:cubicBezTo>
                  <a:cubicBezTo>
                    <a:pt x="14692" y="5140"/>
                    <a:pt x="14697" y="5142"/>
                    <a:pt x="14705" y="5144"/>
                  </a:cubicBezTo>
                  <a:cubicBezTo>
                    <a:pt x="15214" y="5264"/>
                    <a:pt x="15662" y="5407"/>
                    <a:pt x="16038" y="5567"/>
                  </a:cubicBezTo>
                  <a:cubicBezTo>
                    <a:pt x="16044" y="5571"/>
                    <a:pt x="16057" y="5574"/>
                    <a:pt x="16066" y="5577"/>
                  </a:cubicBezTo>
                  <a:cubicBezTo>
                    <a:pt x="16414" y="5729"/>
                    <a:pt x="16677" y="5898"/>
                    <a:pt x="16883" y="6076"/>
                  </a:cubicBezTo>
                  <a:cubicBezTo>
                    <a:pt x="16923" y="6110"/>
                    <a:pt x="16954" y="6146"/>
                    <a:pt x="16988" y="6181"/>
                  </a:cubicBezTo>
                  <a:cubicBezTo>
                    <a:pt x="17161" y="6362"/>
                    <a:pt x="17280" y="6550"/>
                    <a:pt x="17280" y="6750"/>
                  </a:cubicBezTo>
                  <a:cubicBezTo>
                    <a:pt x="17280" y="6947"/>
                    <a:pt x="17161" y="7136"/>
                    <a:pt x="16988" y="7316"/>
                  </a:cubicBezTo>
                  <a:moveTo>
                    <a:pt x="12960" y="19575"/>
                  </a:moveTo>
                  <a:cubicBezTo>
                    <a:pt x="12960" y="19948"/>
                    <a:pt x="11992" y="20249"/>
                    <a:pt x="10800" y="20249"/>
                  </a:cubicBezTo>
                  <a:cubicBezTo>
                    <a:pt x="9606" y="20249"/>
                    <a:pt x="8640" y="19948"/>
                    <a:pt x="8640" y="19575"/>
                  </a:cubicBezTo>
                  <a:lnTo>
                    <a:pt x="8640" y="10056"/>
                  </a:lnTo>
                  <a:cubicBezTo>
                    <a:pt x="9338" y="10101"/>
                    <a:pt x="10059" y="10124"/>
                    <a:pt x="10800" y="10124"/>
                  </a:cubicBezTo>
                  <a:cubicBezTo>
                    <a:pt x="11541" y="10124"/>
                    <a:pt x="12262" y="10101"/>
                    <a:pt x="12960" y="10056"/>
                  </a:cubicBezTo>
                  <a:cubicBezTo>
                    <a:pt x="12960" y="10056"/>
                    <a:pt x="12960" y="19575"/>
                    <a:pt x="12960" y="19575"/>
                  </a:cubicBezTo>
                  <a:close/>
                  <a:moveTo>
                    <a:pt x="8640" y="2025"/>
                  </a:moveTo>
                  <a:cubicBezTo>
                    <a:pt x="8640" y="1651"/>
                    <a:pt x="9606" y="1350"/>
                    <a:pt x="10800" y="1350"/>
                  </a:cubicBezTo>
                  <a:cubicBezTo>
                    <a:pt x="11992" y="1350"/>
                    <a:pt x="12960" y="1651"/>
                    <a:pt x="12960" y="2025"/>
                  </a:cubicBezTo>
                  <a:lnTo>
                    <a:pt x="12960" y="3442"/>
                  </a:lnTo>
                  <a:cubicBezTo>
                    <a:pt x="12262" y="3398"/>
                    <a:pt x="11541" y="3375"/>
                    <a:pt x="10800" y="3375"/>
                  </a:cubicBezTo>
                  <a:cubicBezTo>
                    <a:pt x="10059" y="3375"/>
                    <a:pt x="9338" y="3398"/>
                    <a:pt x="8640" y="3442"/>
                  </a:cubicBezTo>
                  <a:cubicBezTo>
                    <a:pt x="8640" y="3442"/>
                    <a:pt x="8640" y="2025"/>
                    <a:pt x="8640" y="2025"/>
                  </a:cubicBezTo>
                  <a:close/>
                  <a:moveTo>
                    <a:pt x="17280" y="4064"/>
                  </a:moveTo>
                  <a:lnTo>
                    <a:pt x="17280" y="2025"/>
                  </a:lnTo>
                  <a:cubicBezTo>
                    <a:pt x="17280" y="908"/>
                    <a:pt x="14373" y="0"/>
                    <a:pt x="10800" y="0"/>
                  </a:cubicBezTo>
                  <a:cubicBezTo>
                    <a:pt x="7225" y="0"/>
                    <a:pt x="4320" y="908"/>
                    <a:pt x="4320" y="2025"/>
                  </a:cubicBezTo>
                  <a:lnTo>
                    <a:pt x="4320" y="4064"/>
                  </a:lnTo>
                  <a:cubicBezTo>
                    <a:pt x="1710" y="4681"/>
                    <a:pt x="0" y="5649"/>
                    <a:pt x="0" y="6750"/>
                  </a:cubicBezTo>
                  <a:cubicBezTo>
                    <a:pt x="0" y="7850"/>
                    <a:pt x="1710" y="8818"/>
                    <a:pt x="4320" y="9434"/>
                  </a:cubicBezTo>
                  <a:lnTo>
                    <a:pt x="4320" y="19575"/>
                  </a:lnTo>
                  <a:cubicBezTo>
                    <a:pt x="4320" y="20691"/>
                    <a:pt x="7225" y="21599"/>
                    <a:pt x="10800" y="21599"/>
                  </a:cubicBezTo>
                  <a:cubicBezTo>
                    <a:pt x="14373" y="21599"/>
                    <a:pt x="17280" y="20691"/>
                    <a:pt x="17280" y="19575"/>
                  </a:cubicBezTo>
                  <a:lnTo>
                    <a:pt x="17280" y="9434"/>
                  </a:lnTo>
                  <a:cubicBezTo>
                    <a:pt x="19889" y="8818"/>
                    <a:pt x="21600" y="7850"/>
                    <a:pt x="21600" y="6750"/>
                  </a:cubicBezTo>
                  <a:cubicBezTo>
                    <a:pt x="21600" y="5649"/>
                    <a:pt x="19889" y="4681"/>
                    <a:pt x="17280" y="4064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20091" tIns="20091" rIns="20091" bIns="20091" anchor="ctr"/>
            <a:lstStyle/>
            <a:p>
              <a:pPr algn="ctr" defTabSz="240665" hangingPunct="0">
                <a:lnSpc>
                  <a:spcPct val="130000"/>
                </a:lnSpc>
              </a:pPr>
              <a:endParaRPr lang="en-US" sz="1265"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11" name="AutoShape 58"/>
            <p:cNvSpPr/>
            <p:nvPr/>
          </p:nvSpPr>
          <p:spPr bwMode="auto">
            <a:xfrm>
              <a:off x="7446963" y="2577307"/>
              <a:ext cx="145257" cy="464344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6988" y="15416"/>
                  </a:moveTo>
                  <a:cubicBezTo>
                    <a:pt x="16954" y="15452"/>
                    <a:pt x="16923" y="15487"/>
                    <a:pt x="16883" y="15523"/>
                  </a:cubicBezTo>
                  <a:cubicBezTo>
                    <a:pt x="16677" y="15701"/>
                    <a:pt x="16414" y="15870"/>
                    <a:pt x="16066" y="16020"/>
                  </a:cubicBezTo>
                  <a:cubicBezTo>
                    <a:pt x="16057" y="16024"/>
                    <a:pt x="16044" y="16027"/>
                    <a:pt x="16038" y="16031"/>
                  </a:cubicBezTo>
                  <a:cubicBezTo>
                    <a:pt x="15662" y="16192"/>
                    <a:pt x="15214" y="16334"/>
                    <a:pt x="14705" y="16454"/>
                  </a:cubicBezTo>
                  <a:cubicBezTo>
                    <a:pt x="14697" y="16457"/>
                    <a:pt x="14692" y="16458"/>
                    <a:pt x="14686" y="16459"/>
                  </a:cubicBezTo>
                  <a:cubicBezTo>
                    <a:pt x="14163" y="16582"/>
                    <a:pt x="13584" y="16681"/>
                    <a:pt x="12960" y="16749"/>
                  </a:cubicBezTo>
                  <a:cubicBezTo>
                    <a:pt x="12279" y="16826"/>
                    <a:pt x="11560" y="16875"/>
                    <a:pt x="10800" y="16875"/>
                  </a:cubicBezTo>
                  <a:cubicBezTo>
                    <a:pt x="10037" y="16875"/>
                    <a:pt x="9318" y="16826"/>
                    <a:pt x="8640" y="16749"/>
                  </a:cubicBezTo>
                  <a:cubicBezTo>
                    <a:pt x="8016" y="16681"/>
                    <a:pt x="7435" y="16582"/>
                    <a:pt x="6914" y="16459"/>
                  </a:cubicBezTo>
                  <a:cubicBezTo>
                    <a:pt x="6908" y="16458"/>
                    <a:pt x="6901" y="16457"/>
                    <a:pt x="6893" y="16454"/>
                  </a:cubicBezTo>
                  <a:cubicBezTo>
                    <a:pt x="6385" y="16334"/>
                    <a:pt x="5937" y="16192"/>
                    <a:pt x="5562" y="16031"/>
                  </a:cubicBezTo>
                  <a:cubicBezTo>
                    <a:pt x="5553" y="16027"/>
                    <a:pt x="5541" y="16024"/>
                    <a:pt x="5531" y="16020"/>
                  </a:cubicBezTo>
                  <a:cubicBezTo>
                    <a:pt x="5184" y="15870"/>
                    <a:pt x="4921" y="15701"/>
                    <a:pt x="4715" y="15523"/>
                  </a:cubicBezTo>
                  <a:cubicBezTo>
                    <a:pt x="4676" y="15487"/>
                    <a:pt x="4644" y="15452"/>
                    <a:pt x="4612" y="15416"/>
                  </a:cubicBezTo>
                  <a:cubicBezTo>
                    <a:pt x="4437" y="15236"/>
                    <a:pt x="4320" y="15047"/>
                    <a:pt x="4320" y="14850"/>
                  </a:cubicBezTo>
                  <a:cubicBezTo>
                    <a:pt x="4320" y="14650"/>
                    <a:pt x="4437" y="14462"/>
                    <a:pt x="4612" y="14281"/>
                  </a:cubicBezTo>
                  <a:cubicBezTo>
                    <a:pt x="4644" y="14246"/>
                    <a:pt x="4676" y="14210"/>
                    <a:pt x="4715" y="14176"/>
                  </a:cubicBezTo>
                  <a:cubicBezTo>
                    <a:pt x="4921" y="13998"/>
                    <a:pt x="5184" y="13829"/>
                    <a:pt x="5531" y="13677"/>
                  </a:cubicBezTo>
                  <a:cubicBezTo>
                    <a:pt x="5541" y="13674"/>
                    <a:pt x="5553" y="13671"/>
                    <a:pt x="5562" y="13667"/>
                  </a:cubicBezTo>
                  <a:cubicBezTo>
                    <a:pt x="5937" y="13507"/>
                    <a:pt x="6385" y="13364"/>
                    <a:pt x="6893" y="13244"/>
                  </a:cubicBezTo>
                  <a:cubicBezTo>
                    <a:pt x="6901" y="13242"/>
                    <a:pt x="6908" y="13240"/>
                    <a:pt x="6914" y="13238"/>
                  </a:cubicBezTo>
                  <a:cubicBezTo>
                    <a:pt x="7435" y="13117"/>
                    <a:pt x="8016" y="13018"/>
                    <a:pt x="8640" y="12948"/>
                  </a:cubicBezTo>
                  <a:cubicBezTo>
                    <a:pt x="9318" y="12873"/>
                    <a:pt x="10037" y="12825"/>
                    <a:pt x="10800" y="12825"/>
                  </a:cubicBezTo>
                  <a:cubicBezTo>
                    <a:pt x="11560" y="12825"/>
                    <a:pt x="12279" y="12873"/>
                    <a:pt x="12960" y="12948"/>
                  </a:cubicBezTo>
                  <a:cubicBezTo>
                    <a:pt x="13584" y="13018"/>
                    <a:pt x="14163" y="13117"/>
                    <a:pt x="14686" y="13238"/>
                  </a:cubicBezTo>
                  <a:cubicBezTo>
                    <a:pt x="14692" y="13240"/>
                    <a:pt x="14697" y="13242"/>
                    <a:pt x="14705" y="13244"/>
                  </a:cubicBezTo>
                  <a:cubicBezTo>
                    <a:pt x="15214" y="13364"/>
                    <a:pt x="15662" y="13507"/>
                    <a:pt x="16038" y="13667"/>
                  </a:cubicBezTo>
                  <a:cubicBezTo>
                    <a:pt x="16044" y="13671"/>
                    <a:pt x="16057" y="13674"/>
                    <a:pt x="16066" y="13677"/>
                  </a:cubicBezTo>
                  <a:cubicBezTo>
                    <a:pt x="16414" y="13829"/>
                    <a:pt x="16677" y="13998"/>
                    <a:pt x="16883" y="14176"/>
                  </a:cubicBezTo>
                  <a:cubicBezTo>
                    <a:pt x="16923" y="14210"/>
                    <a:pt x="16954" y="14246"/>
                    <a:pt x="16988" y="14281"/>
                  </a:cubicBezTo>
                  <a:cubicBezTo>
                    <a:pt x="17161" y="14462"/>
                    <a:pt x="17280" y="14650"/>
                    <a:pt x="17280" y="14850"/>
                  </a:cubicBezTo>
                  <a:cubicBezTo>
                    <a:pt x="17280" y="15047"/>
                    <a:pt x="17161" y="15236"/>
                    <a:pt x="16988" y="15416"/>
                  </a:cubicBezTo>
                  <a:moveTo>
                    <a:pt x="12960" y="19575"/>
                  </a:moveTo>
                  <a:cubicBezTo>
                    <a:pt x="12960" y="19948"/>
                    <a:pt x="11992" y="20249"/>
                    <a:pt x="10800" y="20249"/>
                  </a:cubicBezTo>
                  <a:cubicBezTo>
                    <a:pt x="9606" y="20249"/>
                    <a:pt x="8640" y="19948"/>
                    <a:pt x="8640" y="19575"/>
                  </a:cubicBezTo>
                  <a:lnTo>
                    <a:pt x="8640" y="18156"/>
                  </a:lnTo>
                  <a:cubicBezTo>
                    <a:pt x="9338" y="18201"/>
                    <a:pt x="10059" y="18225"/>
                    <a:pt x="10800" y="18225"/>
                  </a:cubicBezTo>
                  <a:cubicBezTo>
                    <a:pt x="11541" y="18225"/>
                    <a:pt x="12262" y="18201"/>
                    <a:pt x="12960" y="18156"/>
                  </a:cubicBezTo>
                  <a:cubicBezTo>
                    <a:pt x="12960" y="18156"/>
                    <a:pt x="12960" y="19575"/>
                    <a:pt x="12960" y="19575"/>
                  </a:cubicBezTo>
                  <a:close/>
                  <a:moveTo>
                    <a:pt x="8640" y="2025"/>
                  </a:moveTo>
                  <a:cubicBezTo>
                    <a:pt x="8640" y="1651"/>
                    <a:pt x="9606" y="1350"/>
                    <a:pt x="10800" y="1350"/>
                  </a:cubicBezTo>
                  <a:cubicBezTo>
                    <a:pt x="11992" y="1350"/>
                    <a:pt x="12960" y="1651"/>
                    <a:pt x="12960" y="2025"/>
                  </a:cubicBezTo>
                  <a:lnTo>
                    <a:pt x="12960" y="11542"/>
                  </a:lnTo>
                  <a:cubicBezTo>
                    <a:pt x="12262" y="11498"/>
                    <a:pt x="11541" y="11475"/>
                    <a:pt x="10800" y="11475"/>
                  </a:cubicBezTo>
                  <a:cubicBezTo>
                    <a:pt x="10059" y="11475"/>
                    <a:pt x="9338" y="11498"/>
                    <a:pt x="8640" y="11542"/>
                  </a:cubicBezTo>
                  <a:cubicBezTo>
                    <a:pt x="8640" y="11542"/>
                    <a:pt x="8640" y="2025"/>
                    <a:pt x="8640" y="2025"/>
                  </a:cubicBezTo>
                  <a:close/>
                  <a:moveTo>
                    <a:pt x="17280" y="12164"/>
                  </a:moveTo>
                  <a:lnTo>
                    <a:pt x="17280" y="2025"/>
                  </a:lnTo>
                  <a:cubicBezTo>
                    <a:pt x="17280" y="908"/>
                    <a:pt x="14373" y="0"/>
                    <a:pt x="10800" y="0"/>
                  </a:cubicBezTo>
                  <a:cubicBezTo>
                    <a:pt x="7225" y="0"/>
                    <a:pt x="4320" y="908"/>
                    <a:pt x="4320" y="2025"/>
                  </a:cubicBezTo>
                  <a:lnTo>
                    <a:pt x="4320" y="12164"/>
                  </a:lnTo>
                  <a:cubicBezTo>
                    <a:pt x="1710" y="12781"/>
                    <a:pt x="0" y="13749"/>
                    <a:pt x="0" y="14850"/>
                  </a:cubicBezTo>
                  <a:cubicBezTo>
                    <a:pt x="0" y="15950"/>
                    <a:pt x="1710" y="16918"/>
                    <a:pt x="4320" y="17534"/>
                  </a:cubicBezTo>
                  <a:lnTo>
                    <a:pt x="4320" y="19575"/>
                  </a:lnTo>
                  <a:cubicBezTo>
                    <a:pt x="4320" y="20691"/>
                    <a:pt x="7225" y="21599"/>
                    <a:pt x="10800" y="21599"/>
                  </a:cubicBezTo>
                  <a:cubicBezTo>
                    <a:pt x="14373" y="21599"/>
                    <a:pt x="17280" y="20691"/>
                    <a:pt x="17280" y="19575"/>
                  </a:cubicBezTo>
                  <a:lnTo>
                    <a:pt x="17280" y="17534"/>
                  </a:lnTo>
                  <a:cubicBezTo>
                    <a:pt x="19889" y="16918"/>
                    <a:pt x="21600" y="15950"/>
                    <a:pt x="21600" y="14850"/>
                  </a:cubicBezTo>
                  <a:cubicBezTo>
                    <a:pt x="21600" y="13749"/>
                    <a:pt x="19889" y="12781"/>
                    <a:pt x="17280" y="12164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20091" tIns="20091" rIns="20091" bIns="20091" anchor="ctr"/>
            <a:lstStyle/>
            <a:p>
              <a:pPr algn="ctr" defTabSz="240665" hangingPunct="0">
                <a:lnSpc>
                  <a:spcPct val="130000"/>
                </a:lnSpc>
              </a:pPr>
              <a:endParaRPr lang="en-US" sz="1265"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sp>
        <p:nvSpPr>
          <p:cNvPr id="112" name="AutoShape 59"/>
          <p:cNvSpPr/>
          <p:nvPr/>
        </p:nvSpPr>
        <p:spPr bwMode="auto">
          <a:xfrm>
            <a:off x="3391315" y="4689800"/>
            <a:ext cx="490548" cy="489711"/>
          </a:xfrm>
          <a:custGeom>
            <a:avLst/>
            <a:gdLst>
              <a:gd name="T0" fmla="+- 0 10794 23"/>
              <a:gd name="T1" fmla="*/ T0 w 21543"/>
              <a:gd name="T2" fmla="*/ 10800 h 21600"/>
              <a:gd name="T3" fmla="+- 0 10794 23"/>
              <a:gd name="T4" fmla="*/ T3 w 21543"/>
              <a:gd name="T5" fmla="*/ 10800 h 21600"/>
              <a:gd name="T6" fmla="+- 0 10794 23"/>
              <a:gd name="T7" fmla="*/ T6 w 21543"/>
              <a:gd name="T8" fmla="*/ 10800 h 21600"/>
              <a:gd name="T9" fmla="+- 0 10794 23"/>
              <a:gd name="T10" fmla="*/ T9 w 21543"/>
              <a:gd name="T11" fmla="*/ 10800 h 21600"/>
            </a:gdLst>
            <a:ahLst/>
            <a:cxnLst>
              <a:cxn ang="0">
                <a:pos x="T1" y="T2"/>
              </a:cxn>
              <a:cxn ang="0">
                <a:pos x="T4" y="T5"/>
              </a:cxn>
              <a:cxn ang="0">
                <a:pos x="T7" y="T8"/>
              </a:cxn>
              <a:cxn ang="0">
                <a:pos x="T10" y="T11"/>
              </a:cxn>
            </a:cxnLst>
            <a:rect l="0" t="0" r="r" b="b"/>
            <a:pathLst>
              <a:path w="21543" h="21600">
                <a:moveTo>
                  <a:pt x="16976" y="19986"/>
                </a:moveTo>
                <a:lnTo>
                  <a:pt x="11226" y="17680"/>
                </a:lnTo>
                <a:cubicBezTo>
                  <a:pt x="11088" y="17626"/>
                  <a:pt x="10946" y="17608"/>
                  <a:pt x="10806" y="17600"/>
                </a:cubicBezTo>
                <a:lnTo>
                  <a:pt x="19660" y="3837"/>
                </a:lnTo>
                <a:cubicBezTo>
                  <a:pt x="19660" y="3837"/>
                  <a:pt x="16976" y="19986"/>
                  <a:pt x="16976" y="19986"/>
                </a:cubicBezTo>
                <a:close/>
                <a:moveTo>
                  <a:pt x="6859" y="16244"/>
                </a:moveTo>
                <a:cubicBezTo>
                  <a:pt x="6858" y="16242"/>
                  <a:pt x="6855" y="16240"/>
                  <a:pt x="6854" y="16238"/>
                </a:cubicBezTo>
                <a:lnTo>
                  <a:pt x="19606" y="2552"/>
                </a:lnTo>
                <a:lnTo>
                  <a:pt x="8735" y="19536"/>
                </a:lnTo>
                <a:cubicBezTo>
                  <a:pt x="8735" y="19536"/>
                  <a:pt x="6859" y="16244"/>
                  <a:pt x="6859" y="16244"/>
                </a:cubicBezTo>
                <a:close/>
                <a:moveTo>
                  <a:pt x="2111" y="14024"/>
                </a:moveTo>
                <a:lnTo>
                  <a:pt x="17712" y="3595"/>
                </a:lnTo>
                <a:lnTo>
                  <a:pt x="6369" y="15770"/>
                </a:lnTo>
                <a:cubicBezTo>
                  <a:pt x="6309" y="15734"/>
                  <a:pt x="6256" y="15687"/>
                  <a:pt x="6190" y="15660"/>
                </a:cubicBezTo>
                <a:cubicBezTo>
                  <a:pt x="6190" y="15660"/>
                  <a:pt x="2111" y="14024"/>
                  <a:pt x="2111" y="14024"/>
                </a:cubicBezTo>
                <a:close/>
                <a:moveTo>
                  <a:pt x="21234" y="108"/>
                </a:moveTo>
                <a:cubicBezTo>
                  <a:pt x="21123" y="35"/>
                  <a:pt x="20996" y="0"/>
                  <a:pt x="20868" y="0"/>
                </a:cubicBezTo>
                <a:cubicBezTo>
                  <a:pt x="20738" y="0"/>
                  <a:pt x="20608" y="36"/>
                  <a:pt x="20495" y="113"/>
                </a:cubicBezTo>
                <a:lnTo>
                  <a:pt x="299" y="13613"/>
                </a:lnTo>
                <a:cubicBezTo>
                  <a:pt x="91" y="13751"/>
                  <a:pt x="-23" y="13995"/>
                  <a:pt x="3" y="14244"/>
                </a:cubicBezTo>
                <a:cubicBezTo>
                  <a:pt x="28" y="14494"/>
                  <a:pt x="190" y="14708"/>
                  <a:pt x="422" y="14801"/>
                </a:cubicBezTo>
                <a:lnTo>
                  <a:pt x="5689" y="16914"/>
                </a:lnTo>
                <a:lnTo>
                  <a:pt x="8166" y="21259"/>
                </a:lnTo>
                <a:cubicBezTo>
                  <a:pt x="8284" y="21468"/>
                  <a:pt x="8505" y="21597"/>
                  <a:pt x="8743" y="21599"/>
                </a:cubicBezTo>
                <a:lnTo>
                  <a:pt x="8751" y="21599"/>
                </a:lnTo>
                <a:cubicBezTo>
                  <a:pt x="8987" y="21599"/>
                  <a:pt x="9206" y="21474"/>
                  <a:pt x="9328" y="21271"/>
                </a:cubicBezTo>
                <a:lnTo>
                  <a:pt x="10726" y="18934"/>
                </a:lnTo>
                <a:lnTo>
                  <a:pt x="17253" y="21551"/>
                </a:lnTo>
                <a:cubicBezTo>
                  <a:pt x="17332" y="21584"/>
                  <a:pt x="17418" y="21599"/>
                  <a:pt x="17502" y="21599"/>
                </a:cubicBezTo>
                <a:cubicBezTo>
                  <a:pt x="17617" y="21599"/>
                  <a:pt x="17731" y="21571"/>
                  <a:pt x="17832" y="21512"/>
                </a:cubicBezTo>
                <a:cubicBezTo>
                  <a:pt x="18010" y="21412"/>
                  <a:pt x="18133" y="21238"/>
                  <a:pt x="18167" y="21035"/>
                </a:cubicBezTo>
                <a:lnTo>
                  <a:pt x="21533" y="785"/>
                </a:lnTo>
                <a:cubicBezTo>
                  <a:pt x="21576" y="520"/>
                  <a:pt x="21459" y="254"/>
                  <a:pt x="21234" y="108"/>
                </a:cubicBezTo>
              </a:path>
            </a:pathLst>
          </a:custGeom>
          <a:solidFill>
            <a:srgbClr val="92D05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20091" tIns="20091" rIns="20091" bIns="20091" anchor="ctr"/>
          <a:lstStyle/>
          <a:p>
            <a:pPr algn="ctr" defTabSz="240665" hangingPunct="0">
              <a:lnSpc>
                <a:spcPct val="130000"/>
              </a:lnSpc>
            </a:pPr>
            <a:endParaRPr lang="en-US" sz="1475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grpSp>
        <p:nvGrpSpPr>
          <p:cNvPr id="113" name="Group 38"/>
          <p:cNvGrpSpPr/>
          <p:nvPr/>
        </p:nvGrpSpPr>
        <p:grpSpPr>
          <a:xfrm>
            <a:off x="5194389" y="3477495"/>
            <a:ext cx="490548" cy="412697"/>
            <a:chOff x="5368132" y="2625725"/>
            <a:chExt cx="465138" cy="391319"/>
          </a:xfrm>
          <a:solidFill>
            <a:srgbClr val="43CAE5"/>
          </a:solidFill>
        </p:grpSpPr>
        <p:sp>
          <p:nvSpPr>
            <p:cNvPr id="114" name="AutoShape 120"/>
            <p:cNvSpPr/>
            <p:nvPr/>
          </p:nvSpPr>
          <p:spPr bwMode="auto">
            <a:xfrm>
              <a:off x="5484813" y="2727325"/>
              <a:ext cx="231775" cy="231775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6948" y="16070"/>
                  </a:moveTo>
                  <a:cubicBezTo>
                    <a:pt x="14037" y="19468"/>
                    <a:pt x="8925" y="19859"/>
                    <a:pt x="5529" y="16948"/>
                  </a:cubicBezTo>
                  <a:cubicBezTo>
                    <a:pt x="2130" y="14038"/>
                    <a:pt x="1740" y="8924"/>
                    <a:pt x="4651" y="5527"/>
                  </a:cubicBezTo>
                  <a:cubicBezTo>
                    <a:pt x="7559" y="2131"/>
                    <a:pt x="12674" y="1740"/>
                    <a:pt x="16070" y="4650"/>
                  </a:cubicBezTo>
                  <a:cubicBezTo>
                    <a:pt x="19466" y="7560"/>
                    <a:pt x="19859" y="12673"/>
                    <a:pt x="16948" y="16070"/>
                  </a:cubicBezTo>
                  <a:moveTo>
                    <a:pt x="10800" y="0"/>
                  </a:moveTo>
                  <a:cubicBezTo>
                    <a:pt x="4833" y="0"/>
                    <a:pt x="0" y="4834"/>
                    <a:pt x="0" y="10800"/>
                  </a:cubicBezTo>
                  <a:cubicBezTo>
                    <a:pt x="0" y="16765"/>
                    <a:pt x="4833" y="21599"/>
                    <a:pt x="10800" y="21599"/>
                  </a:cubicBezTo>
                  <a:cubicBezTo>
                    <a:pt x="16764" y="21599"/>
                    <a:pt x="21600" y="16765"/>
                    <a:pt x="21600" y="10800"/>
                  </a:cubicBezTo>
                  <a:cubicBezTo>
                    <a:pt x="21600" y="4834"/>
                    <a:pt x="16764" y="0"/>
                    <a:pt x="10800" y="0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20091" tIns="20091" rIns="20091" bIns="20091" anchor="ctr"/>
            <a:lstStyle/>
            <a:p>
              <a:pPr algn="ctr" defTabSz="240665" hangingPunct="0">
                <a:lnSpc>
                  <a:spcPct val="130000"/>
                </a:lnSpc>
              </a:pPr>
              <a:endParaRPr lang="en-US" sz="1265"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15" name="AutoShape 121"/>
            <p:cNvSpPr/>
            <p:nvPr/>
          </p:nvSpPr>
          <p:spPr bwMode="auto">
            <a:xfrm>
              <a:off x="5542757" y="2785269"/>
              <a:ext cx="65088" cy="65088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9200" y="0"/>
                  </a:moveTo>
                  <a:cubicBezTo>
                    <a:pt x="8596" y="0"/>
                    <a:pt x="0" y="8596"/>
                    <a:pt x="0" y="19195"/>
                  </a:cubicBezTo>
                  <a:lnTo>
                    <a:pt x="0" y="19199"/>
                  </a:lnTo>
                  <a:cubicBezTo>
                    <a:pt x="0" y="20524"/>
                    <a:pt x="1068" y="21599"/>
                    <a:pt x="2400" y="21599"/>
                  </a:cubicBezTo>
                  <a:cubicBezTo>
                    <a:pt x="3721" y="21599"/>
                    <a:pt x="4800" y="20524"/>
                    <a:pt x="4800" y="19199"/>
                  </a:cubicBezTo>
                  <a:lnTo>
                    <a:pt x="4800" y="19195"/>
                  </a:lnTo>
                  <a:cubicBezTo>
                    <a:pt x="4800" y="11247"/>
                    <a:pt x="11240" y="4799"/>
                    <a:pt x="19200" y="4799"/>
                  </a:cubicBezTo>
                  <a:cubicBezTo>
                    <a:pt x="20521" y="4799"/>
                    <a:pt x="21600" y="3724"/>
                    <a:pt x="21600" y="2399"/>
                  </a:cubicBezTo>
                  <a:cubicBezTo>
                    <a:pt x="21600" y="1075"/>
                    <a:pt x="20521" y="0"/>
                    <a:pt x="19200" y="0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20091" tIns="20091" rIns="20091" bIns="20091" anchor="ctr"/>
            <a:lstStyle/>
            <a:p>
              <a:pPr algn="ctr" defTabSz="240665" hangingPunct="0">
                <a:lnSpc>
                  <a:spcPct val="130000"/>
                </a:lnSpc>
              </a:pPr>
              <a:endParaRPr lang="en-US" sz="1265"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16" name="AutoShape 122"/>
            <p:cNvSpPr/>
            <p:nvPr/>
          </p:nvSpPr>
          <p:spPr bwMode="auto">
            <a:xfrm>
              <a:off x="5368132" y="2625725"/>
              <a:ext cx="465138" cy="391319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20249" y="19199"/>
                  </a:moveTo>
                  <a:cubicBezTo>
                    <a:pt x="20249" y="19642"/>
                    <a:pt x="19948" y="19999"/>
                    <a:pt x="19575" y="19999"/>
                  </a:cubicBezTo>
                  <a:lnTo>
                    <a:pt x="2024" y="19999"/>
                  </a:lnTo>
                  <a:cubicBezTo>
                    <a:pt x="1651" y="19999"/>
                    <a:pt x="1349" y="19642"/>
                    <a:pt x="1349" y="19199"/>
                  </a:cubicBezTo>
                  <a:lnTo>
                    <a:pt x="1349" y="7200"/>
                  </a:lnTo>
                  <a:cubicBezTo>
                    <a:pt x="1349" y="6809"/>
                    <a:pt x="1588" y="6475"/>
                    <a:pt x="1914" y="6411"/>
                  </a:cubicBezTo>
                  <a:lnTo>
                    <a:pt x="5588" y="5684"/>
                  </a:lnTo>
                  <a:lnTo>
                    <a:pt x="6797" y="2103"/>
                  </a:lnTo>
                  <a:cubicBezTo>
                    <a:pt x="6900" y="1799"/>
                    <a:pt x="7148" y="1600"/>
                    <a:pt x="7424" y="1600"/>
                  </a:cubicBezTo>
                  <a:lnTo>
                    <a:pt x="14174" y="1600"/>
                  </a:lnTo>
                  <a:cubicBezTo>
                    <a:pt x="14450" y="1600"/>
                    <a:pt x="14698" y="1799"/>
                    <a:pt x="14801" y="2103"/>
                  </a:cubicBezTo>
                  <a:lnTo>
                    <a:pt x="16010" y="5684"/>
                  </a:lnTo>
                  <a:lnTo>
                    <a:pt x="19685" y="6411"/>
                  </a:lnTo>
                  <a:cubicBezTo>
                    <a:pt x="20011" y="6475"/>
                    <a:pt x="20249" y="6809"/>
                    <a:pt x="20249" y="7200"/>
                  </a:cubicBezTo>
                  <a:cubicBezTo>
                    <a:pt x="20249" y="7200"/>
                    <a:pt x="20249" y="19199"/>
                    <a:pt x="20249" y="19199"/>
                  </a:cubicBezTo>
                  <a:close/>
                  <a:moveTo>
                    <a:pt x="19907" y="4832"/>
                  </a:moveTo>
                  <a:lnTo>
                    <a:pt x="16981" y="4254"/>
                  </a:lnTo>
                  <a:lnTo>
                    <a:pt x="16054" y="1507"/>
                  </a:lnTo>
                  <a:cubicBezTo>
                    <a:pt x="15745" y="591"/>
                    <a:pt x="15006" y="0"/>
                    <a:pt x="14174" y="0"/>
                  </a:cubicBezTo>
                  <a:lnTo>
                    <a:pt x="7424" y="0"/>
                  </a:lnTo>
                  <a:cubicBezTo>
                    <a:pt x="6593" y="0"/>
                    <a:pt x="5854" y="591"/>
                    <a:pt x="5543" y="1509"/>
                  </a:cubicBezTo>
                  <a:lnTo>
                    <a:pt x="4618" y="4254"/>
                  </a:lnTo>
                  <a:lnTo>
                    <a:pt x="1692" y="4832"/>
                  </a:lnTo>
                  <a:cubicBezTo>
                    <a:pt x="711" y="5025"/>
                    <a:pt x="0" y="6020"/>
                    <a:pt x="0" y="7200"/>
                  </a:cubicBezTo>
                  <a:lnTo>
                    <a:pt x="0" y="19199"/>
                  </a:lnTo>
                  <a:cubicBezTo>
                    <a:pt x="0" y="20523"/>
                    <a:pt x="908" y="21600"/>
                    <a:pt x="2024" y="21600"/>
                  </a:cubicBezTo>
                  <a:lnTo>
                    <a:pt x="19575" y="21600"/>
                  </a:lnTo>
                  <a:cubicBezTo>
                    <a:pt x="20691" y="21600"/>
                    <a:pt x="21600" y="20523"/>
                    <a:pt x="21600" y="19199"/>
                  </a:cubicBezTo>
                  <a:lnTo>
                    <a:pt x="21600" y="7200"/>
                  </a:lnTo>
                  <a:cubicBezTo>
                    <a:pt x="21600" y="6020"/>
                    <a:pt x="20888" y="5025"/>
                    <a:pt x="19907" y="4832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20091" tIns="20091" rIns="20091" bIns="20091" anchor="ctr"/>
            <a:lstStyle/>
            <a:p>
              <a:pPr algn="ctr" defTabSz="240665" hangingPunct="0">
                <a:lnSpc>
                  <a:spcPct val="130000"/>
                </a:lnSpc>
              </a:pPr>
              <a:endParaRPr lang="en-US" sz="1265"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117" name="Group 42"/>
          <p:cNvGrpSpPr/>
          <p:nvPr/>
        </p:nvGrpSpPr>
        <p:grpSpPr>
          <a:xfrm>
            <a:off x="1813750" y="3483860"/>
            <a:ext cx="489711" cy="382561"/>
            <a:chOff x="2581275" y="1710532"/>
            <a:chExt cx="464344" cy="362744"/>
          </a:xfrm>
          <a:solidFill>
            <a:srgbClr val="43CAE5"/>
          </a:solidFill>
        </p:grpSpPr>
        <p:sp>
          <p:nvSpPr>
            <p:cNvPr id="118" name="AutoShape 140"/>
            <p:cNvSpPr/>
            <p:nvPr/>
          </p:nvSpPr>
          <p:spPr bwMode="auto">
            <a:xfrm>
              <a:off x="2639219" y="1768475"/>
              <a:ext cx="290513" cy="235744"/>
            </a:xfrm>
            <a:custGeom>
              <a:avLst/>
              <a:gdLst>
                <a:gd name="T0" fmla="+- 0 10800 376"/>
                <a:gd name="T1" fmla="*/ T0 w 20848"/>
                <a:gd name="T2" fmla="*/ 10800 h 21600"/>
                <a:gd name="T3" fmla="+- 0 10800 376"/>
                <a:gd name="T4" fmla="*/ T3 w 20848"/>
                <a:gd name="T5" fmla="*/ 10800 h 21600"/>
                <a:gd name="T6" fmla="+- 0 10800 376"/>
                <a:gd name="T7" fmla="*/ T6 w 20848"/>
                <a:gd name="T8" fmla="*/ 10800 h 21600"/>
                <a:gd name="T9" fmla="+- 0 10800 376"/>
                <a:gd name="T10" fmla="*/ T9 w 20848"/>
                <a:gd name="T11" fmla="*/ 10800 h 21600"/>
              </a:gdLst>
              <a:ahLst/>
              <a:cxnLst>
                <a:cxn ang="0">
                  <a:pos x="T1" y="T2"/>
                </a:cxn>
                <a:cxn ang="0">
                  <a:pos x="T4" y="T5"/>
                </a:cxn>
                <a:cxn ang="0">
                  <a:pos x="T7" y="T8"/>
                </a:cxn>
                <a:cxn ang="0">
                  <a:pos x="T10" y="T11"/>
                </a:cxn>
              </a:cxnLst>
              <a:rect l="0" t="0" r="r" b="b"/>
              <a:pathLst>
                <a:path w="20848" h="21600">
                  <a:moveTo>
                    <a:pt x="18728" y="19178"/>
                  </a:moveTo>
                  <a:cubicBezTo>
                    <a:pt x="13191" y="20631"/>
                    <a:pt x="7654" y="20631"/>
                    <a:pt x="2118" y="19178"/>
                  </a:cubicBezTo>
                  <a:cubicBezTo>
                    <a:pt x="678" y="13592"/>
                    <a:pt x="678" y="8008"/>
                    <a:pt x="2118" y="2421"/>
                  </a:cubicBezTo>
                  <a:cubicBezTo>
                    <a:pt x="7654" y="968"/>
                    <a:pt x="13191" y="968"/>
                    <a:pt x="18728" y="2421"/>
                  </a:cubicBezTo>
                  <a:cubicBezTo>
                    <a:pt x="20168" y="8008"/>
                    <a:pt x="20168" y="13592"/>
                    <a:pt x="18728" y="19178"/>
                  </a:cubicBezTo>
                  <a:moveTo>
                    <a:pt x="18938" y="1116"/>
                  </a:moveTo>
                  <a:cubicBezTo>
                    <a:pt x="16114" y="375"/>
                    <a:pt x="13249" y="0"/>
                    <a:pt x="10423" y="0"/>
                  </a:cubicBezTo>
                  <a:cubicBezTo>
                    <a:pt x="7597" y="0"/>
                    <a:pt x="4732" y="375"/>
                    <a:pt x="1908" y="1116"/>
                  </a:cubicBezTo>
                  <a:cubicBezTo>
                    <a:pt x="1543" y="1213"/>
                    <a:pt x="1244" y="1552"/>
                    <a:pt x="1127" y="2004"/>
                  </a:cubicBezTo>
                  <a:cubicBezTo>
                    <a:pt x="-376" y="7841"/>
                    <a:pt x="-376" y="13759"/>
                    <a:pt x="1127" y="19593"/>
                  </a:cubicBezTo>
                  <a:cubicBezTo>
                    <a:pt x="1244" y="20047"/>
                    <a:pt x="1543" y="20386"/>
                    <a:pt x="1908" y="20482"/>
                  </a:cubicBezTo>
                  <a:cubicBezTo>
                    <a:pt x="4732" y="21224"/>
                    <a:pt x="7597" y="21600"/>
                    <a:pt x="10423" y="21600"/>
                  </a:cubicBezTo>
                  <a:cubicBezTo>
                    <a:pt x="13249" y="21600"/>
                    <a:pt x="16114" y="21224"/>
                    <a:pt x="18938" y="20482"/>
                  </a:cubicBezTo>
                  <a:cubicBezTo>
                    <a:pt x="19303" y="20386"/>
                    <a:pt x="19602" y="20047"/>
                    <a:pt x="19719" y="19593"/>
                  </a:cubicBezTo>
                  <a:cubicBezTo>
                    <a:pt x="21223" y="13759"/>
                    <a:pt x="21223" y="7841"/>
                    <a:pt x="19719" y="2004"/>
                  </a:cubicBezTo>
                  <a:cubicBezTo>
                    <a:pt x="19602" y="1552"/>
                    <a:pt x="19303" y="1213"/>
                    <a:pt x="18938" y="1116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20091" tIns="20091" rIns="20091" bIns="20091" anchor="ctr"/>
            <a:lstStyle/>
            <a:p>
              <a:pPr algn="ctr" defTabSz="240665" hangingPunct="0">
                <a:lnSpc>
                  <a:spcPct val="130000"/>
                </a:lnSpc>
              </a:pPr>
              <a:endParaRPr lang="en-US" sz="1265"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19" name="AutoShape 141"/>
            <p:cNvSpPr/>
            <p:nvPr/>
          </p:nvSpPr>
          <p:spPr bwMode="auto">
            <a:xfrm>
              <a:off x="2581275" y="1710532"/>
              <a:ext cx="464344" cy="362744"/>
            </a:xfrm>
            <a:custGeom>
              <a:avLst/>
              <a:gdLst>
                <a:gd name="T0" fmla="+- 0 10800 252"/>
                <a:gd name="T1" fmla="*/ T0 w 21096"/>
                <a:gd name="T2" fmla="*/ 10800 h 21600"/>
                <a:gd name="T3" fmla="+- 0 10800 252"/>
                <a:gd name="T4" fmla="*/ T3 w 21096"/>
                <a:gd name="T5" fmla="*/ 10800 h 21600"/>
                <a:gd name="T6" fmla="+- 0 10800 252"/>
                <a:gd name="T7" fmla="*/ T6 w 21096"/>
                <a:gd name="T8" fmla="*/ 10800 h 21600"/>
                <a:gd name="T9" fmla="+- 0 10800 252"/>
                <a:gd name="T10" fmla="*/ T9 w 21096"/>
                <a:gd name="T11" fmla="*/ 10800 h 21600"/>
              </a:gdLst>
              <a:ahLst/>
              <a:cxnLst>
                <a:cxn ang="0">
                  <a:pos x="T1" y="T2"/>
                </a:cxn>
                <a:cxn ang="0">
                  <a:pos x="T4" y="T5"/>
                </a:cxn>
                <a:cxn ang="0">
                  <a:pos x="T7" y="T8"/>
                </a:cxn>
                <a:cxn ang="0">
                  <a:pos x="T10" y="T11"/>
                </a:cxn>
              </a:cxnLst>
              <a:rect l="0" t="0" r="r" b="b"/>
              <a:pathLst>
                <a:path w="21096" h="21600">
                  <a:moveTo>
                    <a:pt x="19056" y="18331"/>
                  </a:moveTo>
                  <a:cubicBezTo>
                    <a:pt x="13383" y="19233"/>
                    <a:pt x="7711" y="19233"/>
                    <a:pt x="2038" y="18331"/>
                  </a:cubicBezTo>
                  <a:cubicBezTo>
                    <a:pt x="1074" y="13022"/>
                    <a:pt x="1074" y="7713"/>
                    <a:pt x="2038" y="2404"/>
                  </a:cubicBezTo>
                  <a:cubicBezTo>
                    <a:pt x="7711" y="1502"/>
                    <a:pt x="13383" y="1502"/>
                    <a:pt x="19056" y="2404"/>
                  </a:cubicBezTo>
                  <a:cubicBezTo>
                    <a:pt x="20021" y="7713"/>
                    <a:pt x="20021" y="13022"/>
                    <a:pt x="19056" y="18331"/>
                  </a:cubicBezTo>
                  <a:moveTo>
                    <a:pt x="20338" y="2005"/>
                  </a:moveTo>
                  <a:cubicBezTo>
                    <a:pt x="20211" y="1301"/>
                    <a:pt x="19762" y="776"/>
                    <a:pt x="19215" y="689"/>
                  </a:cubicBezTo>
                  <a:cubicBezTo>
                    <a:pt x="16339" y="232"/>
                    <a:pt x="13423" y="0"/>
                    <a:pt x="10547" y="0"/>
                  </a:cubicBezTo>
                  <a:cubicBezTo>
                    <a:pt x="7671" y="0"/>
                    <a:pt x="4755" y="232"/>
                    <a:pt x="1879" y="689"/>
                  </a:cubicBezTo>
                  <a:cubicBezTo>
                    <a:pt x="1332" y="776"/>
                    <a:pt x="883" y="1301"/>
                    <a:pt x="756" y="2005"/>
                  </a:cubicBezTo>
                  <a:cubicBezTo>
                    <a:pt x="-252" y="7553"/>
                    <a:pt x="-252" y="13181"/>
                    <a:pt x="756" y="18731"/>
                  </a:cubicBezTo>
                  <a:cubicBezTo>
                    <a:pt x="883" y="19434"/>
                    <a:pt x="1332" y="19959"/>
                    <a:pt x="1879" y="20046"/>
                  </a:cubicBezTo>
                  <a:cubicBezTo>
                    <a:pt x="3265" y="20266"/>
                    <a:pt x="4660" y="20429"/>
                    <a:pt x="6055" y="20544"/>
                  </a:cubicBezTo>
                  <a:cubicBezTo>
                    <a:pt x="5979" y="20606"/>
                    <a:pt x="5931" y="20670"/>
                    <a:pt x="5931" y="20735"/>
                  </a:cubicBezTo>
                  <a:cubicBezTo>
                    <a:pt x="5931" y="21213"/>
                    <a:pt x="7997" y="21599"/>
                    <a:pt x="10547" y="21599"/>
                  </a:cubicBezTo>
                  <a:cubicBezTo>
                    <a:pt x="13097" y="21599"/>
                    <a:pt x="15164" y="21213"/>
                    <a:pt x="15164" y="20735"/>
                  </a:cubicBezTo>
                  <a:cubicBezTo>
                    <a:pt x="15164" y="20670"/>
                    <a:pt x="15115" y="20606"/>
                    <a:pt x="15040" y="20544"/>
                  </a:cubicBezTo>
                  <a:cubicBezTo>
                    <a:pt x="16434" y="20429"/>
                    <a:pt x="17830" y="20266"/>
                    <a:pt x="19215" y="20046"/>
                  </a:cubicBezTo>
                  <a:cubicBezTo>
                    <a:pt x="19762" y="19959"/>
                    <a:pt x="20211" y="19434"/>
                    <a:pt x="20338" y="18731"/>
                  </a:cubicBezTo>
                  <a:cubicBezTo>
                    <a:pt x="21347" y="13181"/>
                    <a:pt x="21347" y="7553"/>
                    <a:pt x="20338" y="2005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20091" tIns="20091" rIns="20091" bIns="20091" anchor="ctr"/>
            <a:lstStyle/>
            <a:p>
              <a:pPr algn="ctr" defTabSz="240665" hangingPunct="0">
                <a:lnSpc>
                  <a:spcPct val="130000"/>
                </a:lnSpc>
              </a:pPr>
              <a:endParaRPr lang="en-US" sz="1265"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20" name="AutoShape 142"/>
            <p:cNvSpPr/>
            <p:nvPr/>
          </p:nvSpPr>
          <p:spPr bwMode="auto">
            <a:xfrm>
              <a:off x="2944019" y="1783557"/>
              <a:ext cx="43656" cy="42863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0800" y="7200"/>
                  </a:moveTo>
                  <a:cubicBezTo>
                    <a:pt x="12779" y="7200"/>
                    <a:pt x="14399" y="8820"/>
                    <a:pt x="14399" y="10800"/>
                  </a:cubicBezTo>
                  <a:cubicBezTo>
                    <a:pt x="14399" y="12779"/>
                    <a:pt x="12779" y="14400"/>
                    <a:pt x="10800" y="14400"/>
                  </a:cubicBezTo>
                  <a:cubicBezTo>
                    <a:pt x="8820" y="14400"/>
                    <a:pt x="7199" y="12779"/>
                    <a:pt x="7199" y="10800"/>
                  </a:cubicBezTo>
                  <a:cubicBezTo>
                    <a:pt x="7199" y="8820"/>
                    <a:pt x="8820" y="7200"/>
                    <a:pt x="10800" y="7200"/>
                  </a:cubicBezTo>
                  <a:moveTo>
                    <a:pt x="10800" y="21599"/>
                  </a:moveTo>
                  <a:cubicBezTo>
                    <a:pt x="16762" y="21599"/>
                    <a:pt x="21600" y="16762"/>
                    <a:pt x="21600" y="10800"/>
                  </a:cubicBezTo>
                  <a:cubicBezTo>
                    <a:pt x="21600" y="4837"/>
                    <a:pt x="16762" y="0"/>
                    <a:pt x="10800" y="0"/>
                  </a:cubicBezTo>
                  <a:cubicBezTo>
                    <a:pt x="4837" y="0"/>
                    <a:pt x="0" y="4837"/>
                    <a:pt x="0" y="10800"/>
                  </a:cubicBezTo>
                  <a:cubicBezTo>
                    <a:pt x="0" y="16762"/>
                    <a:pt x="4837" y="21599"/>
                    <a:pt x="10800" y="21599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20091" tIns="20091" rIns="20091" bIns="20091" anchor="ctr"/>
            <a:lstStyle/>
            <a:p>
              <a:pPr algn="ctr" defTabSz="240665" hangingPunct="0">
                <a:lnSpc>
                  <a:spcPct val="130000"/>
                </a:lnSpc>
              </a:pPr>
              <a:endParaRPr lang="en-US" sz="1265"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21" name="AutoShape 143"/>
            <p:cNvSpPr/>
            <p:nvPr/>
          </p:nvSpPr>
          <p:spPr bwMode="auto">
            <a:xfrm>
              <a:off x="2929732" y="1971675"/>
              <a:ext cx="57944" cy="15082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8899" y="0"/>
                  </a:moveTo>
                  <a:lnTo>
                    <a:pt x="2699" y="0"/>
                  </a:lnTo>
                  <a:cubicBezTo>
                    <a:pt x="1210" y="0"/>
                    <a:pt x="0" y="4841"/>
                    <a:pt x="0" y="10800"/>
                  </a:cubicBezTo>
                  <a:cubicBezTo>
                    <a:pt x="0" y="16758"/>
                    <a:pt x="1210" y="21599"/>
                    <a:pt x="2699" y="21599"/>
                  </a:cubicBezTo>
                  <a:lnTo>
                    <a:pt x="18899" y="21599"/>
                  </a:lnTo>
                  <a:cubicBezTo>
                    <a:pt x="20389" y="21599"/>
                    <a:pt x="21600" y="16758"/>
                    <a:pt x="21600" y="10800"/>
                  </a:cubicBezTo>
                  <a:cubicBezTo>
                    <a:pt x="21600" y="4841"/>
                    <a:pt x="20389" y="0"/>
                    <a:pt x="18899" y="0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20091" tIns="20091" rIns="20091" bIns="20091" anchor="ctr"/>
            <a:lstStyle/>
            <a:p>
              <a:pPr algn="ctr" defTabSz="240665" hangingPunct="0">
                <a:lnSpc>
                  <a:spcPct val="130000"/>
                </a:lnSpc>
              </a:pPr>
              <a:endParaRPr lang="en-US" sz="1265"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22" name="AutoShape 144"/>
            <p:cNvSpPr/>
            <p:nvPr/>
          </p:nvSpPr>
          <p:spPr bwMode="auto">
            <a:xfrm>
              <a:off x="2944019" y="1928019"/>
              <a:ext cx="58738" cy="15081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8899" y="0"/>
                  </a:moveTo>
                  <a:lnTo>
                    <a:pt x="2699" y="0"/>
                  </a:lnTo>
                  <a:cubicBezTo>
                    <a:pt x="1210" y="0"/>
                    <a:pt x="0" y="4841"/>
                    <a:pt x="0" y="10800"/>
                  </a:cubicBezTo>
                  <a:cubicBezTo>
                    <a:pt x="0" y="16758"/>
                    <a:pt x="1210" y="21599"/>
                    <a:pt x="2699" y="21599"/>
                  </a:cubicBezTo>
                  <a:lnTo>
                    <a:pt x="18899" y="21599"/>
                  </a:lnTo>
                  <a:cubicBezTo>
                    <a:pt x="20389" y="21599"/>
                    <a:pt x="21600" y="16758"/>
                    <a:pt x="21600" y="10800"/>
                  </a:cubicBezTo>
                  <a:cubicBezTo>
                    <a:pt x="21600" y="4841"/>
                    <a:pt x="20389" y="0"/>
                    <a:pt x="18899" y="0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20091" tIns="20091" rIns="20091" bIns="20091" anchor="ctr"/>
            <a:lstStyle/>
            <a:p>
              <a:pPr algn="ctr" defTabSz="240665" hangingPunct="0">
                <a:lnSpc>
                  <a:spcPct val="130000"/>
                </a:lnSpc>
              </a:pPr>
              <a:endParaRPr lang="en-US" sz="1265"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23" name="AutoShape 145"/>
            <p:cNvSpPr/>
            <p:nvPr/>
          </p:nvSpPr>
          <p:spPr bwMode="auto">
            <a:xfrm>
              <a:off x="2944019" y="1885157"/>
              <a:ext cx="58738" cy="14288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8899" y="0"/>
                  </a:moveTo>
                  <a:lnTo>
                    <a:pt x="2699" y="0"/>
                  </a:lnTo>
                  <a:cubicBezTo>
                    <a:pt x="1210" y="0"/>
                    <a:pt x="0" y="4841"/>
                    <a:pt x="0" y="10800"/>
                  </a:cubicBezTo>
                  <a:cubicBezTo>
                    <a:pt x="0" y="16758"/>
                    <a:pt x="1210" y="21599"/>
                    <a:pt x="2699" y="21599"/>
                  </a:cubicBezTo>
                  <a:lnTo>
                    <a:pt x="18899" y="21599"/>
                  </a:lnTo>
                  <a:cubicBezTo>
                    <a:pt x="20389" y="21599"/>
                    <a:pt x="21600" y="16758"/>
                    <a:pt x="21600" y="10800"/>
                  </a:cubicBezTo>
                  <a:cubicBezTo>
                    <a:pt x="21600" y="4841"/>
                    <a:pt x="20389" y="0"/>
                    <a:pt x="18899" y="0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20091" tIns="20091" rIns="20091" bIns="20091" anchor="ctr"/>
            <a:lstStyle/>
            <a:p>
              <a:pPr algn="ctr" defTabSz="240665" hangingPunct="0">
                <a:lnSpc>
                  <a:spcPct val="130000"/>
                </a:lnSpc>
              </a:pPr>
              <a:endParaRPr lang="en-US" sz="1265"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24" name="AutoShape 146"/>
            <p:cNvSpPr/>
            <p:nvPr/>
          </p:nvSpPr>
          <p:spPr bwMode="auto">
            <a:xfrm>
              <a:off x="2697957" y="1826419"/>
              <a:ext cx="86519" cy="61119"/>
            </a:xfrm>
            <a:custGeom>
              <a:avLst/>
              <a:gdLst>
                <a:gd name="T0" fmla="+- 0 10822 44"/>
                <a:gd name="T1" fmla="*/ T0 w 21556"/>
                <a:gd name="T2" fmla="+- 0 10826 53"/>
                <a:gd name="T3" fmla="*/ 10826 h 21547"/>
                <a:gd name="T4" fmla="+- 0 10822 44"/>
                <a:gd name="T5" fmla="*/ T4 w 21556"/>
                <a:gd name="T6" fmla="+- 0 10826 53"/>
                <a:gd name="T7" fmla="*/ 10826 h 21547"/>
                <a:gd name="T8" fmla="+- 0 10822 44"/>
                <a:gd name="T9" fmla="*/ T8 w 21556"/>
                <a:gd name="T10" fmla="+- 0 10826 53"/>
                <a:gd name="T11" fmla="*/ 10826 h 21547"/>
                <a:gd name="T12" fmla="+- 0 10822 44"/>
                <a:gd name="T13" fmla="*/ T12 w 21556"/>
                <a:gd name="T14" fmla="+- 0 10826 53"/>
                <a:gd name="T15" fmla="*/ 10826 h 21547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21556" h="21547">
                  <a:moveTo>
                    <a:pt x="19751" y="2"/>
                  </a:moveTo>
                  <a:lnTo>
                    <a:pt x="3200" y="1845"/>
                  </a:lnTo>
                  <a:cubicBezTo>
                    <a:pt x="2215" y="2010"/>
                    <a:pt x="1272" y="3284"/>
                    <a:pt x="1106" y="4676"/>
                  </a:cubicBezTo>
                  <a:lnTo>
                    <a:pt x="1" y="18986"/>
                  </a:lnTo>
                  <a:cubicBezTo>
                    <a:pt x="-44" y="20398"/>
                    <a:pt x="724" y="21547"/>
                    <a:pt x="1712" y="21547"/>
                  </a:cubicBezTo>
                  <a:cubicBezTo>
                    <a:pt x="2698" y="21547"/>
                    <a:pt x="3542" y="20398"/>
                    <a:pt x="3582" y="18978"/>
                  </a:cubicBezTo>
                  <a:lnTo>
                    <a:pt x="4185" y="9251"/>
                  </a:lnTo>
                  <a:cubicBezTo>
                    <a:pt x="4319" y="7849"/>
                    <a:pt x="5235" y="6592"/>
                    <a:pt x="6220" y="6447"/>
                  </a:cubicBezTo>
                  <a:lnTo>
                    <a:pt x="19751" y="5128"/>
                  </a:lnTo>
                  <a:cubicBezTo>
                    <a:pt x="20743" y="5078"/>
                    <a:pt x="21556" y="3884"/>
                    <a:pt x="21556" y="2467"/>
                  </a:cubicBezTo>
                  <a:cubicBezTo>
                    <a:pt x="21556" y="1055"/>
                    <a:pt x="20743" y="-53"/>
                    <a:pt x="19751" y="2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20091" tIns="20091" rIns="20091" bIns="20091" anchor="ctr"/>
            <a:lstStyle/>
            <a:p>
              <a:pPr algn="ctr" defTabSz="240665" hangingPunct="0">
                <a:lnSpc>
                  <a:spcPct val="130000"/>
                </a:lnSpc>
              </a:pPr>
              <a:endParaRPr lang="en-US" sz="1265"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125" name="Group 52"/>
          <p:cNvGrpSpPr/>
          <p:nvPr/>
        </p:nvGrpSpPr>
        <p:grpSpPr>
          <a:xfrm>
            <a:off x="6853855" y="4689800"/>
            <a:ext cx="336520" cy="490548"/>
            <a:chOff x="5441157" y="4440238"/>
            <a:chExt cx="319088" cy="465138"/>
          </a:xfrm>
          <a:solidFill>
            <a:srgbClr val="92D050"/>
          </a:solidFill>
        </p:grpSpPr>
        <p:sp>
          <p:nvSpPr>
            <p:cNvPr id="126" name="AutoShape 97"/>
            <p:cNvSpPr/>
            <p:nvPr/>
          </p:nvSpPr>
          <p:spPr bwMode="auto">
            <a:xfrm>
              <a:off x="5441157" y="4440238"/>
              <a:ext cx="319088" cy="465138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9636" y="3374"/>
                  </a:moveTo>
                  <a:lnTo>
                    <a:pt x="1963" y="3375"/>
                  </a:lnTo>
                  <a:lnTo>
                    <a:pt x="1963" y="2025"/>
                  </a:lnTo>
                  <a:cubicBezTo>
                    <a:pt x="1963" y="1653"/>
                    <a:pt x="2402" y="1350"/>
                    <a:pt x="2945" y="1350"/>
                  </a:cubicBezTo>
                  <a:lnTo>
                    <a:pt x="18654" y="1349"/>
                  </a:lnTo>
                  <a:cubicBezTo>
                    <a:pt x="19195" y="1349"/>
                    <a:pt x="19636" y="1652"/>
                    <a:pt x="19636" y="2024"/>
                  </a:cubicBezTo>
                  <a:cubicBezTo>
                    <a:pt x="19636" y="2024"/>
                    <a:pt x="19636" y="3374"/>
                    <a:pt x="19636" y="3374"/>
                  </a:cubicBezTo>
                  <a:close/>
                  <a:moveTo>
                    <a:pt x="19636" y="17546"/>
                  </a:moveTo>
                  <a:lnTo>
                    <a:pt x="1963" y="17547"/>
                  </a:lnTo>
                  <a:lnTo>
                    <a:pt x="1963" y="4050"/>
                  </a:lnTo>
                  <a:lnTo>
                    <a:pt x="19636" y="4049"/>
                  </a:lnTo>
                  <a:cubicBezTo>
                    <a:pt x="19636" y="4049"/>
                    <a:pt x="19636" y="17546"/>
                    <a:pt x="19636" y="17546"/>
                  </a:cubicBezTo>
                  <a:close/>
                  <a:moveTo>
                    <a:pt x="19636" y="19574"/>
                  </a:moveTo>
                  <a:cubicBezTo>
                    <a:pt x="19636" y="19946"/>
                    <a:pt x="19195" y="20249"/>
                    <a:pt x="18654" y="20249"/>
                  </a:cubicBezTo>
                  <a:lnTo>
                    <a:pt x="2945" y="20250"/>
                  </a:lnTo>
                  <a:cubicBezTo>
                    <a:pt x="2402" y="20250"/>
                    <a:pt x="1963" y="19947"/>
                    <a:pt x="1963" y="19575"/>
                  </a:cubicBezTo>
                  <a:lnTo>
                    <a:pt x="1963" y="18222"/>
                  </a:lnTo>
                  <a:lnTo>
                    <a:pt x="19636" y="18221"/>
                  </a:lnTo>
                  <a:cubicBezTo>
                    <a:pt x="19636" y="18221"/>
                    <a:pt x="19636" y="19574"/>
                    <a:pt x="19636" y="19574"/>
                  </a:cubicBezTo>
                  <a:close/>
                  <a:moveTo>
                    <a:pt x="18654" y="0"/>
                  </a:moveTo>
                  <a:lnTo>
                    <a:pt x="2945" y="0"/>
                  </a:lnTo>
                  <a:cubicBezTo>
                    <a:pt x="1317" y="0"/>
                    <a:pt x="0" y="907"/>
                    <a:pt x="0" y="2025"/>
                  </a:cubicBezTo>
                  <a:lnTo>
                    <a:pt x="0" y="19575"/>
                  </a:lnTo>
                  <a:cubicBezTo>
                    <a:pt x="0" y="20693"/>
                    <a:pt x="1317" y="21600"/>
                    <a:pt x="2945" y="21600"/>
                  </a:cubicBezTo>
                  <a:lnTo>
                    <a:pt x="18654" y="21599"/>
                  </a:lnTo>
                  <a:cubicBezTo>
                    <a:pt x="20280" y="21599"/>
                    <a:pt x="21600" y="20693"/>
                    <a:pt x="21600" y="19574"/>
                  </a:cubicBezTo>
                  <a:lnTo>
                    <a:pt x="21600" y="2024"/>
                  </a:lnTo>
                  <a:cubicBezTo>
                    <a:pt x="21600" y="906"/>
                    <a:pt x="20280" y="0"/>
                    <a:pt x="18654" y="0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20091" tIns="20091" rIns="20091" bIns="20091" anchor="ctr"/>
            <a:lstStyle/>
            <a:p>
              <a:pPr algn="ctr" defTabSz="240665" hangingPunct="0">
                <a:lnSpc>
                  <a:spcPct val="130000"/>
                </a:lnSpc>
              </a:pPr>
              <a:endParaRPr lang="en-US" sz="1265"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27" name="AutoShape 98"/>
            <p:cNvSpPr/>
            <p:nvPr/>
          </p:nvSpPr>
          <p:spPr bwMode="auto">
            <a:xfrm>
              <a:off x="5571332" y="4483894"/>
              <a:ext cx="58738" cy="14288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21600" y="10800"/>
                  </a:moveTo>
                  <a:cubicBezTo>
                    <a:pt x="21600" y="16758"/>
                    <a:pt x="20387" y="21599"/>
                    <a:pt x="18899" y="21599"/>
                  </a:cubicBezTo>
                  <a:lnTo>
                    <a:pt x="2699" y="21599"/>
                  </a:lnTo>
                  <a:cubicBezTo>
                    <a:pt x="1202" y="21599"/>
                    <a:pt x="0" y="16758"/>
                    <a:pt x="0" y="10800"/>
                  </a:cubicBezTo>
                  <a:cubicBezTo>
                    <a:pt x="0" y="4841"/>
                    <a:pt x="1202" y="0"/>
                    <a:pt x="2699" y="0"/>
                  </a:cubicBezTo>
                  <a:lnTo>
                    <a:pt x="18899" y="0"/>
                  </a:lnTo>
                  <a:cubicBezTo>
                    <a:pt x="20387" y="0"/>
                    <a:pt x="21600" y="4841"/>
                    <a:pt x="21600" y="10800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20091" tIns="20091" rIns="20091" bIns="20091" anchor="ctr"/>
            <a:lstStyle/>
            <a:p>
              <a:pPr algn="ctr" defTabSz="240665" hangingPunct="0">
                <a:lnSpc>
                  <a:spcPct val="130000"/>
                </a:lnSpc>
              </a:pPr>
              <a:endParaRPr lang="en-US" sz="1265"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28" name="AutoShape 99"/>
            <p:cNvSpPr/>
            <p:nvPr/>
          </p:nvSpPr>
          <p:spPr bwMode="auto">
            <a:xfrm>
              <a:off x="5586413" y="4847432"/>
              <a:ext cx="28575" cy="14288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21600" y="10800"/>
                  </a:moveTo>
                  <a:cubicBezTo>
                    <a:pt x="21600" y="16769"/>
                    <a:pt x="19174" y="21599"/>
                    <a:pt x="16199" y="21599"/>
                  </a:cubicBezTo>
                  <a:lnTo>
                    <a:pt x="5399" y="21599"/>
                  </a:lnTo>
                  <a:cubicBezTo>
                    <a:pt x="2404" y="21599"/>
                    <a:pt x="0" y="16769"/>
                    <a:pt x="0" y="10800"/>
                  </a:cubicBezTo>
                  <a:cubicBezTo>
                    <a:pt x="0" y="4830"/>
                    <a:pt x="2404" y="0"/>
                    <a:pt x="5399" y="0"/>
                  </a:cubicBezTo>
                  <a:lnTo>
                    <a:pt x="16199" y="0"/>
                  </a:lnTo>
                  <a:cubicBezTo>
                    <a:pt x="19174" y="0"/>
                    <a:pt x="21600" y="4830"/>
                    <a:pt x="21600" y="10800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20091" tIns="20091" rIns="20091" bIns="20091" anchor="ctr"/>
            <a:lstStyle/>
            <a:p>
              <a:pPr algn="ctr" defTabSz="240665" hangingPunct="0">
                <a:lnSpc>
                  <a:spcPct val="130000"/>
                </a:lnSpc>
              </a:pPr>
              <a:endParaRPr lang="en-US" sz="1265"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sp>
        <p:nvSpPr>
          <p:cNvPr id="129" name="TextBox 23"/>
          <p:cNvSpPr txBox="1"/>
          <p:nvPr/>
        </p:nvSpPr>
        <p:spPr>
          <a:xfrm>
            <a:off x="9381704" y="2774149"/>
            <a:ext cx="2360298" cy="7155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+mn-lt"/>
              </a:rPr>
              <a:t>点击添加相关标题文字，点击添加相关标题文字，点击添加相关标题文字，点击添加相关标题文字，点击添加相关标题文字。</a:t>
            </a:r>
            <a:endParaRPr lang="en-GB" altLang="zh-CN" sz="9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130" name="TextBox 24"/>
          <p:cNvSpPr txBox="1"/>
          <p:nvPr/>
        </p:nvSpPr>
        <p:spPr>
          <a:xfrm>
            <a:off x="9381703" y="2370272"/>
            <a:ext cx="162095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ea typeface="微软雅黑" panose="020B0503020204020204" pitchFamily="34" charset="-122"/>
              </a:rPr>
              <a:t>请替换文字内容</a:t>
            </a:r>
            <a:endParaRPr lang="zh-CN" altLang="en-US" sz="1600" dirty="0">
              <a:solidFill>
                <a:schemeClr val="tx1">
                  <a:lumMod val="65000"/>
                  <a:lumOff val="35000"/>
                </a:schemeClr>
              </a:solidFill>
              <a:ea typeface="微软雅黑" panose="020B0503020204020204" pitchFamily="34" charset="-122"/>
            </a:endParaRPr>
          </a:p>
        </p:txBody>
      </p:sp>
      <p:sp>
        <p:nvSpPr>
          <p:cNvPr id="131" name="TextBox 23"/>
          <p:cNvSpPr txBox="1"/>
          <p:nvPr/>
        </p:nvSpPr>
        <p:spPr>
          <a:xfrm>
            <a:off x="7829995" y="5625268"/>
            <a:ext cx="2360298" cy="7155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+mn-lt"/>
              </a:rPr>
              <a:t>点击添加相关标题文字，点击添加相关标题文字，点击添加相关标题文字，点击添加相关标题文字，点击添加相关标题文字。</a:t>
            </a:r>
            <a:endParaRPr lang="en-GB" altLang="zh-CN" sz="9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132" name="TextBox 24"/>
          <p:cNvSpPr txBox="1"/>
          <p:nvPr/>
        </p:nvSpPr>
        <p:spPr>
          <a:xfrm>
            <a:off x="7829994" y="5221391"/>
            <a:ext cx="162095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ea typeface="微软雅黑" panose="020B0503020204020204" pitchFamily="34" charset="-122"/>
              </a:rPr>
              <a:t>请替换文字内容</a:t>
            </a:r>
            <a:endParaRPr lang="zh-CN" altLang="en-US" sz="1600" dirty="0">
              <a:solidFill>
                <a:schemeClr val="tx1">
                  <a:lumMod val="65000"/>
                  <a:lumOff val="35000"/>
                </a:schemeClr>
              </a:solidFill>
              <a:ea typeface="微软雅黑" panose="020B0503020204020204" pitchFamily="34" charset="-122"/>
            </a:endParaRPr>
          </a:p>
        </p:txBody>
      </p:sp>
      <p:sp>
        <p:nvSpPr>
          <p:cNvPr id="133" name="TextBox 23"/>
          <p:cNvSpPr txBox="1"/>
          <p:nvPr/>
        </p:nvSpPr>
        <p:spPr>
          <a:xfrm>
            <a:off x="5955013" y="2774149"/>
            <a:ext cx="2360298" cy="7155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+mn-lt"/>
              </a:rPr>
              <a:t>点击添加相关标题文字，点击添加相关标题文字，点击添加相关标题文字，点击添加相关标题文字，点击添加相关标题文字。</a:t>
            </a:r>
            <a:endParaRPr lang="en-GB" altLang="zh-CN" sz="9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134" name="TextBox 24"/>
          <p:cNvSpPr txBox="1"/>
          <p:nvPr/>
        </p:nvSpPr>
        <p:spPr>
          <a:xfrm>
            <a:off x="5955012" y="2370272"/>
            <a:ext cx="162095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ea typeface="微软雅黑" panose="020B0503020204020204" pitchFamily="34" charset="-122"/>
              </a:rPr>
              <a:t>请替换文字内容</a:t>
            </a:r>
            <a:endParaRPr lang="zh-CN" altLang="en-US" sz="1600" dirty="0">
              <a:solidFill>
                <a:schemeClr val="tx1">
                  <a:lumMod val="65000"/>
                  <a:lumOff val="35000"/>
                </a:schemeClr>
              </a:solidFill>
              <a:ea typeface="微软雅黑" panose="020B0503020204020204" pitchFamily="34" charset="-122"/>
            </a:endParaRPr>
          </a:p>
        </p:txBody>
      </p:sp>
      <p:sp>
        <p:nvSpPr>
          <p:cNvPr id="135" name="TextBox 23"/>
          <p:cNvSpPr txBox="1"/>
          <p:nvPr/>
        </p:nvSpPr>
        <p:spPr>
          <a:xfrm>
            <a:off x="4597267" y="5625268"/>
            <a:ext cx="2360298" cy="7155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+mn-lt"/>
              </a:rPr>
              <a:t>点击添加相关标题文字，点击添加相关标题文字，点击添加相关标题文字，点击添加相关标题文字，点击添加相关标题文字。</a:t>
            </a:r>
            <a:endParaRPr lang="en-GB" altLang="zh-CN" sz="9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136" name="TextBox 24"/>
          <p:cNvSpPr txBox="1"/>
          <p:nvPr/>
        </p:nvSpPr>
        <p:spPr>
          <a:xfrm>
            <a:off x="4597266" y="5221391"/>
            <a:ext cx="162095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ea typeface="微软雅黑" panose="020B0503020204020204" pitchFamily="34" charset="-122"/>
              </a:rPr>
              <a:t>请替换文字内容</a:t>
            </a:r>
            <a:endParaRPr lang="zh-CN" altLang="en-US" sz="1600" dirty="0">
              <a:solidFill>
                <a:schemeClr val="tx1">
                  <a:lumMod val="65000"/>
                  <a:lumOff val="35000"/>
                </a:schemeClr>
              </a:solidFill>
              <a:ea typeface="微软雅黑" panose="020B0503020204020204" pitchFamily="34" charset="-122"/>
            </a:endParaRPr>
          </a:p>
        </p:txBody>
      </p:sp>
      <p:sp>
        <p:nvSpPr>
          <p:cNvPr id="137" name="TextBox 23"/>
          <p:cNvSpPr txBox="1"/>
          <p:nvPr/>
        </p:nvSpPr>
        <p:spPr>
          <a:xfrm>
            <a:off x="2796176" y="2774149"/>
            <a:ext cx="2360298" cy="7155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+mn-lt"/>
              </a:rPr>
              <a:t>点击添加相关标题文字，点击添加相关标题文字，点击添加相关标题文字，点击添加相关标题文字，点击添加相关标题文字。</a:t>
            </a:r>
            <a:endParaRPr lang="en-GB" altLang="zh-CN" sz="9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138" name="TextBox 24"/>
          <p:cNvSpPr txBox="1"/>
          <p:nvPr/>
        </p:nvSpPr>
        <p:spPr>
          <a:xfrm>
            <a:off x="2796175" y="2370272"/>
            <a:ext cx="162095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ea typeface="微软雅黑" panose="020B0503020204020204" pitchFamily="34" charset="-122"/>
              </a:rPr>
              <a:t>请替换文字内容</a:t>
            </a:r>
            <a:endParaRPr lang="zh-CN" altLang="en-US" sz="1600" dirty="0">
              <a:solidFill>
                <a:schemeClr val="tx1">
                  <a:lumMod val="65000"/>
                  <a:lumOff val="35000"/>
                </a:schemeClr>
              </a:solidFill>
              <a:ea typeface="微软雅黑" panose="020B0503020204020204" pitchFamily="34" charset="-122"/>
            </a:endParaRPr>
          </a:p>
        </p:txBody>
      </p:sp>
      <p:sp>
        <p:nvSpPr>
          <p:cNvPr id="139" name="TextBox 23"/>
          <p:cNvSpPr txBox="1"/>
          <p:nvPr/>
        </p:nvSpPr>
        <p:spPr>
          <a:xfrm>
            <a:off x="1290649" y="5625268"/>
            <a:ext cx="2360298" cy="7155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+mn-lt"/>
              </a:rPr>
              <a:t>点击添加相关标题文字，点击添加相关标题文字，点击添加相关标题文字，点击添加相关标题文字，点击添加相关标题文字。</a:t>
            </a:r>
            <a:endParaRPr lang="en-GB" altLang="zh-CN" sz="9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140" name="TextBox 24"/>
          <p:cNvSpPr txBox="1"/>
          <p:nvPr/>
        </p:nvSpPr>
        <p:spPr>
          <a:xfrm>
            <a:off x="1290648" y="5221391"/>
            <a:ext cx="162095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ea typeface="微软雅黑" panose="020B0503020204020204" pitchFamily="34" charset="-122"/>
              </a:rPr>
              <a:t>请替换文字内容</a:t>
            </a:r>
            <a:endParaRPr lang="zh-CN" altLang="en-US" sz="1600" dirty="0">
              <a:solidFill>
                <a:schemeClr val="tx1">
                  <a:lumMod val="65000"/>
                  <a:lumOff val="35000"/>
                </a:schemeClr>
              </a:solidFill>
              <a:ea typeface="微软雅黑" panose="020B0503020204020204" pitchFamily="34" charset="-122"/>
            </a:endParaRPr>
          </a:p>
        </p:txBody>
      </p:sp>
      <p:sp>
        <p:nvSpPr>
          <p:cNvPr id="82" name="矩形 81"/>
          <p:cNvSpPr/>
          <p:nvPr/>
        </p:nvSpPr>
        <p:spPr>
          <a:xfrm>
            <a:off x="1028775" y="845134"/>
            <a:ext cx="1005403" cy="338554"/>
          </a:xfrm>
          <a:prstGeom prst="rect">
            <a:avLst/>
          </a:prstGeom>
          <a:effectLst/>
        </p:spPr>
        <p:txBody>
          <a:bodyPr vert="horz" wrap="none">
            <a:spAutoFit/>
          </a:bodyPr>
          <a:lstStyle/>
          <a:p>
            <a:r>
              <a:rPr lang="zh-CN" altLang="en-US" sz="1600" b="1" dirty="0" smtClean="0">
                <a:solidFill>
                  <a:srgbClr val="004193"/>
                </a:solidFill>
                <a:latin typeface="+mj-lt"/>
                <a:ea typeface="微软雅黑" panose="020B0503020204020204" pitchFamily="34" charset="-122"/>
              </a:rPr>
              <a:t>长期计划</a:t>
            </a:r>
            <a:endParaRPr lang="zh-CN" altLang="en-US" sz="1600" b="1" dirty="0">
              <a:solidFill>
                <a:srgbClr val="004193"/>
              </a:solidFill>
              <a:latin typeface="+mj-lt"/>
              <a:ea typeface="微软雅黑" panose="020B0503020204020204" pitchFamily="34" charset="-122"/>
            </a:endParaRPr>
          </a:p>
        </p:txBody>
      </p:sp>
      <p:sp>
        <p:nvSpPr>
          <p:cNvPr id="83" name="矩形 82"/>
          <p:cNvSpPr/>
          <p:nvPr/>
        </p:nvSpPr>
        <p:spPr>
          <a:xfrm>
            <a:off x="1028775" y="270071"/>
            <a:ext cx="593432" cy="707886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r>
              <a:rPr lang="en-US" altLang="zh-CN" sz="4000" dirty="0" smtClean="0">
                <a:solidFill>
                  <a:srgbClr val="004193"/>
                </a:solidFill>
                <a:latin typeface="Agency FB" panose="020B0503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07</a:t>
            </a:r>
            <a:endParaRPr lang="zh-CN" altLang="en-US" sz="4000" dirty="0">
              <a:solidFill>
                <a:srgbClr val="004193"/>
              </a:solidFill>
              <a:latin typeface="Agency FB" panose="020B0503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84" name="矩形 83"/>
          <p:cNvSpPr/>
          <p:nvPr/>
        </p:nvSpPr>
        <p:spPr>
          <a:xfrm>
            <a:off x="1028775" y="87933"/>
            <a:ext cx="778931" cy="369332"/>
          </a:xfrm>
          <a:prstGeom prst="rect">
            <a:avLst/>
          </a:prstGeom>
          <a:effectLst/>
        </p:spPr>
        <p:txBody>
          <a:bodyPr vert="horz" wrap="none">
            <a:spAutoFit/>
          </a:bodyPr>
          <a:lstStyle/>
          <a:p>
            <a:r>
              <a:rPr lang="en-US" altLang="zh-CN" dirty="0" smtClean="0">
                <a:solidFill>
                  <a:srgbClr val="004193"/>
                </a:solidFill>
                <a:latin typeface="+mj-lt"/>
                <a:ea typeface="微软雅黑" panose="020B0503020204020204" pitchFamily="34" charset="-122"/>
              </a:rPr>
              <a:t>PART</a:t>
            </a:r>
            <a:endParaRPr lang="zh-CN" altLang="en-US" dirty="0">
              <a:solidFill>
                <a:srgbClr val="004193"/>
              </a:solidFill>
              <a:latin typeface="+mj-lt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Tm="0">
        <p:fade/>
      </p:transition>
    </mc:Choice>
    <mc:Fallback>
      <p:transition spd="med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500"/>
                            </p:stCondLst>
                            <p:childTnLst>
                              <p:par>
                                <p:cTn id="29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000"/>
                            </p:stCondLst>
                            <p:childTnLst>
                              <p:par>
                                <p:cTn id="38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2500"/>
                            </p:stCondLst>
                            <p:childTnLst>
                              <p:par>
                                <p:cTn id="4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3000"/>
                            </p:stCondLst>
                            <p:childTnLst>
                              <p:par>
                                <p:cTn id="49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/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52" dur="5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56" dur="5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3500"/>
                            </p:stCondLst>
                            <p:childTnLst>
                              <p:par>
                                <p:cTn id="58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4000"/>
                            </p:stCondLst>
                            <p:childTnLst>
                              <p:par>
                                <p:cTn id="6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4500"/>
                            </p:stCondLst>
                            <p:childTnLst>
                              <p:par>
                                <p:cTn id="69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72" dur="5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/>
                                        <p:tgtEl>
                                          <p:spTgt spid="1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76" dur="5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5000"/>
                            </p:stCondLst>
                            <p:childTnLst>
                              <p:par>
                                <p:cTn id="78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5500"/>
                            </p:stCondLst>
                            <p:childTnLst>
                              <p:par>
                                <p:cTn id="8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6000"/>
                            </p:stCondLst>
                            <p:childTnLst>
                              <p:par>
                                <p:cTn id="89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/>
                                        <p:tgtEl>
                                          <p:spTgt spid="1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92" dur="5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5" dur="500"/>
                                        <p:tgtEl>
                                          <p:spTgt spid="1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96" dur="5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6500"/>
                            </p:stCondLst>
                            <p:childTnLst>
                              <p:par>
                                <p:cTn id="98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0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1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7000"/>
                            </p:stCondLst>
                            <p:childTnLst>
                              <p:par>
                                <p:cTn id="10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7500"/>
                            </p:stCondLst>
                            <p:childTnLst>
                              <p:par>
                                <p:cTn id="109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1" dur="500"/>
                                        <p:tgtEl>
                                          <p:spTgt spid="1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12" dur="5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5" dur="500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116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>
                            <p:stCondLst>
                              <p:cond delay="8000"/>
                            </p:stCondLst>
                            <p:childTnLst>
                              <p:par>
                                <p:cTn id="118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0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1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2" fill="hold">
                            <p:stCondLst>
                              <p:cond delay="8500"/>
                            </p:stCondLst>
                            <p:childTnLst>
                              <p:par>
                                <p:cTn id="12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5" dur="5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5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7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>
                            <p:stCondLst>
                              <p:cond delay="9000"/>
                            </p:stCondLst>
                            <p:childTnLst>
                              <p:par>
                                <p:cTn id="129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1" dur="500"/>
                                        <p:tgtEl>
                                          <p:spTgt spid="1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32" dur="5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3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5" dur="500"/>
                                        <p:tgtEl>
                                          <p:spTgt spid="1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136" dur="5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" grpId="0" animBg="1"/>
      <p:bldP spid="129" grpId="0"/>
      <p:bldP spid="130" grpId="0"/>
      <p:bldP spid="131" grpId="0"/>
      <p:bldP spid="132" grpId="0"/>
      <p:bldP spid="133" grpId="0"/>
      <p:bldP spid="134" grpId="0"/>
      <p:bldP spid="135" grpId="0"/>
      <p:bldP spid="136" grpId="0"/>
      <p:bldP spid="137" grpId="0"/>
      <p:bldP spid="138" grpId="0"/>
      <p:bldP spid="139" grpId="0"/>
      <p:bldP spid="140" grpId="0"/>
      <p:bldP spid="82" grpId="0"/>
      <p:bldP spid="83" grpId="0"/>
      <p:bldP spid="8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3966117" y="3632064"/>
            <a:ext cx="5281500" cy="2200648"/>
            <a:chOff x="3960309" y="3165179"/>
            <a:chExt cx="4579147" cy="1908000"/>
          </a:xfrm>
        </p:grpSpPr>
        <p:sp>
          <p:nvSpPr>
            <p:cNvPr id="7" name="Freeform 17"/>
            <p:cNvSpPr>
              <a:spLocks noChangeAspect="1"/>
            </p:cNvSpPr>
            <p:nvPr/>
          </p:nvSpPr>
          <p:spPr bwMode="auto">
            <a:xfrm>
              <a:off x="6601270" y="3165179"/>
              <a:ext cx="1938186" cy="1908000"/>
            </a:xfrm>
            <a:custGeom>
              <a:avLst/>
              <a:gdLst>
                <a:gd name="T0" fmla="*/ 145 w 145"/>
                <a:gd name="T1" fmla="*/ 74 h 143"/>
                <a:gd name="T2" fmla="*/ 133 w 145"/>
                <a:gd name="T3" fmla="*/ 88 h 143"/>
                <a:gd name="T4" fmla="*/ 8 w 145"/>
                <a:gd name="T5" fmla="*/ 143 h 143"/>
                <a:gd name="T6" fmla="*/ 2 w 145"/>
                <a:gd name="T7" fmla="*/ 141 h 143"/>
                <a:gd name="T8" fmla="*/ 0 w 145"/>
                <a:gd name="T9" fmla="*/ 135 h 143"/>
                <a:gd name="T10" fmla="*/ 6 w 145"/>
                <a:gd name="T11" fmla="*/ 108 h 143"/>
                <a:gd name="T12" fmla="*/ 50 w 145"/>
                <a:gd name="T13" fmla="*/ 73 h 143"/>
                <a:gd name="T14" fmla="*/ 21 w 145"/>
                <a:gd name="T15" fmla="*/ 44 h 143"/>
                <a:gd name="T16" fmla="*/ 29 w 145"/>
                <a:gd name="T17" fmla="*/ 8 h 143"/>
                <a:gd name="T18" fmla="*/ 36 w 145"/>
                <a:gd name="T19" fmla="*/ 1 h 143"/>
                <a:gd name="T20" fmla="*/ 44 w 145"/>
                <a:gd name="T21" fmla="*/ 3 h 143"/>
                <a:gd name="T22" fmla="*/ 138 w 145"/>
                <a:gd name="T23" fmla="*/ 61 h 143"/>
                <a:gd name="T24" fmla="*/ 145 w 145"/>
                <a:gd name="T25" fmla="*/ 74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45" h="143">
                  <a:moveTo>
                    <a:pt x="145" y="74"/>
                  </a:moveTo>
                  <a:cubicBezTo>
                    <a:pt x="145" y="82"/>
                    <a:pt x="133" y="88"/>
                    <a:pt x="133" y="88"/>
                  </a:cubicBezTo>
                  <a:cubicBezTo>
                    <a:pt x="8" y="143"/>
                    <a:pt x="8" y="143"/>
                    <a:pt x="8" y="143"/>
                  </a:cubicBezTo>
                  <a:cubicBezTo>
                    <a:pt x="8" y="143"/>
                    <a:pt x="4" y="143"/>
                    <a:pt x="2" y="141"/>
                  </a:cubicBezTo>
                  <a:cubicBezTo>
                    <a:pt x="0" y="139"/>
                    <a:pt x="0" y="135"/>
                    <a:pt x="0" y="135"/>
                  </a:cubicBezTo>
                  <a:cubicBezTo>
                    <a:pt x="6" y="108"/>
                    <a:pt x="6" y="108"/>
                    <a:pt x="6" y="108"/>
                  </a:cubicBezTo>
                  <a:cubicBezTo>
                    <a:pt x="6" y="108"/>
                    <a:pt x="50" y="92"/>
                    <a:pt x="50" y="73"/>
                  </a:cubicBezTo>
                  <a:cubicBezTo>
                    <a:pt x="49" y="57"/>
                    <a:pt x="21" y="44"/>
                    <a:pt x="21" y="44"/>
                  </a:cubicBezTo>
                  <a:cubicBezTo>
                    <a:pt x="29" y="8"/>
                    <a:pt x="29" y="8"/>
                    <a:pt x="29" y="8"/>
                  </a:cubicBezTo>
                  <a:cubicBezTo>
                    <a:pt x="29" y="8"/>
                    <a:pt x="31" y="3"/>
                    <a:pt x="36" y="1"/>
                  </a:cubicBezTo>
                  <a:cubicBezTo>
                    <a:pt x="40" y="0"/>
                    <a:pt x="44" y="3"/>
                    <a:pt x="44" y="3"/>
                  </a:cubicBezTo>
                  <a:cubicBezTo>
                    <a:pt x="138" y="61"/>
                    <a:pt x="138" y="61"/>
                    <a:pt x="138" y="61"/>
                  </a:cubicBezTo>
                  <a:cubicBezTo>
                    <a:pt x="138" y="61"/>
                    <a:pt x="145" y="65"/>
                    <a:pt x="145" y="74"/>
                  </a:cubicBezTo>
                  <a:close/>
                </a:path>
              </a:pathLst>
            </a:custGeom>
            <a:solidFill>
              <a:srgbClr val="92D050"/>
            </a:solidFill>
            <a:ln w="25400" cap="flat" cmpd="sng" algn="ctr">
              <a:noFill/>
              <a:prstDash val="solid"/>
            </a:ln>
            <a:effectLst/>
          </p:spPr>
          <p:txBody>
            <a:bodyPr rot="0" spcFirstLastPara="0" vertOverflow="overflow" horzOverflow="overflow" vert="horz" wrap="square" lIns="96417" tIns="48208" rIns="96417" bIns="48208" numCol="1" spcCol="0" rtlCol="0" fromWordArt="0" anchor="ctr" anchorCtr="0" forceAA="0" compatLnSpc="1">
              <a:noAutofit/>
            </a:bodyPr>
            <a:lstStyle/>
            <a:p>
              <a:pPr algn="ctr">
                <a:lnSpc>
                  <a:spcPct val="130000"/>
                </a:lnSpc>
              </a:pPr>
              <a:endParaRPr lang="zh-CN" altLang="en-US" sz="2000" kern="0">
                <a:solidFill>
                  <a:sysClr val="window" lastClr="FFFFFF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8" name="Freeform 17"/>
            <p:cNvSpPr/>
            <p:nvPr/>
          </p:nvSpPr>
          <p:spPr bwMode="auto">
            <a:xfrm>
              <a:off x="5601916" y="3404365"/>
              <a:ext cx="1481733" cy="1458656"/>
            </a:xfrm>
            <a:custGeom>
              <a:avLst/>
              <a:gdLst>
                <a:gd name="T0" fmla="*/ 145 w 145"/>
                <a:gd name="T1" fmla="*/ 74 h 143"/>
                <a:gd name="T2" fmla="*/ 133 w 145"/>
                <a:gd name="T3" fmla="*/ 88 h 143"/>
                <a:gd name="T4" fmla="*/ 8 w 145"/>
                <a:gd name="T5" fmla="*/ 143 h 143"/>
                <a:gd name="T6" fmla="*/ 2 w 145"/>
                <a:gd name="T7" fmla="*/ 141 h 143"/>
                <a:gd name="T8" fmla="*/ 0 w 145"/>
                <a:gd name="T9" fmla="*/ 135 h 143"/>
                <a:gd name="T10" fmla="*/ 6 w 145"/>
                <a:gd name="T11" fmla="*/ 108 h 143"/>
                <a:gd name="T12" fmla="*/ 50 w 145"/>
                <a:gd name="T13" fmla="*/ 73 h 143"/>
                <a:gd name="T14" fmla="*/ 21 w 145"/>
                <a:gd name="T15" fmla="*/ 44 h 143"/>
                <a:gd name="T16" fmla="*/ 29 w 145"/>
                <a:gd name="T17" fmla="*/ 8 h 143"/>
                <a:gd name="T18" fmla="*/ 36 w 145"/>
                <a:gd name="T19" fmla="*/ 1 h 143"/>
                <a:gd name="T20" fmla="*/ 44 w 145"/>
                <a:gd name="T21" fmla="*/ 3 h 143"/>
                <a:gd name="T22" fmla="*/ 138 w 145"/>
                <a:gd name="T23" fmla="*/ 61 h 143"/>
                <a:gd name="T24" fmla="*/ 145 w 145"/>
                <a:gd name="T25" fmla="*/ 74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45" h="143">
                  <a:moveTo>
                    <a:pt x="145" y="74"/>
                  </a:moveTo>
                  <a:cubicBezTo>
                    <a:pt x="145" y="82"/>
                    <a:pt x="133" y="88"/>
                    <a:pt x="133" y="88"/>
                  </a:cubicBezTo>
                  <a:cubicBezTo>
                    <a:pt x="8" y="143"/>
                    <a:pt x="8" y="143"/>
                    <a:pt x="8" y="143"/>
                  </a:cubicBezTo>
                  <a:cubicBezTo>
                    <a:pt x="8" y="143"/>
                    <a:pt x="4" y="143"/>
                    <a:pt x="2" y="141"/>
                  </a:cubicBezTo>
                  <a:cubicBezTo>
                    <a:pt x="0" y="139"/>
                    <a:pt x="0" y="135"/>
                    <a:pt x="0" y="135"/>
                  </a:cubicBezTo>
                  <a:cubicBezTo>
                    <a:pt x="6" y="108"/>
                    <a:pt x="6" y="108"/>
                    <a:pt x="6" y="108"/>
                  </a:cubicBezTo>
                  <a:cubicBezTo>
                    <a:pt x="6" y="108"/>
                    <a:pt x="50" y="92"/>
                    <a:pt x="50" y="73"/>
                  </a:cubicBezTo>
                  <a:cubicBezTo>
                    <a:pt x="49" y="57"/>
                    <a:pt x="21" y="44"/>
                    <a:pt x="21" y="44"/>
                  </a:cubicBezTo>
                  <a:cubicBezTo>
                    <a:pt x="29" y="8"/>
                    <a:pt x="29" y="8"/>
                    <a:pt x="29" y="8"/>
                  </a:cubicBezTo>
                  <a:cubicBezTo>
                    <a:pt x="29" y="8"/>
                    <a:pt x="31" y="3"/>
                    <a:pt x="36" y="1"/>
                  </a:cubicBezTo>
                  <a:cubicBezTo>
                    <a:pt x="40" y="0"/>
                    <a:pt x="44" y="3"/>
                    <a:pt x="44" y="3"/>
                  </a:cubicBezTo>
                  <a:cubicBezTo>
                    <a:pt x="138" y="61"/>
                    <a:pt x="138" y="61"/>
                    <a:pt x="138" y="61"/>
                  </a:cubicBezTo>
                  <a:cubicBezTo>
                    <a:pt x="138" y="61"/>
                    <a:pt x="145" y="65"/>
                    <a:pt x="145" y="74"/>
                  </a:cubicBezTo>
                  <a:close/>
                </a:path>
              </a:pathLst>
            </a:custGeom>
            <a:solidFill>
              <a:srgbClr val="43CAE5"/>
            </a:solidFill>
            <a:ln w="25400" cap="flat" cmpd="sng" algn="ctr">
              <a:noFill/>
              <a:prstDash val="solid"/>
            </a:ln>
            <a:effectLst/>
          </p:spPr>
          <p:txBody>
            <a:bodyPr rot="0" spcFirstLastPara="0" vertOverflow="overflow" horzOverflow="overflow" vert="horz" wrap="square" lIns="96417" tIns="48208" rIns="96417" bIns="48208" numCol="1" spcCol="0" rtlCol="0" fromWordArt="0" anchor="ctr" anchorCtr="0" forceAA="0" compatLnSpc="1">
              <a:noAutofit/>
            </a:bodyPr>
            <a:lstStyle/>
            <a:p>
              <a:pPr algn="ctr">
                <a:lnSpc>
                  <a:spcPct val="130000"/>
                </a:lnSpc>
              </a:pPr>
              <a:endParaRPr lang="zh-CN" altLang="en-US" sz="2000" kern="0">
                <a:solidFill>
                  <a:sysClr val="window" lastClr="FFFFFF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9" name="Freeform 18"/>
            <p:cNvSpPr/>
            <p:nvPr/>
          </p:nvSpPr>
          <p:spPr bwMode="auto">
            <a:xfrm>
              <a:off x="4682222" y="3523355"/>
              <a:ext cx="1295485" cy="1265818"/>
            </a:xfrm>
            <a:custGeom>
              <a:avLst/>
              <a:gdLst>
                <a:gd name="T0" fmla="*/ 127 w 127"/>
                <a:gd name="T1" fmla="*/ 64 h 124"/>
                <a:gd name="T2" fmla="*/ 117 w 127"/>
                <a:gd name="T3" fmla="*/ 76 h 124"/>
                <a:gd name="T4" fmla="*/ 8 w 127"/>
                <a:gd name="T5" fmla="*/ 124 h 124"/>
                <a:gd name="T6" fmla="*/ 2 w 127"/>
                <a:gd name="T7" fmla="*/ 123 h 124"/>
                <a:gd name="T8" fmla="*/ 1 w 127"/>
                <a:gd name="T9" fmla="*/ 118 h 124"/>
                <a:gd name="T10" fmla="*/ 6 w 127"/>
                <a:gd name="T11" fmla="*/ 94 h 124"/>
                <a:gd name="T12" fmla="*/ 39 w 127"/>
                <a:gd name="T13" fmla="*/ 62 h 124"/>
                <a:gd name="T14" fmla="*/ 19 w 127"/>
                <a:gd name="T15" fmla="*/ 38 h 124"/>
                <a:gd name="T16" fmla="*/ 26 w 127"/>
                <a:gd name="T17" fmla="*/ 6 h 124"/>
                <a:gd name="T18" fmla="*/ 32 w 127"/>
                <a:gd name="T19" fmla="*/ 1 h 124"/>
                <a:gd name="T20" fmla="*/ 39 w 127"/>
                <a:gd name="T21" fmla="*/ 2 h 124"/>
                <a:gd name="T22" fmla="*/ 121 w 127"/>
                <a:gd name="T23" fmla="*/ 52 h 124"/>
                <a:gd name="T24" fmla="*/ 127 w 127"/>
                <a:gd name="T25" fmla="*/ 64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27" h="124">
                  <a:moveTo>
                    <a:pt x="127" y="64"/>
                  </a:moveTo>
                  <a:cubicBezTo>
                    <a:pt x="127" y="71"/>
                    <a:pt x="117" y="76"/>
                    <a:pt x="117" y="76"/>
                  </a:cubicBezTo>
                  <a:cubicBezTo>
                    <a:pt x="8" y="124"/>
                    <a:pt x="8" y="124"/>
                    <a:pt x="8" y="124"/>
                  </a:cubicBezTo>
                  <a:cubicBezTo>
                    <a:pt x="8" y="124"/>
                    <a:pt x="4" y="124"/>
                    <a:pt x="2" y="123"/>
                  </a:cubicBezTo>
                  <a:cubicBezTo>
                    <a:pt x="0" y="121"/>
                    <a:pt x="1" y="118"/>
                    <a:pt x="1" y="118"/>
                  </a:cubicBezTo>
                  <a:cubicBezTo>
                    <a:pt x="6" y="94"/>
                    <a:pt x="6" y="94"/>
                    <a:pt x="6" y="94"/>
                  </a:cubicBezTo>
                  <a:cubicBezTo>
                    <a:pt x="6" y="94"/>
                    <a:pt x="39" y="81"/>
                    <a:pt x="39" y="62"/>
                  </a:cubicBezTo>
                  <a:cubicBezTo>
                    <a:pt x="40" y="48"/>
                    <a:pt x="19" y="38"/>
                    <a:pt x="19" y="38"/>
                  </a:cubicBezTo>
                  <a:cubicBezTo>
                    <a:pt x="26" y="6"/>
                    <a:pt x="26" y="6"/>
                    <a:pt x="26" y="6"/>
                  </a:cubicBezTo>
                  <a:cubicBezTo>
                    <a:pt x="26" y="6"/>
                    <a:pt x="28" y="2"/>
                    <a:pt x="32" y="1"/>
                  </a:cubicBezTo>
                  <a:cubicBezTo>
                    <a:pt x="36" y="0"/>
                    <a:pt x="39" y="2"/>
                    <a:pt x="39" y="2"/>
                  </a:cubicBezTo>
                  <a:cubicBezTo>
                    <a:pt x="121" y="52"/>
                    <a:pt x="121" y="52"/>
                    <a:pt x="121" y="52"/>
                  </a:cubicBezTo>
                  <a:cubicBezTo>
                    <a:pt x="121" y="52"/>
                    <a:pt x="127" y="57"/>
                    <a:pt x="127" y="64"/>
                  </a:cubicBezTo>
                  <a:close/>
                </a:path>
              </a:pathLst>
            </a:custGeom>
            <a:solidFill>
              <a:srgbClr val="92D050"/>
            </a:solidFill>
            <a:ln w="25400" cap="flat" cmpd="sng" algn="ctr">
              <a:noFill/>
              <a:prstDash val="solid"/>
            </a:ln>
            <a:effectLst/>
          </p:spPr>
          <p:txBody>
            <a:bodyPr rot="0" spcFirstLastPara="0" vertOverflow="overflow" horzOverflow="overflow" vert="horz" wrap="square" lIns="96417" tIns="48208" rIns="96417" bIns="48208" numCol="1" spcCol="0" rtlCol="0" fromWordArt="0" anchor="ctr" anchorCtr="0" forceAA="0" compatLnSpc="1">
              <a:noAutofit/>
            </a:bodyPr>
            <a:lstStyle/>
            <a:p>
              <a:pPr algn="ctr">
                <a:lnSpc>
                  <a:spcPct val="130000"/>
                </a:lnSpc>
              </a:pPr>
              <a:endParaRPr lang="zh-CN" altLang="en-US" sz="2000" kern="0">
                <a:solidFill>
                  <a:sysClr val="window" lastClr="FFFFFF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0" name="Freeform 19"/>
            <p:cNvSpPr/>
            <p:nvPr/>
          </p:nvSpPr>
          <p:spPr bwMode="auto">
            <a:xfrm>
              <a:off x="3960309" y="3649946"/>
              <a:ext cx="1028477" cy="1041662"/>
            </a:xfrm>
            <a:custGeom>
              <a:avLst/>
              <a:gdLst>
                <a:gd name="T0" fmla="*/ 15 w 101"/>
                <a:gd name="T1" fmla="*/ 31 h 102"/>
                <a:gd name="T2" fmla="*/ 21 w 101"/>
                <a:gd name="T3" fmla="*/ 5 h 102"/>
                <a:gd name="T4" fmla="*/ 26 w 101"/>
                <a:gd name="T5" fmla="*/ 1 h 102"/>
                <a:gd name="T6" fmla="*/ 32 w 101"/>
                <a:gd name="T7" fmla="*/ 2 h 102"/>
                <a:gd name="T8" fmla="*/ 95 w 101"/>
                <a:gd name="T9" fmla="*/ 41 h 102"/>
                <a:gd name="T10" fmla="*/ 101 w 101"/>
                <a:gd name="T11" fmla="*/ 51 h 102"/>
                <a:gd name="T12" fmla="*/ 94 w 101"/>
                <a:gd name="T13" fmla="*/ 63 h 102"/>
                <a:gd name="T14" fmla="*/ 6 w 101"/>
                <a:gd name="T15" fmla="*/ 102 h 102"/>
                <a:gd name="T16" fmla="*/ 2 w 101"/>
                <a:gd name="T17" fmla="*/ 101 h 102"/>
                <a:gd name="T18" fmla="*/ 0 w 101"/>
                <a:gd name="T19" fmla="*/ 97 h 102"/>
                <a:gd name="T20" fmla="*/ 5 w 101"/>
                <a:gd name="T21" fmla="*/ 77 h 102"/>
                <a:gd name="T22" fmla="*/ 15 w 101"/>
                <a:gd name="T23" fmla="*/ 31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01" h="102">
                  <a:moveTo>
                    <a:pt x="15" y="31"/>
                  </a:moveTo>
                  <a:cubicBezTo>
                    <a:pt x="21" y="5"/>
                    <a:pt x="21" y="5"/>
                    <a:pt x="21" y="5"/>
                  </a:cubicBezTo>
                  <a:cubicBezTo>
                    <a:pt x="21" y="5"/>
                    <a:pt x="22" y="2"/>
                    <a:pt x="26" y="1"/>
                  </a:cubicBezTo>
                  <a:cubicBezTo>
                    <a:pt x="29" y="0"/>
                    <a:pt x="32" y="2"/>
                    <a:pt x="32" y="2"/>
                  </a:cubicBezTo>
                  <a:cubicBezTo>
                    <a:pt x="95" y="41"/>
                    <a:pt x="95" y="41"/>
                    <a:pt x="95" y="41"/>
                  </a:cubicBezTo>
                  <a:cubicBezTo>
                    <a:pt x="95" y="41"/>
                    <a:pt x="101" y="46"/>
                    <a:pt x="101" y="51"/>
                  </a:cubicBezTo>
                  <a:cubicBezTo>
                    <a:pt x="101" y="60"/>
                    <a:pt x="94" y="63"/>
                    <a:pt x="94" y="63"/>
                  </a:cubicBezTo>
                  <a:cubicBezTo>
                    <a:pt x="6" y="102"/>
                    <a:pt x="6" y="102"/>
                    <a:pt x="6" y="102"/>
                  </a:cubicBezTo>
                  <a:cubicBezTo>
                    <a:pt x="6" y="102"/>
                    <a:pt x="3" y="102"/>
                    <a:pt x="2" y="101"/>
                  </a:cubicBezTo>
                  <a:cubicBezTo>
                    <a:pt x="0" y="99"/>
                    <a:pt x="0" y="97"/>
                    <a:pt x="0" y="97"/>
                  </a:cubicBezTo>
                  <a:cubicBezTo>
                    <a:pt x="5" y="77"/>
                    <a:pt x="5" y="77"/>
                    <a:pt x="5" y="77"/>
                  </a:cubicBezTo>
                  <a:lnTo>
                    <a:pt x="15" y="31"/>
                  </a:lnTo>
                  <a:close/>
                </a:path>
              </a:pathLst>
            </a:custGeom>
            <a:solidFill>
              <a:srgbClr val="43CAE5"/>
            </a:solidFill>
            <a:ln w="25400" cap="flat" cmpd="sng" algn="ctr">
              <a:noFill/>
              <a:prstDash val="solid"/>
            </a:ln>
            <a:effectLst/>
          </p:spPr>
          <p:txBody>
            <a:bodyPr rot="0" spcFirstLastPara="0" vertOverflow="overflow" horzOverflow="overflow" vert="horz" wrap="square" lIns="96417" tIns="48208" rIns="96417" bIns="48208" numCol="1" spcCol="0" rtlCol="0" fromWordArt="0" anchor="ctr" anchorCtr="0" forceAA="0" compatLnSpc="1">
              <a:noAutofit/>
            </a:bodyPr>
            <a:lstStyle/>
            <a:p>
              <a:pPr algn="ctr">
                <a:lnSpc>
                  <a:spcPct val="130000"/>
                </a:lnSpc>
              </a:pPr>
              <a:endParaRPr lang="zh-CN" altLang="en-US" sz="2000" kern="0">
                <a:solidFill>
                  <a:sysClr val="window" lastClr="FFFFFF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sp>
        <p:nvSpPr>
          <p:cNvPr id="11" name="任意多边形 100"/>
          <p:cNvSpPr/>
          <p:nvPr/>
        </p:nvSpPr>
        <p:spPr bwMode="auto">
          <a:xfrm>
            <a:off x="8551350" y="4096130"/>
            <a:ext cx="2940853" cy="330773"/>
          </a:xfrm>
          <a:custGeom>
            <a:avLst/>
            <a:gdLst>
              <a:gd name="connsiteX0" fmla="*/ 0 w 1600200"/>
              <a:gd name="connsiteY0" fmla="*/ 552450 h 552450"/>
              <a:gd name="connsiteX1" fmla="*/ 171450 w 1600200"/>
              <a:gd name="connsiteY1" fmla="*/ 0 h 552450"/>
              <a:gd name="connsiteX2" fmla="*/ 1600200 w 1600200"/>
              <a:gd name="connsiteY2" fmla="*/ 0 h 5524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600200" h="552450">
                <a:moveTo>
                  <a:pt x="0" y="552450"/>
                </a:moveTo>
                <a:lnTo>
                  <a:pt x="171450" y="0"/>
                </a:lnTo>
                <a:lnTo>
                  <a:pt x="1600200" y="0"/>
                </a:lnTo>
              </a:path>
            </a:pathLst>
          </a:custGeom>
          <a:noFill/>
          <a:ln w="9525" cap="flat" cmpd="sng" algn="ctr">
            <a:solidFill>
              <a:schemeClr val="tx1">
                <a:lumMod val="65000"/>
                <a:lumOff val="35000"/>
              </a:schemeClr>
            </a:solidFill>
            <a:prstDash val="solid"/>
            <a:headEnd type="oval" w="med" len="med"/>
            <a:tailEnd type="stealth" w="med" len="med"/>
          </a:ln>
          <a:effectLst/>
        </p:spPr>
        <p:txBody>
          <a:bodyPr anchor="ctr"/>
          <a:lstStyle/>
          <a:p>
            <a:pPr algn="ctr" defTabSz="1054735">
              <a:lnSpc>
                <a:spcPct val="130000"/>
              </a:lnSpc>
              <a:defRPr/>
            </a:pPr>
            <a:endParaRPr lang="zh-CN" altLang="en-US" sz="1155" kern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2" name="任意多边形 108"/>
          <p:cNvSpPr/>
          <p:nvPr/>
        </p:nvSpPr>
        <p:spPr bwMode="auto">
          <a:xfrm flipH="1">
            <a:off x="1346548" y="4451617"/>
            <a:ext cx="2942752" cy="330773"/>
          </a:xfrm>
          <a:custGeom>
            <a:avLst/>
            <a:gdLst>
              <a:gd name="connsiteX0" fmla="*/ 0 w 1600200"/>
              <a:gd name="connsiteY0" fmla="*/ 552450 h 552450"/>
              <a:gd name="connsiteX1" fmla="*/ 171450 w 1600200"/>
              <a:gd name="connsiteY1" fmla="*/ 0 h 552450"/>
              <a:gd name="connsiteX2" fmla="*/ 1600200 w 1600200"/>
              <a:gd name="connsiteY2" fmla="*/ 0 h 5524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600200" h="552450">
                <a:moveTo>
                  <a:pt x="0" y="552450"/>
                </a:moveTo>
                <a:lnTo>
                  <a:pt x="171450" y="0"/>
                </a:lnTo>
                <a:lnTo>
                  <a:pt x="1600200" y="0"/>
                </a:lnTo>
              </a:path>
            </a:pathLst>
          </a:custGeom>
          <a:noFill/>
          <a:ln w="9525" cap="flat" cmpd="sng" algn="ctr">
            <a:solidFill>
              <a:schemeClr val="tx1">
                <a:lumMod val="65000"/>
                <a:lumOff val="35000"/>
              </a:schemeClr>
            </a:solidFill>
            <a:prstDash val="solid"/>
            <a:headEnd type="oval" w="med" len="med"/>
            <a:tailEnd type="stealth" w="med" len="med"/>
          </a:ln>
          <a:effectLst/>
        </p:spPr>
        <p:txBody>
          <a:bodyPr anchor="ctr"/>
          <a:lstStyle/>
          <a:p>
            <a:pPr algn="ctr" defTabSz="1054735">
              <a:lnSpc>
                <a:spcPct val="130000"/>
              </a:lnSpc>
              <a:defRPr/>
            </a:pPr>
            <a:endParaRPr lang="zh-CN" altLang="en-US" sz="1155" kern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3" name="任意多边形 112"/>
          <p:cNvSpPr/>
          <p:nvPr/>
        </p:nvSpPr>
        <p:spPr>
          <a:xfrm>
            <a:off x="6714973" y="3288203"/>
            <a:ext cx="775609" cy="1155812"/>
          </a:xfrm>
          <a:custGeom>
            <a:avLst/>
            <a:gdLst>
              <a:gd name="connsiteX0" fmla="*/ 0 w 647700"/>
              <a:gd name="connsiteY0" fmla="*/ 965200 h 965200"/>
              <a:gd name="connsiteX1" fmla="*/ 152400 w 647700"/>
              <a:gd name="connsiteY1" fmla="*/ 508000 h 965200"/>
              <a:gd name="connsiteX2" fmla="*/ 647700 w 647700"/>
              <a:gd name="connsiteY2" fmla="*/ 0 h 965200"/>
              <a:gd name="connsiteX0-1" fmla="*/ 0 w 647700"/>
              <a:gd name="connsiteY0-2" fmla="*/ 965200 h 965200"/>
              <a:gd name="connsiteX1-3" fmla="*/ 101600 w 647700"/>
              <a:gd name="connsiteY1-4" fmla="*/ 520700 h 965200"/>
              <a:gd name="connsiteX2-5" fmla="*/ 647700 w 647700"/>
              <a:gd name="connsiteY2-6" fmla="*/ 0 h 965200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</a:cxnLst>
            <a:rect l="l" t="t" r="r" b="b"/>
            <a:pathLst>
              <a:path w="647700" h="965200">
                <a:moveTo>
                  <a:pt x="0" y="965200"/>
                </a:moveTo>
                <a:lnTo>
                  <a:pt x="101600" y="520700"/>
                </a:lnTo>
                <a:lnTo>
                  <a:pt x="647700" y="0"/>
                </a:lnTo>
              </a:path>
            </a:pathLst>
          </a:custGeom>
          <a:noFill/>
          <a:ln w="9525" cap="flat" cmpd="sng" algn="ctr">
            <a:solidFill>
              <a:schemeClr val="tx1">
                <a:lumMod val="65000"/>
                <a:lumOff val="35000"/>
              </a:schemeClr>
            </a:solidFill>
            <a:prstDash val="solid"/>
            <a:headEnd type="oval" w="med" len="med"/>
            <a:tailEnd type="stealth" w="med" len="med"/>
          </a:ln>
          <a:effectLst/>
        </p:spPr>
        <p:txBody>
          <a:bodyPr anchor="ctr"/>
          <a:lstStyle/>
          <a:p>
            <a:pPr algn="ctr" defTabSz="1054735">
              <a:lnSpc>
                <a:spcPct val="130000"/>
              </a:lnSpc>
              <a:defRPr/>
            </a:pPr>
            <a:endParaRPr lang="zh-CN" altLang="en-US" sz="1155" kern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4" name="任意多边形 113"/>
          <p:cNvSpPr/>
          <p:nvPr/>
        </p:nvSpPr>
        <p:spPr>
          <a:xfrm flipH="1">
            <a:off x="4739833" y="3280600"/>
            <a:ext cx="775609" cy="1155812"/>
          </a:xfrm>
          <a:custGeom>
            <a:avLst/>
            <a:gdLst>
              <a:gd name="connsiteX0" fmla="*/ 0 w 647700"/>
              <a:gd name="connsiteY0" fmla="*/ 965200 h 965200"/>
              <a:gd name="connsiteX1" fmla="*/ 152400 w 647700"/>
              <a:gd name="connsiteY1" fmla="*/ 508000 h 965200"/>
              <a:gd name="connsiteX2" fmla="*/ 647700 w 647700"/>
              <a:gd name="connsiteY2" fmla="*/ 0 h 965200"/>
              <a:gd name="connsiteX0-1" fmla="*/ 0 w 647700"/>
              <a:gd name="connsiteY0-2" fmla="*/ 965200 h 965200"/>
              <a:gd name="connsiteX1-3" fmla="*/ 101600 w 647700"/>
              <a:gd name="connsiteY1-4" fmla="*/ 520700 h 965200"/>
              <a:gd name="connsiteX2-5" fmla="*/ 647700 w 647700"/>
              <a:gd name="connsiteY2-6" fmla="*/ 0 h 965200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</a:cxnLst>
            <a:rect l="l" t="t" r="r" b="b"/>
            <a:pathLst>
              <a:path w="647700" h="965200">
                <a:moveTo>
                  <a:pt x="0" y="965200"/>
                </a:moveTo>
                <a:lnTo>
                  <a:pt x="101600" y="520700"/>
                </a:lnTo>
                <a:lnTo>
                  <a:pt x="647700" y="0"/>
                </a:lnTo>
              </a:path>
            </a:pathLst>
          </a:custGeom>
          <a:noFill/>
          <a:ln w="9525" cap="flat" cmpd="sng" algn="ctr">
            <a:solidFill>
              <a:schemeClr val="tx1">
                <a:lumMod val="65000"/>
                <a:lumOff val="35000"/>
              </a:schemeClr>
            </a:solidFill>
            <a:prstDash val="solid"/>
            <a:headEnd type="oval" w="med" len="med"/>
            <a:tailEnd type="stealth" w="med" len="med"/>
          </a:ln>
          <a:effectLst/>
        </p:spPr>
        <p:txBody>
          <a:bodyPr anchor="ctr"/>
          <a:lstStyle/>
          <a:p>
            <a:pPr algn="ctr" defTabSz="1054735">
              <a:lnSpc>
                <a:spcPct val="130000"/>
              </a:lnSpc>
              <a:defRPr/>
            </a:pPr>
            <a:endParaRPr lang="zh-CN" altLang="en-US" sz="1155" kern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6" name="Freeform 6"/>
          <p:cNvSpPr>
            <a:spLocks noChangeAspect="1" noEditPoints="1"/>
          </p:cNvSpPr>
          <p:nvPr/>
        </p:nvSpPr>
        <p:spPr bwMode="auto">
          <a:xfrm>
            <a:off x="4478117" y="4635602"/>
            <a:ext cx="261721" cy="278796"/>
          </a:xfrm>
          <a:custGeom>
            <a:avLst/>
            <a:gdLst>
              <a:gd name="T0" fmla="*/ 67 w 376"/>
              <a:gd name="T1" fmla="*/ 3 h 401"/>
              <a:gd name="T2" fmla="*/ 62 w 376"/>
              <a:gd name="T3" fmla="*/ 3 h 401"/>
              <a:gd name="T4" fmla="*/ 0 w 376"/>
              <a:gd name="T5" fmla="*/ 159 h 401"/>
              <a:gd name="T6" fmla="*/ 65 w 376"/>
              <a:gd name="T7" fmla="*/ 223 h 401"/>
              <a:gd name="T8" fmla="*/ 129 w 376"/>
              <a:gd name="T9" fmla="*/ 159 h 401"/>
              <a:gd name="T10" fmla="*/ 67 w 376"/>
              <a:gd name="T11" fmla="*/ 3 h 401"/>
              <a:gd name="T12" fmla="*/ 313 w 376"/>
              <a:gd name="T13" fmla="*/ 3 h 401"/>
              <a:gd name="T14" fmla="*/ 309 w 376"/>
              <a:gd name="T15" fmla="*/ 3 h 401"/>
              <a:gd name="T16" fmla="*/ 246 w 376"/>
              <a:gd name="T17" fmla="*/ 159 h 401"/>
              <a:gd name="T18" fmla="*/ 311 w 376"/>
              <a:gd name="T19" fmla="*/ 223 h 401"/>
              <a:gd name="T20" fmla="*/ 376 w 376"/>
              <a:gd name="T21" fmla="*/ 159 h 401"/>
              <a:gd name="T22" fmla="*/ 313 w 376"/>
              <a:gd name="T23" fmla="*/ 3 h 401"/>
              <a:gd name="T24" fmla="*/ 185 w 376"/>
              <a:gd name="T25" fmla="*/ 180 h 401"/>
              <a:gd name="T26" fmla="*/ 123 w 376"/>
              <a:gd name="T27" fmla="*/ 337 h 401"/>
              <a:gd name="T28" fmla="*/ 188 w 376"/>
              <a:gd name="T29" fmla="*/ 401 h 401"/>
              <a:gd name="T30" fmla="*/ 253 w 376"/>
              <a:gd name="T31" fmla="*/ 337 h 401"/>
              <a:gd name="T32" fmla="*/ 190 w 376"/>
              <a:gd name="T33" fmla="*/ 180 h 401"/>
              <a:gd name="T34" fmla="*/ 185 w 376"/>
              <a:gd name="T35" fmla="*/ 180 h 4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376" h="401">
                <a:moveTo>
                  <a:pt x="67" y="3"/>
                </a:moveTo>
                <a:cubicBezTo>
                  <a:pt x="67" y="0"/>
                  <a:pt x="62" y="0"/>
                  <a:pt x="62" y="3"/>
                </a:cubicBezTo>
                <a:cubicBezTo>
                  <a:pt x="52" y="85"/>
                  <a:pt x="0" y="102"/>
                  <a:pt x="0" y="159"/>
                </a:cubicBezTo>
                <a:cubicBezTo>
                  <a:pt x="0" y="195"/>
                  <a:pt x="29" y="223"/>
                  <a:pt x="65" y="223"/>
                </a:cubicBezTo>
                <a:cubicBezTo>
                  <a:pt x="100" y="223"/>
                  <a:pt x="129" y="195"/>
                  <a:pt x="129" y="159"/>
                </a:cubicBezTo>
                <a:cubicBezTo>
                  <a:pt x="129" y="102"/>
                  <a:pt x="77" y="85"/>
                  <a:pt x="67" y="3"/>
                </a:cubicBezTo>
                <a:close/>
                <a:moveTo>
                  <a:pt x="313" y="3"/>
                </a:moveTo>
                <a:cubicBezTo>
                  <a:pt x="313" y="0"/>
                  <a:pt x="309" y="0"/>
                  <a:pt x="309" y="3"/>
                </a:cubicBezTo>
                <a:cubicBezTo>
                  <a:pt x="298" y="85"/>
                  <a:pt x="246" y="102"/>
                  <a:pt x="246" y="159"/>
                </a:cubicBezTo>
                <a:cubicBezTo>
                  <a:pt x="246" y="195"/>
                  <a:pt x="276" y="223"/>
                  <a:pt x="311" y="223"/>
                </a:cubicBezTo>
                <a:cubicBezTo>
                  <a:pt x="346" y="223"/>
                  <a:pt x="376" y="195"/>
                  <a:pt x="376" y="159"/>
                </a:cubicBezTo>
                <a:cubicBezTo>
                  <a:pt x="376" y="102"/>
                  <a:pt x="324" y="85"/>
                  <a:pt x="313" y="3"/>
                </a:cubicBezTo>
                <a:close/>
                <a:moveTo>
                  <a:pt x="185" y="180"/>
                </a:moveTo>
                <a:cubicBezTo>
                  <a:pt x="175" y="263"/>
                  <a:pt x="123" y="280"/>
                  <a:pt x="123" y="337"/>
                </a:cubicBezTo>
                <a:cubicBezTo>
                  <a:pt x="123" y="372"/>
                  <a:pt x="153" y="401"/>
                  <a:pt x="188" y="401"/>
                </a:cubicBezTo>
                <a:cubicBezTo>
                  <a:pt x="223" y="401"/>
                  <a:pt x="253" y="372"/>
                  <a:pt x="253" y="337"/>
                </a:cubicBezTo>
                <a:cubicBezTo>
                  <a:pt x="253" y="280"/>
                  <a:pt x="200" y="263"/>
                  <a:pt x="190" y="180"/>
                </a:cubicBezTo>
                <a:cubicBezTo>
                  <a:pt x="190" y="178"/>
                  <a:pt x="186" y="178"/>
                  <a:pt x="185" y="18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105467" tIns="52732" rIns="105467" bIns="52732" numCol="1" anchor="t" anchorCtr="0" compatLnSpc="1"/>
          <a:lstStyle/>
          <a:p>
            <a:pPr>
              <a:lnSpc>
                <a:spcPct val="130000"/>
              </a:lnSpc>
            </a:pPr>
            <a:endParaRPr lang="en-US" sz="2075" dirty="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7" name="Freeform 11"/>
          <p:cNvSpPr>
            <a:spLocks noChangeAspect="1" noEditPoints="1"/>
          </p:cNvSpPr>
          <p:nvPr/>
        </p:nvSpPr>
        <p:spPr bwMode="auto">
          <a:xfrm>
            <a:off x="5431407" y="4609985"/>
            <a:ext cx="337315" cy="337671"/>
          </a:xfrm>
          <a:custGeom>
            <a:avLst/>
            <a:gdLst>
              <a:gd name="T0" fmla="*/ 360 w 400"/>
              <a:gd name="T1" fmla="*/ 184 h 400"/>
              <a:gd name="T2" fmla="*/ 360 w 400"/>
              <a:gd name="T3" fmla="*/ 216 h 400"/>
              <a:gd name="T4" fmla="*/ 400 w 400"/>
              <a:gd name="T5" fmla="*/ 200 h 400"/>
              <a:gd name="T6" fmla="*/ 200 w 400"/>
              <a:gd name="T7" fmla="*/ 90 h 400"/>
              <a:gd name="T8" fmla="*/ 200 w 400"/>
              <a:gd name="T9" fmla="*/ 310 h 400"/>
              <a:gd name="T10" fmla="*/ 200 w 400"/>
              <a:gd name="T11" fmla="*/ 90 h 400"/>
              <a:gd name="T12" fmla="*/ 120 w 400"/>
              <a:gd name="T13" fmla="*/ 200 h 400"/>
              <a:gd name="T14" fmla="*/ 280 w 400"/>
              <a:gd name="T15" fmla="*/ 200 h 400"/>
              <a:gd name="T16" fmla="*/ 59 w 400"/>
              <a:gd name="T17" fmla="*/ 200 h 400"/>
              <a:gd name="T18" fmla="*/ 20 w 400"/>
              <a:gd name="T19" fmla="*/ 184 h 400"/>
              <a:gd name="T20" fmla="*/ 20 w 400"/>
              <a:gd name="T21" fmla="*/ 216 h 400"/>
              <a:gd name="T22" fmla="*/ 59 w 400"/>
              <a:gd name="T23" fmla="*/ 200 h 400"/>
              <a:gd name="T24" fmla="*/ 216 w 400"/>
              <a:gd name="T25" fmla="*/ 40 h 400"/>
              <a:gd name="T26" fmla="*/ 200 w 400"/>
              <a:gd name="T27" fmla="*/ 0 h 400"/>
              <a:gd name="T28" fmla="*/ 184 w 400"/>
              <a:gd name="T29" fmla="*/ 40 h 400"/>
              <a:gd name="T30" fmla="*/ 200 w 400"/>
              <a:gd name="T31" fmla="*/ 340 h 400"/>
              <a:gd name="T32" fmla="*/ 184 w 400"/>
              <a:gd name="T33" fmla="*/ 380 h 400"/>
              <a:gd name="T34" fmla="*/ 216 w 400"/>
              <a:gd name="T35" fmla="*/ 380 h 400"/>
              <a:gd name="T36" fmla="*/ 200 w 400"/>
              <a:gd name="T37" fmla="*/ 340 h 400"/>
              <a:gd name="T38" fmla="*/ 350 w 400"/>
              <a:gd name="T39" fmla="*/ 50 h 400"/>
              <a:gd name="T40" fmla="*/ 310 w 400"/>
              <a:gd name="T41" fmla="*/ 67 h 400"/>
              <a:gd name="T42" fmla="*/ 333 w 400"/>
              <a:gd name="T43" fmla="*/ 89 h 400"/>
              <a:gd name="T44" fmla="*/ 66 w 400"/>
              <a:gd name="T45" fmla="*/ 311 h 400"/>
              <a:gd name="T46" fmla="*/ 50 w 400"/>
              <a:gd name="T47" fmla="*/ 350 h 400"/>
              <a:gd name="T48" fmla="*/ 89 w 400"/>
              <a:gd name="T49" fmla="*/ 333 h 400"/>
              <a:gd name="T50" fmla="*/ 66 w 400"/>
              <a:gd name="T51" fmla="*/ 311 h 400"/>
              <a:gd name="T52" fmla="*/ 50 w 400"/>
              <a:gd name="T53" fmla="*/ 50 h 400"/>
              <a:gd name="T54" fmla="*/ 66 w 400"/>
              <a:gd name="T55" fmla="*/ 89 h 400"/>
              <a:gd name="T56" fmla="*/ 89 w 400"/>
              <a:gd name="T57" fmla="*/ 67 h 400"/>
              <a:gd name="T58" fmla="*/ 310 w 400"/>
              <a:gd name="T59" fmla="*/ 333 h 400"/>
              <a:gd name="T60" fmla="*/ 350 w 400"/>
              <a:gd name="T61" fmla="*/ 350 h 400"/>
              <a:gd name="T62" fmla="*/ 333 w 400"/>
              <a:gd name="T63" fmla="*/ 311 h 400"/>
              <a:gd name="T64" fmla="*/ 310 w 400"/>
              <a:gd name="T65" fmla="*/ 333 h 4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400" h="400">
                <a:moveTo>
                  <a:pt x="380" y="184"/>
                </a:moveTo>
                <a:cubicBezTo>
                  <a:pt x="376" y="184"/>
                  <a:pt x="364" y="184"/>
                  <a:pt x="360" y="184"/>
                </a:cubicBezTo>
                <a:cubicBezTo>
                  <a:pt x="349" y="184"/>
                  <a:pt x="340" y="191"/>
                  <a:pt x="340" y="200"/>
                </a:cubicBezTo>
                <a:cubicBezTo>
                  <a:pt x="340" y="209"/>
                  <a:pt x="349" y="216"/>
                  <a:pt x="360" y="216"/>
                </a:cubicBezTo>
                <a:cubicBezTo>
                  <a:pt x="364" y="216"/>
                  <a:pt x="376" y="216"/>
                  <a:pt x="380" y="216"/>
                </a:cubicBezTo>
                <a:cubicBezTo>
                  <a:pt x="391" y="216"/>
                  <a:pt x="400" y="209"/>
                  <a:pt x="400" y="200"/>
                </a:cubicBezTo>
                <a:cubicBezTo>
                  <a:pt x="400" y="191"/>
                  <a:pt x="391" y="184"/>
                  <a:pt x="380" y="184"/>
                </a:cubicBezTo>
                <a:close/>
                <a:moveTo>
                  <a:pt x="200" y="90"/>
                </a:moveTo>
                <a:cubicBezTo>
                  <a:pt x="139" y="90"/>
                  <a:pt x="90" y="139"/>
                  <a:pt x="90" y="200"/>
                </a:cubicBezTo>
                <a:cubicBezTo>
                  <a:pt x="90" y="261"/>
                  <a:pt x="139" y="310"/>
                  <a:pt x="200" y="310"/>
                </a:cubicBezTo>
                <a:cubicBezTo>
                  <a:pt x="261" y="310"/>
                  <a:pt x="310" y="261"/>
                  <a:pt x="310" y="200"/>
                </a:cubicBezTo>
                <a:cubicBezTo>
                  <a:pt x="310" y="139"/>
                  <a:pt x="261" y="90"/>
                  <a:pt x="200" y="90"/>
                </a:cubicBezTo>
                <a:close/>
                <a:moveTo>
                  <a:pt x="200" y="280"/>
                </a:moveTo>
                <a:cubicBezTo>
                  <a:pt x="156" y="280"/>
                  <a:pt x="120" y="244"/>
                  <a:pt x="120" y="200"/>
                </a:cubicBezTo>
                <a:cubicBezTo>
                  <a:pt x="120" y="156"/>
                  <a:pt x="156" y="120"/>
                  <a:pt x="200" y="120"/>
                </a:cubicBezTo>
                <a:cubicBezTo>
                  <a:pt x="244" y="120"/>
                  <a:pt x="280" y="156"/>
                  <a:pt x="280" y="200"/>
                </a:cubicBezTo>
                <a:cubicBezTo>
                  <a:pt x="280" y="244"/>
                  <a:pt x="244" y="280"/>
                  <a:pt x="200" y="280"/>
                </a:cubicBezTo>
                <a:close/>
                <a:moveTo>
                  <a:pt x="59" y="200"/>
                </a:moveTo>
                <a:cubicBezTo>
                  <a:pt x="59" y="191"/>
                  <a:pt x="51" y="184"/>
                  <a:pt x="40" y="184"/>
                </a:cubicBezTo>
                <a:cubicBezTo>
                  <a:pt x="36" y="184"/>
                  <a:pt x="23" y="184"/>
                  <a:pt x="20" y="184"/>
                </a:cubicBezTo>
                <a:cubicBezTo>
                  <a:pt x="9" y="184"/>
                  <a:pt x="0" y="191"/>
                  <a:pt x="0" y="200"/>
                </a:cubicBezTo>
                <a:cubicBezTo>
                  <a:pt x="0" y="209"/>
                  <a:pt x="9" y="216"/>
                  <a:pt x="20" y="216"/>
                </a:cubicBezTo>
                <a:cubicBezTo>
                  <a:pt x="23" y="216"/>
                  <a:pt x="36" y="216"/>
                  <a:pt x="40" y="216"/>
                </a:cubicBezTo>
                <a:cubicBezTo>
                  <a:pt x="51" y="216"/>
                  <a:pt x="59" y="209"/>
                  <a:pt x="59" y="200"/>
                </a:cubicBezTo>
                <a:close/>
                <a:moveTo>
                  <a:pt x="200" y="60"/>
                </a:moveTo>
                <a:cubicBezTo>
                  <a:pt x="209" y="60"/>
                  <a:pt x="216" y="51"/>
                  <a:pt x="216" y="40"/>
                </a:cubicBezTo>
                <a:cubicBezTo>
                  <a:pt x="216" y="36"/>
                  <a:pt x="216" y="24"/>
                  <a:pt x="216" y="20"/>
                </a:cubicBezTo>
                <a:cubicBezTo>
                  <a:pt x="216" y="9"/>
                  <a:pt x="209" y="0"/>
                  <a:pt x="200" y="0"/>
                </a:cubicBezTo>
                <a:cubicBezTo>
                  <a:pt x="191" y="0"/>
                  <a:pt x="184" y="9"/>
                  <a:pt x="184" y="20"/>
                </a:cubicBezTo>
                <a:cubicBezTo>
                  <a:pt x="184" y="24"/>
                  <a:pt x="184" y="36"/>
                  <a:pt x="184" y="40"/>
                </a:cubicBezTo>
                <a:cubicBezTo>
                  <a:pt x="184" y="51"/>
                  <a:pt x="191" y="60"/>
                  <a:pt x="200" y="60"/>
                </a:cubicBezTo>
                <a:close/>
                <a:moveTo>
                  <a:pt x="200" y="340"/>
                </a:moveTo>
                <a:cubicBezTo>
                  <a:pt x="191" y="340"/>
                  <a:pt x="184" y="349"/>
                  <a:pt x="184" y="360"/>
                </a:cubicBezTo>
                <a:cubicBezTo>
                  <a:pt x="184" y="364"/>
                  <a:pt x="184" y="376"/>
                  <a:pt x="184" y="380"/>
                </a:cubicBezTo>
                <a:cubicBezTo>
                  <a:pt x="184" y="391"/>
                  <a:pt x="191" y="400"/>
                  <a:pt x="200" y="400"/>
                </a:cubicBezTo>
                <a:cubicBezTo>
                  <a:pt x="209" y="400"/>
                  <a:pt x="216" y="391"/>
                  <a:pt x="216" y="380"/>
                </a:cubicBezTo>
                <a:cubicBezTo>
                  <a:pt x="216" y="376"/>
                  <a:pt x="216" y="364"/>
                  <a:pt x="216" y="360"/>
                </a:cubicBezTo>
                <a:cubicBezTo>
                  <a:pt x="216" y="349"/>
                  <a:pt x="209" y="340"/>
                  <a:pt x="200" y="340"/>
                </a:cubicBezTo>
                <a:close/>
                <a:moveTo>
                  <a:pt x="347" y="75"/>
                </a:moveTo>
                <a:cubicBezTo>
                  <a:pt x="355" y="67"/>
                  <a:pt x="356" y="56"/>
                  <a:pt x="350" y="50"/>
                </a:cubicBezTo>
                <a:cubicBezTo>
                  <a:pt x="344" y="44"/>
                  <a:pt x="332" y="45"/>
                  <a:pt x="324" y="53"/>
                </a:cubicBezTo>
                <a:cubicBezTo>
                  <a:pt x="322" y="55"/>
                  <a:pt x="313" y="64"/>
                  <a:pt x="310" y="67"/>
                </a:cubicBezTo>
                <a:cubicBezTo>
                  <a:pt x="303" y="74"/>
                  <a:pt x="301" y="86"/>
                  <a:pt x="308" y="92"/>
                </a:cubicBezTo>
                <a:cubicBezTo>
                  <a:pt x="314" y="98"/>
                  <a:pt x="325" y="97"/>
                  <a:pt x="333" y="89"/>
                </a:cubicBezTo>
                <a:cubicBezTo>
                  <a:pt x="335" y="87"/>
                  <a:pt x="345" y="77"/>
                  <a:pt x="347" y="75"/>
                </a:cubicBezTo>
                <a:close/>
                <a:moveTo>
                  <a:pt x="66" y="311"/>
                </a:moveTo>
                <a:cubicBezTo>
                  <a:pt x="64" y="313"/>
                  <a:pt x="55" y="322"/>
                  <a:pt x="52" y="325"/>
                </a:cubicBezTo>
                <a:cubicBezTo>
                  <a:pt x="45" y="332"/>
                  <a:pt x="43" y="344"/>
                  <a:pt x="50" y="350"/>
                </a:cubicBezTo>
                <a:cubicBezTo>
                  <a:pt x="56" y="356"/>
                  <a:pt x="67" y="355"/>
                  <a:pt x="75" y="347"/>
                </a:cubicBezTo>
                <a:cubicBezTo>
                  <a:pt x="77" y="345"/>
                  <a:pt x="87" y="335"/>
                  <a:pt x="89" y="333"/>
                </a:cubicBezTo>
                <a:cubicBezTo>
                  <a:pt x="97" y="325"/>
                  <a:pt x="98" y="314"/>
                  <a:pt x="92" y="308"/>
                </a:cubicBezTo>
                <a:cubicBezTo>
                  <a:pt x="86" y="302"/>
                  <a:pt x="74" y="303"/>
                  <a:pt x="66" y="311"/>
                </a:cubicBezTo>
                <a:close/>
                <a:moveTo>
                  <a:pt x="75" y="53"/>
                </a:moveTo>
                <a:cubicBezTo>
                  <a:pt x="67" y="45"/>
                  <a:pt x="56" y="44"/>
                  <a:pt x="50" y="50"/>
                </a:cubicBezTo>
                <a:cubicBezTo>
                  <a:pt x="43" y="56"/>
                  <a:pt x="45" y="67"/>
                  <a:pt x="52" y="75"/>
                </a:cubicBezTo>
                <a:cubicBezTo>
                  <a:pt x="55" y="77"/>
                  <a:pt x="64" y="87"/>
                  <a:pt x="66" y="89"/>
                </a:cubicBezTo>
                <a:cubicBezTo>
                  <a:pt x="74" y="97"/>
                  <a:pt x="86" y="98"/>
                  <a:pt x="92" y="92"/>
                </a:cubicBezTo>
                <a:cubicBezTo>
                  <a:pt x="98" y="86"/>
                  <a:pt x="97" y="74"/>
                  <a:pt x="89" y="67"/>
                </a:cubicBezTo>
                <a:cubicBezTo>
                  <a:pt x="87" y="64"/>
                  <a:pt x="77" y="55"/>
                  <a:pt x="75" y="53"/>
                </a:cubicBezTo>
                <a:close/>
                <a:moveTo>
                  <a:pt x="310" y="333"/>
                </a:moveTo>
                <a:cubicBezTo>
                  <a:pt x="313" y="335"/>
                  <a:pt x="322" y="345"/>
                  <a:pt x="324" y="347"/>
                </a:cubicBezTo>
                <a:cubicBezTo>
                  <a:pt x="332" y="355"/>
                  <a:pt x="344" y="356"/>
                  <a:pt x="350" y="350"/>
                </a:cubicBezTo>
                <a:cubicBezTo>
                  <a:pt x="356" y="344"/>
                  <a:pt x="355" y="332"/>
                  <a:pt x="347" y="325"/>
                </a:cubicBezTo>
                <a:cubicBezTo>
                  <a:pt x="345" y="322"/>
                  <a:pt x="335" y="313"/>
                  <a:pt x="333" y="311"/>
                </a:cubicBezTo>
                <a:cubicBezTo>
                  <a:pt x="325" y="303"/>
                  <a:pt x="314" y="302"/>
                  <a:pt x="308" y="308"/>
                </a:cubicBezTo>
                <a:cubicBezTo>
                  <a:pt x="301" y="314"/>
                  <a:pt x="303" y="325"/>
                  <a:pt x="310" y="333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105467" tIns="52732" rIns="105467" bIns="52732" numCol="1" anchor="t" anchorCtr="0" compatLnSpc="1"/>
          <a:lstStyle/>
          <a:p>
            <a:pPr>
              <a:lnSpc>
                <a:spcPct val="130000"/>
              </a:lnSpc>
            </a:pPr>
            <a:endParaRPr lang="en-US" sz="2075" dirty="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8" name="Freeform 21"/>
          <p:cNvSpPr>
            <a:spLocks noChangeAspect="1" noEditPoints="1"/>
          </p:cNvSpPr>
          <p:nvPr/>
        </p:nvSpPr>
        <p:spPr bwMode="auto">
          <a:xfrm>
            <a:off x="6704573" y="4624522"/>
            <a:ext cx="293878" cy="294805"/>
          </a:xfrm>
          <a:custGeom>
            <a:avLst/>
            <a:gdLst>
              <a:gd name="T0" fmla="*/ 390 w 403"/>
              <a:gd name="T1" fmla="*/ 150 h 404"/>
              <a:gd name="T2" fmla="*/ 241 w 403"/>
              <a:gd name="T3" fmla="*/ 110 h 404"/>
              <a:gd name="T4" fmla="*/ 215 w 403"/>
              <a:gd name="T5" fmla="*/ 13 h 404"/>
              <a:gd name="T6" fmla="*/ 195 w 403"/>
              <a:gd name="T7" fmla="*/ 2 h 404"/>
              <a:gd name="T8" fmla="*/ 14 w 403"/>
              <a:gd name="T9" fmla="*/ 51 h 404"/>
              <a:gd name="T10" fmla="*/ 2 w 403"/>
              <a:gd name="T11" fmla="*/ 70 h 404"/>
              <a:gd name="T12" fmla="*/ 67 w 403"/>
              <a:gd name="T13" fmla="*/ 311 h 404"/>
              <a:gd name="T14" fmla="*/ 86 w 403"/>
              <a:gd name="T15" fmla="*/ 322 h 404"/>
              <a:gd name="T16" fmla="*/ 159 w 403"/>
              <a:gd name="T17" fmla="*/ 302 h 404"/>
              <a:gd name="T18" fmla="*/ 149 w 403"/>
              <a:gd name="T19" fmla="*/ 339 h 404"/>
              <a:gd name="T20" fmla="*/ 160 w 403"/>
              <a:gd name="T21" fmla="*/ 358 h 404"/>
              <a:gd name="T22" fmla="*/ 322 w 403"/>
              <a:gd name="T23" fmla="*/ 401 h 404"/>
              <a:gd name="T24" fmla="*/ 342 w 403"/>
              <a:gd name="T25" fmla="*/ 391 h 404"/>
              <a:gd name="T26" fmla="*/ 401 w 403"/>
              <a:gd name="T27" fmla="*/ 169 h 404"/>
              <a:gd name="T28" fmla="*/ 390 w 403"/>
              <a:gd name="T29" fmla="*/ 150 h 404"/>
              <a:gd name="T30" fmla="*/ 34 w 403"/>
              <a:gd name="T31" fmla="*/ 75 h 404"/>
              <a:gd name="T32" fmla="*/ 191 w 403"/>
              <a:gd name="T33" fmla="*/ 33 h 404"/>
              <a:gd name="T34" fmla="*/ 249 w 403"/>
              <a:gd name="T35" fmla="*/ 249 h 404"/>
              <a:gd name="T36" fmla="*/ 92 w 403"/>
              <a:gd name="T37" fmla="*/ 291 h 404"/>
              <a:gd name="T38" fmla="*/ 34 w 403"/>
              <a:gd name="T39" fmla="*/ 75 h 404"/>
              <a:gd name="T40" fmla="*/ 315 w 403"/>
              <a:gd name="T41" fmla="*/ 371 h 404"/>
              <a:gd name="T42" fmla="*/ 179 w 403"/>
              <a:gd name="T43" fmla="*/ 334 h 404"/>
              <a:gd name="T44" fmla="*/ 190 w 403"/>
              <a:gd name="T45" fmla="*/ 294 h 404"/>
              <a:gd name="T46" fmla="*/ 268 w 403"/>
              <a:gd name="T47" fmla="*/ 273 h 404"/>
              <a:gd name="T48" fmla="*/ 279 w 403"/>
              <a:gd name="T49" fmla="*/ 254 h 404"/>
              <a:gd name="T50" fmla="*/ 249 w 403"/>
              <a:gd name="T51" fmla="*/ 142 h 404"/>
              <a:gd name="T52" fmla="*/ 368 w 403"/>
              <a:gd name="T53" fmla="*/ 174 h 404"/>
              <a:gd name="T54" fmla="*/ 315 w 403"/>
              <a:gd name="T55" fmla="*/ 371 h 40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</a:cxnLst>
            <a:rect l="0" t="0" r="r" b="b"/>
            <a:pathLst>
              <a:path w="403" h="404">
                <a:moveTo>
                  <a:pt x="390" y="150"/>
                </a:moveTo>
                <a:cubicBezTo>
                  <a:pt x="241" y="110"/>
                  <a:pt x="241" y="110"/>
                  <a:pt x="241" y="110"/>
                </a:cubicBezTo>
                <a:cubicBezTo>
                  <a:pt x="215" y="13"/>
                  <a:pt x="215" y="13"/>
                  <a:pt x="215" y="13"/>
                </a:cubicBezTo>
                <a:cubicBezTo>
                  <a:pt x="213" y="5"/>
                  <a:pt x="204" y="0"/>
                  <a:pt x="195" y="2"/>
                </a:cubicBezTo>
                <a:cubicBezTo>
                  <a:pt x="14" y="51"/>
                  <a:pt x="14" y="51"/>
                  <a:pt x="14" y="51"/>
                </a:cubicBezTo>
                <a:cubicBezTo>
                  <a:pt x="5" y="53"/>
                  <a:pt x="0" y="62"/>
                  <a:pt x="2" y="70"/>
                </a:cubicBezTo>
                <a:cubicBezTo>
                  <a:pt x="67" y="311"/>
                  <a:pt x="67" y="311"/>
                  <a:pt x="67" y="311"/>
                </a:cubicBezTo>
                <a:cubicBezTo>
                  <a:pt x="69" y="319"/>
                  <a:pt x="78" y="324"/>
                  <a:pt x="86" y="322"/>
                </a:cubicBezTo>
                <a:cubicBezTo>
                  <a:pt x="159" y="302"/>
                  <a:pt x="159" y="302"/>
                  <a:pt x="159" y="302"/>
                </a:cubicBezTo>
                <a:cubicBezTo>
                  <a:pt x="149" y="339"/>
                  <a:pt x="149" y="339"/>
                  <a:pt x="149" y="339"/>
                </a:cubicBezTo>
                <a:cubicBezTo>
                  <a:pt x="147" y="347"/>
                  <a:pt x="152" y="356"/>
                  <a:pt x="160" y="358"/>
                </a:cubicBezTo>
                <a:cubicBezTo>
                  <a:pt x="322" y="401"/>
                  <a:pt x="322" y="401"/>
                  <a:pt x="322" y="401"/>
                </a:cubicBezTo>
                <a:cubicBezTo>
                  <a:pt x="331" y="404"/>
                  <a:pt x="340" y="399"/>
                  <a:pt x="342" y="391"/>
                </a:cubicBezTo>
                <a:cubicBezTo>
                  <a:pt x="401" y="169"/>
                  <a:pt x="401" y="169"/>
                  <a:pt x="401" y="169"/>
                </a:cubicBezTo>
                <a:cubicBezTo>
                  <a:pt x="403" y="161"/>
                  <a:pt x="398" y="152"/>
                  <a:pt x="390" y="150"/>
                </a:cubicBezTo>
                <a:close/>
                <a:moveTo>
                  <a:pt x="34" y="75"/>
                </a:moveTo>
                <a:cubicBezTo>
                  <a:pt x="191" y="33"/>
                  <a:pt x="191" y="33"/>
                  <a:pt x="191" y="33"/>
                </a:cubicBezTo>
                <a:cubicBezTo>
                  <a:pt x="249" y="249"/>
                  <a:pt x="249" y="249"/>
                  <a:pt x="249" y="249"/>
                </a:cubicBezTo>
                <a:cubicBezTo>
                  <a:pt x="92" y="291"/>
                  <a:pt x="92" y="291"/>
                  <a:pt x="92" y="291"/>
                </a:cubicBezTo>
                <a:lnTo>
                  <a:pt x="34" y="75"/>
                </a:lnTo>
                <a:close/>
                <a:moveTo>
                  <a:pt x="315" y="371"/>
                </a:moveTo>
                <a:cubicBezTo>
                  <a:pt x="179" y="334"/>
                  <a:pt x="179" y="334"/>
                  <a:pt x="179" y="334"/>
                </a:cubicBezTo>
                <a:cubicBezTo>
                  <a:pt x="190" y="294"/>
                  <a:pt x="190" y="294"/>
                  <a:pt x="190" y="294"/>
                </a:cubicBezTo>
                <a:cubicBezTo>
                  <a:pt x="268" y="273"/>
                  <a:pt x="268" y="273"/>
                  <a:pt x="268" y="273"/>
                </a:cubicBezTo>
                <a:cubicBezTo>
                  <a:pt x="276" y="271"/>
                  <a:pt x="282" y="262"/>
                  <a:pt x="279" y="254"/>
                </a:cubicBezTo>
                <a:cubicBezTo>
                  <a:pt x="249" y="142"/>
                  <a:pt x="249" y="142"/>
                  <a:pt x="249" y="142"/>
                </a:cubicBezTo>
                <a:cubicBezTo>
                  <a:pt x="368" y="174"/>
                  <a:pt x="368" y="174"/>
                  <a:pt x="368" y="174"/>
                </a:cubicBezTo>
                <a:lnTo>
                  <a:pt x="315" y="371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105467" tIns="52732" rIns="105467" bIns="52732" numCol="1" anchor="t" anchorCtr="0" compatLnSpc="1"/>
          <a:lstStyle/>
          <a:p>
            <a:pPr>
              <a:lnSpc>
                <a:spcPct val="130000"/>
              </a:lnSpc>
            </a:pPr>
            <a:endParaRPr lang="en-US" sz="2075" dirty="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9" name="Freeform 26"/>
          <p:cNvSpPr>
            <a:spLocks noChangeAspect="1"/>
          </p:cNvSpPr>
          <p:nvPr/>
        </p:nvSpPr>
        <p:spPr bwMode="auto">
          <a:xfrm>
            <a:off x="8161760" y="4636954"/>
            <a:ext cx="280256" cy="290653"/>
          </a:xfrm>
          <a:custGeom>
            <a:avLst/>
            <a:gdLst>
              <a:gd name="T0" fmla="*/ 103 w 274"/>
              <a:gd name="T1" fmla="*/ 284 h 284"/>
              <a:gd name="T2" fmla="*/ 80 w 274"/>
              <a:gd name="T3" fmla="*/ 273 h 284"/>
              <a:gd name="T4" fmla="*/ 9 w 274"/>
              <a:gd name="T5" fmla="*/ 178 h 284"/>
              <a:gd name="T6" fmla="*/ 14 w 274"/>
              <a:gd name="T7" fmla="*/ 139 h 284"/>
              <a:gd name="T8" fmla="*/ 53 w 274"/>
              <a:gd name="T9" fmla="*/ 145 h 284"/>
              <a:gd name="T10" fmla="*/ 100 w 274"/>
              <a:gd name="T11" fmla="*/ 207 h 284"/>
              <a:gd name="T12" fmla="*/ 219 w 274"/>
              <a:gd name="T13" fmla="*/ 17 h 284"/>
              <a:gd name="T14" fmla="*/ 257 w 274"/>
              <a:gd name="T15" fmla="*/ 8 h 284"/>
              <a:gd name="T16" fmla="*/ 266 w 274"/>
              <a:gd name="T17" fmla="*/ 47 h 284"/>
              <a:gd name="T18" fmla="*/ 126 w 274"/>
              <a:gd name="T19" fmla="*/ 271 h 284"/>
              <a:gd name="T20" fmla="*/ 104 w 274"/>
              <a:gd name="T21" fmla="*/ 284 h 284"/>
              <a:gd name="T22" fmla="*/ 103 w 274"/>
              <a:gd name="T23" fmla="*/ 284 h 2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274" h="284">
                <a:moveTo>
                  <a:pt x="103" y="284"/>
                </a:moveTo>
                <a:cubicBezTo>
                  <a:pt x="94" y="284"/>
                  <a:pt x="86" y="280"/>
                  <a:pt x="80" y="273"/>
                </a:cubicBezTo>
                <a:cubicBezTo>
                  <a:pt x="9" y="178"/>
                  <a:pt x="9" y="178"/>
                  <a:pt x="9" y="178"/>
                </a:cubicBezTo>
                <a:cubicBezTo>
                  <a:pt x="0" y="166"/>
                  <a:pt x="2" y="149"/>
                  <a:pt x="14" y="139"/>
                </a:cubicBezTo>
                <a:cubicBezTo>
                  <a:pt x="27" y="130"/>
                  <a:pt x="44" y="133"/>
                  <a:pt x="53" y="145"/>
                </a:cubicBezTo>
                <a:cubicBezTo>
                  <a:pt x="100" y="207"/>
                  <a:pt x="100" y="207"/>
                  <a:pt x="100" y="207"/>
                </a:cubicBezTo>
                <a:cubicBezTo>
                  <a:pt x="219" y="17"/>
                  <a:pt x="219" y="17"/>
                  <a:pt x="219" y="17"/>
                </a:cubicBezTo>
                <a:cubicBezTo>
                  <a:pt x="227" y="4"/>
                  <a:pt x="244" y="0"/>
                  <a:pt x="257" y="8"/>
                </a:cubicBezTo>
                <a:cubicBezTo>
                  <a:pt x="270" y="16"/>
                  <a:pt x="274" y="33"/>
                  <a:pt x="266" y="47"/>
                </a:cubicBezTo>
                <a:cubicBezTo>
                  <a:pt x="126" y="271"/>
                  <a:pt x="126" y="271"/>
                  <a:pt x="126" y="271"/>
                </a:cubicBezTo>
                <a:cubicBezTo>
                  <a:pt x="121" y="279"/>
                  <a:pt x="113" y="283"/>
                  <a:pt x="104" y="284"/>
                </a:cubicBezTo>
                <a:cubicBezTo>
                  <a:pt x="104" y="284"/>
                  <a:pt x="103" y="284"/>
                  <a:pt x="103" y="284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105467" tIns="52732" rIns="105467" bIns="52732" numCol="1" anchor="t" anchorCtr="0" compatLnSpc="1"/>
          <a:lstStyle/>
          <a:p>
            <a:pPr>
              <a:lnSpc>
                <a:spcPct val="130000"/>
              </a:lnSpc>
            </a:pPr>
            <a:endParaRPr lang="en-US" sz="2075" dirty="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6" name="Text Placeholder 7"/>
          <p:cNvSpPr txBox="1"/>
          <p:nvPr/>
        </p:nvSpPr>
        <p:spPr>
          <a:xfrm>
            <a:off x="1205112" y="3250282"/>
            <a:ext cx="2657466" cy="356843"/>
          </a:xfrm>
          <a:prstGeom prst="rect">
            <a:avLst/>
          </a:prstGeom>
        </p:spPr>
        <p:txBody>
          <a:bodyPr vert="horz" lIns="0" tIns="103866" rIns="0" bIns="103866" anchor="ctr"/>
          <a:lstStyle>
            <a:lvl1pPr marL="0" indent="0" algn="r" rtl="0" eaLnBrk="0" fontAlgn="base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265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Lato Regular"/>
                <a:ea typeface="+mn-ea"/>
                <a:cs typeface="Lato Regular"/>
              </a:defRPr>
            </a:lvl1pPr>
            <a:lvl2pPr marL="1041400" indent="-4000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605280" indent="-319405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247900" indent="-319405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891155" indent="-319405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53441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17703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81965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46227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sz="1600" b="0" dirty="0">
                <a:solidFill>
                  <a:schemeClr val="tx1">
                    <a:lumMod val="65000"/>
                    <a:lumOff val="35000"/>
                  </a:schemeClr>
                </a:solidFill>
                <a:ea typeface="微软雅黑" panose="020B0503020204020204" pitchFamily="34" charset="-122"/>
              </a:rPr>
              <a:t>请替换文字内容</a:t>
            </a:r>
            <a:endParaRPr lang="zh-CN" altLang="en-US" sz="1600" b="0" dirty="0">
              <a:solidFill>
                <a:schemeClr val="tx1">
                  <a:lumMod val="65000"/>
                  <a:lumOff val="35000"/>
                </a:schemeClr>
              </a:solidFill>
              <a:ea typeface="微软雅黑" panose="020B0503020204020204" pitchFamily="34" charset="-122"/>
            </a:endParaRPr>
          </a:p>
        </p:txBody>
      </p:sp>
      <p:sp>
        <p:nvSpPr>
          <p:cNvPr id="27" name="Text Placeholder 2"/>
          <p:cNvSpPr txBox="1"/>
          <p:nvPr/>
        </p:nvSpPr>
        <p:spPr>
          <a:xfrm>
            <a:off x="1570342" y="3635128"/>
            <a:ext cx="2292236" cy="578430"/>
          </a:xfrm>
          <a:prstGeom prst="rect">
            <a:avLst/>
          </a:prstGeom>
        </p:spPr>
        <p:txBody>
          <a:bodyPr vert="horz" lIns="0" tIns="0" rIns="0" bIns="0"/>
          <a:lstStyle>
            <a:lvl1pPr marL="0" indent="0" algn="r" rtl="0" eaLnBrk="0" fontAlgn="base" hangingPunct="0">
              <a:lnSpc>
                <a:spcPct val="150000"/>
              </a:lnSpc>
              <a:spcBef>
                <a:spcPts val="0"/>
              </a:spcBef>
              <a:spcAft>
                <a:spcPct val="0"/>
              </a:spcAft>
              <a:buFont typeface="Arial" panose="020B0604020202020204" pitchFamily="34" charset="0"/>
              <a:buNone/>
              <a:defRPr sz="1000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ea typeface="+mn-ea"/>
                <a:cs typeface="Lato Regular"/>
              </a:defRPr>
            </a:lvl1pPr>
            <a:lvl2pPr marL="1041400" indent="-4000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605280" indent="-319405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247900" indent="-319405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891155" indent="-319405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53441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17703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81965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46227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+mn-lt"/>
              </a:rPr>
              <a:t>点击添加相关标题文字，点击添加相关标题文字，点击添加相关标题文字，点击添加相关标题文字。</a:t>
            </a:r>
            <a:endParaRPr lang="en-GB" altLang="zh-CN" sz="9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28" name="Text Placeholder 7"/>
          <p:cNvSpPr txBox="1"/>
          <p:nvPr/>
        </p:nvSpPr>
        <p:spPr>
          <a:xfrm>
            <a:off x="3881637" y="2450182"/>
            <a:ext cx="2657466" cy="356843"/>
          </a:xfrm>
          <a:prstGeom prst="rect">
            <a:avLst/>
          </a:prstGeom>
        </p:spPr>
        <p:txBody>
          <a:bodyPr vert="horz" lIns="0" tIns="103866" rIns="0" bIns="103866" anchor="ctr"/>
          <a:lstStyle>
            <a:lvl1pPr marL="0" indent="0" algn="r" rtl="0" eaLnBrk="0" fontAlgn="base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265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Lato Regular"/>
                <a:ea typeface="+mn-ea"/>
                <a:cs typeface="Lato Regular"/>
              </a:defRPr>
            </a:lvl1pPr>
            <a:lvl2pPr marL="1041400" indent="-4000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605280" indent="-319405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247900" indent="-319405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891155" indent="-319405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53441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17703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81965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46227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sz="1600" b="0" dirty="0">
                <a:solidFill>
                  <a:schemeClr val="tx1">
                    <a:lumMod val="65000"/>
                    <a:lumOff val="35000"/>
                  </a:schemeClr>
                </a:solidFill>
                <a:ea typeface="微软雅黑" panose="020B0503020204020204" pitchFamily="34" charset="-122"/>
              </a:rPr>
              <a:t>请替换文字内容</a:t>
            </a:r>
            <a:endParaRPr lang="zh-CN" altLang="en-US" sz="1600" b="0" dirty="0">
              <a:solidFill>
                <a:schemeClr val="tx1">
                  <a:lumMod val="65000"/>
                  <a:lumOff val="35000"/>
                </a:schemeClr>
              </a:solidFill>
              <a:ea typeface="微软雅黑" panose="020B0503020204020204" pitchFamily="34" charset="-122"/>
            </a:endParaRPr>
          </a:p>
        </p:txBody>
      </p:sp>
      <p:sp>
        <p:nvSpPr>
          <p:cNvPr id="29" name="Text Placeholder 2"/>
          <p:cNvSpPr txBox="1"/>
          <p:nvPr/>
        </p:nvSpPr>
        <p:spPr>
          <a:xfrm>
            <a:off x="4246867" y="2835028"/>
            <a:ext cx="2292236" cy="578430"/>
          </a:xfrm>
          <a:prstGeom prst="rect">
            <a:avLst/>
          </a:prstGeom>
        </p:spPr>
        <p:txBody>
          <a:bodyPr vert="horz" lIns="0" tIns="0" rIns="0" bIns="0"/>
          <a:lstStyle>
            <a:lvl1pPr marL="0" indent="0" algn="r" rtl="0" eaLnBrk="0" fontAlgn="base" hangingPunct="0">
              <a:lnSpc>
                <a:spcPct val="150000"/>
              </a:lnSpc>
              <a:spcBef>
                <a:spcPts val="0"/>
              </a:spcBef>
              <a:spcAft>
                <a:spcPct val="0"/>
              </a:spcAft>
              <a:buFont typeface="Arial" panose="020B0604020202020204" pitchFamily="34" charset="0"/>
              <a:buNone/>
              <a:defRPr sz="1000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ea typeface="+mn-ea"/>
                <a:cs typeface="Lato Regular"/>
              </a:defRPr>
            </a:lvl1pPr>
            <a:lvl2pPr marL="1041400" indent="-4000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605280" indent="-319405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247900" indent="-319405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891155" indent="-319405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53441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17703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81965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46227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+mn-lt"/>
              </a:rPr>
              <a:t>点击添加相关标题文字，点击添加相关标题文字，点击添加相关标题文字，点击添加相关标题文字。</a:t>
            </a:r>
            <a:endParaRPr lang="en-GB" altLang="zh-CN" sz="9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30" name="Text Placeholder 7"/>
          <p:cNvSpPr txBox="1"/>
          <p:nvPr/>
        </p:nvSpPr>
        <p:spPr>
          <a:xfrm>
            <a:off x="7224912" y="2707357"/>
            <a:ext cx="2657466" cy="356843"/>
          </a:xfrm>
          <a:prstGeom prst="rect">
            <a:avLst/>
          </a:prstGeom>
        </p:spPr>
        <p:txBody>
          <a:bodyPr vert="horz" lIns="0" tIns="103866" rIns="0" bIns="103866" anchor="ctr"/>
          <a:lstStyle>
            <a:lvl1pPr marL="0" indent="0" algn="r" rtl="0" eaLnBrk="0" fontAlgn="base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265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Lato Regular"/>
                <a:ea typeface="+mn-ea"/>
                <a:cs typeface="Lato Regular"/>
              </a:defRPr>
            </a:lvl1pPr>
            <a:lvl2pPr marL="1041400" indent="-4000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605280" indent="-319405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247900" indent="-319405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891155" indent="-319405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53441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17703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81965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46227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sz="1600" b="0" dirty="0">
                <a:solidFill>
                  <a:schemeClr val="tx1">
                    <a:lumMod val="65000"/>
                    <a:lumOff val="35000"/>
                  </a:schemeClr>
                </a:solidFill>
                <a:ea typeface="微软雅黑" panose="020B0503020204020204" pitchFamily="34" charset="-122"/>
              </a:rPr>
              <a:t>请替换文字内容</a:t>
            </a:r>
            <a:endParaRPr lang="zh-CN" altLang="en-US" sz="1600" b="0" dirty="0">
              <a:solidFill>
                <a:schemeClr val="tx1">
                  <a:lumMod val="65000"/>
                  <a:lumOff val="35000"/>
                </a:schemeClr>
              </a:solidFill>
              <a:ea typeface="微软雅黑" panose="020B0503020204020204" pitchFamily="34" charset="-122"/>
            </a:endParaRPr>
          </a:p>
        </p:txBody>
      </p:sp>
      <p:sp>
        <p:nvSpPr>
          <p:cNvPr id="31" name="Text Placeholder 2"/>
          <p:cNvSpPr txBox="1"/>
          <p:nvPr/>
        </p:nvSpPr>
        <p:spPr>
          <a:xfrm>
            <a:off x="7590142" y="3092203"/>
            <a:ext cx="2292236" cy="578430"/>
          </a:xfrm>
          <a:prstGeom prst="rect">
            <a:avLst/>
          </a:prstGeom>
        </p:spPr>
        <p:txBody>
          <a:bodyPr vert="horz" lIns="0" tIns="0" rIns="0" bIns="0"/>
          <a:lstStyle>
            <a:lvl1pPr marL="0" indent="0" algn="r" rtl="0" eaLnBrk="0" fontAlgn="base" hangingPunct="0">
              <a:lnSpc>
                <a:spcPct val="150000"/>
              </a:lnSpc>
              <a:spcBef>
                <a:spcPts val="0"/>
              </a:spcBef>
              <a:spcAft>
                <a:spcPct val="0"/>
              </a:spcAft>
              <a:buFont typeface="Arial" panose="020B0604020202020204" pitchFamily="34" charset="0"/>
              <a:buNone/>
              <a:defRPr sz="1000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ea typeface="+mn-ea"/>
                <a:cs typeface="Lato Regular"/>
              </a:defRPr>
            </a:lvl1pPr>
            <a:lvl2pPr marL="1041400" indent="-4000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605280" indent="-319405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247900" indent="-319405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891155" indent="-319405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53441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17703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81965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46227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+mn-lt"/>
              </a:rPr>
              <a:t>点击添加相关标题文字，点击添加相关标题文字，点击添加相关标题文字，点击添加相关标题文字。</a:t>
            </a:r>
            <a:endParaRPr lang="en-GB" altLang="zh-CN" sz="9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32" name="Text Placeholder 7"/>
          <p:cNvSpPr txBox="1"/>
          <p:nvPr/>
        </p:nvSpPr>
        <p:spPr>
          <a:xfrm>
            <a:off x="9158487" y="4374232"/>
            <a:ext cx="2657466" cy="356843"/>
          </a:xfrm>
          <a:prstGeom prst="rect">
            <a:avLst/>
          </a:prstGeom>
        </p:spPr>
        <p:txBody>
          <a:bodyPr vert="horz" lIns="0" tIns="103866" rIns="0" bIns="103866" anchor="ctr"/>
          <a:lstStyle>
            <a:lvl1pPr marL="0" indent="0" algn="r" rtl="0" eaLnBrk="0" fontAlgn="base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265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Lato Regular"/>
                <a:ea typeface="+mn-ea"/>
                <a:cs typeface="Lato Regular"/>
              </a:defRPr>
            </a:lvl1pPr>
            <a:lvl2pPr marL="1041400" indent="-4000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605280" indent="-319405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247900" indent="-319405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891155" indent="-319405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53441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17703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81965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46227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sz="1600" b="0" dirty="0">
                <a:solidFill>
                  <a:schemeClr val="tx1">
                    <a:lumMod val="65000"/>
                    <a:lumOff val="35000"/>
                  </a:schemeClr>
                </a:solidFill>
                <a:ea typeface="微软雅黑" panose="020B0503020204020204" pitchFamily="34" charset="-122"/>
              </a:rPr>
              <a:t>请替换文字内容</a:t>
            </a:r>
            <a:endParaRPr lang="zh-CN" altLang="en-US" sz="1600" b="0" dirty="0">
              <a:solidFill>
                <a:schemeClr val="tx1">
                  <a:lumMod val="65000"/>
                  <a:lumOff val="35000"/>
                </a:schemeClr>
              </a:solidFill>
              <a:ea typeface="微软雅黑" panose="020B0503020204020204" pitchFamily="34" charset="-122"/>
            </a:endParaRPr>
          </a:p>
        </p:txBody>
      </p:sp>
      <p:sp>
        <p:nvSpPr>
          <p:cNvPr id="33" name="Text Placeholder 2"/>
          <p:cNvSpPr txBox="1"/>
          <p:nvPr/>
        </p:nvSpPr>
        <p:spPr>
          <a:xfrm>
            <a:off x="9523717" y="4759078"/>
            <a:ext cx="2292236" cy="578430"/>
          </a:xfrm>
          <a:prstGeom prst="rect">
            <a:avLst/>
          </a:prstGeom>
        </p:spPr>
        <p:txBody>
          <a:bodyPr vert="horz" lIns="0" tIns="0" rIns="0" bIns="0"/>
          <a:lstStyle>
            <a:lvl1pPr marL="0" indent="0" algn="r" rtl="0" eaLnBrk="0" fontAlgn="base" hangingPunct="0">
              <a:lnSpc>
                <a:spcPct val="150000"/>
              </a:lnSpc>
              <a:spcBef>
                <a:spcPts val="0"/>
              </a:spcBef>
              <a:spcAft>
                <a:spcPct val="0"/>
              </a:spcAft>
              <a:buFont typeface="Arial" panose="020B0604020202020204" pitchFamily="34" charset="0"/>
              <a:buNone/>
              <a:defRPr sz="1000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ea typeface="+mn-ea"/>
                <a:cs typeface="Lato Regular"/>
              </a:defRPr>
            </a:lvl1pPr>
            <a:lvl2pPr marL="1041400" indent="-4000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605280" indent="-319405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247900" indent="-319405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891155" indent="-319405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53441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17703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81965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46227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+mn-lt"/>
              </a:rPr>
              <a:t>点击添加相关标题文字，点击添加相关标题文字，点击添加相关标题文字，点击添加相关标题文字。</a:t>
            </a:r>
            <a:endParaRPr lang="en-GB" altLang="zh-CN" sz="9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40" name="矩形 39"/>
          <p:cNvSpPr/>
          <p:nvPr/>
        </p:nvSpPr>
        <p:spPr>
          <a:xfrm>
            <a:off x="1028775" y="845134"/>
            <a:ext cx="1005403" cy="338554"/>
          </a:xfrm>
          <a:prstGeom prst="rect">
            <a:avLst/>
          </a:prstGeom>
          <a:effectLst/>
        </p:spPr>
        <p:txBody>
          <a:bodyPr vert="horz" wrap="none">
            <a:spAutoFit/>
          </a:bodyPr>
          <a:lstStyle/>
          <a:p>
            <a:r>
              <a:rPr lang="zh-CN" altLang="en-US" sz="1600" b="1" dirty="0" smtClean="0">
                <a:solidFill>
                  <a:srgbClr val="004193"/>
                </a:solidFill>
                <a:latin typeface="+mj-lt"/>
                <a:ea typeface="微软雅黑" panose="020B0503020204020204" pitchFamily="34" charset="-122"/>
              </a:rPr>
              <a:t>长期计划</a:t>
            </a:r>
            <a:endParaRPr lang="zh-CN" altLang="en-US" sz="1600" b="1" dirty="0">
              <a:solidFill>
                <a:srgbClr val="004193"/>
              </a:solidFill>
              <a:latin typeface="+mj-lt"/>
              <a:ea typeface="微软雅黑" panose="020B0503020204020204" pitchFamily="34" charset="-122"/>
            </a:endParaRPr>
          </a:p>
        </p:txBody>
      </p:sp>
      <p:sp>
        <p:nvSpPr>
          <p:cNvPr id="41" name="矩形 40"/>
          <p:cNvSpPr/>
          <p:nvPr/>
        </p:nvSpPr>
        <p:spPr>
          <a:xfrm>
            <a:off x="1028775" y="270071"/>
            <a:ext cx="593432" cy="707886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r>
              <a:rPr lang="en-US" altLang="zh-CN" sz="4000" dirty="0" smtClean="0">
                <a:solidFill>
                  <a:srgbClr val="004193"/>
                </a:solidFill>
                <a:latin typeface="Agency FB" panose="020B0503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07</a:t>
            </a:r>
            <a:endParaRPr lang="zh-CN" altLang="en-US" sz="4000" dirty="0">
              <a:solidFill>
                <a:srgbClr val="004193"/>
              </a:solidFill>
              <a:latin typeface="Agency FB" panose="020B0503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42" name="矩形 41"/>
          <p:cNvSpPr/>
          <p:nvPr/>
        </p:nvSpPr>
        <p:spPr>
          <a:xfrm>
            <a:off x="1028775" y="87933"/>
            <a:ext cx="778931" cy="369332"/>
          </a:xfrm>
          <a:prstGeom prst="rect">
            <a:avLst/>
          </a:prstGeom>
          <a:effectLst/>
        </p:spPr>
        <p:txBody>
          <a:bodyPr vert="horz" wrap="none">
            <a:spAutoFit/>
          </a:bodyPr>
          <a:lstStyle/>
          <a:p>
            <a:r>
              <a:rPr lang="en-US" altLang="zh-CN" dirty="0" smtClean="0">
                <a:solidFill>
                  <a:srgbClr val="004193"/>
                </a:solidFill>
                <a:latin typeface="+mj-lt"/>
                <a:ea typeface="微软雅黑" panose="020B0503020204020204" pitchFamily="34" charset="-122"/>
              </a:rPr>
              <a:t>PART</a:t>
            </a:r>
            <a:endParaRPr lang="zh-CN" altLang="en-US" dirty="0">
              <a:solidFill>
                <a:srgbClr val="004193"/>
              </a:solidFill>
              <a:latin typeface="+mj-lt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Tm="0">
        <p:fade/>
      </p:transition>
    </mc:Choice>
    <mc:Fallback>
      <p:transition spd="med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8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5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0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2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4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4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2500"/>
                            </p:stCondLst>
                            <p:childTnLst>
                              <p:par>
                                <p:cTn id="4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40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40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400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3000"/>
                            </p:stCondLst>
                            <p:childTnLst>
                              <p:par>
                                <p:cTn id="5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400" fill="hold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400" fill="hold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400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3500"/>
                            </p:stCondLst>
                            <p:childTnLst>
                              <p:par>
                                <p:cTn id="6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400" fill="hold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400" fill="hold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400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4000"/>
                            </p:stCondLst>
                            <p:childTnLst>
                              <p:par>
                                <p:cTn id="6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4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4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400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4500"/>
                            </p:stCondLst>
                            <p:childTnLst>
                              <p:par>
                                <p:cTn id="7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400" fill="hold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400" fill="hold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400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5000"/>
                            </p:stCondLst>
                            <p:childTnLst>
                              <p:par>
                                <p:cTn id="7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400" fill="hold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400" fill="hold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400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5500"/>
                            </p:stCondLst>
                            <p:childTnLst>
                              <p:par>
                                <p:cTn id="8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40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40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400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6000"/>
                            </p:stCondLst>
                            <p:childTnLst>
                              <p:par>
                                <p:cTn id="9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400" fill="hold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400" fill="hold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5" dur="400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  <p:bldP spid="14" grpId="0" animBg="1"/>
      <p:bldP spid="16" grpId="0" animBg="1"/>
      <p:bldP spid="17" grpId="0" animBg="1"/>
      <p:bldP spid="18" grpId="0" animBg="1"/>
      <p:bldP spid="19" grpId="0" animBg="1"/>
      <p:bldP spid="26" grpId="0" build="p">
        <p:tmplLst>
          <p:tmpl lvl="1">
            <p:tnLst>
              <p:par>
                <p:cTn presetID="53" presetClass="entr" presetSubtype="16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400" fill="hold"/>
                        <p:tgtEl>
                          <p:spTgt spid="26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400" fill="hold"/>
                        <p:tgtEl>
                          <p:spTgt spid="26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400"/>
                        <p:tgtEl>
                          <p:spTgt spid="2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7" grpId="0" build="p">
        <p:tmplLst>
          <p:tmpl lvl="1">
            <p:tnLst>
              <p:par>
                <p:cTn presetID="53" presetClass="entr" presetSubtype="16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400" fill="hold"/>
                        <p:tgtEl>
                          <p:spTgt spid="27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400" fill="hold"/>
                        <p:tgtEl>
                          <p:spTgt spid="27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400"/>
                        <p:tgtEl>
                          <p:spTgt spid="2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8" grpId="0" build="p">
        <p:tmplLst>
          <p:tmpl lvl="1">
            <p:tnLst>
              <p:par>
                <p:cTn presetID="53" presetClass="entr" presetSubtype="16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400" fill="hold"/>
                        <p:tgtEl>
                          <p:spTgt spid="28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400" fill="hold"/>
                        <p:tgtEl>
                          <p:spTgt spid="28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400"/>
                        <p:tgtEl>
                          <p:spTgt spid="2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9" grpId="0" build="p">
        <p:tmplLst>
          <p:tmpl lvl="1">
            <p:tnLst>
              <p:par>
                <p:cTn presetID="53" presetClass="entr" presetSubtype="16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400" fill="hold"/>
                        <p:tgtEl>
                          <p:spTgt spid="29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400" fill="hold"/>
                        <p:tgtEl>
                          <p:spTgt spid="29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400"/>
                        <p:tgtEl>
                          <p:spTgt spid="2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0" grpId="0" build="p">
        <p:tmplLst>
          <p:tmpl lvl="1">
            <p:tnLst>
              <p:par>
                <p:cTn presetID="53" presetClass="entr" presetSubtype="16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400" fill="hold"/>
                        <p:tgtEl>
                          <p:spTgt spid="30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400" fill="hold"/>
                        <p:tgtEl>
                          <p:spTgt spid="30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400"/>
                        <p:tgtEl>
                          <p:spTgt spid="3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1" grpId="0" build="p">
        <p:tmplLst>
          <p:tmpl lvl="1">
            <p:tnLst>
              <p:par>
                <p:cTn presetID="53" presetClass="entr" presetSubtype="16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400" fill="hold"/>
                        <p:tgtEl>
                          <p:spTgt spid="31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400" fill="hold"/>
                        <p:tgtEl>
                          <p:spTgt spid="31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400"/>
                        <p:tgtEl>
                          <p:spTgt spid="3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2" grpId="0" build="p">
        <p:tmplLst>
          <p:tmpl lvl="1">
            <p:tnLst>
              <p:par>
                <p:cTn presetID="53" presetClass="entr" presetSubtype="16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400" fill="hold"/>
                        <p:tgtEl>
                          <p:spTgt spid="32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400" fill="hold"/>
                        <p:tgtEl>
                          <p:spTgt spid="32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400"/>
                        <p:tgtEl>
                          <p:spTgt spid="3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3" grpId="0" build="p">
        <p:tmplLst>
          <p:tmpl lvl="1">
            <p:tnLst>
              <p:par>
                <p:cTn presetID="53" presetClass="entr" presetSubtype="16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400" fill="hold"/>
                        <p:tgtEl>
                          <p:spTgt spid="33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400" fill="hold"/>
                        <p:tgtEl>
                          <p:spTgt spid="33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400"/>
                        <p:tgtEl>
                          <p:spTgt spid="3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0" grpId="0"/>
      <p:bldP spid="41" grpId="0"/>
      <p:bldP spid="4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F:\Temp\400页超强PPT模板\花PNG\57275d238f2bd [转换].png"/>
          <p:cNvPicPr>
            <a:picLocks noChangeAspect="1" noChangeArrowheads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96727" y="1245992"/>
            <a:ext cx="4932846" cy="2223935"/>
          </a:xfrm>
          <a:prstGeom prst="rect">
            <a:avLst/>
          </a:prstGeom>
          <a:noFill/>
          <a:effectLst>
            <a:outerShdw blurRad="177800" dir="5400000" sx="107000" sy="107000" algn="t" rotWithShape="0">
              <a:prstClr val="black">
                <a:alpha val="15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extBox 14"/>
          <p:cNvSpPr txBox="1"/>
          <p:nvPr/>
        </p:nvSpPr>
        <p:spPr>
          <a:xfrm>
            <a:off x="2939070" y="4280934"/>
            <a:ext cx="7385633" cy="1003935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zh-CN" sz="985" dirty="0">
                <a:solidFill>
                  <a:schemeClr val="tx1">
                    <a:lumMod val="75000"/>
                    <a:lumOff val="25000"/>
                  </a:schemeClr>
                </a:solidFill>
                <a:latin typeface="华文中宋" pitchFamily="2" charset="-122"/>
                <a:ea typeface="华文中宋" pitchFamily="2" charset="-122"/>
              </a:rPr>
              <a:t>Summer a lot of things began to trivial for example, I hide in behind the morning in a hurry to eat text, breathed life back to the story, then through these years of ladder to update a day in and day out </a:t>
            </a:r>
            <a:r>
              <a:rPr lang="en-US" altLang="zh-CN" sz="985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华文中宋" pitchFamily="2" charset="-122"/>
                <a:ea typeface="华文中宋" pitchFamily="2" charset="-122"/>
              </a:rPr>
              <a:t>of</a:t>
            </a:r>
            <a:r>
              <a:rPr lang="zh-CN" altLang="en-US" sz="985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华文中宋" pitchFamily="2" charset="-122"/>
                <a:ea typeface="华文中宋" pitchFamily="2" charset="-122"/>
              </a:rPr>
              <a:t>点击即可编辑点击即可编辑点击即可编辑</a:t>
            </a:r>
            <a:endParaRPr lang="en-US" altLang="zh-CN" sz="985" dirty="0" smtClean="0">
              <a:solidFill>
                <a:schemeClr val="tx1">
                  <a:lumMod val="75000"/>
                  <a:lumOff val="25000"/>
                </a:schemeClr>
              </a:solidFill>
              <a:latin typeface="华文中宋" pitchFamily="2" charset="-122"/>
              <a:ea typeface="华文中宋" pitchFamily="2" charset="-122"/>
            </a:endParaRPr>
          </a:p>
          <a:p>
            <a:pPr algn="ctr">
              <a:lnSpc>
                <a:spcPct val="150000"/>
              </a:lnSpc>
            </a:pPr>
            <a:endParaRPr lang="zh-CN" altLang="en-US" sz="985" dirty="0">
              <a:solidFill>
                <a:schemeClr val="tx1">
                  <a:lumMod val="75000"/>
                  <a:lumOff val="25000"/>
                </a:schemeClr>
              </a:solidFill>
              <a:latin typeface="华文中宋" pitchFamily="2" charset="-122"/>
              <a:ea typeface="华文中宋" pitchFamily="2" charset="-122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201750" y="3717581"/>
            <a:ext cx="48602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 smtClean="0">
                <a:latin typeface="TypeLand 康熙字典體試用版" pitchFamily="50" charset="-120"/>
                <a:ea typeface="TypeLand 康熙字典體試用版" pitchFamily="50" charset="-120"/>
              </a:rPr>
              <a:t>一、请在这里输入文字标题</a:t>
            </a:r>
            <a:endParaRPr lang="zh-CN" altLang="en-US" dirty="0">
              <a:latin typeface="TypeLand 康熙字典體試用版" pitchFamily="50" charset="-120"/>
              <a:ea typeface="TypeLand 康熙字典體試用版" pitchFamily="50" charset="-12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Tm="0">
        <p:fade/>
      </p:transition>
    </mc:Choice>
    <mc:Fallback>
      <p:transition spd="med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25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25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25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2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25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25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25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F:\Temp\400页超强PPT模板\花PNG\57275d238f2bd [转换].png"/>
          <p:cNvPicPr>
            <a:picLocks noChangeAspect="1" noChangeArrowheads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96727" y="1245992"/>
            <a:ext cx="4932846" cy="2223935"/>
          </a:xfrm>
          <a:prstGeom prst="rect">
            <a:avLst/>
          </a:prstGeom>
          <a:noFill/>
          <a:effectLst>
            <a:outerShdw blurRad="177800" dir="5400000" sx="107000" sy="107000" algn="t" rotWithShape="0">
              <a:prstClr val="black">
                <a:alpha val="15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extBox 14"/>
          <p:cNvSpPr txBox="1"/>
          <p:nvPr/>
        </p:nvSpPr>
        <p:spPr>
          <a:xfrm>
            <a:off x="2939070" y="4280934"/>
            <a:ext cx="7385633" cy="546688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zh-CN" sz="985" dirty="0">
                <a:solidFill>
                  <a:schemeClr val="tx1">
                    <a:lumMod val="75000"/>
                    <a:lumOff val="25000"/>
                  </a:schemeClr>
                </a:solidFill>
                <a:latin typeface="华文中宋" pitchFamily="2" charset="-122"/>
                <a:ea typeface="华文中宋" pitchFamily="2" charset="-122"/>
              </a:rPr>
              <a:t>Summer a lot of things began to trivial for example, I hide in behind the morning in a hurry to eat text, breathed life back to the story, then through these years of ladder to update a day in and day out of</a:t>
            </a:r>
            <a:endParaRPr lang="zh-CN" altLang="en-US" sz="985" dirty="0">
              <a:solidFill>
                <a:schemeClr val="tx1">
                  <a:lumMod val="75000"/>
                  <a:lumOff val="25000"/>
                </a:schemeClr>
              </a:solidFill>
              <a:latin typeface="华文中宋" pitchFamily="2" charset="-122"/>
              <a:ea typeface="华文中宋" pitchFamily="2" charset="-122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201750" y="3717581"/>
            <a:ext cx="48602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 smtClean="0">
                <a:latin typeface="TypeLand 康熙字典體試用版" pitchFamily="50" charset="-120"/>
                <a:ea typeface="TypeLand 康熙字典體試用版" pitchFamily="50" charset="-120"/>
              </a:rPr>
              <a:t>一、请在这里输入文字标题</a:t>
            </a:r>
            <a:endParaRPr lang="zh-CN" altLang="en-US" dirty="0">
              <a:latin typeface="TypeLand 康熙字典體試用版" pitchFamily="50" charset="-120"/>
              <a:ea typeface="TypeLand 康熙字典體試用版" pitchFamily="50" charset="-12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Tm="0">
        <p:fade/>
      </p:transition>
    </mc:Choice>
    <mc:Fallback>
      <p:transition spd="med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25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25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25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2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25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25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25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/>
          <p:cNvPicPr>
            <a:picLocks noChangeAspect="1"/>
          </p:cNvPicPr>
          <p:nvPr/>
        </p:nvPicPr>
        <p:blipFill rotWithShape="1"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831929" y="1040121"/>
            <a:ext cx="720080" cy="738026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0893871" y="5857088"/>
            <a:ext cx="538399" cy="519981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1560121" y="1040121"/>
            <a:ext cx="437159" cy="434745"/>
          </a:xfrm>
          <a:prstGeom prst="rect">
            <a:avLst/>
          </a:prstGeom>
        </p:spPr>
      </p:pic>
      <p:pic>
        <p:nvPicPr>
          <p:cNvPr id="17" name="图片 16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2322201" y="50405"/>
            <a:ext cx="367947" cy="365915"/>
          </a:xfrm>
          <a:prstGeom prst="rect">
            <a:avLst/>
          </a:prstGeom>
        </p:spPr>
      </p:pic>
      <p:pic>
        <p:nvPicPr>
          <p:cNvPr id="18" name="图片 17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559" r="22559"/>
          <a:stretch>
            <a:fillRect/>
          </a:stretch>
        </p:blipFill>
        <p:spPr>
          <a:xfrm>
            <a:off x="9953364" y="4984477"/>
            <a:ext cx="324162" cy="332241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993" b="-1993"/>
          <a:stretch>
            <a:fillRect/>
          </a:stretch>
        </p:blipFill>
        <p:spPr>
          <a:xfrm>
            <a:off x="8157567" y="1860999"/>
            <a:ext cx="468084" cy="465499"/>
          </a:xfrm>
          <a:prstGeom prst="rect">
            <a:avLst/>
          </a:prstGeom>
        </p:spPr>
      </p:pic>
      <p:pic>
        <p:nvPicPr>
          <p:cNvPr id="20" name="图片 19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1195015" y="2219634"/>
            <a:ext cx="730211" cy="726179"/>
          </a:xfrm>
          <a:prstGeom prst="rect">
            <a:avLst/>
          </a:prstGeom>
        </p:spPr>
      </p:pic>
      <p:sp>
        <p:nvSpPr>
          <p:cNvPr id="21" name="矩形 259"/>
          <p:cNvSpPr>
            <a:spLocks noChangeArrowheads="1"/>
          </p:cNvSpPr>
          <p:nvPr/>
        </p:nvSpPr>
        <p:spPr bwMode="auto">
          <a:xfrm>
            <a:off x="2487768" y="2582724"/>
            <a:ext cx="7883215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algn="ctr">
              <a:buNone/>
            </a:pPr>
            <a:r>
              <a:rPr lang="zh-CN" altLang="en-US" sz="6000" b="1" cap="all" dirty="0">
                <a:cs typeface="Arial" panose="020B0604020202020204" pitchFamily="34" charset="0"/>
              </a:rPr>
              <a:t>谢</a:t>
            </a:r>
            <a:r>
              <a:rPr lang="zh-CN" altLang="en-US" sz="6000" b="1" cap="all" dirty="0" smtClean="0">
                <a:cs typeface="Arial" panose="020B0604020202020204" pitchFamily="34" charset="0"/>
              </a:rPr>
              <a:t>谢观赏</a:t>
            </a:r>
            <a:endParaRPr lang="zh-CN" altLang="en-US" sz="6000" b="1" cap="all" dirty="0">
              <a:cs typeface="Arial" panose="020B0604020202020204" pitchFamily="34" charset="0"/>
            </a:endParaRPr>
          </a:p>
        </p:txBody>
      </p:sp>
      <p:cxnSp>
        <p:nvCxnSpPr>
          <p:cNvPr id="24" name="直接连接符 23"/>
          <p:cNvCxnSpPr/>
          <p:nvPr/>
        </p:nvCxnSpPr>
        <p:spPr>
          <a:xfrm>
            <a:off x="2725430" y="3598387"/>
            <a:ext cx="7407890" cy="0"/>
          </a:xfrm>
          <a:prstGeom prst="line">
            <a:avLst/>
          </a:prstGeom>
          <a:ln w="9525">
            <a:solidFill>
              <a:srgbClr val="00419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矩形 259"/>
          <p:cNvSpPr>
            <a:spLocks noChangeArrowheads="1"/>
          </p:cNvSpPr>
          <p:nvPr/>
        </p:nvSpPr>
        <p:spPr bwMode="auto">
          <a:xfrm>
            <a:off x="2644412" y="3658436"/>
            <a:ext cx="7569927" cy="4821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algn="just">
              <a:lnSpc>
                <a:spcPct val="150000"/>
              </a:lnSpc>
              <a:buNone/>
            </a:pPr>
            <a:r>
              <a:rPr lang="en-US" altLang="zh-CN" sz="900" dirty="0" smtClean="0">
                <a:latin typeface="Arial" panose="020B0604020202020204" pitchFamily="34" charset="0"/>
                <a:cs typeface="Arial" panose="020B0604020202020204" pitchFamily="34" charset="0"/>
              </a:rPr>
              <a:t>CONTRACTED WIND POWERPOINT TEMPLATE DESIGNS CONTRACTED WIND POWERPOINT TEMPLATE DESIGNS CONTRACTED WIND POWERPOINT TEMPLATE DESIGNS CONTRACTED WIND POWERPOINT TEMPLATE DESIGNS</a:t>
            </a:r>
            <a:endParaRPr lang="zh-CN" altLang="en-US" sz="9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2" name="Picture 6" descr="F:\Temp\400页超强PPT模板\花PNG\65789.png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569"/>
          <a:stretch>
            <a:fillRect/>
          </a:stretch>
        </p:blipFill>
        <p:spPr bwMode="auto">
          <a:xfrm rot="5400000">
            <a:off x="4145974" y="278436"/>
            <a:ext cx="4374337" cy="97443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9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Tm="0">
        <p:fade/>
      </p:transition>
    </mc:Choice>
    <mc:Fallback>
      <p:transition spd="med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9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9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9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9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9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9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4" dur="1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6" dur="1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7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8" dur="1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9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0" dur="1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1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2" dur="1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3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4" dur="1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6" dur="1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500"/>
                            </p:stCondLst>
                            <p:childTnLst>
                              <p:par>
                                <p:cTn id="48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 tmFilter="0,0; .5, 1; 1, 1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3650"/>
                            </p:stCondLst>
                            <p:childTnLst>
                              <p:par>
                                <p:cTn id="56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57" dur="500" tmFilter="0, 0; .2, .5; .8, .5; 1, 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8" dur="250" autoRev="1" fill="hold"/>
                                        <p:tgtEl>
                                          <p:spTgt spid="2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4150"/>
                            </p:stCondLst>
                            <p:childTnLst>
                              <p:par>
                                <p:cTn id="6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4650"/>
                            </p:stCondLst>
                            <p:childTnLst>
                              <p:par>
                                <p:cTn id="64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500" tmFilter="0,0; .5, 1; 1, 1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13849"/>
                            </p:stCondLst>
                            <p:childTnLst>
                              <p:par>
                                <p:cTn id="72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73" dur="500" tmFilter="0, 0; .2, .5; .8, .5; 1, 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4" dur="250" autoRev="1" fill="hold"/>
                                        <p:tgtEl>
                                          <p:spTgt spid="2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14349"/>
                            </p:stCondLst>
                            <p:childTnLst>
                              <p:par>
                                <p:cTn id="76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1" grpId="1"/>
      <p:bldP spid="25" grpId="0"/>
      <p:bldP spid="25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4" name="Picture 6" descr="F:\Temp\400页超强PPT模板\花PNG\65789.png"/>
          <p:cNvPicPr>
            <a:picLocks noChangeAspect="1" noChangeArrowheads="1"/>
          </p:cNvPicPr>
          <p:nvPr/>
        </p:nvPicPr>
        <p:blipFill rotWithShape="1"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569"/>
          <a:stretch>
            <a:fillRect/>
          </a:stretch>
        </p:blipFill>
        <p:spPr bwMode="auto">
          <a:xfrm rot="5400000">
            <a:off x="6048388" y="-480101"/>
            <a:ext cx="4374337" cy="97443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249481" y="1479205"/>
            <a:ext cx="1518835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500" dirty="0">
                <a:latin typeface="TypeLand 康熙字典體試用版" pitchFamily="50" charset="-120"/>
                <a:ea typeface="TypeLand 康熙字典體試用版" pitchFamily="50" charset="-120"/>
              </a:rPr>
              <a:t>目</a:t>
            </a:r>
            <a:endParaRPr lang="zh-CN" altLang="en-US" sz="4500" dirty="0">
              <a:latin typeface="TypeLand 康熙字典體試用版" pitchFamily="50" charset="-120"/>
              <a:ea typeface="TypeLand 康熙字典體試用版" pitchFamily="50" charset="-12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822957" y="1211500"/>
            <a:ext cx="1518835" cy="12607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7595" dirty="0">
                <a:latin typeface="TypeLand 康熙字典體試用版" pitchFamily="50" charset="-120"/>
                <a:ea typeface="TypeLand 康熙字典體試用版" pitchFamily="50" charset="-120"/>
              </a:rPr>
              <a:t>录</a:t>
            </a:r>
            <a:endParaRPr lang="zh-CN" altLang="en-US" sz="7595" dirty="0">
              <a:latin typeface="TypeLand 康熙字典體試用版" pitchFamily="50" charset="-120"/>
              <a:ea typeface="TypeLand 康熙字典體試用版" pitchFamily="50" charset="-12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883169" y="2063467"/>
            <a:ext cx="1218603" cy="438582"/>
          </a:xfrm>
          <a:prstGeom prst="rect">
            <a:avLst/>
          </a:prstGeom>
          <a:noFill/>
        </p:spPr>
        <p:txBody>
          <a:bodyPr vert="horz" wrap="none" rtlCol="0">
            <a:spAutoFit/>
          </a:bodyPr>
          <a:lstStyle/>
          <a:p>
            <a:r>
              <a:rPr lang="en-US" altLang="zh-CN" sz="2250" dirty="0">
                <a:latin typeface="TypeLand 康熙字典體試用版" pitchFamily="50" charset="-120"/>
                <a:ea typeface="TypeLand 康熙字典體試用版" pitchFamily="50" charset="-120"/>
              </a:rPr>
              <a:t>summer</a:t>
            </a:r>
            <a:endParaRPr lang="zh-CN" altLang="en-US" sz="2250" dirty="0">
              <a:latin typeface="TypeLand 康熙字典體試用版" pitchFamily="50" charset="-120"/>
              <a:ea typeface="TypeLand 康熙字典體試用版" pitchFamily="50" charset="-12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886854" y="2539533"/>
            <a:ext cx="2454939" cy="741485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705" dirty="0">
                <a:solidFill>
                  <a:schemeClr val="tx1">
                    <a:lumMod val="75000"/>
                    <a:lumOff val="25000"/>
                  </a:schemeClr>
                </a:solidFill>
                <a:latin typeface="华文中宋" pitchFamily="2" charset="-122"/>
                <a:ea typeface="华文中宋" pitchFamily="2" charset="-122"/>
              </a:rPr>
              <a:t>Summer a lot of things began to trivial for example, I hide in behind the morning in a hurry to eat text, breathed life back to the story, then through these years of ladder to update a day in and day out of</a:t>
            </a:r>
            <a:endParaRPr lang="zh-CN" altLang="en-US" sz="705" dirty="0">
              <a:solidFill>
                <a:schemeClr val="tx1">
                  <a:lumMod val="75000"/>
                  <a:lumOff val="25000"/>
                </a:schemeClr>
              </a:solidFill>
              <a:latin typeface="华文中宋" pitchFamily="2" charset="-122"/>
              <a:ea typeface="华文中宋" pitchFamily="2" charset="-122"/>
            </a:endParaRPr>
          </a:p>
        </p:txBody>
      </p:sp>
      <p:pic>
        <p:nvPicPr>
          <p:cNvPr id="13" name="Picture 4" descr="F:\Temp\400页超强PPT模板\花PNG\4.pn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165" t="3382" r="24938"/>
          <a:stretch>
            <a:fillRect/>
          </a:stretch>
        </p:blipFill>
        <p:spPr bwMode="auto">
          <a:xfrm>
            <a:off x="500841" y="713848"/>
            <a:ext cx="1947746" cy="3307493"/>
          </a:xfrm>
          <a:prstGeom prst="rect">
            <a:avLst/>
          </a:prstGeom>
          <a:noFill/>
          <a:effectLst>
            <a:outerShdw blurRad="317500" dist="139700" dir="5640000" sx="97000" sy="97000" algn="t" rotWithShape="0">
              <a:prstClr val="black">
                <a:alpha val="17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6033933" y="1744117"/>
            <a:ext cx="553998" cy="1938992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zh-CN" alt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一</a:t>
            </a:r>
            <a:r>
              <a:rPr lang="zh-CN" alt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、自我认知</a:t>
            </a:r>
            <a:endParaRPr lang="zh-CN" altLang="en-US" sz="24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926135" y="1744117"/>
            <a:ext cx="553998" cy="1938992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zh-CN" alt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二</a:t>
            </a:r>
            <a:r>
              <a:rPr lang="zh-CN" alt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、职业认知</a:t>
            </a:r>
            <a:endParaRPr lang="zh-CN" altLang="en-US" sz="24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818336" y="1744117"/>
            <a:ext cx="553998" cy="1938992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zh-CN" alt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三</a:t>
            </a:r>
            <a:r>
              <a:rPr lang="zh-CN" alt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、职业决策</a:t>
            </a:r>
            <a:endParaRPr lang="zh-CN" altLang="en-US" sz="24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8710537" y="1744117"/>
            <a:ext cx="553998" cy="1323439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zh-CN" alt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四</a:t>
            </a:r>
            <a:r>
              <a:rPr lang="zh-CN" alt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、结论</a:t>
            </a:r>
            <a:endParaRPr lang="zh-CN" altLang="en-US" sz="24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9660760" y="1744117"/>
            <a:ext cx="553998" cy="2246769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zh-CN" alt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五、计划与途径</a:t>
            </a:r>
            <a:endParaRPr lang="zh-CN" altLang="en-US" sz="24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Tm="0">
        <p:fade/>
      </p:transition>
    </mc:Choice>
    <mc:Fallback>
      <p:transition spd="med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000"/>
                            </p:stCondLst>
                            <p:childTnLst>
                              <p:par>
                                <p:cTn id="3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4000"/>
                            </p:stCondLst>
                            <p:childTnLst>
                              <p:par>
                                <p:cTn id="4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000"/>
                            </p:stCondLst>
                            <p:childTnLst>
                              <p:par>
                                <p:cTn id="5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6000"/>
                            </p:stCondLst>
                            <p:childTnLst>
                              <p:par>
                                <p:cTn id="5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7000"/>
                            </p:stCondLst>
                            <p:childTnLst>
                              <p:par>
                                <p:cTn id="6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  <p:bldP spid="4" grpId="0" build="p"/>
      <p:bldP spid="2" grpId="0" build="p"/>
      <p:bldP spid="3" grpId="0"/>
      <p:bldP spid="6" grpId="0"/>
      <p:bldP spid="10" grpId="0"/>
      <p:bldP spid="11" grpId="0"/>
      <p:bldP spid="12" grpId="0"/>
      <p:bldP spid="1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31"/>
          <p:cNvGrpSpPr/>
          <p:nvPr/>
        </p:nvGrpSpPr>
        <p:grpSpPr bwMode="auto">
          <a:xfrm>
            <a:off x="8493695" y="3616325"/>
            <a:ext cx="418556" cy="418556"/>
            <a:chOff x="0" y="0"/>
            <a:chExt cx="812800" cy="812800"/>
          </a:xfrm>
        </p:grpSpPr>
        <p:sp>
          <p:nvSpPr>
            <p:cNvPr id="10284" name="椭圆 32"/>
            <p:cNvSpPr>
              <a:spLocks noChangeArrowheads="1"/>
            </p:cNvSpPr>
            <p:nvPr/>
          </p:nvSpPr>
          <p:spPr bwMode="auto">
            <a:xfrm>
              <a:off x="0" y="0"/>
              <a:ext cx="812800" cy="812800"/>
            </a:xfrm>
            <a:prstGeom prst="ellipse">
              <a:avLst/>
            </a:prstGeom>
            <a:solidFill>
              <a:srgbClr val="43CA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charset="-122"/>
                  <a:cs typeface="微软雅黑 Light" panose="020B0502040204020203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charset="-122"/>
                  <a:cs typeface="微软雅黑 Light" panose="020B0502040204020203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charset="-122"/>
                  <a:cs typeface="微软雅黑 Light" panose="020B0502040204020203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charset="-122"/>
                  <a:cs typeface="微软雅黑 Light" panose="020B0502040204020203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charset="-122"/>
                  <a:cs typeface="微软雅黑 Light" panose="020B0502040204020203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charset="-122"/>
                  <a:cs typeface="微软雅黑 Light" panose="020B0502040204020203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charset="-122"/>
                  <a:cs typeface="微软雅黑 Light" panose="020B0502040204020203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charset="-122"/>
                  <a:cs typeface="微软雅黑 Light" panose="020B0502040204020203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charset="-122"/>
                  <a:cs typeface="微软雅黑 Light" panose="020B0502040204020203" charset="-122"/>
                </a:defRPr>
              </a:lvl9pPr>
            </a:lstStyle>
            <a:p>
              <a:pPr algn="ctr" eaLnBrk="1" hangingPunct="1">
                <a:buFont typeface="Arial" panose="020B0604020202020204" pitchFamily="34" charset="0"/>
                <a:buNone/>
              </a:pPr>
              <a:endParaRPr lang="zh-CN" altLang="en-US">
                <a:solidFill>
                  <a:srgbClr val="FFFFFF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0285" name="任意多边形 33"/>
            <p:cNvSpPr/>
            <p:nvPr/>
          </p:nvSpPr>
          <p:spPr bwMode="auto">
            <a:xfrm rot="5400000">
              <a:off x="120456" y="120456"/>
              <a:ext cx="571888" cy="571888"/>
            </a:xfrm>
            <a:custGeom>
              <a:avLst/>
              <a:gdLst>
                <a:gd name="T0" fmla="*/ 0 w 692642"/>
                <a:gd name="T1" fmla="*/ 194932 h 692642"/>
                <a:gd name="T2" fmla="*/ 38476 w 692642"/>
                <a:gd name="T3" fmla="*/ 156456 h 692642"/>
                <a:gd name="T4" fmla="*/ 156457 w 692642"/>
                <a:gd name="T5" fmla="*/ 156456 h 692642"/>
                <a:gd name="T6" fmla="*/ 156457 w 692642"/>
                <a:gd name="T7" fmla="*/ 38476 h 692642"/>
                <a:gd name="T8" fmla="*/ 194933 w 692642"/>
                <a:gd name="T9" fmla="*/ 0 h 692642"/>
                <a:gd name="T10" fmla="*/ 233409 w 692642"/>
                <a:gd name="T11" fmla="*/ 38476 h 692642"/>
                <a:gd name="T12" fmla="*/ 233409 w 692642"/>
                <a:gd name="T13" fmla="*/ 156457 h 692642"/>
                <a:gd name="T14" fmla="*/ 351390 w 692642"/>
                <a:gd name="T15" fmla="*/ 156457 h 692642"/>
                <a:gd name="T16" fmla="*/ 389866 w 692642"/>
                <a:gd name="T17" fmla="*/ 194933 h 692642"/>
                <a:gd name="T18" fmla="*/ 389865 w 692642"/>
                <a:gd name="T19" fmla="*/ 194932 h 692642"/>
                <a:gd name="T20" fmla="*/ 351389 w 692642"/>
                <a:gd name="T21" fmla="*/ 233409 h 692642"/>
                <a:gd name="T22" fmla="*/ 233409 w 692642"/>
                <a:gd name="T23" fmla="*/ 233409 h 692642"/>
                <a:gd name="T24" fmla="*/ 233409 w 692642"/>
                <a:gd name="T25" fmla="*/ 351390 h 692642"/>
                <a:gd name="T26" fmla="*/ 194932 w 692642"/>
                <a:gd name="T27" fmla="*/ 389866 h 692642"/>
                <a:gd name="T28" fmla="*/ 194933 w 692642"/>
                <a:gd name="T29" fmla="*/ 389865 h 692642"/>
                <a:gd name="T30" fmla="*/ 156457 w 692642"/>
                <a:gd name="T31" fmla="*/ 351389 h 692642"/>
                <a:gd name="T32" fmla="*/ 156457 w 692642"/>
                <a:gd name="T33" fmla="*/ 233409 h 692642"/>
                <a:gd name="T34" fmla="*/ 38476 w 692642"/>
                <a:gd name="T35" fmla="*/ 233409 h 692642"/>
                <a:gd name="T36" fmla="*/ 0 w 692642"/>
                <a:gd name="T37" fmla="*/ 194932 h 692642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692642"/>
                <a:gd name="T58" fmla="*/ 0 h 692642"/>
                <a:gd name="T59" fmla="*/ 692642 w 692642"/>
                <a:gd name="T60" fmla="*/ 692642 h 692642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692642" h="692642">
                  <a:moveTo>
                    <a:pt x="0" y="346320"/>
                  </a:moveTo>
                  <a:cubicBezTo>
                    <a:pt x="0" y="308567"/>
                    <a:pt x="30604" y="277963"/>
                    <a:pt x="68357" y="277963"/>
                  </a:cubicBezTo>
                  <a:lnTo>
                    <a:pt x="277964" y="277963"/>
                  </a:lnTo>
                  <a:lnTo>
                    <a:pt x="277964" y="68357"/>
                  </a:lnTo>
                  <a:cubicBezTo>
                    <a:pt x="277964" y="30604"/>
                    <a:pt x="308568" y="0"/>
                    <a:pt x="346321" y="0"/>
                  </a:cubicBezTo>
                  <a:cubicBezTo>
                    <a:pt x="384074" y="0"/>
                    <a:pt x="414678" y="30604"/>
                    <a:pt x="414678" y="68357"/>
                  </a:cubicBezTo>
                  <a:lnTo>
                    <a:pt x="414678" y="277964"/>
                  </a:lnTo>
                  <a:lnTo>
                    <a:pt x="624285" y="277964"/>
                  </a:lnTo>
                  <a:cubicBezTo>
                    <a:pt x="662038" y="277964"/>
                    <a:pt x="692642" y="308568"/>
                    <a:pt x="692642" y="346321"/>
                  </a:cubicBezTo>
                  <a:lnTo>
                    <a:pt x="692641" y="346320"/>
                  </a:lnTo>
                  <a:cubicBezTo>
                    <a:pt x="692641" y="384073"/>
                    <a:pt x="662037" y="414677"/>
                    <a:pt x="624284" y="414677"/>
                  </a:cubicBezTo>
                  <a:lnTo>
                    <a:pt x="414677" y="414677"/>
                  </a:lnTo>
                  <a:lnTo>
                    <a:pt x="414677" y="624285"/>
                  </a:lnTo>
                  <a:cubicBezTo>
                    <a:pt x="414677" y="662038"/>
                    <a:pt x="384073" y="692642"/>
                    <a:pt x="346320" y="692642"/>
                  </a:cubicBezTo>
                  <a:lnTo>
                    <a:pt x="346321" y="692641"/>
                  </a:lnTo>
                  <a:cubicBezTo>
                    <a:pt x="308568" y="692641"/>
                    <a:pt x="277964" y="662037"/>
                    <a:pt x="277964" y="624284"/>
                  </a:cubicBezTo>
                  <a:lnTo>
                    <a:pt x="277964" y="414677"/>
                  </a:lnTo>
                  <a:lnTo>
                    <a:pt x="68357" y="414677"/>
                  </a:lnTo>
                  <a:cubicBezTo>
                    <a:pt x="30604" y="414677"/>
                    <a:pt x="0" y="384073"/>
                    <a:pt x="0" y="34632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endParaRPr lang="zh-CN" altLang="en-US">
                <a:latin typeface="Arial" panose="020B0604020202020204" pitchFamily="34" charset="0"/>
              </a:endParaRPr>
            </a:p>
          </p:txBody>
        </p:sp>
      </p:grpSp>
      <p:grpSp>
        <p:nvGrpSpPr>
          <p:cNvPr id="3" name="组合 34"/>
          <p:cNvGrpSpPr/>
          <p:nvPr/>
        </p:nvGrpSpPr>
        <p:grpSpPr bwMode="auto">
          <a:xfrm>
            <a:off x="3993379" y="3616325"/>
            <a:ext cx="418556" cy="418556"/>
            <a:chOff x="0" y="0"/>
            <a:chExt cx="812800" cy="812800"/>
          </a:xfrm>
        </p:grpSpPr>
        <p:sp>
          <p:nvSpPr>
            <p:cNvPr id="10282" name="椭圆 35"/>
            <p:cNvSpPr>
              <a:spLocks noChangeArrowheads="1"/>
            </p:cNvSpPr>
            <p:nvPr/>
          </p:nvSpPr>
          <p:spPr bwMode="auto">
            <a:xfrm>
              <a:off x="0" y="0"/>
              <a:ext cx="812800" cy="812800"/>
            </a:xfrm>
            <a:prstGeom prst="ellipse">
              <a:avLst/>
            </a:prstGeom>
            <a:solidFill>
              <a:srgbClr val="43CA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charset="-122"/>
                  <a:cs typeface="微软雅黑 Light" panose="020B0502040204020203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charset="-122"/>
                  <a:cs typeface="微软雅黑 Light" panose="020B0502040204020203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charset="-122"/>
                  <a:cs typeface="微软雅黑 Light" panose="020B0502040204020203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charset="-122"/>
                  <a:cs typeface="微软雅黑 Light" panose="020B0502040204020203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charset="-122"/>
                  <a:cs typeface="微软雅黑 Light" panose="020B0502040204020203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charset="-122"/>
                  <a:cs typeface="微软雅黑 Light" panose="020B0502040204020203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charset="-122"/>
                  <a:cs typeface="微软雅黑 Light" panose="020B0502040204020203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charset="-122"/>
                  <a:cs typeface="微软雅黑 Light" panose="020B0502040204020203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charset="-122"/>
                  <a:cs typeface="微软雅黑 Light" panose="020B0502040204020203" charset="-122"/>
                </a:defRPr>
              </a:lvl9pPr>
            </a:lstStyle>
            <a:p>
              <a:pPr algn="ctr" eaLnBrk="1" hangingPunct="1">
                <a:buFont typeface="Arial" panose="020B0604020202020204" pitchFamily="34" charset="0"/>
                <a:buNone/>
              </a:pPr>
              <a:endParaRPr lang="zh-CN" altLang="en-US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0283" name="任意多边形 36"/>
            <p:cNvSpPr/>
            <p:nvPr/>
          </p:nvSpPr>
          <p:spPr bwMode="auto">
            <a:xfrm rot="5400000">
              <a:off x="120456" y="120456"/>
              <a:ext cx="571888" cy="571888"/>
            </a:xfrm>
            <a:custGeom>
              <a:avLst/>
              <a:gdLst>
                <a:gd name="T0" fmla="*/ 0 w 692642"/>
                <a:gd name="T1" fmla="*/ 194932 h 692642"/>
                <a:gd name="T2" fmla="*/ 38476 w 692642"/>
                <a:gd name="T3" fmla="*/ 156456 h 692642"/>
                <a:gd name="T4" fmla="*/ 156457 w 692642"/>
                <a:gd name="T5" fmla="*/ 156456 h 692642"/>
                <a:gd name="T6" fmla="*/ 156457 w 692642"/>
                <a:gd name="T7" fmla="*/ 38476 h 692642"/>
                <a:gd name="T8" fmla="*/ 194933 w 692642"/>
                <a:gd name="T9" fmla="*/ 0 h 692642"/>
                <a:gd name="T10" fmla="*/ 233409 w 692642"/>
                <a:gd name="T11" fmla="*/ 38476 h 692642"/>
                <a:gd name="T12" fmla="*/ 233409 w 692642"/>
                <a:gd name="T13" fmla="*/ 156457 h 692642"/>
                <a:gd name="T14" fmla="*/ 351390 w 692642"/>
                <a:gd name="T15" fmla="*/ 156457 h 692642"/>
                <a:gd name="T16" fmla="*/ 389866 w 692642"/>
                <a:gd name="T17" fmla="*/ 194933 h 692642"/>
                <a:gd name="T18" fmla="*/ 389865 w 692642"/>
                <a:gd name="T19" fmla="*/ 194932 h 692642"/>
                <a:gd name="T20" fmla="*/ 351389 w 692642"/>
                <a:gd name="T21" fmla="*/ 233409 h 692642"/>
                <a:gd name="T22" fmla="*/ 233409 w 692642"/>
                <a:gd name="T23" fmla="*/ 233409 h 692642"/>
                <a:gd name="T24" fmla="*/ 233409 w 692642"/>
                <a:gd name="T25" fmla="*/ 351390 h 692642"/>
                <a:gd name="T26" fmla="*/ 194932 w 692642"/>
                <a:gd name="T27" fmla="*/ 389866 h 692642"/>
                <a:gd name="T28" fmla="*/ 194933 w 692642"/>
                <a:gd name="T29" fmla="*/ 389865 h 692642"/>
                <a:gd name="T30" fmla="*/ 156457 w 692642"/>
                <a:gd name="T31" fmla="*/ 351389 h 692642"/>
                <a:gd name="T32" fmla="*/ 156457 w 692642"/>
                <a:gd name="T33" fmla="*/ 233409 h 692642"/>
                <a:gd name="T34" fmla="*/ 38476 w 692642"/>
                <a:gd name="T35" fmla="*/ 233409 h 692642"/>
                <a:gd name="T36" fmla="*/ 0 w 692642"/>
                <a:gd name="T37" fmla="*/ 194932 h 692642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692642"/>
                <a:gd name="T58" fmla="*/ 0 h 692642"/>
                <a:gd name="T59" fmla="*/ 692642 w 692642"/>
                <a:gd name="T60" fmla="*/ 692642 h 692642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692642" h="692642">
                  <a:moveTo>
                    <a:pt x="0" y="346320"/>
                  </a:moveTo>
                  <a:cubicBezTo>
                    <a:pt x="0" y="308567"/>
                    <a:pt x="30604" y="277963"/>
                    <a:pt x="68357" y="277963"/>
                  </a:cubicBezTo>
                  <a:lnTo>
                    <a:pt x="277964" y="277963"/>
                  </a:lnTo>
                  <a:lnTo>
                    <a:pt x="277964" y="68357"/>
                  </a:lnTo>
                  <a:cubicBezTo>
                    <a:pt x="277964" y="30604"/>
                    <a:pt x="308568" y="0"/>
                    <a:pt x="346321" y="0"/>
                  </a:cubicBezTo>
                  <a:cubicBezTo>
                    <a:pt x="384074" y="0"/>
                    <a:pt x="414678" y="30604"/>
                    <a:pt x="414678" y="68357"/>
                  </a:cubicBezTo>
                  <a:lnTo>
                    <a:pt x="414678" y="277964"/>
                  </a:lnTo>
                  <a:lnTo>
                    <a:pt x="624285" y="277964"/>
                  </a:lnTo>
                  <a:cubicBezTo>
                    <a:pt x="662038" y="277964"/>
                    <a:pt x="692642" y="308568"/>
                    <a:pt x="692642" y="346321"/>
                  </a:cubicBezTo>
                  <a:lnTo>
                    <a:pt x="692641" y="346320"/>
                  </a:lnTo>
                  <a:cubicBezTo>
                    <a:pt x="692641" y="384073"/>
                    <a:pt x="662037" y="414677"/>
                    <a:pt x="624284" y="414677"/>
                  </a:cubicBezTo>
                  <a:lnTo>
                    <a:pt x="414677" y="414677"/>
                  </a:lnTo>
                  <a:lnTo>
                    <a:pt x="414677" y="624285"/>
                  </a:lnTo>
                  <a:cubicBezTo>
                    <a:pt x="414677" y="662038"/>
                    <a:pt x="384073" y="692642"/>
                    <a:pt x="346320" y="692642"/>
                  </a:cubicBezTo>
                  <a:lnTo>
                    <a:pt x="346321" y="692641"/>
                  </a:lnTo>
                  <a:cubicBezTo>
                    <a:pt x="308568" y="692641"/>
                    <a:pt x="277964" y="662037"/>
                    <a:pt x="277964" y="624284"/>
                  </a:cubicBezTo>
                  <a:lnTo>
                    <a:pt x="277964" y="414677"/>
                  </a:lnTo>
                  <a:lnTo>
                    <a:pt x="68357" y="414677"/>
                  </a:lnTo>
                  <a:cubicBezTo>
                    <a:pt x="30604" y="414677"/>
                    <a:pt x="0" y="384073"/>
                    <a:pt x="0" y="34632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endParaRPr lang="zh-CN" altLang="en-US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</a:endParaRPr>
            </a:p>
          </p:txBody>
        </p:sp>
      </p:grpSp>
      <p:grpSp>
        <p:nvGrpSpPr>
          <p:cNvPr id="4" name="组合 37"/>
          <p:cNvGrpSpPr/>
          <p:nvPr/>
        </p:nvGrpSpPr>
        <p:grpSpPr bwMode="auto">
          <a:xfrm>
            <a:off x="6220098" y="1408022"/>
            <a:ext cx="418556" cy="418556"/>
            <a:chOff x="0" y="0"/>
            <a:chExt cx="812800" cy="812800"/>
          </a:xfrm>
        </p:grpSpPr>
        <p:sp>
          <p:nvSpPr>
            <p:cNvPr id="10280" name="椭圆 38"/>
            <p:cNvSpPr>
              <a:spLocks noChangeArrowheads="1"/>
            </p:cNvSpPr>
            <p:nvPr/>
          </p:nvSpPr>
          <p:spPr bwMode="auto">
            <a:xfrm>
              <a:off x="0" y="0"/>
              <a:ext cx="812800" cy="812800"/>
            </a:xfrm>
            <a:prstGeom prst="ellipse">
              <a:avLst/>
            </a:prstGeom>
            <a:solidFill>
              <a:srgbClr val="92D0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charset="-122"/>
                  <a:cs typeface="微软雅黑 Light" panose="020B0502040204020203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charset="-122"/>
                  <a:cs typeface="微软雅黑 Light" panose="020B0502040204020203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charset="-122"/>
                  <a:cs typeface="微软雅黑 Light" panose="020B0502040204020203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charset="-122"/>
                  <a:cs typeface="微软雅黑 Light" panose="020B0502040204020203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charset="-122"/>
                  <a:cs typeface="微软雅黑 Light" panose="020B0502040204020203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charset="-122"/>
                  <a:cs typeface="微软雅黑 Light" panose="020B0502040204020203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charset="-122"/>
                  <a:cs typeface="微软雅黑 Light" panose="020B0502040204020203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charset="-122"/>
                  <a:cs typeface="微软雅黑 Light" panose="020B0502040204020203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charset="-122"/>
                  <a:cs typeface="微软雅黑 Light" panose="020B0502040204020203" charset="-122"/>
                </a:defRPr>
              </a:lvl9pPr>
            </a:lstStyle>
            <a:p>
              <a:pPr algn="ctr" eaLnBrk="1" hangingPunct="1">
                <a:buFont typeface="Arial" panose="020B0604020202020204" pitchFamily="34" charset="0"/>
                <a:buNone/>
              </a:pPr>
              <a:endParaRPr lang="zh-CN" altLang="en-US">
                <a:solidFill>
                  <a:srgbClr val="FFFFFF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0281" name="任意多边形 39"/>
            <p:cNvSpPr/>
            <p:nvPr/>
          </p:nvSpPr>
          <p:spPr bwMode="auto">
            <a:xfrm rot="5400000">
              <a:off x="120456" y="120456"/>
              <a:ext cx="571888" cy="571888"/>
            </a:xfrm>
            <a:custGeom>
              <a:avLst/>
              <a:gdLst>
                <a:gd name="T0" fmla="*/ 0 w 692642"/>
                <a:gd name="T1" fmla="*/ 194932 h 692642"/>
                <a:gd name="T2" fmla="*/ 38476 w 692642"/>
                <a:gd name="T3" fmla="*/ 156456 h 692642"/>
                <a:gd name="T4" fmla="*/ 156457 w 692642"/>
                <a:gd name="T5" fmla="*/ 156456 h 692642"/>
                <a:gd name="T6" fmla="*/ 156457 w 692642"/>
                <a:gd name="T7" fmla="*/ 38476 h 692642"/>
                <a:gd name="T8" fmla="*/ 194933 w 692642"/>
                <a:gd name="T9" fmla="*/ 0 h 692642"/>
                <a:gd name="T10" fmla="*/ 233409 w 692642"/>
                <a:gd name="T11" fmla="*/ 38476 h 692642"/>
                <a:gd name="T12" fmla="*/ 233409 w 692642"/>
                <a:gd name="T13" fmla="*/ 156457 h 692642"/>
                <a:gd name="T14" fmla="*/ 351390 w 692642"/>
                <a:gd name="T15" fmla="*/ 156457 h 692642"/>
                <a:gd name="T16" fmla="*/ 389866 w 692642"/>
                <a:gd name="T17" fmla="*/ 194933 h 692642"/>
                <a:gd name="T18" fmla="*/ 389865 w 692642"/>
                <a:gd name="T19" fmla="*/ 194932 h 692642"/>
                <a:gd name="T20" fmla="*/ 351389 w 692642"/>
                <a:gd name="T21" fmla="*/ 233409 h 692642"/>
                <a:gd name="T22" fmla="*/ 233409 w 692642"/>
                <a:gd name="T23" fmla="*/ 233409 h 692642"/>
                <a:gd name="T24" fmla="*/ 233409 w 692642"/>
                <a:gd name="T25" fmla="*/ 351390 h 692642"/>
                <a:gd name="T26" fmla="*/ 194932 w 692642"/>
                <a:gd name="T27" fmla="*/ 389866 h 692642"/>
                <a:gd name="T28" fmla="*/ 194933 w 692642"/>
                <a:gd name="T29" fmla="*/ 389865 h 692642"/>
                <a:gd name="T30" fmla="*/ 156457 w 692642"/>
                <a:gd name="T31" fmla="*/ 351389 h 692642"/>
                <a:gd name="T32" fmla="*/ 156457 w 692642"/>
                <a:gd name="T33" fmla="*/ 233409 h 692642"/>
                <a:gd name="T34" fmla="*/ 38476 w 692642"/>
                <a:gd name="T35" fmla="*/ 233409 h 692642"/>
                <a:gd name="T36" fmla="*/ 0 w 692642"/>
                <a:gd name="T37" fmla="*/ 194932 h 692642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692642"/>
                <a:gd name="T58" fmla="*/ 0 h 692642"/>
                <a:gd name="T59" fmla="*/ 692642 w 692642"/>
                <a:gd name="T60" fmla="*/ 692642 h 692642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692642" h="692642">
                  <a:moveTo>
                    <a:pt x="0" y="346320"/>
                  </a:moveTo>
                  <a:cubicBezTo>
                    <a:pt x="0" y="308567"/>
                    <a:pt x="30604" y="277963"/>
                    <a:pt x="68357" y="277963"/>
                  </a:cubicBezTo>
                  <a:lnTo>
                    <a:pt x="277964" y="277963"/>
                  </a:lnTo>
                  <a:lnTo>
                    <a:pt x="277964" y="68357"/>
                  </a:lnTo>
                  <a:cubicBezTo>
                    <a:pt x="277964" y="30604"/>
                    <a:pt x="308568" y="0"/>
                    <a:pt x="346321" y="0"/>
                  </a:cubicBezTo>
                  <a:cubicBezTo>
                    <a:pt x="384074" y="0"/>
                    <a:pt x="414678" y="30604"/>
                    <a:pt x="414678" y="68357"/>
                  </a:cubicBezTo>
                  <a:lnTo>
                    <a:pt x="414678" y="277964"/>
                  </a:lnTo>
                  <a:lnTo>
                    <a:pt x="624285" y="277964"/>
                  </a:lnTo>
                  <a:cubicBezTo>
                    <a:pt x="662038" y="277964"/>
                    <a:pt x="692642" y="308568"/>
                    <a:pt x="692642" y="346321"/>
                  </a:cubicBezTo>
                  <a:lnTo>
                    <a:pt x="692641" y="346320"/>
                  </a:lnTo>
                  <a:cubicBezTo>
                    <a:pt x="692641" y="384073"/>
                    <a:pt x="662037" y="414677"/>
                    <a:pt x="624284" y="414677"/>
                  </a:cubicBezTo>
                  <a:lnTo>
                    <a:pt x="414677" y="414677"/>
                  </a:lnTo>
                  <a:lnTo>
                    <a:pt x="414677" y="624285"/>
                  </a:lnTo>
                  <a:cubicBezTo>
                    <a:pt x="414677" y="662038"/>
                    <a:pt x="384073" y="692642"/>
                    <a:pt x="346320" y="692642"/>
                  </a:cubicBezTo>
                  <a:lnTo>
                    <a:pt x="346321" y="692641"/>
                  </a:lnTo>
                  <a:cubicBezTo>
                    <a:pt x="308568" y="692641"/>
                    <a:pt x="277964" y="662037"/>
                    <a:pt x="277964" y="624284"/>
                  </a:cubicBezTo>
                  <a:lnTo>
                    <a:pt x="277964" y="414677"/>
                  </a:lnTo>
                  <a:lnTo>
                    <a:pt x="68357" y="414677"/>
                  </a:lnTo>
                  <a:cubicBezTo>
                    <a:pt x="30604" y="414677"/>
                    <a:pt x="0" y="384073"/>
                    <a:pt x="0" y="34632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endParaRPr lang="zh-CN" altLang="en-US">
                <a:latin typeface="Arial" panose="020B0604020202020204" pitchFamily="34" charset="0"/>
              </a:endParaRPr>
            </a:p>
          </p:txBody>
        </p:sp>
      </p:grpSp>
      <p:grpSp>
        <p:nvGrpSpPr>
          <p:cNvPr id="5" name="组合 40"/>
          <p:cNvGrpSpPr/>
          <p:nvPr/>
        </p:nvGrpSpPr>
        <p:grpSpPr bwMode="auto">
          <a:xfrm>
            <a:off x="6220098" y="5868157"/>
            <a:ext cx="418556" cy="418556"/>
            <a:chOff x="0" y="0"/>
            <a:chExt cx="812800" cy="812800"/>
          </a:xfrm>
        </p:grpSpPr>
        <p:sp>
          <p:nvSpPr>
            <p:cNvPr id="10278" name="椭圆 41"/>
            <p:cNvSpPr>
              <a:spLocks noChangeArrowheads="1"/>
            </p:cNvSpPr>
            <p:nvPr/>
          </p:nvSpPr>
          <p:spPr bwMode="auto">
            <a:xfrm>
              <a:off x="0" y="0"/>
              <a:ext cx="812800" cy="812800"/>
            </a:xfrm>
            <a:prstGeom prst="ellipse">
              <a:avLst/>
            </a:prstGeom>
            <a:solidFill>
              <a:srgbClr val="92D0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charset="-122"/>
                  <a:cs typeface="微软雅黑 Light" panose="020B0502040204020203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charset="-122"/>
                  <a:cs typeface="微软雅黑 Light" panose="020B0502040204020203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charset="-122"/>
                  <a:cs typeface="微软雅黑 Light" panose="020B0502040204020203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charset="-122"/>
                  <a:cs typeface="微软雅黑 Light" panose="020B0502040204020203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charset="-122"/>
                  <a:cs typeface="微软雅黑 Light" panose="020B0502040204020203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charset="-122"/>
                  <a:cs typeface="微软雅黑 Light" panose="020B0502040204020203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charset="-122"/>
                  <a:cs typeface="微软雅黑 Light" panose="020B0502040204020203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charset="-122"/>
                  <a:cs typeface="微软雅黑 Light" panose="020B0502040204020203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charset="-122"/>
                  <a:cs typeface="微软雅黑 Light" panose="020B0502040204020203" charset="-122"/>
                </a:defRPr>
              </a:lvl9pPr>
            </a:lstStyle>
            <a:p>
              <a:pPr algn="ctr" eaLnBrk="1" hangingPunct="1">
                <a:buFont typeface="Arial" panose="020B0604020202020204" pitchFamily="34" charset="0"/>
                <a:buNone/>
              </a:pPr>
              <a:endParaRPr lang="zh-CN" altLang="en-US">
                <a:solidFill>
                  <a:srgbClr val="FFFFFF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0279" name="任意多边形 42"/>
            <p:cNvSpPr/>
            <p:nvPr/>
          </p:nvSpPr>
          <p:spPr bwMode="auto">
            <a:xfrm rot="5400000">
              <a:off x="120456" y="120456"/>
              <a:ext cx="571888" cy="571888"/>
            </a:xfrm>
            <a:custGeom>
              <a:avLst/>
              <a:gdLst>
                <a:gd name="T0" fmla="*/ 0 w 692642"/>
                <a:gd name="T1" fmla="*/ 194932 h 692642"/>
                <a:gd name="T2" fmla="*/ 38476 w 692642"/>
                <a:gd name="T3" fmla="*/ 156456 h 692642"/>
                <a:gd name="T4" fmla="*/ 156457 w 692642"/>
                <a:gd name="T5" fmla="*/ 156456 h 692642"/>
                <a:gd name="T6" fmla="*/ 156457 w 692642"/>
                <a:gd name="T7" fmla="*/ 38476 h 692642"/>
                <a:gd name="T8" fmla="*/ 194933 w 692642"/>
                <a:gd name="T9" fmla="*/ 0 h 692642"/>
                <a:gd name="T10" fmla="*/ 233409 w 692642"/>
                <a:gd name="T11" fmla="*/ 38476 h 692642"/>
                <a:gd name="T12" fmla="*/ 233409 w 692642"/>
                <a:gd name="T13" fmla="*/ 156457 h 692642"/>
                <a:gd name="T14" fmla="*/ 351390 w 692642"/>
                <a:gd name="T15" fmla="*/ 156457 h 692642"/>
                <a:gd name="T16" fmla="*/ 389866 w 692642"/>
                <a:gd name="T17" fmla="*/ 194933 h 692642"/>
                <a:gd name="T18" fmla="*/ 389865 w 692642"/>
                <a:gd name="T19" fmla="*/ 194932 h 692642"/>
                <a:gd name="T20" fmla="*/ 351389 w 692642"/>
                <a:gd name="T21" fmla="*/ 233409 h 692642"/>
                <a:gd name="T22" fmla="*/ 233409 w 692642"/>
                <a:gd name="T23" fmla="*/ 233409 h 692642"/>
                <a:gd name="T24" fmla="*/ 233409 w 692642"/>
                <a:gd name="T25" fmla="*/ 351390 h 692642"/>
                <a:gd name="T26" fmla="*/ 194932 w 692642"/>
                <a:gd name="T27" fmla="*/ 389866 h 692642"/>
                <a:gd name="T28" fmla="*/ 194933 w 692642"/>
                <a:gd name="T29" fmla="*/ 389865 h 692642"/>
                <a:gd name="T30" fmla="*/ 156457 w 692642"/>
                <a:gd name="T31" fmla="*/ 351389 h 692642"/>
                <a:gd name="T32" fmla="*/ 156457 w 692642"/>
                <a:gd name="T33" fmla="*/ 233409 h 692642"/>
                <a:gd name="T34" fmla="*/ 38476 w 692642"/>
                <a:gd name="T35" fmla="*/ 233409 h 692642"/>
                <a:gd name="T36" fmla="*/ 0 w 692642"/>
                <a:gd name="T37" fmla="*/ 194932 h 692642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692642"/>
                <a:gd name="T58" fmla="*/ 0 h 692642"/>
                <a:gd name="T59" fmla="*/ 692642 w 692642"/>
                <a:gd name="T60" fmla="*/ 692642 h 692642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692642" h="692642">
                  <a:moveTo>
                    <a:pt x="0" y="346320"/>
                  </a:moveTo>
                  <a:cubicBezTo>
                    <a:pt x="0" y="308567"/>
                    <a:pt x="30604" y="277963"/>
                    <a:pt x="68357" y="277963"/>
                  </a:cubicBezTo>
                  <a:lnTo>
                    <a:pt x="277964" y="277963"/>
                  </a:lnTo>
                  <a:lnTo>
                    <a:pt x="277964" y="68357"/>
                  </a:lnTo>
                  <a:cubicBezTo>
                    <a:pt x="277964" y="30604"/>
                    <a:pt x="308568" y="0"/>
                    <a:pt x="346321" y="0"/>
                  </a:cubicBezTo>
                  <a:cubicBezTo>
                    <a:pt x="384074" y="0"/>
                    <a:pt x="414678" y="30604"/>
                    <a:pt x="414678" y="68357"/>
                  </a:cubicBezTo>
                  <a:lnTo>
                    <a:pt x="414678" y="277964"/>
                  </a:lnTo>
                  <a:lnTo>
                    <a:pt x="624285" y="277964"/>
                  </a:lnTo>
                  <a:cubicBezTo>
                    <a:pt x="662038" y="277964"/>
                    <a:pt x="692642" y="308568"/>
                    <a:pt x="692642" y="346321"/>
                  </a:cubicBezTo>
                  <a:lnTo>
                    <a:pt x="692641" y="346320"/>
                  </a:lnTo>
                  <a:cubicBezTo>
                    <a:pt x="692641" y="384073"/>
                    <a:pt x="662037" y="414677"/>
                    <a:pt x="624284" y="414677"/>
                  </a:cubicBezTo>
                  <a:lnTo>
                    <a:pt x="414677" y="414677"/>
                  </a:lnTo>
                  <a:lnTo>
                    <a:pt x="414677" y="624285"/>
                  </a:lnTo>
                  <a:cubicBezTo>
                    <a:pt x="414677" y="662038"/>
                    <a:pt x="384073" y="692642"/>
                    <a:pt x="346320" y="692642"/>
                  </a:cubicBezTo>
                  <a:lnTo>
                    <a:pt x="346321" y="692641"/>
                  </a:lnTo>
                  <a:cubicBezTo>
                    <a:pt x="308568" y="692641"/>
                    <a:pt x="277964" y="662037"/>
                    <a:pt x="277964" y="624284"/>
                  </a:cubicBezTo>
                  <a:lnTo>
                    <a:pt x="277964" y="414677"/>
                  </a:lnTo>
                  <a:lnTo>
                    <a:pt x="68357" y="414677"/>
                  </a:lnTo>
                  <a:cubicBezTo>
                    <a:pt x="30604" y="414677"/>
                    <a:pt x="0" y="384073"/>
                    <a:pt x="0" y="34632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endParaRPr lang="zh-CN" altLang="en-US">
                <a:latin typeface="Arial" panose="020B0604020202020204" pitchFamily="34" charset="0"/>
              </a:endParaRPr>
            </a:p>
          </p:txBody>
        </p:sp>
      </p:grpSp>
      <p:grpSp>
        <p:nvGrpSpPr>
          <p:cNvPr id="10" name="组合 66"/>
          <p:cNvGrpSpPr/>
          <p:nvPr/>
        </p:nvGrpSpPr>
        <p:grpSpPr bwMode="auto">
          <a:xfrm>
            <a:off x="4313383" y="1714774"/>
            <a:ext cx="4231988" cy="4235050"/>
            <a:chOff x="0" y="0"/>
            <a:chExt cx="4392474" cy="4393594"/>
          </a:xfrm>
        </p:grpSpPr>
        <p:grpSp>
          <p:nvGrpSpPr>
            <p:cNvPr id="10256" name="组合 44"/>
            <p:cNvGrpSpPr/>
            <p:nvPr/>
          </p:nvGrpSpPr>
          <p:grpSpPr bwMode="auto">
            <a:xfrm>
              <a:off x="0" y="0"/>
              <a:ext cx="4392474" cy="4393594"/>
              <a:chOff x="0" y="0"/>
              <a:chExt cx="4392474" cy="4393594"/>
            </a:xfrm>
          </p:grpSpPr>
          <p:grpSp>
            <p:nvGrpSpPr>
              <p:cNvPr id="10261" name="组合 30"/>
              <p:cNvGrpSpPr/>
              <p:nvPr/>
            </p:nvGrpSpPr>
            <p:grpSpPr bwMode="auto">
              <a:xfrm>
                <a:off x="0" y="0"/>
                <a:ext cx="4392474" cy="4393594"/>
                <a:chOff x="0" y="0"/>
                <a:chExt cx="4392474" cy="4393594"/>
              </a:xfrm>
            </p:grpSpPr>
            <p:sp>
              <p:nvSpPr>
                <p:cNvPr id="10263" name="Freeform 5"/>
                <p:cNvSpPr/>
                <p:nvPr/>
              </p:nvSpPr>
              <p:spPr bwMode="auto">
                <a:xfrm rot="2700000">
                  <a:off x="1722485" y="615110"/>
                  <a:ext cx="1941774" cy="711551"/>
                </a:xfrm>
                <a:custGeom>
                  <a:avLst/>
                  <a:gdLst>
                    <a:gd name="T0" fmla="*/ 2147483647 w 821"/>
                    <a:gd name="T1" fmla="*/ 2147483647 h 301"/>
                    <a:gd name="T2" fmla="*/ 0 w 821"/>
                    <a:gd name="T3" fmla="*/ 2147483647 h 301"/>
                    <a:gd name="T4" fmla="*/ 2147483647 w 821"/>
                    <a:gd name="T5" fmla="*/ 2147483647 h 301"/>
                    <a:gd name="T6" fmla="*/ 2147483647 w 821"/>
                    <a:gd name="T7" fmla="*/ 0 h 301"/>
                    <a:gd name="T8" fmla="*/ 2147483647 w 821"/>
                    <a:gd name="T9" fmla="*/ 0 h 301"/>
                    <a:gd name="T10" fmla="*/ 2147483647 w 821"/>
                    <a:gd name="T11" fmla="*/ 2147483647 h 301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821"/>
                    <a:gd name="T19" fmla="*/ 0 h 301"/>
                    <a:gd name="T20" fmla="*/ 821 w 821"/>
                    <a:gd name="T21" fmla="*/ 301 h 301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821" h="301">
                      <a:moveTo>
                        <a:pt x="282" y="20"/>
                      </a:moveTo>
                      <a:cubicBezTo>
                        <a:pt x="0" y="301"/>
                        <a:pt x="0" y="301"/>
                        <a:pt x="0" y="301"/>
                      </a:cubicBezTo>
                      <a:cubicBezTo>
                        <a:pt x="821" y="301"/>
                        <a:pt x="821" y="301"/>
                        <a:pt x="821" y="301"/>
                      </a:cubicBezTo>
                      <a:cubicBezTo>
                        <a:pt x="821" y="0"/>
                        <a:pt x="821" y="0"/>
                        <a:pt x="821" y="0"/>
                      </a:cubicBezTo>
                      <a:cubicBezTo>
                        <a:pt x="328" y="0"/>
                        <a:pt x="328" y="0"/>
                        <a:pt x="328" y="0"/>
                      </a:cubicBezTo>
                      <a:cubicBezTo>
                        <a:pt x="302" y="7"/>
                        <a:pt x="290" y="15"/>
                        <a:pt x="282" y="20"/>
                      </a:cubicBezTo>
                      <a:close/>
                    </a:path>
                  </a:pathLst>
                </a:custGeom>
                <a:solidFill>
                  <a:srgbClr val="A6A6A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endParaRPr lang="zh-CN" altLang="en-US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10264" name="Freeform 6"/>
                <p:cNvSpPr/>
                <p:nvPr/>
              </p:nvSpPr>
              <p:spPr bwMode="auto">
                <a:xfrm rot="2700000">
                  <a:off x="3064311" y="1725311"/>
                  <a:ext cx="714549" cy="1941775"/>
                </a:xfrm>
                <a:custGeom>
                  <a:avLst/>
                  <a:gdLst>
                    <a:gd name="T0" fmla="*/ 2147483647 w 302"/>
                    <a:gd name="T1" fmla="*/ 2147483647 h 821"/>
                    <a:gd name="T2" fmla="*/ 0 w 302"/>
                    <a:gd name="T3" fmla="*/ 0 h 821"/>
                    <a:gd name="T4" fmla="*/ 0 w 302"/>
                    <a:gd name="T5" fmla="*/ 2147483647 h 821"/>
                    <a:gd name="T6" fmla="*/ 2147483647 w 302"/>
                    <a:gd name="T7" fmla="*/ 2147483647 h 821"/>
                    <a:gd name="T8" fmla="*/ 2147483647 w 302"/>
                    <a:gd name="T9" fmla="*/ 2147483647 h 821"/>
                    <a:gd name="T10" fmla="*/ 2147483647 w 302"/>
                    <a:gd name="T11" fmla="*/ 2147483647 h 821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302"/>
                    <a:gd name="T19" fmla="*/ 0 h 821"/>
                    <a:gd name="T20" fmla="*/ 302 w 302"/>
                    <a:gd name="T21" fmla="*/ 821 h 821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302" h="821">
                      <a:moveTo>
                        <a:pt x="282" y="282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821"/>
                        <a:pt x="0" y="821"/>
                        <a:pt x="0" y="821"/>
                      </a:cubicBezTo>
                      <a:cubicBezTo>
                        <a:pt x="302" y="821"/>
                        <a:pt x="302" y="821"/>
                        <a:pt x="302" y="821"/>
                      </a:cubicBezTo>
                      <a:cubicBezTo>
                        <a:pt x="302" y="328"/>
                        <a:pt x="302" y="328"/>
                        <a:pt x="302" y="328"/>
                      </a:cubicBezTo>
                      <a:cubicBezTo>
                        <a:pt x="295" y="301"/>
                        <a:pt x="286" y="290"/>
                        <a:pt x="282" y="282"/>
                      </a:cubicBezTo>
                      <a:close/>
                    </a:path>
                  </a:pathLst>
                </a:custGeom>
                <a:solidFill>
                  <a:srgbClr val="A6A6A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endParaRPr lang="zh-CN" altLang="en-US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10265" name="Freeform 7"/>
                <p:cNvSpPr/>
                <p:nvPr/>
              </p:nvSpPr>
              <p:spPr bwMode="auto">
                <a:xfrm rot="2700000">
                  <a:off x="2580127" y="1261992"/>
                  <a:ext cx="1863824" cy="1076321"/>
                </a:xfrm>
                <a:custGeom>
                  <a:avLst/>
                  <a:gdLst>
                    <a:gd name="T0" fmla="*/ 2147483647 w 788"/>
                    <a:gd name="T1" fmla="*/ 2147483647 h 455"/>
                    <a:gd name="T2" fmla="*/ 2147483647 w 788"/>
                    <a:gd name="T3" fmla="*/ 2147483647 h 455"/>
                    <a:gd name="T4" fmla="*/ 2147483647 w 788"/>
                    <a:gd name="T5" fmla="*/ 2147483647 h 455"/>
                    <a:gd name="T6" fmla="*/ 2147483647 w 788"/>
                    <a:gd name="T7" fmla="*/ 2147483647 h 455"/>
                    <a:gd name="T8" fmla="*/ 2147483647 w 788"/>
                    <a:gd name="T9" fmla="*/ 2147483647 h 455"/>
                    <a:gd name="T10" fmla="*/ 2147483647 w 788"/>
                    <a:gd name="T11" fmla="*/ 2147483647 h 455"/>
                    <a:gd name="T12" fmla="*/ 2147483647 w 788"/>
                    <a:gd name="T13" fmla="*/ 2147483647 h 455"/>
                    <a:gd name="T14" fmla="*/ 2147483647 w 788"/>
                    <a:gd name="T15" fmla="*/ 2147483647 h 455"/>
                    <a:gd name="T16" fmla="*/ 2147483647 w 788"/>
                    <a:gd name="T17" fmla="*/ 2147483647 h 455"/>
                    <a:gd name="T18" fmla="*/ 2147483647 w 788"/>
                    <a:gd name="T19" fmla="*/ 2147483647 h 455"/>
                    <a:gd name="T20" fmla="*/ 2147483647 w 788"/>
                    <a:gd name="T21" fmla="*/ 2147483647 h 455"/>
                    <a:gd name="T22" fmla="*/ 2147483647 w 788"/>
                    <a:gd name="T23" fmla="*/ 2147483647 h 455"/>
                    <a:gd name="T24" fmla="*/ 2147483647 w 788"/>
                    <a:gd name="T25" fmla="*/ 2147483647 h 455"/>
                    <a:gd name="T26" fmla="*/ 2147483647 w 788"/>
                    <a:gd name="T27" fmla="*/ 2147483647 h 455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w 788"/>
                    <a:gd name="T43" fmla="*/ 0 h 455"/>
                    <a:gd name="T44" fmla="*/ 788 w 788"/>
                    <a:gd name="T45" fmla="*/ 455 h 455"/>
                  </a:gdLst>
                  <a:ahLst/>
                  <a:cxnLst>
                    <a:cxn ang="T28">
                      <a:pos x="T0" y="T1"/>
                    </a:cxn>
                    <a:cxn ang="T29">
                      <a:pos x="T2" y="T3"/>
                    </a:cxn>
                    <a:cxn ang="T30">
                      <a:pos x="T4" y="T5"/>
                    </a:cxn>
                    <a:cxn ang="T31">
                      <a:pos x="T6" y="T7"/>
                    </a:cxn>
                    <a:cxn ang="T32">
                      <a:pos x="T8" y="T9"/>
                    </a:cxn>
                    <a:cxn ang="T33">
                      <a:pos x="T10" y="T11"/>
                    </a:cxn>
                    <a:cxn ang="T34">
                      <a:pos x="T12" y="T13"/>
                    </a:cxn>
                    <a:cxn ang="T35">
                      <a:pos x="T14" y="T15"/>
                    </a:cxn>
                    <a:cxn ang="T36">
                      <a:pos x="T16" y="T17"/>
                    </a:cxn>
                    <a:cxn ang="T37">
                      <a:pos x="T18" y="T19"/>
                    </a:cxn>
                    <a:cxn ang="T38">
                      <a:pos x="T20" y="T21"/>
                    </a:cxn>
                    <a:cxn ang="T39">
                      <a:pos x="T22" y="T23"/>
                    </a:cxn>
                    <a:cxn ang="T40">
                      <a:pos x="T24" y="T25"/>
                    </a:cxn>
                    <a:cxn ang="T41">
                      <a:pos x="T26" y="T27"/>
                    </a:cxn>
                  </a:cxnLst>
                  <a:rect l="T42" t="T43" r="T44" b="T45"/>
                  <a:pathLst>
                    <a:path w="788" h="455">
                      <a:moveTo>
                        <a:pt x="492" y="94"/>
                      </a:moveTo>
                      <a:cubicBezTo>
                        <a:pt x="477" y="78"/>
                        <a:pt x="445" y="75"/>
                        <a:pt x="418" y="75"/>
                      </a:cubicBezTo>
                      <a:cubicBezTo>
                        <a:pt x="241" y="75"/>
                        <a:pt x="241" y="75"/>
                        <a:pt x="241" y="75"/>
                      </a:cubicBezTo>
                      <a:cubicBezTo>
                        <a:pt x="241" y="29"/>
                        <a:pt x="241" y="29"/>
                        <a:pt x="241" y="29"/>
                      </a:cubicBezTo>
                      <a:cubicBezTo>
                        <a:pt x="241" y="12"/>
                        <a:pt x="222" y="0"/>
                        <a:pt x="207" y="12"/>
                      </a:cubicBezTo>
                      <a:cubicBezTo>
                        <a:pt x="16" y="202"/>
                        <a:pt x="16" y="202"/>
                        <a:pt x="16" y="202"/>
                      </a:cubicBezTo>
                      <a:cubicBezTo>
                        <a:pt x="0" y="216"/>
                        <a:pt x="0" y="238"/>
                        <a:pt x="16" y="252"/>
                      </a:cubicBezTo>
                      <a:cubicBezTo>
                        <a:pt x="207" y="442"/>
                        <a:pt x="207" y="442"/>
                        <a:pt x="207" y="442"/>
                      </a:cubicBezTo>
                      <a:cubicBezTo>
                        <a:pt x="222" y="455"/>
                        <a:pt x="241" y="444"/>
                        <a:pt x="241" y="426"/>
                      </a:cubicBezTo>
                      <a:cubicBezTo>
                        <a:pt x="241" y="381"/>
                        <a:pt x="241" y="381"/>
                        <a:pt x="241" y="381"/>
                      </a:cubicBezTo>
                      <a:cubicBezTo>
                        <a:pt x="241" y="381"/>
                        <a:pt x="633" y="381"/>
                        <a:pt x="683" y="381"/>
                      </a:cubicBezTo>
                      <a:cubicBezTo>
                        <a:pt x="739" y="381"/>
                        <a:pt x="784" y="411"/>
                        <a:pt x="784" y="446"/>
                      </a:cubicBezTo>
                      <a:cubicBezTo>
                        <a:pt x="784" y="446"/>
                        <a:pt x="788" y="421"/>
                        <a:pt x="763" y="390"/>
                      </a:cubicBezTo>
                      <a:cubicBezTo>
                        <a:pt x="750" y="375"/>
                        <a:pt x="492" y="94"/>
                        <a:pt x="492" y="94"/>
                      </a:cubicBezTo>
                      <a:close/>
                    </a:path>
                  </a:pathLst>
                </a:custGeom>
                <a:solidFill>
                  <a:srgbClr val="43CAE5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endParaRPr lang="zh-CN" altLang="en-US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10266" name="Freeform 8"/>
                <p:cNvSpPr/>
                <p:nvPr/>
              </p:nvSpPr>
              <p:spPr bwMode="auto">
                <a:xfrm rot="2700000">
                  <a:off x="730626" y="3067930"/>
                  <a:ext cx="1939775" cy="711551"/>
                </a:xfrm>
                <a:custGeom>
                  <a:avLst/>
                  <a:gdLst>
                    <a:gd name="T0" fmla="*/ 2147483647 w 820"/>
                    <a:gd name="T1" fmla="*/ 2147483647 h 301"/>
                    <a:gd name="T2" fmla="*/ 2147483647 w 820"/>
                    <a:gd name="T3" fmla="*/ 0 h 301"/>
                    <a:gd name="T4" fmla="*/ 0 w 820"/>
                    <a:gd name="T5" fmla="*/ 0 h 301"/>
                    <a:gd name="T6" fmla="*/ 0 w 820"/>
                    <a:gd name="T7" fmla="*/ 2147483647 h 301"/>
                    <a:gd name="T8" fmla="*/ 2147483647 w 820"/>
                    <a:gd name="T9" fmla="*/ 2147483647 h 301"/>
                    <a:gd name="T10" fmla="*/ 2147483647 w 820"/>
                    <a:gd name="T11" fmla="*/ 2147483647 h 301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820"/>
                    <a:gd name="T19" fmla="*/ 0 h 301"/>
                    <a:gd name="T20" fmla="*/ 820 w 820"/>
                    <a:gd name="T21" fmla="*/ 301 h 301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820" h="301">
                      <a:moveTo>
                        <a:pt x="539" y="282"/>
                      </a:moveTo>
                      <a:cubicBezTo>
                        <a:pt x="820" y="0"/>
                        <a:pt x="820" y="0"/>
                        <a:pt x="82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301"/>
                        <a:pt x="0" y="301"/>
                        <a:pt x="0" y="301"/>
                      </a:cubicBezTo>
                      <a:cubicBezTo>
                        <a:pt x="493" y="301"/>
                        <a:pt x="493" y="301"/>
                        <a:pt x="493" y="301"/>
                      </a:cubicBezTo>
                      <a:cubicBezTo>
                        <a:pt x="519" y="294"/>
                        <a:pt x="531" y="286"/>
                        <a:pt x="539" y="282"/>
                      </a:cubicBezTo>
                      <a:close/>
                    </a:path>
                  </a:pathLst>
                </a:custGeom>
                <a:solidFill>
                  <a:srgbClr val="A6A6A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endParaRPr lang="zh-CN" altLang="en-US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10267" name="Freeform 9"/>
                <p:cNvSpPr/>
                <p:nvPr/>
              </p:nvSpPr>
              <p:spPr bwMode="auto">
                <a:xfrm rot="2700000">
                  <a:off x="2052721" y="2581222"/>
                  <a:ext cx="1081317" cy="1870820"/>
                </a:xfrm>
                <a:custGeom>
                  <a:avLst/>
                  <a:gdLst>
                    <a:gd name="T0" fmla="*/ 2147483647 w 457"/>
                    <a:gd name="T1" fmla="*/ 2147483647 h 791"/>
                    <a:gd name="T2" fmla="*/ 2147483647 w 457"/>
                    <a:gd name="T3" fmla="*/ 2147483647 h 791"/>
                    <a:gd name="T4" fmla="*/ 2147483647 w 457"/>
                    <a:gd name="T5" fmla="*/ 2147483647 h 791"/>
                    <a:gd name="T6" fmla="*/ 2147483647 w 457"/>
                    <a:gd name="T7" fmla="*/ 2147483647 h 791"/>
                    <a:gd name="T8" fmla="*/ 2147483647 w 457"/>
                    <a:gd name="T9" fmla="*/ 2147483647 h 791"/>
                    <a:gd name="T10" fmla="*/ 2147483647 w 457"/>
                    <a:gd name="T11" fmla="*/ 2147483647 h 791"/>
                    <a:gd name="T12" fmla="*/ 2147483647 w 457"/>
                    <a:gd name="T13" fmla="*/ 2147483647 h 791"/>
                    <a:gd name="T14" fmla="*/ 2147483647 w 457"/>
                    <a:gd name="T15" fmla="*/ 2147483647 h 791"/>
                    <a:gd name="T16" fmla="*/ 2147483647 w 457"/>
                    <a:gd name="T17" fmla="*/ 2147483647 h 791"/>
                    <a:gd name="T18" fmla="*/ 2147483647 w 457"/>
                    <a:gd name="T19" fmla="*/ 2147483647 h 791"/>
                    <a:gd name="T20" fmla="*/ 2147483647 w 457"/>
                    <a:gd name="T21" fmla="*/ 2147483647 h 791"/>
                    <a:gd name="T22" fmla="*/ 0 w 457"/>
                    <a:gd name="T23" fmla="*/ 2147483647 h 791"/>
                    <a:gd name="T24" fmla="*/ 2147483647 w 457"/>
                    <a:gd name="T25" fmla="*/ 2147483647 h 791"/>
                    <a:gd name="T26" fmla="*/ 2147483647 w 457"/>
                    <a:gd name="T27" fmla="*/ 2147483647 h 791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w 457"/>
                    <a:gd name="T43" fmla="*/ 0 h 791"/>
                    <a:gd name="T44" fmla="*/ 457 w 457"/>
                    <a:gd name="T45" fmla="*/ 791 h 791"/>
                  </a:gdLst>
                  <a:ahLst/>
                  <a:cxnLst>
                    <a:cxn ang="T28">
                      <a:pos x="T0" y="T1"/>
                    </a:cxn>
                    <a:cxn ang="T29">
                      <a:pos x="T2" y="T3"/>
                    </a:cxn>
                    <a:cxn ang="T30">
                      <a:pos x="T4" y="T5"/>
                    </a:cxn>
                    <a:cxn ang="T31">
                      <a:pos x="T6" y="T7"/>
                    </a:cxn>
                    <a:cxn ang="T32">
                      <a:pos x="T8" y="T9"/>
                    </a:cxn>
                    <a:cxn ang="T33">
                      <a:pos x="T10" y="T11"/>
                    </a:cxn>
                    <a:cxn ang="T34">
                      <a:pos x="T12" y="T13"/>
                    </a:cxn>
                    <a:cxn ang="T35">
                      <a:pos x="T14" y="T15"/>
                    </a:cxn>
                    <a:cxn ang="T36">
                      <a:pos x="T16" y="T17"/>
                    </a:cxn>
                    <a:cxn ang="T37">
                      <a:pos x="T18" y="T19"/>
                    </a:cxn>
                    <a:cxn ang="T38">
                      <a:pos x="T20" y="T21"/>
                    </a:cxn>
                    <a:cxn ang="T39">
                      <a:pos x="T22" y="T23"/>
                    </a:cxn>
                    <a:cxn ang="T40">
                      <a:pos x="T24" y="T25"/>
                    </a:cxn>
                    <a:cxn ang="T41">
                      <a:pos x="T26" y="T27"/>
                    </a:cxn>
                  </a:cxnLst>
                  <a:rect l="T42" t="T43" r="T44" b="T45"/>
                  <a:pathLst>
                    <a:path w="457" h="791">
                      <a:moveTo>
                        <a:pt x="363" y="492"/>
                      </a:moveTo>
                      <a:cubicBezTo>
                        <a:pt x="378" y="477"/>
                        <a:pt x="381" y="445"/>
                        <a:pt x="381" y="418"/>
                      </a:cubicBezTo>
                      <a:cubicBezTo>
                        <a:pt x="381" y="241"/>
                        <a:pt x="381" y="241"/>
                        <a:pt x="381" y="241"/>
                      </a:cubicBezTo>
                      <a:cubicBezTo>
                        <a:pt x="428" y="241"/>
                        <a:pt x="428" y="241"/>
                        <a:pt x="428" y="241"/>
                      </a:cubicBezTo>
                      <a:cubicBezTo>
                        <a:pt x="445" y="241"/>
                        <a:pt x="457" y="221"/>
                        <a:pt x="444" y="207"/>
                      </a:cubicBezTo>
                      <a:cubicBezTo>
                        <a:pt x="254" y="16"/>
                        <a:pt x="254" y="16"/>
                        <a:pt x="254" y="16"/>
                      </a:cubicBezTo>
                      <a:cubicBezTo>
                        <a:pt x="241" y="0"/>
                        <a:pt x="218" y="0"/>
                        <a:pt x="204" y="16"/>
                      </a:cubicBezTo>
                      <a:cubicBezTo>
                        <a:pt x="15" y="207"/>
                        <a:pt x="15" y="207"/>
                        <a:pt x="15" y="207"/>
                      </a:cubicBezTo>
                      <a:cubicBezTo>
                        <a:pt x="2" y="222"/>
                        <a:pt x="13" y="241"/>
                        <a:pt x="31" y="241"/>
                      </a:cubicBezTo>
                      <a:cubicBezTo>
                        <a:pt x="75" y="241"/>
                        <a:pt x="75" y="241"/>
                        <a:pt x="75" y="241"/>
                      </a:cubicBezTo>
                      <a:cubicBezTo>
                        <a:pt x="75" y="241"/>
                        <a:pt x="75" y="633"/>
                        <a:pt x="75" y="683"/>
                      </a:cubicBezTo>
                      <a:cubicBezTo>
                        <a:pt x="75" y="739"/>
                        <a:pt x="42" y="784"/>
                        <a:pt x="0" y="784"/>
                      </a:cubicBezTo>
                      <a:cubicBezTo>
                        <a:pt x="0" y="784"/>
                        <a:pt x="31" y="791"/>
                        <a:pt x="66" y="762"/>
                      </a:cubicBezTo>
                      <a:cubicBezTo>
                        <a:pt x="81" y="750"/>
                        <a:pt x="363" y="492"/>
                        <a:pt x="363" y="492"/>
                      </a:cubicBezTo>
                      <a:close/>
                    </a:path>
                  </a:pathLst>
                </a:custGeom>
                <a:solidFill>
                  <a:srgbClr val="92D05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endParaRPr lang="zh-CN" altLang="en-US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10268" name="Freeform 10"/>
                <p:cNvSpPr/>
                <p:nvPr/>
              </p:nvSpPr>
              <p:spPr bwMode="auto">
                <a:xfrm rot="2700000">
                  <a:off x="614612" y="726093"/>
                  <a:ext cx="712551" cy="1941775"/>
                </a:xfrm>
                <a:custGeom>
                  <a:avLst/>
                  <a:gdLst>
                    <a:gd name="T0" fmla="*/ 2147483647 w 301"/>
                    <a:gd name="T1" fmla="*/ 2147483647 h 821"/>
                    <a:gd name="T2" fmla="*/ 2147483647 w 301"/>
                    <a:gd name="T3" fmla="*/ 2147483647 h 821"/>
                    <a:gd name="T4" fmla="*/ 2147483647 w 301"/>
                    <a:gd name="T5" fmla="*/ 0 h 821"/>
                    <a:gd name="T6" fmla="*/ 0 w 301"/>
                    <a:gd name="T7" fmla="*/ 0 h 821"/>
                    <a:gd name="T8" fmla="*/ 0 w 301"/>
                    <a:gd name="T9" fmla="*/ 2147483647 h 821"/>
                    <a:gd name="T10" fmla="*/ 2147483647 w 301"/>
                    <a:gd name="T11" fmla="*/ 2147483647 h 821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301"/>
                    <a:gd name="T19" fmla="*/ 0 h 821"/>
                    <a:gd name="T20" fmla="*/ 301 w 301"/>
                    <a:gd name="T21" fmla="*/ 821 h 821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301" h="821">
                      <a:moveTo>
                        <a:pt x="20" y="539"/>
                      </a:moveTo>
                      <a:cubicBezTo>
                        <a:pt x="301" y="821"/>
                        <a:pt x="301" y="821"/>
                        <a:pt x="301" y="821"/>
                      </a:cubicBezTo>
                      <a:cubicBezTo>
                        <a:pt x="301" y="0"/>
                        <a:pt x="301" y="0"/>
                        <a:pt x="301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493"/>
                        <a:pt x="0" y="493"/>
                        <a:pt x="0" y="493"/>
                      </a:cubicBezTo>
                      <a:cubicBezTo>
                        <a:pt x="7" y="520"/>
                        <a:pt x="15" y="532"/>
                        <a:pt x="20" y="539"/>
                      </a:cubicBezTo>
                      <a:close/>
                    </a:path>
                  </a:pathLst>
                </a:custGeom>
                <a:solidFill>
                  <a:srgbClr val="A6A6A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endParaRPr lang="zh-CN" altLang="en-US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10269" name="Freeform 11"/>
                <p:cNvSpPr/>
                <p:nvPr/>
              </p:nvSpPr>
              <p:spPr bwMode="auto">
                <a:xfrm rot="2700000">
                  <a:off x="-56035" y="2051393"/>
                  <a:ext cx="1870819" cy="1078320"/>
                </a:xfrm>
                <a:custGeom>
                  <a:avLst/>
                  <a:gdLst>
                    <a:gd name="T0" fmla="*/ 2147483647 w 791"/>
                    <a:gd name="T1" fmla="*/ 2147483647 h 456"/>
                    <a:gd name="T2" fmla="*/ 2147483647 w 791"/>
                    <a:gd name="T3" fmla="*/ 2147483647 h 456"/>
                    <a:gd name="T4" fmla="*/ 2147483647 w 791"/>
                    <a:gd name="T5" fmla="*/ 2147483647 h 456"/>
                    <a:gd name="T6" fmla="*/ 2147483647 w 791"/>
                    <a:gd name="T7" fmla="*/ 2147483647 h 456"/>
                    <a:gd name="T8" fmla="*/ 2147483647 w 791"/>
                    <a:gd name="T9" fmla="*/ 2147483647 h 456"/>
                    <a:gd name="T10" fmla="*/ 2147483647 w 791"/>
                    <a:gd name="T11" fmla="*/ 2147483647 h 456"/>
                    <a:gd name="T12" fmla="*/ 2147483647 w 791"/>
                    <a:gd name="T13" fmla="*/ 2147483647 h 456"/>
                    <a:gd name="T14" fmla="*/ 2147483647 w 791"/>
                    <a:gd name="T15" fmla="*/ 2147483647 h 456"/>
                    <a:gd name="T16" fmla="*/ 2147483647 w 791"/>
                    <a:gd name="T17" fmla="*/ 2147483647 h 456"/>
                    <a:gd name="T18" fmla="*/ 2147483647 w 791"/>
                    <a:gd name="T19" fmla="*/ 2147483647 h 456"/>
                    <a:gd name="T20" fmla="*/ 2147483647 w 791"/>
                    <a:gd name="T21" fmla="*/ 2147483647 h 456"/>
                    <a:gd name="T22" fmla="*/ 2147483647 w 791"/>
                    <a:gd name="T23" fmla="*/ 0 h 456"/>
                    <a:gd name="T24" fmla="*/ 2147483647 w 791"/>
                    <a:gd name="T25" fmla="*/ 2147483647 h 456"/>
                    <a:gd name="T26" fmla="*/ 2147483647 w 791"/>
                    <a:gd name="T27" fmla="*/ 2147483647 h 45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w 791"/>
                    <a:gd name="T43" fmla="*/ 0 h 456"/>
                    <a:gd name="T44" fmla="*/ 791 w 791"/>
                    <a:gd name="T45" fmla="*/ 456 h 456"/>
                  </a:gdLst>
                  <a:ahLst/>
                  <a:cxnLst>
                    <a:cxn ang="T28">
                      <a:pos x="T0" y="T1"/>
                    </a:cxn>
                    <a:cxn ang="T29">
                      <a:pos x="T2" y="T3"/>
                    </a:cxn>
                    <a:cxn ang="T30">
                      <a:pos x="T4" y="T5"/>
                    </a:cxn>
                    <a:cxn ang="T31">
                      <a:pos x="T6" y="T7"/>
                    </a:cxn>
                    <a:cxn ang="T32">
                      <a:pos x="T8" y="T9"/>
                    </a:cxn>
                    <a:cxn ang="T33">
                      <a:pos x="T10" y="T11"/>
                    </a:cxn>
                    <a:cxn ang="T34">
                      <a:pos x="T12" y="T13"/>
                    </a:cxn>
                    <a:cxn ang="T35">
                      <a:pos x="T14" y="T15"/>
                    </a:cxn>
                    <a:cxn ang="T36">
                      <a:pos x="T16" y="T17"/>
                    </a:cxn>
                    <a:cxn ang="T37">
                      <a:pos x="T18" y="T19"/>
                    </a:cxn>
                    <a:cxn ang="T38">
                      <a:pos x="T20" y="T21"/>
                    </a:cxn>
                    <a:cxn ang="T39">
                      <a:pos x="T22" y="T23"/>
                    </a:cxn>
                    <a:cxn ang="T40">
                      <a:pos x="T24" y="T25"/>
                    </a:cxn>
                    <a:cxn ang="T41">
                      <a:pos x="T26" y="T27"/>
                    </a:cxn>
                  </a:cxnLst>
                  <a:rect l="T42" t="T43" r="T44" b="T45"/>
                  <a:pathLst>
                    <a:path w="791" h="456">
                      <a:moveTo>
                        <a:pt x="298" y="362"/>
                      </a:moveTo>
                      <a:cubicBezTo>
                        <a:pt x="314" y="378"/>
                        <a:pt x="345" y="381"/>
                        <a:pt x="373" y="381"/>
                      </a:cubicBezTo>
                      <a:cubicBezTo>
                        <a:pt x="550" y="381"/>
                        <a:pt x="550" y="381"/>
                        <a:pt x="550" y="381"/>
                      </a:cubicBezTo>
                      <a:cubicBezTo>
                        <a:pt x="550" y="428"/>
                        <a:pt x="550" y="428"/>
                        <a:pt x="550" y="428"/>
                      </a:cubicBezTo>
                      <a:cubicBezTo>
                        <a:pt x="550" y="444"/>
                        <a:pt x="569" y="456"/>
                        <a:pt x="584" y="444"/>
                      </a:cubicBezTo>
                      <a:cubicBezTo>
                        <a:pt x="774" y="254"/>
                        <a:pt x="774" y="254"/>
                        <a:pt x="774" y="254"/>
                      </a:cubicBezTo>
                      <a:cubicBezTo>
                        <a:pt x="791" y="240"/>
                        <a:pt x="791" y="218"/>
                        <a:pt x="774" y="204"/>
                      </a:cubicBezTo>
                      <a:cubicBezTo>
                        <a:pt x="584" y="14"/>
                        <a:pt x="584" y="14"/>
                        <a:pt x="584" y="14"/>
                      </a:cubicBezTo>
                      <a:cubicBezTo>
                        <a:pt x="569" y="2"/>
                        <a:pt x="550" y="12"/>
                        <a:pt x="550" y="31"/>
                      </a:cubicBezTo>
                      <a:cubicBezTo>
                        <a:pt x="549" y="75"/>
                        <a:pt x="549" y="75"/>
                        <a:pt x="549" y="75"/>
                      </a:cubicBezTo>
                      <a:cubicBezTo>
                        <a:pt x="549" y="75"/>
                        <a:pt x="157" y="75"/>
                        <a:pt x="107" y="75"/>
                      </a:cubicBezTo>
                      <a:cubicBezTo>
                        <a:pt x="51" y="75"/>
                        <a:pt x="6" y="42"/>
                        <a:pt x="6" y="0"/>
                      </a:cubicBezTo>
                      <a:cubicBezTo>
                        <a:pt x="6" y="0"/>
                        <a:pt x="0" y="31"/>
                        <a:pt x="28" y="66"/>
                      </a:cubicBezTo>
                      <a:cubicBezTo>
                        <a:pt x="40" y="81"/>
                        <a:pt x="298" y="362"/>
                        <a:pt x="298" y="362"/>
                      </a:cubicBezTo>
                      <a:close/>
                    </a:path>
                  </a:pathLst>
                </a:custGeom>
                <a:solidFill>
                  <a:srgbClr val="43CAE5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endParaRPr lang="zh-CN" altLang="en-US">
                    <a:latin typeface="Arial" panose="020B0604020202020204" pitchFamily="34" charset="0"/>
                  </a:endParaRPr>
                </a:p>
              </p:txBody>
            </p:sp>
          </p:grpSp>
          <p:sp>
            <p:nvSpPr>
              <p:cNvPr id="10262" name="Freeform 12"/>
              <p:cNvSpPr/>
              <p:nvPr/>
            </p:nvSpPr>
            <p:spPr bwMode="auto">
              <a:xfrm rot="2700000">
                <a:off x="1261261" y="-56035"/>
                <a:ext cx="1081317" cy="1870820"/>
              </a:xfrm>
              <a:custGeom>
                <a:avLst/>
                <a:gdLst>
                  <a:gd name="T0" fmla="*/ 2147483647 w 457"/>
                  <a:gd name="T1" fmla="*/ 2147483647 h 791"/>
                  <a:gd name="T2" fmla="*/ 2147483647 w 457"/>
                  <a:gd name="T3" fmla="*/ 2147483647 h 791"/>
                  <a:gd name="T4" fmla="*/ 2147483647 w 457"/>
                  <a:gd name="T5" fmla="*/ 2147483647 h 791"/>
                  <a:gd name="T6" fmla="*/ 2147483647 w 457"/>
                  <a:gd name="T7" fmla="*/ 2147483647 h 791"/>
                  <a:gd name="T8" fmla="*/ 2147483647 w 457"/>
                  <a:gd name="T9" fmla="*/ 2147483647 h 791"/>
                  <a:gd name="T10" fmla="*/ 2147483647 w 457"/>
                  <a:gd name="T11" fmla="*/ 2147483647 h 791"/>
                  <a:gd name="T12" fmla="*/ 2147483647 w 457"/>
                  <a:gd name="T13" fmla="*/ 2147483647 h 791"/>
                  <a:gd name="T14" fmla="*/ 2147483647 w 457"/>
                  <a:gd name="T15" fmla="*/ 2147483647 h 791"/>
                  <a:gd name="T16" fmla="*/ 2147483647 w 457"/>
                  <a:gd name="T17" fmla="*/ 2147483647 h 791"/>
                  <a:gd name="T18" fmla="*/ 2147483647 w 457"/>
                  <a:gd name="T19" fmla="*/ 2147483647 h 791"/>
                  <a:gd name="T20" fmla="*/ 2147483647 w 457"/>
                  <a:gd name="T21" fmla="*/ 2147483647 h 791"/>
                  <a:gd name="T22" fmla="*/ 2147483647 w 457"/>
                  <a:gd name="T23" fmla="*/ 2147483647 h 791"/>
                  <a:gd name="T24" fmla="*/ 2147483647 w 457"/>
                  <a:gd name="T25" fmla="*/ 2147483647 h 791"/>
                  <a:gd name="T26" fmla="*/ 2147483647 w 457"/>
                  <a:gd name="T27" fmla="*/ 2147483647 h 791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457"/>
                  <a:gd name="T43" fmla="*/ 0 h 791"/>
                  <a:gd name="T44" fmla="*/ 457 w 457"/>
                  <a:gd name="T45" fmla="*/ 791 h 791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457" h="791">
                    <a:moveTo>
                      <a:pt x="94" y="299"/>
                    </a:moveTo>
                    <a:cubicBezTo>
                      <a:pt x="79" y="315"/>
                      <a:pt x="75" y="346"/>
                      <a:pt x="75" y="373"/>
                    </a:cubicBezTo>
                    <a:cubicBezTo>
                      <a:pt x="75" y="550"/>
                      <a:pt x="75" y="550"/>
                      <a:pt x="75" y="550"/>
                    </a:cubicBezTo>
                    <a:cubicBezTo>
                      <a:pt x="29" y="550"/>
                      <a:pt x="29" y="550"/>
                      <a:pt x="29" y="550"/>
                    </a:cubicBezTo>
                    <a:cubicBezTo>
                      <a:pt x="12" y="550"/>
                      <a:pt x="0" y="570"/>
                      <a:pt x="13" y="585"/>
                    </a:cubicBezTo>
                    <a:cubicBezTo>
                      <a:pt x="202" y="775"/>
                      <a:pt x="202" y="775"/>
                      <a:pt x="202" y="775"/>
                    </a:cubicBezTo>
                    <a:cubicBezTo>
                      <a:pt x="216" y="791"/>
                      <a:pt x="239" y="791"/>
                      <a:pt x="253" y="775"/>
                    </a:cubicBezTo>
                    <a:cubicBezTo>
                      <a:pt x="442" y="585"/>
                      <a:pt x="442" y="585"/>
                      <a:pt x="442" y="585"/>
                    </a:cubicBezTo>
                    <a:cubicBezTo>
                      <a:pt x="455" y="570"/>
                      <a:pt x="444" y="550"/>
                      <a:pt x="426" y="550"/>
                    </a:cubicBezTo>
                    <a:cubicBezTo>
                      <a:pt x="381" y="550"/>
                      <a:pt x="381" y="550"/>
                      <a:pt x="381" y="550"/>
                    </a:cubicBezTo>
                    <a:cubicBezTo>
                      <a:pt x="381" y="550"/>
                      <a:pt x="381" y="158"/>
                      <a:pt x="381" y="108"/>
                    </a:cubicBezTo>
                    <a:cubicBezTo>
                      <a:pt x="381" y="52"/>
                      <a:pt x="414" y="7"/>
                      <a:pt x="457" y="7"/>
                    </a:cubicBezTo>
                    <a:cubicBezTo>
                      <a:pt x="457" y="7"/>
                      <a:pt x="426" y="0"/>
                      <a:pt x="390" y="29"/>
                    </a:cubicBezTo>
                    <a:cubicBezTo>
                      <a:pt x="375" y="41"/>
                      <a:pt x="94" y="299"/>
                      <a:pt x="94" y="299"/>
                    </a:cubicBezTo>
                    <a:close/>
                  </a:path>
                </a:pathLst>
              </a:custGeom>
              <a:solidFill>
                <a:srgbClr val="92D05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>
                  <a:latin typeface="Arial" panose="020B0604020202020204" pitchFamily="34" charset="0"/>
                </a:endParaRPr>
              </a:p>
            </p:txBody>
          </p:sp>
        </p:grpSp>
        <p:sp>
          <p:nvSpPr>
            <p:cNvPr id="10257" name="文本框 62"/>
            <p:cNvSpPr txBox="1">
              <a:spLocks noChangeArrowheads="1"/>
            </p:cNvSpPr>
            <p:nvPr/>
          </p:nvSpPr>
          <p:spPr bwMode="auto">
            <a:xfrm>
              <a:off x="1194649" y="923100"/>
              <a:ext cx="607617" cy="5428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charset="-122"/>
                  <a:cs typeface="微软雅黑 Light" panose="020B0502040204020203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charset="-122"/>
                  <a:cs typeface="微软雅黑 Light" panose="020B0502040204020203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charset="-122"/>
                  <a:cs typeface="微软雅黑 Light" panose="020B0502040204020203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charset="-122"/>
                  <a:cs typeface="微软雅黑 Light" panose="020B0502040204020203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charset="-122"/>
                  <a:cs typeface="微软雅黑 Light" panose="020B0502040204020203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charset="-122"/>
                  <a:cs typeface="微软雅黑 Light" panose="020B0502040204020203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charset="-122"/>
                  <a:cs typeface="微软雅黑 Light" panose="020B0502040204020203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charset="-122"/>
                  <a:cs typeface="微软雅黑 Light" panose="020B0502040204020203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charset="-122"/>
                  <a:cs typeface="微软雅黑 Light" panose="020B0502040204020203" charset="-122"/>
                </a:defRPr>
              </a:lvl9pPr>
            </a:lstStyle>
            <a:p>
              <a:pPr eaLnBrk="1" hangingPunct="1">
                <a:buFont typeface="Arial" panose="020B0604020202020204" pitchFamily="34" charset="0"/>
                <a:buNone/>
              </a:pPr>
              <a:r>
                <a:rPr lang="en-US" altLang="zh-CN" sz="2800" dirty="0">
                  <a:solidFill>
                    <a:schemeClr val="bg1"/>
                  </a:solidFill>
                  <a:latin typeface="Arial" panose="020B0604020202020204" pitchFamily="34" charset="0"/>
                </a:rPr>
                <a:t>01</a:t>
              </a:r>
              <a:endParaRPr lang="zh-CN" altLang="en-US" sz="2800" dirty="0">
                <a:solidFill>
                  <a:schemeClr val="bg1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0258" name="文本框 63"/>
            <p:cNvSpPr txBox="1">
              <a:spLocks noChangeArrowheads="1"/>
            </p:cNvSpPr>
            <p:nvPr/>
          </p:nvSpPr>
          <p:spPr bwMode="auto">
            <a:xfrm>
              <a:off x="939877" y="2659858"/>
              <a:ext cx="607617" cy="5428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charset="-122"/>
                  <a:cs typeface="微软雅黑 Light" panose="020B0502040204020203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charset="-122"/>
                  <a:cs typeface="微软雅黑 Light" panose="020B0502040204020203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charset="-122"/>
                  <a:cs typeface="微软雅黑 Light" panose="020B0502040204020203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charset="-122"/>
                  <a:cs typeface="微软雅黑 Light" panose="020B0502040204020203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charset="-122"/>
                  <a:cs typeface="微软雅黑 Light" panose="020B0502040204020203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charset="-122"/>
                  <a:cs typeface="微软雅黑 Light" panose="020B0502040204020203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charset="-122"/>
                  <a:cs typeface="微软雅黑 Light" panose="020B0502040204020203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charset="-122"/>
                  <a:cs typeface="微软雅黑 Light" panose="020B0502040204020203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charset="-122"/>
                  <a:cs typeface="微软雅黑 Light" panose="020B0502040204020203" charset="-122"/>
                </a:defRPr>
              </a:lvl9pPr>
            </a:lstStyle>
            <a:p>
              <a:pPr eaLnBrk="1" hangingPunct="1">
                <a:buFont typeface="Arial" panose="020B0604020202020204" pitchFamily="34" charset="0"/>
                <a:buNone/>
              </a:pPr>
              <a:r>
                <a:rPr lang="en-US" altLang="zh-CN" sz="2800" dirty="0">
                  <a:solidFill>
                    <a:schemeClr val="bg1"/>
                  </a:solidFill>
                  <a:latin typeface="Arial" panose="020B0604020202020204" pitchFamily="34" charset="0"/>
                </a:rPr>
                <a:t>04</a:t>
              </a:r>
              <a:endParaRPr lang="zh-CN" altLang="en-US" sz="2800" dirty="0">
                <a:solidFill>
                  <a:schemeClr val="bg1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0259" name="文本框 64"/>
            <p:cNvSpPr txBox="1">
              <a:spLocks noChangeArrowheads="1"/>
            </p:cNvSpPr>
            <p:nvPr/>
          </p:nvSpPr>
          <p:spPr bwMode="auto">
            <a:xfrm>
              <a:off x="2599880" y="2894696"/>
              <a:ext cx="607617" cy="5428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charset="-122"/>
                  <a:cs typeface="微软雅黑 Light" panose="020B0502040204020203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charset="-122"/>
                  <a:cs typeface="微软雅黑 Light" panose="020B0502040204020203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charset="-122"/>
                  <a:cs typeface="微软雅黑 Light" panose="020B0502040204020203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charset="-122"/>
                  <a:cs typeface="微软雅黑 Light" panose="020B0502040204020203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charset="-122"/>
                  <a:cs typeface="微软雅黑 Light" panose="020B0502040204020203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charset="-122"/>
                  <a:cs typeface="微软雅黑 Light" panose="020B0502040204020203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charset="-122"/>
                  <a:cs typeface="微软雅黑 Light" panose="020B0502040204020203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charset="-122"/>
                  <a:cs typeface="微软雅黑 Light" panose="020B0502040204020203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charset="-122"/>
                  <a:cs typeface="微软雅黑 Light" panose="020B0502040204020203" charset="-122"/>
                </a:defRPr>
              </a:lvl9pPr>
            </a:lstStyle>
            <a:p>
              <a:pPr eaLnBrk="1" hangingPunct="1">
                <a:buFont typeface="Arial" panose="020B0604020202020204" pitchFamily="34" charset="0"/>
                <a:buNone/>
              </a:pPr>
              <a:r>
                <a:rPr lang="en-US" altLang="zh-CN" sz="2800" dirty="0">
                  <a:solidFill>
                    <a:schemeClr val="bg1"/>
                  </a:solidFill>
                  <a:latin typeface="Arial" panose="020B0604020202020204" pitchFamily="34" charset="0"/>
                </a:rPr>
                <a:t>03</a:t>
              </a:r>
              <a:endParaRPr lang="zh-CN" altLang="en-US" sz="2800" dirty="0">
                <a:solidFill>
                  <a:schemeClr val="bg1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0260" name="文本框 65"/>
            <p:cNvSpPr txBox="1">
              <a:spLocks noChangeArrowheads="1"/>
            </p:cNvSpPr>
            <p:nvPr/>
          </p:nvSpPr>
          <p:spPr bwMode="auto">
            <a:xfrm>
              <a:off x="2913357" y="1212606"/>
              <a:ext cx="607617" cy="5428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charset="-122"/>
                  <a:cs typeface="微软雅黑 Light" panose="020B0502040204020203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charset="-122"/>
                  <a:cs typeface="微软雅黑 Light" panose="020B0502040204020203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charset="-122"/>
                  <a:cs typeface="微软雅黑 Light" panose="020B0502040204020203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charset="-122"/>
                  <a:cs typeface="微软雅黑 Light" panose="020B0502040204020203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charset="-122"/>
                  <a:cs typeface="微软雅黑 Light" panose="020B0502040204020203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charset="-122"/>
                  <a:cs typeface="微软雅黑 Light" panose="020B0502040204020203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charset="-122"/>
                  <a:cs typeface="微软雅黑 Light" panose="020B0502040204020203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charset="-122"/>
                  <a:cs typeface="微软雅黑 Light" panose="020B0502040204020203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charset="-122"/>
                  <a:cs typeface="微软雅黑 Light" panose="020B0502040204020203" charset="-122"/>
                </a:defRPr>
              </a:lvl9pPr>
            </a:lstStyle>
            <a:p>
              <a:pPr eaLnBrk="1" hangingPunct="1">
                <a:buFont typeface="Arial" panose="020B0604020202020204" pitchFamily="34" charset="0"/>
                <a:buNone/>
              </a:pPr>
              <a:r>
                <a:rPr lang="en-US" altLang="zh-CN" sz="2800" dirty="0">
                  <a:solidFill>
                    <a:schemeClr val="bg1"/>
                  </a:solidFill>
                  <a:latin typeface="Arial" panose="020B0604020202020204" pitchFamily="34" charset="0"/>
                </a:rPr>
                <a:t>02</a:t>
              </a:r>
              <a:endParaRPr lang="zh-CN" altLang="en-US" sz="2800" dirty="0">
                <a:solidFill>
                  <a:schemeClr val="bg1"/>
                </a:solidFill>
                <a:latin typeface="Arial" panose="020B0604020202020204" pitchFamily="34" charset="0"/>
              </a:endParaRPr>
            </a:p>
          </p:txBody>
        </p:sp>
      </p:grpSp>
      <p:sp>
        <p:nvSpPr>
          <p:cNvPr id="46" name="TextBox 23"/>
          <p:cNvSpPr txBox="1"/>
          <p:nvPr/>
        </p:nvSpPr>
        <p:spPr>
          <a:xfrm>
            <a:off x="2612951" y="1706818"/>
            <a:ext cx="2581611" cy="7155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50000"/>
              </a:lnSpc>
            </a:pPr>
            <a:r>
              <a:rPr lang="zh-CN" altLang="en-US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+mn-lt"/>
              </a:rPr>
              <a:t>点击添加相关标题文字，点击添加相关标题文字，点击添加相关标题文字，点击添加相关标题文字，点击添加相关标题文字。</a:t>
            </a:r>
            <a:endParaRPr lang="en-GB" altLang="zh-CN" sz="9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47" name="TextBox 24"/>
          <p:cNvSpPr txBox="1"/>
          <p:nvPr/>
        </p:nvSpPr>
        <p:spPr>
          <a:xfrm>
            <a:off x="4189159" y="1386068"/>
            <a:ext cx="100540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职业兴趣</a:t>
            </a:r>
            <a:endParaRPr lang="zh-CN" altLang="en-US" sz="16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48" name="TextBox 23"/>
          <p:cNvSpPr txBox="1"/>
          <p:nvPr/>
        </p:nvSpPr>
        <p:spPr>
          <a:xfrm>
            <a:off x="1107492" y="4020180"/>
            <a:ext cx="2581611" cy="714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50000"/>
              </a:lnSpc>
            </a:pPr>
            <a:r>
              <a:rPr lang="zh-CN" altLang="en-US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+mn-lt"/>
              </a:rPr>
              <a:t>点击添加相关标题文字，点击添加相关标题文字，点击添加</a:t>
            </a:r>
            <a:r>
              <a:rPr lang="zh-CN" altLang="en-US" sz="9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+mn-lt"/>
              </a:rPr>
              <a:t>相点击即可编辑点击即可编辑点击即可编辑关</a:t>
            </a:r>
            <a:r>
              <a:rPr lang="zh-CN" altLang="en-US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+mn-lt"/>
              </a:rPr>
              <a:t>标题文字。</a:t>
            </a:r>
            <a:endParaRPr lang="en-GB" altLang="zh-CN" sz="9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49" name="TextBox 24"/>
          <p:cNvSpPr txBox="1"/>
          <p:nvPr/>
        </p:nvSpPr>
        <p:spPr>
          <a:xfrm>
            <a:off x="2683700" y="3699430"/>
            <a:ext cx="100540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个人特质</a:t>
            </a:r>
            <a:endParaRPr lang="zh-CN" altLang="en-US" sz="16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54" name="TextBox 23"/>
          <p:cNvSpPr txBox="1"/>
          <p:nvPr/>
        </p:nvSpPr>
        <p:spPr>
          <a:xfrm>
            <a:off x="9145434" y="3972070"/>
            <a:ext cx="2476650" cy="7155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zh-CN" altLang="en-US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+mn-lt"/>
              </a:rPr>
              <a:t>点击添加相关标题文字，点击添加相关标题文字，点击添加相关标题文字，点击添加相关标题文字，点击添加相关标题文字。</a:t>
            </a:r>
            <a:endParaRPr lang="en-GB" altLang="zh-CN" sz="9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55" name="TextBox 24"/>
          <p:cNvSpPr txBox="1"/>
          <p:nvPr/>
        </p:nvSpPr>
        <p:spPr>
          <a:xfrm>
            <a:off x="9145434" y="3651320"/>
            <a:ext cx="100540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职业能力</a:t>
            </a:r>
            <a:endParaRPr lang="zh-CN" altLang="en-US" sz="16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56" name="TextBox 23"/>
          <p:cNvSpPr txBox="1"/>
          <p:nvPr/>
        </p:nvSpPr>
        <p:spPr>
          <a:xfrm>
            <a:off x="6977061" y="6001083"/>
            <a:ext cx="2476650" cy="7155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zh-CN" altLang="en-US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+mn-lt"/>
              </a:rPr>
              <a:t>点击添加相关标题文字，点击添加相关标题文字，点击添加相关标题文字，点击添加相关标题文字，点击添加相关标题文字。</a:t>
            </a:r>
            <a:endParaRPr lang="en-GB" altLang="zh-CN" sz="9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57" name="TextBox 24"/>
          <p:cNvSpPr txBox="1"/>
          <p:nvPr/>
        </p:nvSpPr>
        <p:spPr>
          <a:xfrm>
            <a:off x="6977061" y="5680333"/>
            <a:ext cx="121058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职业价值观</a:t>
            </a:r>
            <a:endParaRPr lang="zh-CN" altLang="en-US" sz="16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43" name="矩形 42"/>
          <p:cNvSpPr/>
          <p:nvPr/>
        </p:nvSpPr>
        <p:spPr>
          <a:xfrm>
            <a:off x="1028775" y="845134"/>
            <a:ext cx="1005403" cy="338554"/>
          </a:xfrm>
          <a:prstGeom prst="rect">
            <a:avLst/>
          </a:prstGeom>
          <a:effectLst/>
        </p:spPr>
        <p:txBody>
          <a:bodyPr vert="horz" wrap="none">
            <a:spAutoFit/>
          </a:bodyPr>
          <a:lstStyle/>
          <a:p>
            <a:r>
              <a:rPr lang="zh-CN" altLang="en-US" sz="1600" b="1" dirty="0" smtClean="0">
                <a:solidFill>
                  <a:srgbClr val="004193"/>
                </a:solidFill>
                <a:latin typeface="+mj-lt"/>
                <a:ea typeface="微软雅黑" panose="020B0503020204020204" pitchFamily="34" charset="-122"/>
              </a:rPr>
              <a:t>自我认知</a:t>
            </a:r>
            <a:endParaRPr lang="zh-CN" altLang="en-US" sz="1600" b="1" dirty="0">
              <a:solidFill>
                <a:srgbClr val="004193"/>
              </a:solidFill>
              <a:latin typeface="+mj-lt"/>
              <a:ea typeface="微软雅黑" panose="020B0503020204020204" pitchFamily="34" charset="-122"/>
            </a:endParaRPr>
          </a:p>
        </p:txBody>
      </p:sp>
      <p:sp>
        <p:nvSpPr>
          <p:cNvPr id="44" name="矩形 43"/>
          <p:cNvSpPr/>
          <p:nvPr/>
        </p:nvSpPr>
        <p:spPr>
          <a:xfrm>
            <a:off x="1028775" y="270071"/>
            <a:ext cx="511679" cy="707886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r>
              <a:rPr lang="en-US" altLang="zh-CN" sz="4000" dirty="0" smtClean="0">
                <a:solidFill>
                  <a:srgbClr val="004193"/>
                </a:solidFill>
                <a:latin typeface="Agency FB" panose="020B0503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01</a:t>
            </a:r>
            <a:endParaRPr lang="zh-CN" altLang="en-US" sz="4000" dirty="0">
              <a:solidFill>
                <a:srgbClr val="004193"/>
              </a:solidFill>
              <a:latin typeface="Agency FB" panose="020B0503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45" name="矩形 44"/>
          <p:cNvSpPr/>
          <p:nvPr/>
        </p:nvSpPr>
        <p:spPr>
          <a:xfrm>
            <a:off x="1028775" y="87933"/>
            <a:ext cx="778931" cy="369332"/>
          </a:xfrm>
          <a:prstGeom prst="rect">
            <a:avLst/>
          </a:prstGeom>
          <a:effectLst/>
        </p:spPr>
        <p:txBody>
          <a:bodyPr vert="horz" wrap="none">
            <a:spAutoFit/>
          </a:bodyPr>
          <a:lstStyle/>
          <a:p>
            <a:r>
              <a:rPr lang="en-US" altLang="zh-CN" dirty="0" smtClean="0">
                <a:solidFill>
                  <a:srgbClr val="004193"/>
                </a:solidFill>
                <a:latin typeface="+mj-lt"/>
                <a:ea typeface="微软雅黑" panose="020B0503020204020204" pitchFamily="34" charset="-122"/>
              </a:rPr>
              <a:t>PART</a:t>
            </a:r>
            <a:endParaRPr lang="zh-CN" altLang="en-US" dirty="0">
              <a:solidFill>
                <a:srgbClr val="004193"/>
              </a:solidFill>
              <a:latin typeface="+mj-lt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Tm="0">
        <p:fade/>
      </p:transition>
    </mc:Choice>
    <mc:Fallback>
      <p:transition spd="med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8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" presetID="12" presetClass="entr" presetSubtype="1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300"/>
                            </p:stCondLst>
                            <p:childTnLst>
                              <p:par>
                                <p:cTn id="14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800"/>
                            </p:stCondLst>
                            <p:childTnLst>
                              <p:par>
                                <p:cTn id="19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30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8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300"/>
                            </p:stCondLst>
                            <p:childTnLst>
                              <p:par>
                                <p:cTn id="3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800"/>
                            </p:stCondLst>
                            <p:childTnLst>
                              <p:par>
                                <p:cTn id="4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2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4300"/>
                            </p:stCondLst>
                            <p:childTnLst>
                              <p:par>
                                <p:cTn id="47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50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54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4800"/>
                            </p:stCondLst>
                            <p:childTnLst>
                              <p:par>
                                <p:cTn id="56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59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63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5300"/>
                            </p:stCondLst>
                            <p:childTnLst>
                              <p:par>
                                <p:cTn id="6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68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72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5800"/>
                            </p:stCondLst>
                            <p:childTnLst>
                              <p:par>
                                <p:cTn id="74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" dur="5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7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0" dur="500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81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/>
      <p:bldP spid="47" grpId="0"/>
      <p:bldP spid="48" grpId="0"/>
      <p:bldP spid="49" grpId="0"/>
      <p:bldP spid="54" grpId="0"/>
      <p:bldP spid="55" grpId="0"/>
      <p:bldP spid="56" grpId="0"/>
      <p:bldP spid="57" grpId="0"/>
      <p:bldP spid="43" grpId="0"/>
      <p:bldP spid="44" grpId="0"/>
      <p:bldP spid="4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组合 19"/>
          <p:cNvGrpSpPr/>
          <p:nvPr/>
        </p:nvGrpSpPr>
        <p:grpSpPr>
          <a:xfrm>
            <a:off x="2670500" y="2104157"/>
            <a:ext cx="37967" cy="2493652"/>
            <a:chOff x="1331651" y="1597980"/>
            <a:chExt cx="36000" cy="2364481"/>
          </a:xfrm>
          <a:solidFill>
            <a:srgbClr val="43CAE5"/>
          </a:solidFill>
        </p:grpSpPr>
        <p:cxnSp>
          <p:nvCxnSpPr>
            <p:cNvPr id="13" name="直接连接符 12"/>
            <p:cNvCxnSpPr/>
            <p:nvPr/>
          </p:nvCxnSpPr>
          <p:spPr>
            <a:xfrm>
              <a:off x="1331651" y="1597980"/>
              <a:ext cx="0" cy="2364481"/>
            </a:xfrm>
            <a:prstGeom prst="line">
              <a:avLst/>
            </a:prstGeom>
            <a:grpFill/>
            <a:ln>
              <a:solidFill>
                <a:srgbClr val="43CAE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矩形 13"/>
            <p:cNvSpPr/>
            <p:nvPr/>
          </p:nvSpPr>
          <p:spPr>
            <a:xfrm>
              <a:off x="1331651" y="1597980"/>
              <a:ext cx="36000" cy="1080000"/>
            </a:xfrm>
            <a:prstGeom prst="rect">
              <a:avLst/>
            </a:prstGeom>
            <a:grpFill/>
            <a:ln>
              <a:solidFill>
                <a:srgbClr val="43CAE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30000"/>
                </a:lnSpc>
              </a:pPr>
              <a:endParaRPr lang="zh-CN" altLang="en-US" sz="200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24" name="组合 23"/>
          <p:cNvGrpSpPr/>
          <p:nvPr/>
        </p:nvGrpSpPr>
        <p:grpSpPr>
          <a:xfrm flipV="1">
            <a:off x="5212848" y="3534987"/>
            <a:ext cx="37967" cy="2520910"/>
            <a:chOff x="1331651" y="1572132"/>
            <a:chExt cx="36000" cy="2390327"/>
          </a:xfrm>
          <a:solidFill>
            <a:srgbClr val="92D050"/>
          </a:solidFill>
        </p:grpSpPr>
        <p:cxnSp>
          <p:nvCxnSpPr>
            <p:cNvPr id="25" name="直接连接符 24"/>
            <p:cNvCxnSpPr/>
            <p:nvPr/>
          </p:nvCxnSpPr>
          <p:spPr>
            <a:xfrm>
              <a:off x="1331651" y="1576008"/>
              <a:ext cx="0" cy="2386451"/>
            </a:xfrm>
            <a:prstGeom prst="line">
              <a:avLst/>
            </a:prstGeom>
            <a:grpFill/>
            <a:ln>
              <a:solidFill>
                <a:srgbClr val="92D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6" name="矩形 25"/>
            <p:cNvSpPr/>
            <p:nvPr/>
          </p:nvSpPr>
          <p:spPr>
            <a:xfrm>
              <a:off x="1331651" y="1572132"/>
              <a:ext cx="36000" cy="1080000"/>
            </a:xfrm>
            <a:prstGeom prst="rect">
              <a:avLst/>
            </a:prstGeom>
            <a:grpFill/>
            <a:ln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30000"/>
                </a:lnSpc>
              </a:pPr>
              <a:endParaRPr lang="zh-CN" altLang="en-US" sz="200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3" name="组合 2"/>
          <p:cNvGrpSpPr/>
          <p:nvPr/>
        </p:nvGrpSpPr>
        <p:grpSpPr>
          <a:xfrm>
            <a:off x="2670501" y="3534985"/>
            <a:ext cx="2214639" cy="1072869"/>
            <a:chOff x="1331651" y="2945166"/>
            <a:chExt cx="2099921" cy="1017295"/>
          </a:xfrm>
        </p:grpSpPr>
        <p:sp>
          <p:nvSpPr>
            <p:cNvPr id="7" name="矩形 6"/>
            <p:cNvSpPr/>
            <p:nvPr/>
          </p:nvSpPr>
          <p:spPr>
            <a:xfrm>
              <a:off x="1331651" y="2945166"/>
              <a:ext cx="2099921" cy="1017295"/>
            </a:xfrm>
            <a:prstGeom prst="rect">
              <a:avLst/>
            </a:prstGeom>
            <a:solidFill>
              <a:srgbClr val="43CAE5"/>
            </a:solidFill>
            <a:ln w="25400" cap="flat" cmpd="sng" algn="ctr">
              <a:noFill/>
              <a:prstDash val="solid"/>
            </a:ln>
            <a:effectLst/>
          </p:spPr>
          <p:txBody>
            <a:bodyPr rot="0" spcFirstLastPara="0" vertOverflow="overflow" horzOverflow="overflow" vert="horz" wrap="square" lIns="96417" tIns="48208" rIns="96417" bIns="48208" numCol="1" spcCol="0" rtlCol="0" fromWordArt="0" anchor="ctr" anchorCtr="0" forceAA="0" compatLnSpc="1">
              <a:noAutofit/>
            </a:bodyPr>
            <a:lstStyle/>
            <a:p>
              <a:pPr algn="ctr">
                <a:lnSpc>
                  <a:spcPct val="130000"/>
                </a:lnSpc>
              </a:pPr>
              <a:endParaRPr lang="zh-CN" altLang="en-US" sz="2000" kern="0">
                <a:solidFill>
                  <a:sysClr val="window" lastClr="FFFFFF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64" name="文本框 63"/>
            <p:cNvSpPr txBox="1"/>
            <p:nvPr/>
          </p:nvSpPr>
          <p:spPr>
            <a:xfrm>
              <a:off x="1419945" y="3543679"/>
              <a:ext cx="1923330" cy="39531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rot="0" spcFirstLastPara="0" vertOverflow="overflow" horzOverflow="overflow" vert="horz" wrap="square" lIns="96417" tIns="48208" rIns="96417" bIns="48208" numCol="1" spcCol="0" rtlCol="0" fromWordArt="0" anchor="ctr" anchorCtr="0" forceAA="0" compatLnSpc="1">
              <a:noAutofit/>
            </a:bodyPr>
            <a:lstStyle>
              <a:defPPr>
                <a:defRPr lang="zh-CN"/>
              </a:defPPr>
              <a:lvl1pPr algn="ctr">
                <a:lnSpc>
                  <a:spcPct val="130000"/>
                </a:lnSpc>
                <a:defRPr sz="2000" kern="0">
                  <a:solidFill>
                    <a:sysClr val="window" lastClr="FFFFFF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1pPr>
            </a:lstStyle>
            <a:p>
              <a:r>
                <a:rPr lang="en-US" altLang="zh-CN" sz="2100" dirty="0">
                  <a:sym typeface="Arial" panose="020B0604020202020204" pitchFamily="34" charset="0"/>
                </a:rPr>
                <a:t>YOUR TITLE</a:t>
              </a:r>
              <a:endParaRPr lang="zh-CN" altLang="en-US" sz="2100" dirty="0">
                <a:sym typeface="Arial" panose="020B0604020202020204" pitchFamily="34" charset="0"/>
              </a:endParaRPr>
            </a:p>
          </p:txBody>
        </p:sp>
        <p:sp>
          <p:nvSpPr>
            <p:cNvPr id="68" name="文本框 67"/>
            <p:cNvSpPr txBox="1"/>
            <p:nvPr/>
          </p:nvSpPr>
          <p:spPr>
            <a:xfrm>
              <a:off x="1843808" y="2945166"/>
              <a:ext cx="1075605" cy="703016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rot="0" spcFirstLastPara="0" vertOverflow="overflow" horzOverflow="overflow" vert="horz" wrap="square" lIns="96417" tIns="48208" rIns="96417" bIns="48208" numCol="1" spcCol="0" rtlCol="0" fromWordArt="0" anchor="ctr" anchorCtr="0" forceAA="0" compatLnSpc="1">
              <a:noAutofit/>
            </a:bodyPr>
            <a:lstStyle>
              <a:defPPr>
                <a:defRPr lang="zh-CN"/>
              </a:defPPr>
              <a:lvl1pPr algn="ctr">
                <a:lnSpc>
                  <a:spcPct val="130000"/>
                </a:lnSpc>
                <a:defRPr sz="2000" kern="0">
                  <a:solidFill>
                    <a:sysClr val="window" lastClr="FFFFFF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1pPr>
            </a:lstStyle>
            <a:p>
              <a:r>
                <a:rPr lang="en-US" altLang="zh-CN" sz="4200" dirty="0">
                  <a:sym typeface="Arial" panose="020B0604020202020204" pitchFamily="34" charset="0"/>
                </a:rPr>
                <a:t>1</a:t>
              </a:r>
              <a:endParaRPr lang="zh-CN" altLang="en-US" sz="4200" dirty="0">
                <a:sym typeface="Arial" panose="020B0604020202020204" pitchFamily="34" charset="0"/>
              </a:endParaRPr>
            </a:p>
          </p:txBody>
        </p:sp>
      </p:grpSp>
      <p:grpSp>
        <p:nvGrpSpPr>
          <p:cNvPr id="4" name="组合 3"/>
          <p:cNvGrpSpPr/>
          <p:nvPr/>
        </p:nvGrpSpPr>
        <p:grpSpPr>
          <a:xfrm>
            <a:off x="5212849" y="3534985"/>
            <a:ext cx="2214639" cy="1072869"/>
            <a:chOff x="3742306" y="2945166"/>
            <a:chExt cx="2099921" cy="1017295"/>
          </a:xfrm>
        </p:grpSpPr>
        <p:sp>
          <p:nvSpPr>
            <p:cNvPr id="23" name="矩形 22"/>
            <p:cNvSpPr/>
            <p:nvPr/>
          </p:nvSpPr>
          <p:spPr>
            <a:xfrm flipV="1">
              <a:off x="3742306" y="2945166"/>
              <a:ext cx="2099921" cy="1017295"/>
            </a:xfrm>
            <a:prstGeom prst="rect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00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65" name="文本框 64"/>
            <p:cNvSpPr txBox="1"/>
            <p:nvPr/>
          </p:nvSpPr>
          <p:spPr>
            <a:xfrm>
              <a:off x="3830598" y="3543679"/>
              <a:ext cx="1923330" cy="39531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spcBef>
                  <a:spcPts val="1055"/>
                </a:spcBef>
              </a:pPr>
              <a:r>
                <a:rPr lang="en-US" altLang="zh-CN" sz="2110" dirty="0" smtClean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YOUR TITLE</a:t>
              </a:r>
              <a:endParaRPr lang="zh-CN" altLang="en-US" sz="211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69" name="文本框 68"/>
            <p:cNvSpPr txBox="1"/>
            <p:nvPr/>
          </p:nvSpPr>
          <p:spPr>
            <a:xfrm>
              <a:off x="4270418" y="3042093"/>
              <a:ext cx="1075605" cy="7030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spcBef>
                  <a:spcPts val="1055"/>
                </a:spcBef>
              </a:pPr>
              <a:r>
                <a:rPr lang="en-US" altLang="zh-CN" sz="4220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2</a:t>
              </a:r>
              <a:endParaRPr lang="zh-CN" altLang="en-US" sz="422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sp>
        <p:nvSpPr>
          <p:cNvPr id="52" name="Text Placeholder 7"/>
          <p:cNvSpPr txBox="1"/>
          <p:nvPr/>
        </p:nvSpPr>
        <p:spPr>
          <a:xfrm>
            <a:off x="2934031" y="2101406"/>
            <a:ext cx="2657466" cy="356843"/>
          </a:xfrm>
          <a:prstGeom prst="rect">
            <a:avLst/>
          </a:prstGeom>
        </p:spPr>
        <p:txBody>
          <a:bodyPr vert="horz" lIns="0" tIns="103866" rIns="0" bIns="103866" anchor="ctr"/>
          <a:lstStyle>
            <a:lvl1pPr marL="0" indent="0" algn="r" rtl="0" eaLnBrk="0" fontAlgn="base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265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Lato Regular"/>
                <a:ea typeface="+mn-ea"/>
                <a:cs typeface="Lato Regular"/>
              </a:defRPr>
            </a:lvl1pPr>
            <a:lvl2pPr marL="1041400" indent="-4000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605280" indent="-319405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247900" indent="-319405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891155" indent="-319405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53441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17703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81965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46227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zh-CN" altLang="en-US" sz="1600" b="0" dirty="0" smtClean="0">
                <a:solidFill>
                  <a:schemeClr val="tx1">
                    <a:lumMod val="65000"/>
                    <a:lumOff val="35000"/>
                  </a:schemeClr>
                </a:solidFill>
                <a:ea typeface="微软雅黑" panose="020B0503020204020204" pitchFamily="34" charset="-122"/>
              </a:rPr>
              <a:t>能力劣势</a:t>
            </a:r>
            <a:endParaRPr lang="zh-CN" altLang="en-US" sz="1600" b="0" dirty="0">
              <a:solidFill>
                <a:schemeClr val="tx1">
                  <a:lumMod val="65000"/>
                  <a:lumOff val="35000"/>
                </a:schemeClr>
              </a:solidFill>
              <a:ea typeface="微软雅黑" panose="020B0503020204020204" pitchFamily="34" charset="-122"/>
            </a:endParaRPr>
          </a:p>
        </p:txBody>
      </p:sp>
      <p:sp>
        <p:nvSpPr>
          <p:cNvPr id="53" name="Text Placeholder 2"/>
          <p:cNvSpPr txBox="1"/>
          <p:nvPr/>
        </p:nvSpPr>
        <p:spPr>
          <a:xfrm>
            <a:off x="2934031" y="2486252"/>
            <a:ext cx="2292236" cy="578430"/>
          </a:xfrm>
          <a:prstGeom prst="rect">
            <a:avLst/>
          </a:prstGeom>
        </p:spPr>
        <p:txBody>
          <a:bodyPr vert="horz" lIns="0" tIns="0" rIns="0" bIns="0"/>
          <a:lstStyle>
            <a:lvl1pPr marL="0" indent="0" algn="r" rtl="0" eaLnBrk="0" fontAlgn="base" hangingPunct="0">
              <a:lnSpc>
                <a:spcPct val="150000"/>
              </a:lnSpc>
              <a:spcBef>
                <a:spcPts val="0"/>
              </a:spcBef>
              <a:spcAft>
                <a:spcPct val="0"/>
              </a:spcAft>
              <a:buFont typeface="Arial" panose="020B0604020202020204" pitchFamily="34" charset="0"/>
              <a:buNone/>
              <a:defRPr sz="1000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ea typeface="+mn-ea"/>
                <a:cs typeface="Lato Regular"/>
              </a:defRPr>
            </a:lvl1pPr>
            <a:lvl2pPr marL="1041400" indent="-4000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605280" indent="-319405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247900" indent="-319405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891155" indent="-319405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53441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17703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81965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46227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zh-CN" altLang="en-US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+mn-lt"/>
              </a:rPr>
              <a:t>点击添加相关标题文字，点击添加相关标题文字，点击添加相关标题文字，点击添加相关标题文字。</a:t>
            </a:r>
            <a:endParaRPr lang="en-GB" altLang="zh-CN" sz="9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54" name="Text Placeholder 7"/>
          <p:cNvSpPr txBox="1"/>
          <p:nvPr/>
        </p:nvSpPr>
        <p:spPr>
          <a:xfrm>
            <a:off x="5410531" y="5016056"/>
            <a:ext cx="2657466" cy="356843"/>
          </a:xfrm>
          <a:prstGeom prst="rect">
            <a:avLst/>
          </a:prstGeom>
        </p:spPr>
        <p:txBody>
          <a:bodyPr vert="horz" lIns="0" tIns="103866" rIns="0" bIns="103866" anchor="ctr"/>
          <a:lstStyle>
            <a:lvl1pPr marL="0" indent="0" algn="r" rtl="0" eaLnBrk="0" fontAlgn="base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265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Lato Regular"/>
                <a:ea typeface="+mn-ea"/>
                <a:cs typeface="Lato Regular"/>
              </a:defRPr>
            </a:lvl1pPr>
            <a:lvl2pPr marL="1041400" indent="-4000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605280" indent="-319405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247900" indent="-319405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891155" indent="-319405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53441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17703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81965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46227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zh-CN" altLang="en-US" sz="1600" b="0" dirty="0" smtClean="0">
                <a:solidFill>
                  <a:schemeClr val="tx1">
                    <a:lumMod val="65000"/>
                    <a:lumOff val="35000"/>
                  </a:schemeClr>
                </a:solidFill>
                <a:ea typeface="微软雅黑" panose="020B0503020204020204" pitchFamily="34" charset="-122"/>
              </a:rPr>
              <a:t>能力优势</a:t>
            </a:r>
            <a:endParaRPr lang="zh-CN" altLang="en-US" sz="1600" b="0" dirty="0">
              <a:solidFill>
                <a:schemeClr val="tx1">
                  <a:lumMod val="65000"/>
                  <a:lumOff val="35000"/>
                </a:schemeClr>
              </a:solidFill>
              <a:ea typeface="微软雅黑" panose="020B0503020204020204" pitchFamily="34" charset="-122"/>
            </a:endParaRPr>
          </a:p>
        </p:txBody>
      </p:sp>
      <p:sp>
        <p:nvSpPr>
          <p:cNvPr id="55" name="Text Placeholder 2"/>
          <p:cNvSpPr txBox="1"/>
          <p:nvPr/>
        </p:nvSpPr>
        <p:spPr>
          <a:xfrm>
            <a:off x="5410531" y="5400902"/>
            <a:ext cx="2292236" cy="578430"/>
          </a:xfrm>
          <a:prstGeom prst="rect">
            <a:avLst/>
          </a:prstGeom>
        </p:spPr>
        <p:txBody>
          <a:bodyPr vert="horz" lIns="0" tIns="0" rIns="0" bIns="0"/>
          <a:lstStyle>
            <a:lvl1pPr marL="0" indent="0" algn="r" rtl="0" eaLnBrk="0" fontAlgn="base" hangingPunct="0">
              <a:lnSpc>
                <a:spcPct val="150000"/>
              </a:lnSpc>
              <a:spcBef>
                <a:spcPts val="0"/>
              </a:spcBef>
              <a:spcAft>
                <a:spcPct val="0"/>
              </a:spcAft>
              <a:buFont typeface="Arial" panose="020B0604020202020204" pitchFamily="34" charset="0"/>
              <a:buNone/>
              <a:defRPr sz="1000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ea typeface="+mn-ea"/>
                <a:cs typeface="Lato Regular"/>
              </a:defRPr>
            </a:lvl1pPr>
            <a:lvl2pPr marL="1041400" indent="-4000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605280" indent="-319405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247900" indent="-319405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891155" indent="-319405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53441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17703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81965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46227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zh-CN" altLang="en-US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+mn-lt"/>
              </a:rPr>
              <a:t>点击添加相关标题文字，点击添加相关标题文字，点击添加相关标题文字，点击添加相关标题文</a:t>
            </a:r>
            <a:r>
              <a:rPr lang="zh-CN" altLang="en-US" sz="9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+mn-lt"/>
              </a:rPr>
              <a:t>字。</a:t>
            </a:r>
            <a:endParaRPr lang="en-GB" altLang="zh-CN" sz="9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43" name="矩形 42"/>
          <p:cNvSpPr/>
          <p:nvPr/>
        </p:nvSpPr>
        <p:spPr>
          <a:xfrm>
            <a:off x="1028775" y="845134"/>
            <a:ext cx="1005403" cy="338554"/>
          </a:xfrm>
          <a:prstGeom prst="rect">
            <a:avLst/>
          </a:prstGeom>
          <a:effectLst/>
        </p:spPr>
        <p:txBody>
          <a:bodyPr vert="horz" wrap="none">
            <a:spAutoFit/>
          </a:bodyPr>
          <a:lstStyle/>
          <a:p>
            <a:r>
              <a:rPr lang="zh-CN" altLang="en-US" sz="1600" b="1" dirty="0" smtClean="0">
                <a:solidFill>
                  <a:srgbClr val="004193"/>
                </a:solidFill>
                <a:latin typeface="+mj-lt"/>
                <a:ea typeface="微软雅黑" panose="020B0503020204020204" pitchFamily="34" charset="-122"/>
              </a:rPr>
              <a:t>胜任能力</a:t>
            </a:r>
            <a:endParaRPr lang="zh-CN" altLang="en-US" sz="1600" b="1" dirty="0">
              <a:solidFill>
                <a:srgbClr val="004193"/>
              </a:solidFill>
              <a:latin typeface="+mj-lt"/>
              <a:ea typeface="微软雅黑" panose="020B0503020204020204" pitchFamily="34" charset="-122"/>
            </a:endParaRPr>
          </a:p>
        </p:txBody>
      </p:sp>
      <p:sp>
        <p:nvSpPr>
          <p:cNvPr id="44" name="矩形 43"/>
          <p:cNvSpPr/>
          <p:nvPr/>
        </p:nvSpPr>
        <p:spPr>
          <a:xfrm>
            <a:off x="1028775" y="270071"/>
            <a:ext cx="604653" cy="707886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r>
              <a:rPr lang="en-US" altLang="zh-CN" sz="4000" dirty="0" smtClean="0">
                <a:solidFill>
                  <a:srgbClr val="004193"/>
                </a:solidFill>
                <a:latin typeface="Agency FB" panose="020B0503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02</a:t>
            </a:r>
            <a:endParaRPr lang="zh-CN" altLang="en-US" sz="4000" dirty="0">
              <a:solidFill>
                <a:srgbClr val="004193"/>
              </a:solidFill>
              <a:latin typeface="Agency FB" panose="020B0503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45" name="矩形 44"/>
          <p:cNvSpPr/>
          <p:nvPr/>
        </p:nvSpPr>
        <p:spPr>
          <a:xfrm>
            <a:off x="1028775" y="87933"/>
            <a:ext cx="778931" cy="369332"/>
          </a:xfrm>
          <a:prstGeom prst="rect">
            <a:avLst/>
          </a:prstGeom>
          <a:effectLst/>
        </p:spPr>
        <p:txBody>
          <a:bodyPr vert="horz" wrap="none">
            <a:spAutoFit/>
          </a:bodyPr>
          <a:lstStyle/>
          <a:p>
            <a:r>
              <a:rPr lang="en-US" altLang="zh-CN" dirty="0" smtClean="0">
                <a:solidFill>
                  <a:srgbClr val="004193"/>
                </a:solidFill>
                <a:latin typeface="+mj-lt"/>
                <a:ea typeface="微软雅黑" panose="020B0503020204020204" pitchFamily="34" charset="-122"/>
              </a:rPr>
              <a:t>PART</a:t>
            </a:r>
            <a:endParaRPr lang="zh-CN" altLang="en-US" dirty="0">
              <a:solidFill>
                <a:srgbClr val="004193"/>
              </a:solidFill>
              <a:latin typeface="+mj-lt"/>
              <a:ea typeface="微软雅黑" panose="020B0503020204020204" pitchFamily="34" charset="-122"/>
            </a:endParaRPr>
          </a:p>
        </p:txBody>
      </p:sp>
      <p:grpSp>
        <p:nvGrpSpPr>
          <p:cNvPr id="42" name="组合 41"/>
          <p:cNvGrpSpPr/>
          <p:nvPr/>
        </p:nvGrpSpPr>
        <p:grpSpPr>
          <a:xfrm>
            <a:off x="7755197" y="2104157"/>
            <a:ext cx="37967" cy="2493652"/>
            <a:chOff x="1331651" y="1597980"/>
            <a:chExt cx="36000" cy="2364481"/>
          </a:xfrm>
          <a:solidFill>
            <a:srgbClr val="43CAE5"/>
          </a:solidFill>
        </p:grpSpPr>
        <p:cxnSp>
          <p:nvCxnSpPr>
            <p:cNvPr id="46" name="直接连接符 45"/>
            <p:cNvCxnSpPr/>
            <p:nvPr/>
          </p:nvCxnSpPr>
          <p:spPr>
            <a:xfrm>
              <a:off x="1331651" y="1597980"/>
              <a:ext cx="0" cy="2364481"/>
            </a:xfrm>
            <a:prstGeom prst="line">
              <a:avLst/>
            </a:prstGeom>
            <a:grpFill/>
            <a:ln>
              <a:solidFill>
                <a:srgbClr val="43CAE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7" name="矩形 46"/>
            <p:cNvSpPr/>
            <p:nvPr/>
          </p:nvSpPr>
          <p:spPr>
            <a:xfrm>
              <a:off x="1331651" y="1597980"/>
              <a:ext cx="36000" cy="1080000"/>
            </a:xfrm>
            <a:prstGeom prst="rect">
              <a:avLst/>
            </a:prstGeom>
            <a:grpFill/>
            <a:ln>
              <a:solidFill>
                <a:srgbClr val="43CAE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30000"/>
                </a:lnSpc>
              </a:pPr>
              <a:endParaRPr lang="zh-CN" altLang="en-US" sz="200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51" name="组合 50"/>
          <p:cNvGrpSpPr/>
          <p:nvPr/>
        </p:nvGrpSpPr>
        <p:grpSpPr>
          <a:xfrm>
            <a:off x="7755197" y="3534985"/>
            <a:ext cx="2214639" cy="1072869"/>
            <a:chOff x="6152961" y="2945166"/>
            <a:chExt cx="2099921" cy="1017295"/>
          </a:xfrm>
        </p:grpSpPr>
        <p:sp>
          <p:nvSpPr>
            <p:cNvPr id="60" name="矩形 59"/>
            <p:cNvSpPr/>
            <p:nvPr/>
          </p:nvSpPr>
          <p:spPr>
            <a:xfrm>
              <a:off x="6152961" y="2945166"/>
              <a:ext cx="2099921" cy="1017295"/>
            </a:xfrm>
            <a:prstGeom prst="rect">
              <a:avLst/>
            </a:prstGeom>
            <a:solidFill>
              <a:srgbClr val="43CAE5"/>
            </a:solidFill>
            <a:ln w="25400" cap="flat" cmpd="sng" algn="ctr">
              <a:noFill/>
              <a:prstDash val="solid"/>
            </a:ln>
            <a:effectLst/>
          </p:spPr>
          <p:txBody>
            <a:bodyPr rot="0" spcFirstLastPara="0" vertOverflow="overflow" horzOverflow="overflow" vert="horz" wrap="square" lIns="96417" tIns="48208" rIns="96417" bIns="48208" numCol="1" spcCol="0" rtlCol="0" fromWordArt="0" anchor="ctr" anchorCtr="0" forceAA="0" compatLnSpc="1">
              <a:noAutofit/>
            </a:bodyPr>
            <a:lstStyle/>
            <a:p>
              <a:pPr algn="ctr">
                <a:lnSpc>
                  <a:spcPct val="130000"/>
                </a:lnSpc>
              </a:pPr>
              <a:endParaRPr lang="zh-CN" altLang="en-US" sz="2000" kern="0">
                <a:solidFill>
                  <a:sysClr val="window" lastClr="FFFFFF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61" name="文本框 65"/>
            <p:cNvSpPr txBox="1"/>
            <p:nvPr/>
          </p:nvSpPr>
          <p:spPr>
            <a:xfrm>
              <a:off x="6246353" y="3543679"/>
              <a:ext cx="1923330" cy="39531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rot="0" spcFirstLastPara="0" vertOverflow="overflow" horzOverflow="overflow" vert="horz" wrap="square" lIns="96417" tIns="48208" rIns="96417" bIns="48208" numCol="1" spcCol="0" rtlCol="0" fromWordArt="0" anchor="ctr" anchorCtr="0" forceAA="0" compatLnSpc="1">
              <a:noAutofit/>
            </a:bodyPr>
            <a:lstStyle>
              <a:defPPr>
                <a:defRPr lang="zh-CN"/>
              </a:defPPr>
              <a:lvl1pPr algn="ctr">
                <a:lnSpc>
                  <a:spcPct val="130000"/>
                </a:lnSpc>
                <a:defRPr sz="2000" kern="0">
                  <a:solidFill>
                    <a:sysClr val="window" lastClr="FFFFFF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1pPr>
            </a:lstStyle>
            <a:p>
              <a:r>
                <a:rPr lang="en-US" altLang="zh-CN" sz="2100" dirty="0">
                  <a:sym typeface="Arial" panose="020B0604020202020204" pitchFamily="34" charset="0"/>
                </a:rPr>
                <a:t>YOUR TITLE</a:t>
              </a:r>
              <a:endParaRPr lang="zh-CN" altLang="en-US" sz="2100" dirty="0">
                <a:sym typeface="Arial" panose="020B0604020202020204" pitchFamily="34" charset="0"/>
              </a:endParaRPr>
            </a:p>
          </p:txBody>
        </p:sp>
        <p:sp>
          <p:nvSpPr>
            <p:cNvPr id="62" name="文本框 69"/>
            <p:cNvSpPr txBox="1"/>
            <p:nvPr/>
          </p:nvSpPr>
          <p:spPr>
            <a:xfrm>
              <a:off x="6665116" y="3042093"/>
              <a:ext cx="1075605" cy="703016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rot="0" spcFirstLastPara="0" vertOverflow="overflow" horzOverflow="overflow" vert="horz" wrap="square" lIns="96417" tIns="48208" rIns="96417" bIns="48208" numCol="1" spcCol="0" rtlCol="0" fromWordArt="0" anchor="ctr" anchorCtr="0" forceAA="0" compatLnSpc="1">
              <a:noAutofit/>
            </a:bodyPr>
            <a:lstStyle>
              <a:defPPr>
                <a:defRPr lang="zh-CN"/>
              </a:defPPr>
              <a:lvl1pPr algn="ctr">
                <a:lnSpc>
                  <a:spcPct val="130000"/>
                </a:lnSpc>
                <a:defRPr sz="2000" kern="0">
                  <a:solidFill>
                    <a:sysClr val="window" lastClr="FFFFFF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1pPr>
            </a:lstStyle>
            <a:p>
              <a:r>
                <a:rPr lang="en-US" altLang="zh-CN" sz="4200" dirty="0">
                  <a:sym typeface="Arial" panose="020B0604020202020204" pitchFamily="34" charset="0"/>
                </a:rPr>
                <a:t>3</a:t>
              </a:r>
              <a:endParaRPr lang="zh-CN" altLang="en-US" sz="4200" dirty="0">
                <a:sym typeface="Arial" panose="020B0604020202020204" pitchFamily="34" charset="0"/>
              </a:endParaRPr>
            </a:p>
          </p:txBody>
        </p:sp>
      </p:grpSp>
      <p:sp>
        <p:nvSpPr>
          <p:cNvPr id="63" name="Text Placeholder 7"/>
          <p:cNvSpPr txBox="1"/>
          <p:nvPr/>
        </p:nvSpPr>
        <p:spPr>
          <a:xfrm>
            <a:off x="8020381" y="2196656"/>
            <a:ext cx="2657466" cy="356843"/>
          </a:xfrm>
          <a:prstGeom prst="rect">
            <a:avLst/>
          </a:prstGeom>
        </p:spPr>
        <p:txBody>
          <a:bodyPr vert="horz" lIns="0" tIns="103866" rIns="0" bIns="103866" anchor="ctr"/>
          <a:lstStyle>
            <a:lvl1pPr marL="0" indent="0" algn="r" rtl="0" eaLnBrk="0" fontAlgn="base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265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Lato Regular"/>
                <a:ea typeface="+mn-ea"/>
                <a:cs typeface="Lato Regular"/>
              </a:defRPr>
            </a:lvl1pPr>
            <a:lvl2pPr marL="1041400" indent="-4000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605280" indent="-319405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247900" indent="-319405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891155" indent="-319405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53441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17703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81965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46227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zh-CN" altLang="en-US" sz="1600" b="0" dirty="0" smtClean="0">
                <a:solidFill>
                  <a:schemeClr val="tx1">
                    <a:lumMod val="65000"/>
                    <a:lumOff val="35000"/>
                  </a:schemeClr>
                </a:solidFill>
                <a:ea typeface="微软雅黑" panose="020B0503020204020204" pitchFamily="34" charset="-122"/>
              </a:rPr>
              <a:t>自我分析</a:t>
            </a:r>
            <a:endParaRPr lang="zh-CN" altLang="en-US" sz="1600" b="0" dirty="0">
              <a:solidFill>
                <a:schemeClr val="tx1">
                  <a:lumMod val="65000"/>
                  <a:lumOff val="35000"/>
                </a:schemeClr>
              </a:solidFill>
              <a:ea typeface="微软雅黑" panose="020B0503020204020204" pitchFamily="34" charset="-122"/>
            </a:endParaRPr>
          </a:p>
        </p:txBody>
      </p:sp>
      <p:sp>
        <p:nvSpPr>
          <p:cNvPr id="72" name="Text Placeholder 2"/>
          <p:cNvSpPr txBox="1"/>
          <p:nvPr/>
        </p:nvSpPr>
        <p:spPr>
          <a:xfrm>
            <a:off x="8020381" y="2581502"/>
            <a:ext cx="2292236" cy="578430"/>
          </a:xfrm>
          <a:prstGeom prst="rect">
            <a:avLst/>
          </a:prstGeom>
        </p:spPr>
        <p:txBody>
          <a:bodyPr vert="horz" lIns="0" tIns="0" rIns="0" bIns="0"/>
          <a:lstStyle>
            <a:lvl1pPr marL="0" indent="0" algn="r" rtl="0" eaLnBrk="0" fontAlgn="base" hangingPunct="0">
              <a:lnSpc>
                <a:spcPct val="150000"/>
              </a:lnSpc>
              <a:spcBef>
                <a:spcPts val="0"/>
              </a:spcBef>
              <a:spcAft>
                <a:spcPct val="0"/>
              </a:spcAft>
              <a:buFont typeface="Arial" panose="020B0604020202020204" pitchFamily="34" charset="0"/>
              <a:buNone/>
              <a:defRPr sz="1000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ea typeface="+mn-ea"/>
                <a:cs typeface="Lato Regular"/>
              </a:defRPr>
            </a:lvl1pPr>
            <a:lvl2pPr marL="1041400" indent="-4000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605280" indent="-319405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247900" indent="-319405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891155" indent="-319405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53441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17703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81965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46227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zh-CN" altLang="en-US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+mn-lt"/>
              </a:rPr>
              <a:t>点击添加相关标题文字，点击添加相关标题文字，点击添加相关标题文字，点击添加相关标题文字。</a:t>
            </a:r>
            <a:endParaRPr lang="en-GB" altLang="zh-CN" sz="9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Tm="0">
        <p:fade/>
      </p:transition>
    </mc:Choice>
    <mc:Fallback>
      <p:transition spd="med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8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" presetID="12" presetClass="entr" presetSubtype="1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2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2" presetClass="entr" presetSubtype="4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2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1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2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000"/>
                            </p:stCondLst>
                            <p:childTnLst>
                              <p:par>
                                <p:cTn id="3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400" fill="hold"/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400" fill="hold"/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400"/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500"/>
                            </p:stCondLst>
                            <p:childTnLst>
                              <p:par>
                                <p:cTn id="4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400" fill="hold"/>
                                        <p:tgtEl>
                                          <p:spTgt spid="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400" fill="hold"/>
                                        <p:tgtEl>
                                          <p:spTgt spid="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400"/>
                                        <p:tgtEl>
                                          <p:spTgt spid="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3000"/>
                            </p:stCondLst>
                            <p:childTnLst>
                              <p:par>
                                <p:cTn id="4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400" fill="hold"/>
                                        <p:tgtEl>
                                          <p:spTgt spid="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400" fill="hold"/>
                                        <p:tgtEl>
                                          <p:spTgt spid="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400"/>
                                        <p:tgtEl>
                                          <p:spTgt spid="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3500"/>
                            </p:stCondLst>
                            <p:childTnLst>
                              <p:par>
                                <p:cTn id="5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400" fill="hold"/>
                                        <p:tgtEl>
                                          <p:spTgt spid="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400" fill="hold"/>
                                        <p:tgtEl>
                                          <p:spTgt spid="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400"/>
                                        <p:tgtEl>
                                          <p:spTgt spid="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2" presetClass="entr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2" presetClass="entr" presetSubtype="4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25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4000"/>
                            </p:stCondLst>
                            <p:childTnLst>
                              <p:par>
                                <p:cTn id="6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400" fill="hold"/>
                                        <p:tgtEl>
                                          <p:spTgt spid="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400" fill="hold"/>
                                        <p:tgtEl>
                                          <p:spTgt spid="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400"/>
                                        <p:tgtEl>
                                          <p:spTgt spid="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4500"/>
                            </p:stCondLst>
                            <p:childTnLst>
                              <p:par>
                                <p:cTn id="7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400" fill="hold"/>
                                        <p:tgtEl>
                                          <p:spTgt spid="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400" fill="hold"/>
                                        <p:tgtEl>
                                          <p:spTgt spid="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400"/>
                                        <p:tgtEl>
                                          <p:spTgt spid="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" grpId="0" build="p">
        <p:tmplLst>
          <p:tmpl lvl="1">
            <p:tnLst>
              <p:par>
                <p:cTn presetID="53" presetClass="entr" presetSubtype="16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400" fill="hold"/>
                        <p:tgtEl>
                          <p:spTgt spid="52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400" fill="hold"/>
                        <p:tgtEl>
                          <p:spTgt spid="52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400"/>
                        <p:tgtEl>
                          <p:spTgt spid="5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53" grpId="0" build="p">
        <p:tmplLst>
          <p:tmpl lvl="1">
            <p:tnLst>
              <p:par>
                <p:cTn presetID="53" presetClass="entr" presetSubtype="16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400" fill="hold"/>
                        <p:tgtEl>
                          <p:spTgt spid="53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400" fill="hold"/>
                        <p:tgtEl>
                          <p:spTgt spid="53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400"/>
                        <p:tgtEl>
                          <p:spTgt spid="5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54" grpId="0" build="p">
        <p:tmplLst>
          <p:tmpl lvl="1">
            <p:tnLst>
              <p:par>
                <p:cTn presetID="53" presetClass="entr" presetSubtype="16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400" fill="hold"/>
                        <p:tgtEl>
                          <p:spTgt spid="54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400" fill="hold"/>
                        <p:tgtEl>
                          <p:spTgt spid="54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400"/>
                        <p:tgtEl>
                          <p:spTgt spid="5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55" grpId="0" build="p">
        <p:tmplLst>
          <p:tmpl lvl="1">
            <p:tnLst>
              <p:par>
                <p:cTn presetID="53" presetClass="entr" presetSubtype="16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400" fill="hold"/>
                        <p:tgtEl>
                          <p:spTgt spid="55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400" fill="hold"/>
                        <p:tgtEl>
                          <p:spTgt spid="55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400"/>
                        <p:tgtEl>
                          <p:spTgt spid="5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3" grpId="0"/>
      <p:bldP spid="44" grpId="0"/>
      <p:bldP spid="45" grpId="0"/>
      <p:bldP spid="63" grpId="0" build="p">
        <p:tmplLst>
          <p:tmpl lvl="1">
            <p:tnLst>
              <p:par>
                <p:cTn presetID="53" presetClass="entr" presetSubtype="16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400" fill="hold"/>
                        <p:tgtEl>
                          <p:spTgt spid="63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400" fill="hold"/>
                        <p:tgtEl>
                          <p:spTgt spid="63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400"/>
                        <p:tgtEl>
                          <p:spTgt spid="6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72" grpId="0" build="p">
        <p:tmplLst>
          <p:tmpl lvl="1">
            <p:tnLst>
              <p:par>
                <p:cTn presetID="53" presetClass="entr" presetSubtype="16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400" fill="hold"/>
                        <p:tgtEl>
                          <p:spTgt spid="72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400" fill="hold"/>
                        <p:tgtEl>
                          <p:spTgt spid="72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400"/>
                        <p:tgtEl>
                          <p:spTgt spid="72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44" name="Freeform 2351"/>
          <p:cNvSpPr/>
          <p:nvPr/>
        </p:nvSpPr>
        <p:spPr bwMode="auto">
          <a:xfrm>
            <a:off x="4217988" y="2071688"/>
            <a:ext cx="4397375" cy="1187450"/>
          </a:xfrm>
          <a:custGeom>
            <a:avLst/>
            <a:gdLst>
              <a:gd name="T0" fmla="*/ 101 w 5540"/>
              <a:gd name="T1" fmla="*/ 0 h 1497"/>
              <a:gd name="T2" fmla="*/ 144 w 5540"/>
              <a:gd name="T3" fmla="*/ 8 h 1497"/>
              <a:gd name="T4" fmla="*/ 226 w 5540"/>
              <a:gd name="T5" fmla="*/ 24 h 1497"/>
              <a:gd name="T6" fmla="*/ 346 w 5540"/>
              <a:gd name="T7" fmla="*/ 44 h 1497"/>
              <a:gd name="T8" fmla="*/ 501 w 5540"/>
              <a:gd name="T9" fmla="*/ 69 h 1497"/>
              <a:gd name="T10" fmla="*/ 687 w 5540"/>
              <a:gd name="T11" fmla="*/ 95 h 1497"/>
              <a:gd name="T12" fmla="*/ 905 w 5540"/>
              <a:gd name="T13" fmla="*/ 122 h 1497"/>
              <a:gd name="T14" fmla="*/ 1150 w 5540"/>
              <a:gd name="T15" fmla="*/ 147 h 1497"/>
              <a:gd name="T16" fmla="*/ 1420 w 5540"/>
              <a:gd name="T17" fmla="*/ 171 h 1497"/>
              <a:gd name="T18" fmla="*/ 1712 w 5540"/>
              <a:gd name="T19" fmla="*/ 189 h 1497"/>
              <a:gd name="T20" fmla="*/ 2023 w 5540"/>
              <a:gd name="T21" fmla="*/ 203 h 1497"/>
              <a:gd name="T22" fmla="*/ 2352 w 5540"/>
              <a:gd name="T23" fmla="*/ 208 h 1497"/>
              <a:gd name="T24" fmla="*/ 2697 w 5540"/>
              <a:gd name="T25" fmla="*/ 204 h 1497"/>
              <a:gd name="T26" fmla="*/ 3053 w 5540"/>
              <a:gd name="T27" fmla="*/ 191 h 1497"/>
              <a:gd name="T28" fmla="*/ 3458 w 5540"/>
              <a:gd name="T29" fmla="*/ 176 h 1497"/>
              <a:gd name="T30" fmla="*/ 3824 w 5540"/>
              <a:gd name="T31" fmla="*/ 169 h 1497"/>
              <a:gd name="T32" fmla="*/ 4154 w 5540"/>
              <a:gd name="T33" fmla="*/ 174 h 1497"/>
              <a:gd name="T34" fmla="*/ 4446 w 5540"/>
              <a:gd name="T35" fmla="*/ 188 h 1497"/>
              <a:gd name="T36" fmla="*/ 4701 w 5540"/>
              <a:gd name="T37" fmla="*/ 210 h 1497"/>
              <a:gd name="T38" fmla="*/ 4922 w 5540"/>
              <a:gd name="T39" fmla="*/ 238 h 1497"/>
              <a:gd name="T40" fmla="*/ 5108 w 5540"/>
              <a:gd name="T41" fmla="*/ 274 h 1497"/>
              <a:gd name="T42" fmla="*/ 5258 w 5540"/>
              <a:gd name="T43" fmla="*/ 313 h 1497"/>
              <a:gd name="T44" fmla="*/ 5376 w 5540"/>
              <a:gd name="T45" fmla="*/ 356 h 1497"/>
              <a:gd name="T46" fmla="*/ 5462 w 5540"/>
              <a:gd name="T47" fmla="*/ 402 h 1497"/>
              <a:gd name="T48" fmla="*/ 5516 w 5540"/>
              <a:gd name="T49" fmla="*/ 448 h 1497"/>
              <a:gd name="T50" fmla="*/ 5540 w 5540"/>
              <a:gd name="T51" fmla="*/ 497 h 1497"/>
              <a:gd name="T52" fmla="*/ 5496 w 5540"/>
              <a:gd name="T53" fmla="*/ 566 h 1497"/>
              <a:gd name="T54" fmla="*/ 5418 w 5540"/>
              <a:gd name="T55" fmla="*/ 623 h 1497"/>
              <a:gd name="T56" fmla="*/ 5310 w 5540"/>
              <a:gd name="T57" fmla="*/ 667 h 1497"/>
              <a:gd name="T58" fmla="*/ 5174 w 5540"/>
              <a:gd name="T59" fmla="*/ 701 h 1497"/>
              <a:gd name="T60" fmla="*/ 5010 w 5540"/>
              <a:gd name="T61" fmla="*/ 727 h 1497"/>
              <a:gd name="T62" fmla="*/ 4822 w 5540"/>
              <a:gd name="T63" fmla="*/ 747 h 1497"/>
              <a:gd name="T64" fmla="*/ 4613 w 5540"/>
              <a:gd name="T65" fmla="*/ 762 h 1497"/>
              <a:gd name="T66" fmla="*/ 4382 w 5540"/>
              <a:gd name="T67" fmla="*/ 776 h 1497"/>
              <a:gd name="T68" fmla="*/ 4133 w 5540"/>
              <a:gd name="T69" fmla="*/ 789 h 1497"/>
              <a:gd name="T70" fmla="*/ 3870 w 5540"/>
              <a:gd name="T71" fmla="*/ 804 h 1497"/>
              <a:gd name="T72" fmla="*/ 3591 w 5540"/>
              <a:gd name="T73" fmla="*/ 823 h 1497"/>
              <a:gd name="T74" fmla="*/ 3304 w 5540"/>
              <a:gd name="T75" fmla="*/ 850 h 1497"/>
              <a:gd name="T76" fmla="*/ 3006 w 5540"/>
              <a:gd name="T77" fmla="*/ 884 h 1497"/>
              <a:gd name="T78" fmla="*/ 2702 w 5540"/>
              <a:gd name="T79" fmla="*/ 928 h 1497"/>
              <a:gd name="T80" fmla="*/ 2393 w 5540"/>
              <a:gd name="T81" fmla="*/ 983 h 1497"/>
              <a:gd name="T82" fmla="*/ 2082 w 5540"/>
              <a:gd name="T83" fmla="*/ 1054 h 1497"/>
              <a:gd name="T84" fmla="*/ 1852 w 5540"/>
              <a:gd name="T85" fmla="*/ 1122 h 1497"/>
              <a:gd name="T86" fmla="*/ 1653 w 5540"/>
              <a:gd name="T87" fmla="*/ 1203 h 1497"/>
              <a:gd name="T88" fmla="*/ 1484 w 5540"/>
              <a:gd name="T89" fmla="*/ 1293 h 1497"/>
              <a:gd name="T90" fmla="*/ 1339 w 5540"/>
              <a:gd name="T91" fmla="*/ 1392 h 1497"/>
              <a:gd name="T92" fmla="*/ 1221 w 5540"/>
              <a:gd name="T93" fmla="*/ 1497 h 1497"/>
              <a:gd name="T94" fmla="*/ 981 w 5540"/>
              <a:gd name="T95" fmla="*/ 1489 h 1497"/>
              <a:gd name="T96" fmla="*/ 745 w 5540"/>
              <a:gd name="T97" fmla="*/ 1477 h 1497"/>
              <a:gd name="T98" fmla="*/ 518 w 5540"/>
              <a:gd name="T99" fmla="*/ 1463 h 1497"/>
              <a:gd name="T100" fmla="*/ 312 w 5540"/>
              <a:gd name="T101" fmla="*/ 1448 h 1497"/>
              <a:gd name="T102" fmla="*/ 137 w 5540"/>
              <a:gd name="T103" fmla="*/ 1433 h 1497"/>
              <a:gd name="T104" fmla="*/ 0 w 5540"/>
              <a:gd name="T105" fmla="*/ 1418 h 1497"/>
              <a:gd name="T106" fmla="*/ 96 w 5540"/>
              <a:gd name="T107" fmla="*/ 0 h 149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</a:cxnLst>
            <a:rect l="0" t="0" r="r" b="b"/>
            <a:pathLst>
              <a:path w="5540" h="1497">
                <a:moveTo>
                  <a:pt x="96" y="0"/>
                </a:moveTo>
                <a:lnTo>
                  <a:pt x="101" y="0"/>
                </a:lnTo>
                <a:lnTo>
                  <a:pt x="117" y="3"/>
                </a:lnTo>
                <a:lnTo>
                  <a:pt x="144" y="8"/>
                </a:lnTo>
                <a:lnTo>
                  <a:pt x="181" y="15"/>
                </a:lnTo>
                <a:lnTo>
                  <a:pt x="226" y="24"/>
                </a:lnTo>
                <a:lnTo>
                  <a:pt x="282" y="34"/>
                </a:lnTo>
                <a:lnTo>
                  <a:pt x="346" y="44"/>
                </a:lnTo>
                <a:lnTo>
                  <a:pt x="419" y="56"/>
                </a:lnTo>
                <a:lnTo>
                  <a:pt x="501" y="69"/>
                </a:lnTo>
                <a:lnTo>
                  <a:pt x="591" y="81"/>
                </a:lnTo>
                <a:lnTo>
                  <a:pt x="687" y="95"/>
                </a:lnTo>
                <a:lnTo>
                  <a:pt x="794" y="108"/>
                </a:lnTo>
                <a:lnTo>
                  <a:pt x="905" y="122"/>
                </a:lnTo>
                <a:lnTo>
                  <a:pt x="1025" y="135"/>
                </a:lnTo>
                <a:lnTo>
                  <a:pt x="1150" y="147"/>
                </a:lnTo>
                <a:lnTo>
                  <a:pt x="1282" y="159"/>
                </a:lnTo>
                <a:lnTo>
                  <a:pt x="1420" y="171"/>
                </a:lnTo>
                <a:lnTo>
                  <a:pt x="1564" y="181"/>
                </a:lnTo>
                <a:lnTo>
                  <a:pt x="1712" y="189"/>
                </a:lnTo>
                <a:lnTo>
                  <a:pt x="1866" y="196"/>
                </a:lnTo>
                <a:lnTo>
                  <a:pt x="2023" y="203"/>
                </a:lnTo>
                <a:lnTo>
                  <a:pt x="2187" y="206"/>
                </a:lnTo>
                <a:lnTo>
                  <a:pt x="2352" y="208"/>
                </a:lnTo>
                <a:lnTo>
                  <a:pt x="2523" y="208"/>
                </a:lnTo>
                <a:lnTo>
                  <a:pt x="2697" y="204"/>
                </a:lnTo>
                <a:lnTo>
                  <a:pt x="2874" y="199"/>
                </a:lnTo>
                <a:lnTo>
                  <a:pt x="3053" y="191"/>
                </a:lnTo>
                <a:lnTo>
                  <a:pt x="3260" y="182"/>
                </a:lnTo>
                <a:lnTo>
                  <a:pt x="3458" y="176"/>
                </a:lnTo>
                <a:lnTo>
                  <a:pt x="3647" y="171"/>
                </a:lnTo>
                <a:lnTo>
                  <a:pt x="3824" y="169"/>
                </a:lnTo>
                <a:lnTo>
                  <a:pt x="3993" y="171"/>
                </a:lnTo>
                <a:lnTo>
                  <a:pt x="4154" y="174"/>
                </a:lnTo>
                <a:lnTo>
                  <a:pt x="4304" y="181"/>
                </a:lnTo>
                <a:lnTo>
                  <a:pt x="4446" y="188"/>
                </a:lnTo>
                <a:lnTo>
                  <a:pt x="4577" y="198"/>
                </a:lnTo>
                <a:lnTo>
                  <a:pt x="4701" y="210"/>
                </a:lnTo>
                <a:lnTo>
                  <a:pt x="4816" y="223"/>
                </a:lnTo>
                <a:lnTo>
                  <a:pt x="4922" y="238"/>
                </a:lnTo>
                <a:lnTo>
                  <a:pt x="5018" y="255"/>
                </a:lnTo>
                <a:lnTo>
                  <a:pt x="5108" y="274"/>
                </a:lnTo>
                <a:lnTo>
                  <a:pt x="5187" y="292"/>
                </a:lnTo>
                <a:lnTo>
                  <a:pt x="5258" y="313"/>
                </a:lnTo>
                <a:lnTo>
                  <a:pt x="5322" y="335"/>
                </a:lnTo>
                <a:lnTo>
                  <a:pt x="5376" y="356"/>
                </a:lnTo>
                <a:lnTo>
                  <a:pt x="5423" y="378"/>
                </a:lnTo>
                <a:lnTo>
                  <a:pt x="5462" y="402"/>
                </a:lnTo>
                <a:lnTo>
                  <a:pt x="5493" y="424"/>
                </a:lnTo>
                <a:lnTo>
                  <a:pt x="5516" y="448"/>
                </a:lnTo>
                <a:lnTo>
                  <a:pt x="5531" y="471"/>
                </a:lnTo>
                <a:lnTo>
                  <a:pt x="5540" y="497"/>
                </a:lnTo>
                <a:lnTo>
                  <a:pt x="5521" y="534"/>
                </a:lnTo>
                <a:lnTo>
                  <a:pt x="5496" y="566"/>
                </a:lnTo>
                <a:lnTo>
                  <a:pt x="5461" y="596"/>
                </a:lnTo>
                <a:lnTo>
                  <a:pt x="5418" y="623"/>
                </a:lnTo>
                <a:lnTo>
                  <a:pt x="5369" y="647"/>
                </a:lnTo>
                <a:lnTo>
                  <a:pt x="5310" y="667"/>
                </a:lnTo>
                <a:lnTo>
                  <a:pt x="5246" y="686"/>
                </a:lnTo>
                <a:lnTo>
                  <a:pt x="5174" y="701"/>
                </a:lnTo>
                <a:lnTo>
                  <a:pt x="5096" y="715"/>
                </a:lnTo>
                <a:lnTo>
                  <a:pt x="5010" y="727"/>
                </a:lnTo>
                <a:lnTo>
                  <a:pt x="4920" y="737"/>
                </a:lnTo>
                <a:lnTo>
                  <a:pt x="4822" y="747"/>
                </a:lnTo>
                <a:lnTo>
                  <a:pt x="4719" y="754"/>
                </a:lnTo>
                <a:lnTo>
                  <a:pt x="4613" y="762"/>
                </a:lnTo>
                <a:lnTo>
                  <a:pt x="4500" y="769"/>
                </a:lnTo>
                <a:lnTo>
                  <a:pt x="4382" y="776"/>
                </a:lnTo>
                <a:lnTo>
                  <a:pt x="4260" y="782"/>
                </a:lnTo>
                <a:lnTo>
                  <a:pt x="4133" y="789"/>
                </a:lnTo>
                <a:lnTo>
                  <a:pt x="4003" y="796"/>
                </a:lnTo>
                <a:lnTo>
                  <a:pt x="3870" y="804"/>
                </a:lnTo>
                <a:lnTo>
                  <a:pt x="3733" y="813"/>
                </a:lnTo>
                <a:lnTo>
                  <a:pt x="3591" y="823"/>
                </a:lnTo>
                <a:lnTo>
                  <a:pt x="3450" y="835"/>
                </a:lnTo>
                <a:lnTo>
                  <a:pt x="3304" y="850"/>
                </a:lnTo>
                <a:lnTo>
                  <a:pt x="3156" y="865"/>
                </a:lnTo>
                <a:lnTo>
                  <a:pt x="3006" y="884"/>
                </a:lnTo>
                <a:lnTo>
                  <a:pt x="2855" y="904"/>
                </a:lnTo>
                <a:lnTo>
                  <a:pt x="2702" y="928"/>
                </a:lnTo>
                <a:lnTo>
                  <a:pt x="2548" y="953"/>
                </a:lnTo>
                <a:lnTo>
                  <a:pt x="2393" y="983"/>
                </a:lnTo>
                <a:lnTo>
                  <a:pt x="2237" y="1017"/>
                </a:lnTo>
                <a:lnTo>
                  <a:pt x="2082" y="1054"/>
                </a:lnTo>
                <a:lnTo>
                  <a:pt x="1964" y="1086"/>
                </a:lnTo>
                <a:lnTo>
                  <a:pt x="1852" y="1122"/>
                </a:lnTo>
                <a:lnTo>
                  <a:pt x="1749" y="1161"/>
                </a:lnTo>
                <a:lnTo>
                  <a:pt x="1653" y="1203"/>
                </a:lnTo>
                <a:lnTo>
                  <a:pt x="1565" y="1247"/>
                </a:lnTo>
                <a:lnTo>
                  <a:pt x="1484" y="1293"/>
                </a:lnTo>
                <a:lnTo>
                  <a:pt x="1408" y="1342"/>
                </a:lnTo>
                <a:lnTo>
                  <a:pt x="1339" y="1392"/>
                </a:lnTo>
                <a:lnTo>
                  <a:pt x="1276" y="1445"/>
                </a:lnTo>
                <a:lnTo>
                  <a:pt x="1221" y="1497"/>
                </a:lnTo>
                <a:lnTo>
                  <a:pt x="1101" y="1494"/>
                </a:lnTo>
                <a:lnTo>
                  <a:pt x="981" y="1489"/>
                </a:lnTo>
                <a:lnTo>
                  <a:pt x="863" y="1483"/>
                </a:lnTo>
                <a:lnTo>
                  <a:pt x="745" y="1477"/>
                </a:lnTo>
                <a:lnTo>
                  <a:pt x="630" y="1470"/>
                </a:lnTo>
                <a:lnTo>
                  <a:pt x="518" y="1463"/>
                </a:lnTo>
                <a:lnTo>
                  <a:pt x="412" y="1455"/>
                </a:lnTo>
                <a:lnTo>
                  <a:pt x="312" y="1448"/>
                </a:lnTo>
                <a:lnTo>
                  <a:pt x="221" y="1440"/>
                </a:lnTo>
                <a:lnTo>
                  <a:pt x="137" y="1433"/>
                </a:lnTo>
                <a:lnTo>
                  <a:pt x="62" y="1424"/>
                </a:lnTo>
                <a:lnTo>
                  <a:pt x="0" y="1418"/>
                </a:lnTo>
                <a:lnTo>
                  <a:pt x="785" y="853"/>
                </a:lnTo>
                <a:lnTo>
                  <a:pt x="96" y="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 w="0">
            <a:noFill/>
            <a:prstDash val="solid"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4145" name="Freeform 2352"/>
          <p:cNvSpPr>
            <a:spLocks noEditPoints="1"/>
          </p:cNvSpPr>
          <p:nvPr/>
        </p:nvSpPr>
        <p:spPr bwMode="auto">
          <a:xfrm>
            <a:off x="4994275" y="3540125"/>
            <a:ext cx="3227388" cy="1017588"/>
          </a:xfrm>
          <a:custGeom>
            <a:avLst/>
            <a:gdLst>
              <a:gd name="T0" fmla="*/ 0 w 4066"/>
              <a:gd name="T1" fmla="*/ 951 h 1280"/>
              <a:gd name="T2" fmla="*/ 0 w 4066"/>
              <a:gd name="T3" fmla="*/ 951 h 1280"/>
              <a:gd name="T4" fmla="*/ 3571 w 4066"/>
              <a:gd name="T5" fmla="*/ 39 h 1280"/>
              <a:gd name="T6" fmla="*/ 3733 w 4066"/>
              <a:gd name="T7" fmla="*/ 121 h 1280"/>
              <a:gd name="T8" fmla="*/ 3867 w 4066"/>
              <a:gd name="T9" fmla="*/ 207 h 1280"/>
              <a:gd name="T10" fmla="*/ 3968 w 4066"/>
              <a:gd name="T11" fmla="*/ 294 h 1280"/>
              <a:gd name="T12" fmla="*/ 4036 w 4066"/>
              <a:gd name="T13" fmla="*/ 378 h 1280"/>
              <a:gd name="T14" fmla="*/ 4066 w 4066"/>
              <a:gd name="T15" fmla="*/ 459 h 1280"/>
              <a:gd name="T16" fmla="*/ 4064 w 4066"/>
              <a:gd name="T17" fmla="*/ 456 h 1280"/>
              <a:gd name="T18" fmla="*/ 4024 w 4066"/>
              <a:gd name="T19" fmla="*/ 518 h 1280"/>
              <a:gd name="T20" fmla="*/ 3950 w 4066"/>
              <a:gd name="T21" fmla="*/ 566 h 1280"/>
              <a:gd name="T22" fmla="*/ 3845 w 4066"/>
              <a:gd name="T23" fmla="*/ 601 h 1280"/>
              <a:gd name="T24" fmla="*/ 3710 w 4066"/>
              <a:gd name="T25" fmla="*/ 628 h 1280"/>
              <a:gd name="T26" fmla="*/ 3549 w 4066"/>
              <a:gd name="T27" fmla="*/ 647 h 1280"/>
              <a:gd name="T28" fmla="*/ 3367 w 4066"/>
              <a:gd name="T29" fmla="*/ 662 h 1280"/>
              <a:gd name="T30" fmla="*/ 3163 w 4066"/>
              <a:gd name="T31" fmla="*/ 674 h 1280"/>
              <a:gd name="T32" fmla="*/ 2940 w 4066"/>
              <a:gd name="T33" fmla="*/ 686 h 1280"/>
              <a:gd name="T34" fmla="*/ 2702 w 4066"/>
              <a:gd name="T35" fmla="*/ 699 h 1280"/>
              <a:gd name="T36" fmla="*/ 2452 w 4066"/>
              <a:gd name="T37" fmla="*/ 719 h 1280"/>
              <a:gd name="T38" fmla="*/ 2190 w 4066"/>
              <a:gd name="T39" fmla="*/ 745 h 1280"/>
              <a:gd name="T40" fmla="*/ 1920 w 4066"/>
              <a:gd name="T41" fmla="*/ 780 h 1280"/>
              <a:gd name="T42" fmla="*/ 1646 w 4066"/>
              <a:gd name="T43" fmla="*/ 829 h 1280"/>
              <a:gd name="T44" fmla="*/ 1370 w 4066"/>
              <a:gd name="T45" fmla="*/ 890 h 1280"/>
              <a:gd name="T46" fmla="*/ 1153 w 4066"/>
              <a:gd name="T47" fmla="*/ 958 h 1280"/>
              <a:gd name="T48" fmla="*/ 973 w 4066"/>
              <a:gd name="T49" fmla="*/ 1037 h 1280"/>
              <a:gd name="T50" fmla="*/ 824 w 4066"/>
              <a:gd name="T51" fmla="*/ 1128 h 1280"/>
              <a:gd name="T52" fmla="*/ 704 w 4066"/>
              <a:gd name="T53" fmla="*/ 1228 h 1280"/>
              <a:gd name="T54" fmla="*/ 549 w 4066"/>
              <a:gd name="T55" fmla="*/ 1255 h 1280"/>
              <a:gd name="T56" fmla="*/ 360 w 4066"/>
              <a:gd name="T57" fmla="*/ 1198 h 1280"/>
              <a:gd name="T58" fmla="*/ 206 w 4066"/>
              <a:gd name="T59" fmla="*/ 1133 h 1280"/>
              <a:gd name="T60" fmla="*/ 91 w 4066"/>
              <a:gd name="T61" fmla="*/ 1064 h 1280"/>
              <a:gd name="T62" fmla="*/ 20 w 4066"/>
              <a:gd name="T63" fmla="*/ 990 h 1280"/>
              <a:gd name="T64" fmla="*/ 12 w 4066"/>
              <a:gd name="T65" fmla="*/ 885 h 1280"/>
              <a:gd name="T66" fmla="*/ 61 w 4066"/>
              <a:gd name="T67" fmla="*/ 763 h 1280"/>
              <a:gd name="T68" fmla="*/ 139 w 4066"/>
              <a:gd name="T69" fmla="*/ 657 h 1280"/>
              <a:gd name="T70" fmla="*/ 243 w 4066"/>
              <a:gd name="T71" fmla="*/ 566 h 1280"/>
              <a:gd name="T72" fmla="*/ 372 w 4066"/>
              <a:gd name="T73" fmla="*/ 486 h 1280"/>
              <a:gd name="T74" fmla="*/ 520 w 4066"/>
              <a:gd name="T75" fmla="*/ 420 h 1280"/>
              <a:gd name="T76" fmla="*/ 687 w 4066"/>
              <a:gd name="T77" fmla="*/ 365 h 1280"/>
              <a:gd name="T78" fmla="*/ 868 w 4066"/>
              <a:gd name="T79" fmla="*/ 317 h 1280"/>
              <a:gd name="T80" fmla="*/ 1061 w 4066"/>
              <a:gd name="T81" fmla="*/ 280 h 1280"/>
              <a:gd name="T82" fmla="*/ 1262 w 4066"/>
              <a:gd name="T83" fmla="*/ 248 h 1280"/>
              <a:gd name="T84" fmla="*/ 1467 w 4066"/>
              <a:gd name="T85" fmla="*/ 224 h 1280"/>
              <a:gd name="T86" fmla="*/ 1677 w 4066"/>
              <a:gd name="T87" fmla="*/ 204 h 1280"/>
              <a:gd name="T88" fmla="*/ 1883 w 4066"/>
              <a:gd name="T89" fmla="*/ 189 h 1280"/>
              <a:gd name="T90" fmla="*/ 2087 w 4066"/>
              <a:gd name="T91" fmla="*/ 175 h 1280"/>
              <a:gd name="T92" fmla="*/ 2281 w 4066"/>
              <a:gd name="T93" fmla="*/ 164 h 1280"/>
              <a:gd name="T94" fmla="*/ 2467 w 4066"/>
              <a:gd name="T95" fmla="*/ 152 h 1280"/>
              <a:gd name="T96" fmla="*/ 2639 w 4066"/>
              <a:gd name="T97" fmla="*/ 140 h 1280"/>
              <a:gd name="T98" fmla="*/ 2795 w 4066"/>
              <a:gd name="T99" fmla="*/ 126 h 1280"/>
              <a:gd name="T100" fmla="*/ 3095 w 4066"/>
              <a:gd name="T101" fmla="*/ 86 h 1280"/>
              <a:gd name="T102" fmla="*/ 3359 w 4066"/>
              <a:gd name="T103" fmla="*/ 30 h 12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</a:cxnLst>
            <a:rect l="0" t="0" r="r" b="b"/>
            <a:pathLst>
              <a:path w="4066" h="1280">
                <a:moveTo>
                  <a:pt x="0" y="951"/>
                </a:moveTo>
                <a:lnTo>
                  <a:pt x="0" y="951"/>
                </a:lnTo>
                <a:lnTo>
                  <a:pt x="0" y="951"/>
                </a:lnTo>
                <a:lnTo>
                  <a:pt x="0" y="951"/>
                </a:lnTo>
                <a:close/>
                <a:moveTo>
                  <a:pt x="3478" y="0"/>
                </a:moveTo>
                <a:lnTo>
                  <a:pt x="3571" y="39"/>
                </a:lnTo>
                <a:lnTo>
                  <a:pt x="3656" y="79"/>
                </a:lnTo>
                <a:lnTo>
                  <a:pt x="3733" y="121"/>
                </a:lnTo>
                <a:lnTo>
                  <a:pt x="3804" y="164"/>
                </a:lnTo>
                <a:lnTo>
                  <a:pt x="3867" y="207"/>
                </a:lnTo>
                <a:lnTo>
                  <a:pt x="3921" y="250"/>
                </a:lnTo>
                <a:lnTo>
                  <a:pt x="3968" y="294"/>
                </a:lnTo>
                <a:lnTo>
                  <a:pt x="4005" y="336"/>
                </a:lnTo>
                <a:lnTo>
                  <a:pt x="4036" y="378"/>
                </a:lnTo>
                <a:lnTo>
                  <a:pt x="4056" y="420"/>
                </a:lnTo>
                <a:lnTo>
                  <a:pt x="4066" y="459"/>
                </a:lnTo>
                <a:lnTo>
                  <a:pt x="4066" y="456"/>
                </a:lnTo>
                <a:lnTo>
                  <a:pt x="4064" y="456"/>
                </a:lnTo>
                <a:lnTo>
                  <a:pt x="4049" y="488"/>
                </a:lnTo>
                <a:lnTo>
                  <a:pt x="4024" y="518"/>
                </a:lnTo>
                <a:lnTo>
                  <a:pt x="3992" y="544"/>
                </a:lnTo>
                <a:lnTo>
                  <a:pt x="3950" y="566"/>
                </a:lnTo>
                <a:lnTo>
                  <a:pt x="3901" y="584"/>
                </a:lnTo>
                <a:lnTo>
                  <a:pt x="3845" y="601"/>
                </a:lnTo>
                <a:lnTo>
                  <a:pt x="3781" y="616"/>
                </a:lnTo>
                <a:lnTo>
                  <a:pt x="3710" y="628"/>
                </a:lnTo>
                <a:lnTo>
                  <a:pt x="3634" y="638"/>
                </a:lnTo>
                <a:lnTo>
                  <a:pt x="3549" y="647"/>
                </a:lnTo>
                <a:lnTo>
                  <a:pt x="3462" y="655"/>
                </a:lnTo>
                <a:lnTo>
                  <a:pt x="3367" y="662"/>
                </a:lnTo>
                <a:lnTo>
                  <a:pt x="3267" y="667"/>
                </a:lnTo>
                <a:lnTo>
                  <a:pt x="3163" y="674"/>
                </a:lnTo>
                <a:lnTo>
                  <a:pt x="3053" y="679"/>
                </a:lnTo>
                <a:lnTo>
                  <a:pt x="2940" y="686"/>
                </a:lnTo>
                <a:lnTo>
                  <a:pt x="2823" y="692"/>
                </a:lnTo>
                <a:lnTo>
                  <a:pt x="2702" y="699"/>
                </a:lnTo>
                <a:lnTo>
                  <a:pt x="2579" y="709"/>
                </a:lnTo>
                <a:lnTo>
                  <a:pt x="2452" y="719"/>
                </a:lnTo>
                <a:lnTo>
                  <a:pt x="2322" y="731"/>
                </a:lnTo>
                <a:lnTo>
                  <a:pt x="2190" y="745"/>
                </a:lnTo>
                <a:lnTo>
                  <a:pt x="2057" y="762"/>
                </a:lnTo>
                <a:lnTo>
                  <a:pt x="1920" y="780"/>
                </a:lnTo>
                <a:lnTo>
                  <a:pt x="1783" y="804"/>
                </a:lnTo>
                <a:lnTo>
                  <a:pt x="1646" y="829"/>
                </a:lnTo>
                <a:lnTo>
                  <a:pt x="1508" y="858"/>
                </a:lnTo>
                <a:lnTo>
                  <a:pt x="1370" y="890"/>
                </a:lnTo>
                <a:lnTo>
                  <a:pt x="1256" y="922"/>
                </a:lnTo>
                <a:lnTo>
                  <a:pt x="1153" y="958"/>
                </a:lnTo>
                <a:lnTo>
                  <a:pt x="1059" y="997"/>
                </a:lnTo>
                <a:lnTo>
                  <a:pt x="973" y="1037"/>
                </a:lnTo>
                <a:lnTo>
                  <a:pt x="893" y="1083"/>
                </a:lnTo>
                <a:lnTo>
                  <a:pt x="824" y="1128"/>
                </a:lnTo>
                <a:lnTo>
                  <a:pt x="762" y="1177"/>
                </a:lnTo>
                <a:lnTo>
                  <a:pt x="704" y="1228"/>
                </a:lnTo>
                <a:lnTo>
                  <a:pt x="655" y="1280"/>
                </a:lnTo>
                <a:lnTo>
                  <a:pt x="549" y="1255"/>
                </a:lnTo>
                <a:lnTo>
                  <a:pt x="451" y="1228"/>
                </a:lnTo>
                <a:lnTo>
                  <a:pt x="360" y="1198"/>
                </a:lnTo>
                <a:lnTo>
                  <a:pt x="279" y="1167"/>
                </a:lnTo>
                <a:lnTo>
                  <a:pt x="206" y="1133"/>
                </a:lnTo>
                <a:lnTo>
                  <a:pt x="144" y="1100"/>
                </a:lnTo>
                <a:lnTo>
                  <a:pt x="91" y="1064"/>
                </a:lnTo>
                <a:lnTo>
                  <a:pt x="51" y="1027"/>
                </a:lnTo>
                <a:lnTo>
                  <a:pt x="20" y="990"/>
                </a:lnTo>
                <a:lnTo>
                  <a:pt x="0" y="951"/>
                </a:lnTo>
                <a:lnTo>
                  <a:pt x="12" y="885"/>
                </a:lnTo>
                <a:lnTo>
                  <a:pt x="32" y="822"/>
                </a:lnTo>
                <a:lnTo>
                  <a:pt x="61" y="763"/>
                </a:lnTo>
                <a:lnTo>
                  <a:pt x="96" y="709"/>
                </a:lnTo>
                <a:lnTo>
                  <a:pt x="139" y="657"/>
                </a:lnTo>
                <a:lnTo>
                  <a:pt x="188" y="610"/>
                </a:lnTo>
                <a:lnTo>
                  <a:pt x="243" y="566"/>
                </a:lnTo>
                <a:lnTo>
                  <a:pt x="304" y="525"/>
                </a:lnTo>
                <a:lnTo>
                  <a:pt x="372" y="486"/>
                </a:lnTo>
                <a:lnTo>
                  <a:pt x="444" y="452"/>
                </a:lnTo>
                <a:lnTo>
                  <a:pt x="520" y="420"/>
                </a:lnTo>
                <a:lnTo>
                  <a:pt x="601" y="392"/>
                </a:lnTo>
                <a:lnTo>
                  <a:pt x="687" y="365"/>
                </a:lnTo>
                <a:lnTo>
                  <a:pt x="777" y="339"/>
                </a:lnTo>
                <a:lnTo>
                  <a:pt x="868" y="317"/>
                </a:lnTo>
                <a:lnTo>
                  <a:pt x="964" y="297"/>
                </a:lnTo>
                <a:lnTo>
                  <a:pt x="1061" y="280"/>
                </a:lnTo>
                <a:lnTo>
                  <a:pt x="1160" y="263"/>
                </a:lnTo>
                <a:lnTo>
                  <a:pt x="1262" y="248"/>
                </a:lnTo>
                <a:lnTo>
                  <a:pt x="1365" y="236"/>
                </a:lnTo>
                <a:lnTo>
                  <a:pt x="1467" y="224"/>
                </a:lnTo>
                <a:lnTo>
                  <a:pt x="1572" y="214"/>
                </a:lnTo>
                <a:lnTo>
                  <a:pt x="1677" y="204"/>
                </a:lnTo>
                <a:lnTo>
                  <a:pt x="1780" y="196"/>
                </a:lnTo>
                <a:lnTo>
                  <a:pt x="1883" y="189"/>
                </a:lnTo>
                <a:lnTo>
                  <a:pt x="1986" y="182"/>
                </a:lnTo>
                <a:lnTo>
                  <a:pt x="2087" y="175"/>
                </a:lnTo>
                <a:lnTo>
                  <a:pt x="2185" y="169"/>
                </a:lnTo>
                <a:lnTo>
                  <a:pt x="2281" y="164"/>
                </a:lnTo>
                <a:lnTo>
                  <a:pt x="2376" y="157"/>
                </a:lnTo>
                <a:lnTo>
                  <a:pt x="2467" y="152"/>
                </a:lnTo>
                <a:lnTo>
                  <a:pt x="2555" y="147"/>
                </a:lnTo>
                <a:lnTo>
                  <a:pt x="2639" y="140"/>
                </a:lnTo>
                <a:lnTo>
                  <a:pt x="2719" y="133"/>
                </a:lnTo>
                <a:lnTo>
                  <a:pt x="2795" y="126"/>
                </a:lnTo>
                <a:lnTo>
                  <a:pt x="2948" y="108"/>
                </a:lnTo>
                <a:lnTo>
                  <a:pt x="3095" y="86"/>
                </a:lnTo>
                <a:lnTo>
                  <a:pt x="3230" y="59"/>
                </a:lnTo>
                <a:lnTo>
                  <a:pt x="3359" y="30"/>
                </a:lnTo>
                <a:lnTo>
                  <a:pt x="3478" y="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 w="0">
            <a:noFill/>
            <a:prstDash val="solid"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4146" name="Freeform 2353"/>
          <p:cNvSpPr/>
          <p:nvPr/>
        </p:nvSpPr>
        <p:spPr bwMode="auto">
          <a:xfrm>
            <a:off x="5395912" y="4795837"/>
            <a:ext cx="2405063" cy="784225"/>
          </a:xfrm>
          <a:custGeom>
            <a:avLst/>
            <a:gdLst>
              <a:gd name="T0" fmla="*/ 2348 w 3030"/>
              <a:gd name="T1" fmla="*/ 25 h 988"/>
              <a:gd name="T2" fmla="*/ 2537 w 3030"/>
              <a:gd name="T3" fmla="*/ 82 h 988"/>
              <a:gd name="T4" fmla="*/ 2700 w 3030"/>
              <a:gd name="T5" fmla="*/ 150 h 988"/>
              <a:gd name="T6" fmla="*/ 2833 w 3030"/>
              <a:gd name="T7" fmla="*/ 221 h 988"/>
              <a:gd name="T8" fmla="*/ 2934 w 3030"/>
              <a:gd name="T9" fmla="*/ 297 h 988"/>
              <a:gd name="T10" fmla="*/ 3000 w 3030"/>
              <a:gd name="T11" fmla="*/ 371 h 988"/>
              <a:gd name="T12" fmla="*/ 3030 w 3030"/>
              <a:gd name="T13" fmla="*/ 442 h 988"/>
              <a:gd name="T14" fmla="*/ 3029 w 3030"/>
              <a:gd name="T15" fmla="*/ 441 h 988"/>
              <a:gd name="T16" fmla="*/ 2992 w 3030"/>
              <a:gd name="T17" fmla="*/ 493 h 988"/>
              <a:gd name="T18" fmla="*/ 2924 w 3030"/>
              <a:gd name="T19" fmla="*/ 532 h 988"/>
              <a:gd name="T20" fmla="*/ 2826 w 3030"/>
              <a:gd name="T21" fmla="*/ 559 h 988"/>
              <a:gd name="T22" fmla="*/ 2701 w 3030"/>
              <a:gd name="T23" fmla="*/ 579 h 988"/>
              <a:gd name="T24" fmla="*/ 2553 w 3030"/>
              <a:gd name="T25" fmla="*/ 593 h 988"/>
              <a:gd name="T26" fmla="*/ 2384 w 3030"/>
              <a:gd name="T27" fmla="*/ 604 h 988"/>
              <a:gd name="T28" fmla="*/ 2196 w 3030"/>
              <a:gd name="T29" fmla="*/ 615 h 988"/>
              <a:gd name="T30" fmla="*/ 1994 w 3030"/>
              <a:gd name="T31" fmla="*/ 626 h 988"/>
              <a:gd name="T32" fmla="*/ 1778 w 3030"/>
              <a:gd name="T33" fmla="*/ 643 h 988"/>
              <a:gd name="T34" fmla="*/ 1553 w 3030"/>
              <a:gd name="T35" fmla="*/ 667 h 988"/>
              <a:gd name="T36" fmla="*/ 1320 w 3030"/>
              <a:gd name="T37" fmla="*/ 699 h 988"/>
              <a:gd name="T38" fmla="*/ 1084 w 3030"/>
              <a:gd name="T39" fmla="*/ 745 h 988"/>
              <a:gd name="T40" fmla="*/ 879 w 3030"/>
              <a:gd name="T41" fmla="*/ 797 h 988"/>
              <a:gd name="T42" fmla="*/ 729 w 3030"/>
              <a:gd name="T43" fmla="*/ 853 h 988"/>
              <a:gd name="T44" fmla="*/ 606 w 3030"/>
              <a:gd name="T45" fmla="*/ 917 h 988"/>
              <a:gd name="T46" fmla="*/ 503 w 3030"/>
              <a:gd name="T47" fmla="*/ 988 h 988"/>
              <a:gd name="T48" fmla="*/ 339 w 3030"/>
              <a:gd name="T49" fmla="*/ 925 h 988"/>
              <a:gd name="T50" fmla="*/ 202 w 3030"/>
              <a:gd name="T51" fmla="*/ 856 h 988"/>
              <a:gd name="T52" fmla="*/ 98 w 3030"/>
              <a:gd name="T53" fmla="*/ 787 h 988"/>
              <a:gd name="T54" fmla="*/ 28 w 3030"/>
              <a:gd name="T55" fmla="*/ 716 h 988"/>
              <a:gd name="T56" fmla="*/ 0 w 3030"/>
              <a:gd name="T57" fmla="*/ 650 h 988"/>
              <a:gd name="T58" fmla="*/ 10 w 3030"/>
              <a:gd name="T59" fmla="*/ 591 h 988"/>
              <a:gd name="T60" fmla="*/ 55 w 3030"/>
              <a:gd name="T61" fmla="*/ 486 h 988"/>
              <a:gd name="T62" fmla="*/ 131 w 3030"/>
              <a:gd name="T63" fmla="*/ 397 h 988"/>
              <a:gd name="T64" fmla="*/ 231 w 3030"/>
              <a:gd name="T65" fmla="*/ 321 h 988"/>
              <a:gd name="T66" fmla="*/ 354 w 3030"/>
              <a:gd name="T67" fmla="*/ 256 h 988"/>
              <a:gd name="T68" fmla="*/ 496 w 3030"/>
              <a:gd name="T69" fmla="*/ 204 h 988"/>
              <a:gd name="T70" fmla="*/ 653 w 3030"/>
              <a:gd name="T71" fmla="*/ 162 h 988"/>
              <a:gd name="T72" fmla="*/ 820 w 3030"/>
              <a:gd name="T73" fmla="*/ 126 h 988"/>
              <a:gd name="T74" fmla="*/ 998 w 3030"/>
              <a:gd name="T75" fmla="*/ 101 h 988"/>
              <a:gd name="T76" fmla="*/ 1180 w 3030"/>
              <a:gd name="T77" fmla="*/ 79 h 988"/>
              <a:gd name="T78" fmla="*/ 1362 w 3030"/>
              <a:gd name="T79" fmla="*/ 64 h 988"/>
              <a:gd name="T80" fmla="*/ 1545 w 3030"/>
              <a:gd name="T81" fmla="*/ 50 h 988"/>
              <a:gd name="T82" fmla="*/ 1719 w 3030"/>
              <a:gd name="T83" fmla="*/ 40 h 988"/>
              <a:gd name="T84" fmla="*/ 1886 w 3030"/>
              <a:gd name="T85" fmla="*/ 30 h 988"/>
              <a:gd name="T86" fmla="*/ 2039 w 3030"/>
              <a:gd name="T87" fmla="*/ 20 h 988"/>
              <a:gd name="T88" fmla="*/ 2176 w 3030"/>
              <a:gd name="T89" fmla="*/ 6 h 9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</a:cxnLst>
            <a:rect l="0" t="0" r="r" b="b"/>
            <a:pathLst>
              <a:path w="3030" h="988">
                <a:moveTo>
                  <a:pt x="2244" y="0"/>
                </a:moveTo>
                <a:lnTo>
                  <a:pt x="2348" y="25"/>
                </a:lnTo>
                <a:lnTo>
                  <a:pt x="2446" y="52"/>
                </a:lnTo>
                <a:lnTo>
                  <a:pt x="2537" y="82"/>
                </a:lnTo>
                <a:lnTo>
                  <a:pt x="2622" y="114"/>
                </a:lnTo>
                <a:lnTo>
                  <a:pt x="2700" y="150"/>
                </a:lnTo>
                <a:lnTo>
                  <a:pt x="2770" y="185"/>
                </a:lnTo>
                <a:lnTo>
                  <a:pt x="2833" y="221"/>
                </a:lnTo>
                <a:lnTo>
                  <a:pt x="2887" y="260"/>
                </a:lnTo>
                <a:lnTo>
                  <a:pt x="2934" y="297"/>
                </a:lnTo>
                <a:lnTo>
                  <a:pt x="2971" y="334"/>
                </a:lnTo>
                <a:lnTo>
                  <a:pt x="3000" y="371"/>
                </a:lnTo>
                <a:lnTo>
                  <a:pt x="3020" y="408"/>
                </a:lnTo>
                <a:lnTo>
                  <a:pt x="3030" y="442"/>
                </a:lnTo>
                <a:lnTo>
                  <a:pt x="3029" y="441"/>
                </a:lnTo>
                <a:lnTo>
                  <a:pt x="3029" y="441"/>
                </a:lnTo>
                <a:lnTo>
                  <a:pt x="3015" y="468"/>
                </a:lnTo>
                <a:lnTo>
                  <a:pt x="2992" y="493"/>
                </a:lnTo>
                <a:lnTo>
                  <a:pt x="2961" y="513"/>
                </a:lnTo>
                <a:lnTo>
                  <a:pt x="2924" y="532"/>
                </a:lnTo>
                <a:lnTo>
                  <a:pt x="2879" y="547"/>
                </a:lnTo>
                <a:lnTo>
                  <a:pt x="2826" y="559"/>
                </a:lnTo>
                <a:lnTo>
                  <a:pt x="2765" y="571"/>
                </a:lnTo>
                <a:lnTo>
                  <a:pt x="2701" y="579"/>
                </a:lnTo>
                <a:lnTo>
                  <a:pt x="2629" y="586"/>
                </a:lnTo>
                <a:lnTo>
                  <a:pt x="2553" y="593"/>
                </a:lnTo>
                <a:lnTo>
                  <a:pt x="2470" y="599"/>
                </a:lnTo>
                <a:lnTo>
                  <a:pt x="2384" y="604"/>
                </a:lnTo>
                <a:lnTo>
                  <a:pt x="2291" y="610"/>
                </a:lnTo>
                <a:lnTo>
                  <a:pt x="2196" y="615"/>
                </a:lnTo>
                <a:lnTo>
                  <a:pt x="2097" y="620"/>
                </a:lnTo>
                <a:lnTo>
                  <a:pt x="1994" y="626"/>
                </a:lnTo>
                <a:lnTo>
                  <a:pt x="1887" y="633"/>
                </a:lnTo>
                <a:lnTo>
                  <a:pt x="1778" y="643"/>
                </a:lnTo>
                <a:lnTo>
                  <a:pt x="1666" y="653"/>
                </a:lnTo>
                <a:lnTo>
                  <a:pt x="1553" y="667"/>
                </a:lnTo>
                <a:lnTo>
                  <a:pt x="1437" y="682"/>
                </a:lnTo>
                <a:lnTo>
                  <a:pt x="1320" y="699"/>
                </a:lnTo>
                <a:lnTo>
                  <a:pt x="1202" y="721"/>
                </a:lnTo>
                <a:lnTo>
                  <a:pt x="1084" y="745"/>
                </a:lnTo>
                <a:lnTo>
                  <a:pt x="964" y="773"/>
                </a:lnTo>
                <a:lnTo>
                  <a:pt x="879" y="797"/>
                </a:lnTo>
                <a:lnTo>
                  <a:pt x="802" y="822"/>
                </a:lnTo>
                <a:lnTo>
                  <a:pt x="729" y="853"/>
                </a:lnTo>
                <a:lnTo>
                  <a:pt x="665" y="883"/>
                </a:lnTo>
                <a:lnTo>
                  <a:pt x="606" y="917"/>
                </a:lnTo>
                <a:lnTo>
                  <a:pt x="552" y="952"/>
                </a:lnTo>
                <a:lnTo>
                  <a:pt x="503" y="988"/>
                </a:lnTo>
                <a:lnTo>
                  <a:pt x="418" y="958"/>
                </a:lnTo>
                <a:lnTo>
                  <a:pt x="339" y="925"/>
                </a:lnTo>
                <a:lnTo>
                  <a:pt x="266" y="892"/>
                </a:lnTo>
                <a:lnTo>
                  <a:pt x="202" y="856"/>
                </a:lnTo>
                <a:lnTo>
                  <a:pt x="145" y="821"/>
                </a:lnTo>
                <a:lnTo>
                  <a:pt x="98" y="787"/>
                </a:lnTo>
                <a:lnTo>
                  <a:pt x="59" y="751"/>
                </a:lnTo>
                <a:lnTo>
                  <a:pt x="28" y="716"/>
                </a:lnTo>
                <a:lnTo>
                  <a:pt x="10" y="682"/>
                </a:lnTo>
                <a:lnTo>
                  <a:pt x="0" y="650"/>
                </a:lnTo>
                <a:lnTo>
                  <a:pt x="0" y="650"/>
                </a:lnTo>
                <a:lnTo>
                  <a:pt x="10" y="591"/>
                </a:lnTo>
                <a:lnTo>
                  <a:pt x="28" y="537"/>
                </a:lnTo>
                <a:lnTo>
                  <a:pt x="55" y="486"/>
                </a:lnTo>
                <a:lnTo>
                  <a:pt x="89" y="439"/>
                </a:lnTo>
                <a:lnTo>
                  <a:pt x="131" y="397"/>
                </a:lnTo>
                <a:lnTo>
                  <a:pt x="179" y="356"/>
                </a:lnTo>
                <a:lnTo>
                  <a:pt x="231" y="321"/>
                </a:lnTo>
                <a:lnTo>
                  <a:pt x="290" y="287"/>
                </a:lnTo>
                <a:lnTo>
                  <a:pt x="354" y="256"/>
                </a:lnTo>
                <a:lnTo>
                  <a:pt x="422" y="229"/>
                </a:lnTo>
                <a:lnTo>
                  <a:pt x="496" y="204"/>
                </a:lnTo>
                <a:lnTo>
                  <a:pt x="572" y="182"/>
                </a:lnTo>
                <a:lnTo>
                  <a:pt x="653" y="162"/>
                </a:lnTo>
                <a:lnTo>
                  <a:pt x="736" y="143"/>
                </a:lnTo>
                <a:lnTo>
                  <a:pt x="820" y="126"/>
                </a:lnTo>
                <a:lnTo>
                  <a:pt x="908" y="113"/>
                </a:lnTo>
                <a:lnTo>
                  <a:pt x="998" y="101"/>
                </a:lnTo>
                <a:lnTo>
                  <a:pt x="1089" y="89"/>
                </a:lnTo>
                <a:lnTo>
                  <a:pt x="1180" y="79"/>
                </a:lnTo>
                <a:lnTo>
                  <a:pt x="1271" y="71"/>
                </a:lnTo>
                <a:lnTo>
                  <a:pt x="1362" y="64"/>
                </a:lnTo>
                <a:lnTo>
                  <a:pt x="1453" y="57"/>
                </a:lnTo>
                <a:lnTo>
                  <a:pt x="1545" y="50"/>
                </a:lnTo>
                <a:lnTo>
                  <a:pt x="1632" y="45"/>
                </a:lnTo>
                <a:lnTo>
                  <a:pt x="1719" y="40"/>
                </a:lnTo>
                <a:lnTo>
                  <a:pt x="1803" y="35"/>
                </a:lnTo>
                <a:lnTo>
                  <a:pt x="1886" y="30"/>
                </a:lnTo>
                <a:lnTo>
                  <a:pt x="1963" y="25"/>
                </a:lnTo>
                <a:lnTo>
                  <a:pt x="2039" y="20"/>
                </a:lnTo>
                <a:lnTo>
                  <a:pt x="2110" y="13"/>
                </a:lnTo>
                <a:lnTo>
                  <a:pt x="2176" y="6"/>
                </a:lnTo>
                <a:lnTo>
                  <a:pt x="2244" y="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 w="0">
            <a:noFill/>
            <a:prstDash val="solid"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4147" name="Freeform 2354"/>
          <p:cNvSpPr/>
          <p:nvPr/>
        </p:nvSpPr>
        <p:spPr bwMode="auto">
          <a:xfrm>
            <a:off x="5600700" y="5145087"/>
            <a:ext cx="2214563" cy="1100138"/>
          </a:xfrm>
          <a:custGeom>
            <a:avLst/>
            <a:gdLst>
              <a:gd name="T0" fmla="*/ 2772 w 2789"/>
              <a:gd name="T1" fmla="*/ 1 h 1385"/>
              <a:gd name="T2" fmla="*/ 2776 w 2789"/>
              <a:gd name="T3" fmla="*/ 18 h 1385"/>
              <a:gd name="T4" fmla="*/ 2783 w 2789"/>
              <a:gd name="T5" fmla="*/ 52 h 1385"/>
              <a:gd name="T6" fmla="*/ 2788 w 2789"/>
              <a:gd name="T7" fmla="*/ 99 h 1385"/>
              <a:gd name="T8" fmla="*/ 2789 w 2789"/>
              <a:gd name="T9" fmla="*/ 157 h 1385"/>
              <a:gd name="T10" fmla="*/ 2784 w 2789"/>
              <a:gd name="T11" fmla="*/ 224 h 1385"/>
              <a:gd name="T12" fmla="*/ 2769 w 2789"/>
              <a:gd name="T13" fmla="*/ 297 h 1385"/>
              <a:gd name="T14" fmla="*/ 2742 w 2789"/>
              <a:gd name="T15" fmla="*/ 375 h 1385"/>
              <a:gd name="T16" fmla="*/ 2698 w 2789"/>
              <a:gd name="T17" fmla="*/ 456 h 1385"/>
              <a:gd name="T18" fmla="*/ 2637 w 2789"/>
              <a:gd name="T19" fmla="*/ 535 h 1385"/>
              <a:gd name="T20" fmla="*/ 2555 w 2789"/>
              <a:gd name="T21" fmla="*/ 615 h 1385"/>
              <a:gd name="T22" fmla="*/ 2448 w 2789"/>
              <a:gd name="T23" fmla="*/ 687 h 1385"/>
              <a:gd name="T24" fmla="*/ 2315 w 2789"/>
              <a:gd name="T25" fmla="*/ 755 h 1385"/>
              <a:gd name="T26" fmla="*/ 2153 w 2789"/>
              <a:gd name="T27" fmla="*/ 812 h 1385"/>
              <a:gd name="T28" fmla="*/ 1957 w 2789"/>
              <a:gd name="T29" fmla="*/ 860 h 1385"/>
              <a:gd name="T30" fmla="*/ 1727 w 2789"/>
              <a:gd name="T31" fmla="*/ 893 h 1385"/>
              <a:gd name="T32" fmla="*/ 1604 w 2789"/>
              <a:gd name="T33" fmla="*/ 903 h 1385"/>
              <a:gd name="T34" fmla="*/ 1467 w 2789"/>
              <a:gd name="T35" fmla="*/ 914 h 1385"/>
              <a:gd name="T36" fmla="*/ 1317 w 2789"/>
              <a:gd name="T37" fmla="*/ 922 h 1385"/>
              <a:gd name="T38" fmla="*/ 1160 w 2789"/>
              <a:gd name="T39" fmla="*/ 932 h 1385"/>
              <a:gd name="T40" fmla="*/ 1000 w 2789"/>
              <a:gd name="T41" fmla="*/ 946 h 1385"/>
              <a:gd name="T42" fmla="*/ 839 w 2789"/>
              <a:gd name="T43" fmla="*/ 963 h 1385"/>
              <a:gd name="T44" fmla="*/ 684 w 2789"/>
              <a:gd name="T45" fmla="*/ 986 h 1385"/>
              <a:gd name="T46" fmla="*/ 535 w 2789"/>
              <a:gd name="T47" fmla="*/ 1017 h 1385"/>
              <a:gd name="T48" fmla="*/ 402 w 2789"/>
              <a:gd name="T49" fmla="*/ 1057 h 1385"/>
              <a:gd name="T50" fmla="*/ 284 w 2789"/>
              <a:gd name="T51" fmla="*/ 1106 h 1385"/>
              <a:gd name="T52" fmla="*/ 186 w 2789"/>
              <a:gd name="T53" fmla="*/ 1169 h 1385"/>
              <a:gd name="T54" fmla="*/ 113 w 2789"/>
              <a:gd name="T55" fmla="*/ 1245 h 1385"/>
              <a:gd name="T56" fmla="*/ 69 w 2789"/>
              <a:gd name="T57" fmla="*/ 1334 h 1385"/>
              <a:gd name="T58" fmla="*/ 57 w 2789"/>
              <a:gd name="T59" fmla="*/ 1383 h 1385"/>
              <a:gd name="T60" fmla="*/ 49 w 2789"/>
              <a:gd name="T61" fmla="*/ 1361 h 1385"/>
              <a:gd name="T62" fmla="*/ 37 w 2789"/>
              <a:gd name="T63" fmla="*/ 1321 h 1385"/>
              <a:gd name="T64" fmla="*/ 22 w 2789"/>
              <a:gd name="T65" fmla="*/ 1265 h 1385"/>
              <a:gd name="T66" fmla="*/ 10 w 2789"/>
              <a:gd name="T67" fmla="*/ 1194 h 1385"/>
              <a:gd name="T68" fmla="*/ 2 w 2789"/>
              <a:gd name="T69" fmla="*/ 1113 h 1385"/>
              <a:gd name="T70" fmla="*/ 2 w 2789"/>
              <a:gd name="T71" fmla="*/ 1023 h 1385"/>
              <a:gd name="T72" fmla="*/ 15 w 2789"/>
              <a:gd name="T73" fmla="*/ 929 h 1385"/>
              <a:gd name="T74" fmla="*/ 42 w 2789"/>
              <a:gd name="T75" fmla="*/ 831 h 1385"/>
              <a:gd name="T76" fmla="*/ 88 w 2789"/>
              <a:gd name="T77" fmla="*/ 733 h 1385"/>
              <a:gd name="T78" fmla="*/ 155 w 2789"/>
              <a:gd name="T79" fmla="*/ 637 h 1385"/>
              <a:gd name="T80" fmla="*/ 246 w 2789"/>
              <a:gd name="T81" fmla="*/ 547 h 1385"/>
              <a:gd name="T82" fmla="*/ 368 w 2789"/>
              <a:gd name="T83" fmla="*/ 464 h 1385"/>
              <a:gd name="T84" fmla="*/ 520 w 2789"/>
              <a:gd name="T85" fmla="*/ 392 h 1385"/>
              <a:gd name="T86" fmla="*/ 706 w 2789"/>
              <a:gd name="T87" fmla="*/ 332 h 1385"/>
              <a:gd name="T88" fmla="*/ 944 w 2789"/>
              <a:gd name="T89" fmla="*/ 280 h 1385"/>
              <a:gd name="T90" fmla="*/ 1179 w 2789"/>
              <a:gd name="T91" fmla="*/ 241 h 1385"/>
              <a:gd name="T92" fmla="*/ 1408 w 2789"/>
              <a:gd name="T93" fmla="*/ 212 h 1385"/>
              <a:gd name="T94" fmla="*/ 1629 w 2789"/>
              <a:gd name="T95" fmla="*/ 192 h 1385"/>
              <a:gd name="T96" fmla="*/ 1839 w 2789"/>
              <a:gd name="T97" fmla="*/ 179 h 1385"/>
              <a:gd name="T98" fmla="*/ 2033 w 2789"/>
              <a:gd name="T99" fmla="*/ 169 h 1385"/>
              <a:gd name="T100" fmla="*/ 2212 w 2789"/>
              <a:gd name="T101" fmla="*/ 158 h 1385"/>
              <a:gd name="T102" fmla="*/ 2371 w 2789"/>
              <a:gd name="T103" fmla="*/ 145 h 1385"/>
              <a:gd name="T104" fmla="*/ 2507 w 2789"/>
              <a:gd name="T105" fmla="*/ 130 h 1385"/>
              <a:gd name="T106" fmla="*/ 2621 w 2789"/>
              <a:gd name="T107" fmla="*/ 106 h 1385"/>
              <a:gd name="T108" fmla="*/ 2703 w 2789"/>
              <a:gd name="T109" fmla="*/ 72 h 1385"/>
              <a:gd name="T110" fmla="*/ 2757 w 2789"/>
              <a:gd name="T111" fmla="*/ 27 h 138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2789" h="1385">
                <a:moveTo>
                  <a:pt x="2771" y="0"/>
                </a:moveTo>
                <a:lnTo>
                  <a:pt x="2772" y="1"/>
                </a:lnTo>
                <a:lnTo>
                  <a:pt x="2774" y="8"/>
                </a:lnTo>
                <a:lnTo>
                  <a:pt x="2776" y="18"/>
                </a:lnTo>
                <a:lnTo>
                  <a:pt x="2779" y="33"/>
                </a:lnTo>
                <a:lnTo>
                  <a:pt x="2783" y="52"/>
                </a:lnTo>
                <a:lnTo>
                  <a:pt x="2786" y="74"/>
                </a:lnTo>
                <a:lnTo>
                  <a:pt x="2788" y="99"/>
                </a:lnTo>
                <a:lnTo>
                  <a:pt x="2789" y="126"/>
                </a:lnTo>
                <a:lnTo>
                  <a:pt x="2789" y="157"/>
                </a:lnTo>
                <a:lnTo>
                  <a:pt x="2788" y="189"/>
                </a:lnTo>
                <a:lnTo>
                  <a:pt x="2784" y="224"/>
                </a:lnTo>
                <a:lnTo>
                  <a:pt x="2778" y="260"/>
                </a:lnTo>
                <a:lnTo>
                  <a:pt x="2769" y="297"/>
                </a:lnTo>
                <a:lnTo>
                  <a:pt x="2757" y="336"/>
                </a:lnTo>
                <a:lnTo>
                  <a:pt x="2742" y="375"/>
                </a:lnTo>
                <a:lnTo>
                  <a:pt x="2722" y="415"/>
                </a:lnTo>
                <a:lnTo>
                  <a:pt x="2698" y="456"/>
                </a:lnTo>
                <a:lnTo>
                  <a:pt x="2671" y="496"/>
                </a:lnTo>
                <a:lnTo>
                  <a:pt x="2637" y="535"/>
                </a:lnTo>
                <a:lnTo>
                  <a:pt x="2599" y="576"/>
                </a:lnTo>
                <a:lnTo>
                  <a:pt x="2555" y="615"/>
                </a:lnTo>
                <a:lnTo>
                  <a:pt x="2506" y="652"/>
                </a:lnTo>
                <a:lnTo>
                  <a:pt x="2448" y="687"/>
                </a:lnTo>
                <a:lnTo>
                  <a:pt x="2386" y="723"/>
                </a:lnTo>
                <a:lnTo>
                  <a:pt x="2315" y="755"/>
                </a:lnTo>
                <a:lnTo>
                  <a:pt x="2239" y="785"/>
                </a:lnTo>
                <a:lnTo>
                  <a:pt x="2153" y="812"/>
                </a:lnTo>
                <a:lnTo>
                  <a:pt x="2060" y="838"/>
                </a:lnTo>
                <a:lnTo>
                  <a:pt x="1957" y="860"/>
                </a:lnTo>
                <a:lnTo>
                  <a:pt x="1847" y="878"/>
                </a:lnTo>
                <a:lnTo>
                  <a:pt x="1727" y="893"/>
                </a:lnTo>
                <a:lnTo>
                  <a:pt x="1668" y="898"/>
                </a:lnTo>
                <a:lnTo>
                  <a:pt x="1604" y="903"/>
                </a:lnTo>
                <a:lnTo>
                  <a:pt x="1536" y="909"/>
                </a:lnTo>
                <a:lnTo>
                  <a:pt x="1467" y="914"/>
                </a:lnTo>
                <a:lnTo>
                  <a:pt x="1393" y="917"/>
                </a:lnTo>
                <a:lnTo>
                  <a:pt x="1317" y="922"/>
                </a:lnTo>
                <a:lnTo>
                  <a:pt x="1239" y="927"/>
                </a:lnTo>
                <a:lnTo>
                  <a:pt x="1160" y="932"/>
                </a:lnTo>
                <a:lnTo>
                  <a:pt x="1079" y="939"/>
                </a:lnTo>
                <a:lnTo>
                  <a:pt x="1000" y="946"/>
                </a:lnTo>
                <a:lnTo>
                  <a:pt x="919" y="954"/>
                </a:lnTo>
                <a:lnTo>
                  <a:pt x="839" y="963"/>
                </a:lnTo>
                <a:lnTo>
                  <a:pt x="760" y="974"/>
                </a:lnTo>
                <a:lnTo>
                  <a:pt x="684" y="986"/>
                </a:lnTo>
                <a:lnTo>
                  <a:pt x="608" y="1001"/>
                </a:lnTo>
                <a:lnTo>
                  <a:pt x="535" y="1017"/>
                </a:lnTo>
                <a:lnTo>
                  <a:pt x="466" y="1035"/>
                </a:lnTo>
                <a:lnTo>
                  <a:pt x="402" y="1057"/>
                </a:lnTo>
                <a:lnTo>
                  <a:pt x="339" y="1081"/>
                </a:lnTo>
                <a:lnTo>
                  <a:pt x="284" y="1106"/>
                </a:lnTo>
                <a:lnTo>
                  <a:pt x="231" y="1137"/>
                </a:lnTo>
                <a:lnTo>
                  <a:pt x="186" y="1169"/>
                </a:lnTo>
                <a:lnTo>
                  <a:pt x="145" y="1204"/>
                </a:lnTo>
                <a:lnTo>
                  <a:pt x="113" y="1245"/>
                </a:lnTo>
                <a:lnTo>
                  <a:pt x="88" y="1287"/>
                </a:lnTo>
                <a:lnTo>
                  <a:pt x="69" y="1334"/>
                </a:lnTo>
                <a:lnTo>
                  <a:pt x="59" y="1385"/>
                </a:lnTo>
                <a:lnTo>
                  <a:pt x="57" y="1383"/>
                </a:lnTo>
                <a:lnTo>
                  <a:pt x="54" y="1375"/>
                </a:lnTo>
                <a:lnTo>
                  <a:pt x="49" y="1361"/>
                </a:lnTo>
                <a:lnTo>
                  <a:pt x="44" y="1343"/>
                </a:lnTo>
                <a:lnTo>
                  <a:pt x="37" y="1321"/>
                </a:lnTo>
                <a:lnTo>
                  <a:pt x="29" y="1294"/>
                </a:lnTo>
                <a:lnTo>
                  <a:pt x="22" y="1265"/>
                </a:lnTo>
                <a:lnTo>
                  <a:pt x="15" y="1231"/>
                </a:lnTo>
                <a:lnTo>
                  <a:pt x="10" y="1194"/>
                </a:lnTo>
                <a:lnTo>
                  <a:pt x="5" y="1155"/>
                </a:lnTo>
                <a:lnTo>
                  <a:pt x="2" y="1113"/>
                </a:lnTo>
                <a:lnTo>
                  <a:pt x="0" y="1069"/>
                </a:lnTo>
                <a:lnTo>
                  <a:pt x="2" y="1023"/>
                </a:lnTo>
                <a:lnTo>
                  <a:pt x="7" y="976"/>
                </a:lnTo>
                <a:lnTo>
                  <a:pt x="15" y="929"/>
                </a:lnTo>
                <a:lnTo>
                  <a:pt x="27" y="880"/>
                </a:lnTo>
                <a:lnTo>
                  <a:pt x="42" y="831"/>
                </a:lnTo>
                <a:lnTo>
                  <a:pt x="62" y="782"/>
                </a:lnTo>
                <a:lnTo>
                  <a:pt x="88" y="733"/>
                </a:lnTo>
                <a:lnTo>
                  <a:pt x="118" y="684"/>
                </a:lnTo>
                <a:lnTo>
                  <a:pt x="155" y="637"/>
                </a:lnTo>
                <a:lnTo>
                  <a:pt x="198" y="591"/>
                </a:lnTo>
                <a:lnTo>
                  <a:pt x="246" y="547"/>
                </a:lnTo>
                <a:lnTo>
                  <a:pt x="304" y="503"/>
                </a:lnTo>
                <a:lnTo>
                  <a:pt x="368" y="464"/>
                </a:lnTo>
                <a:lnTo>
                  <a:pt x="439" y="425"/>
                </a:lnTo>
                <a:lnTo>
                  <a:pt x="520" y="392"/>
                </a:lnTo>
                <a:lnTo>
                  <a:pt x="608" y="359"/>
                </a:lnTo>
                <a:lnTo>
                  <a:pt x="706" y="332"/>
                </a:lnTo>
                <a:lnTo>
                  <a:pt x="826" y="304"/>
                </a:lnTo>
                <a:lnTo>
                  <a:pt x="944" y="280"/>
                </a:lnTo>
                <a:lnTo>
                  <a:pt x="1062" y="258"/>
                </a:lnTo>
                <a:lnTo>
                  <a:pt x="1179" y="241"/>
                </a:lnTo>
                <a:lnTo>
                  <a:pt x="1295" y="226"/>
                </a:lnTo>
                <a:lnTo>
                  <a:pt x="1408" y="212"/>
                </a:lnTo>
                <a:lnTo>
                  <a:pt x="1520" y="202"/>
                </a:lnTo>
                <a:lnTo>
                  <a:pt x="1629" y="192"/>
                </a:lnTo>
                <a:lnTo>
                  <a:pt x="1736" y="185"/>
                </a:lnTo>
                <a:lnTo>
                  <a:pt x="1839" y="179"/>
                </a:lnTo>
                <a:lnTo>
                  <a:pt x="1938" y="174"/>
                </a:lnTo>
                <a:lnTo>
                  <a:pt x="2033" y="169"/>
                </a:lnTo>
                <a:lnTo>
                  <a:pt x="2126" y="163"/>
                </a:lnTo>
                <a:lnTo>
                  <a:pt x="2212" y="158"/>
                </a:lnTo>
                <a:lnTo>
                  <a:pt x="2295" y="152"/>
                </a:lnTo>
                <a:lnTo>
                  <a:pt x="2371" y="145"/>
                </a:lnTo>
                <a:lnTo>
                  <a:pt x="2443" y="138"/>
                </a:lnTo>
                <a:lnTo>
                  <a:pt x="2507" y="130"/>
                </a:lnTo>
                <a:lnTo>
                  <a:pt x="2568" y="118"/>
                </a:lnTo>
                <a:lnTo>
                  <a:pt x="2621" y="106"/>
                </a:lnTo>
                <a:lnTo>
                  <a:pt x="2666" y="91"/>
                </a:lnTo>
                <a:lnTo>
                  <a:pt x="2703" y="72"/>
                </a:lnTo>
                <a:lnTo>
                  <a:pt x="2734" y="52"/>
                </a:lnTo>
                <a:lnTo>
                  <a:pt x="2757" y="27"/>
                </a:lnTo>
                <a:lnTo>
                  <a:pt x="2771" y="0"/>
                </a:lnTo>
                <a:close/>
              </a:path>
            </a:pathLst>
          </a:custGeom>
          <a:solidFill>
            <a:srgbClr val="43CAE5"/>
          </a:solidFill>
          <a:ln w="25400" cap="flat" cmpd="sng" algn="ctr">
            <a:noFill/>
            <a:prstDash val="solid"/>
          </a:ln>
          <a:effectLst/>
        </p:spPr>
        <p:txBody>
          <a:bodyPr rot="0" spcFirstLastPara="0" vertOverflow="overflow" horzOverflow="overflow" vert="horz" wrap="square" lIns="96417" tIns="48208" rIns="96417" bIns="48208" numCol="1" spcCol="0" rtlCol="0" fromWordArt="0" anchor="ctr" anchorCtr="0" forceAA="0" compatLnSpc="1">
            <a:noAutofit/>
          </a:bodyPr>
          <a:lstStyle/>
          <a:p>
            <a:pPr algn="ctr">
              <a:lnSpc>
                <a:spcPct val="130000"/>
              </a:lnSpc>
            </a:pPr>
            <a:endParaRPr lang="zh-CN" altLang="en-US" sz="2000" kern="0">
              <a:solidFill>
                <a:sysClr val="window" lastClr="FFFFFF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4148" name="Freeform 2355"/>
          <p:cNvSpPr/>
          <p:nvPr/>
        </p:nvSpPr>
        <p:spPr bwMode="auto">
          <a:xfrm>
            <a:off x="5349875" y="3887787"/>
            <a:ext cx="2890838" cy="1438275"/>
          </a:xfrm>
          <a:custGeom>
            <a:avLst/>
            <a:gdLst>
              <a:gd name="T0" fmla="*/ 3620 w 3642"/>
              <a:gd name="T1" fmla="*/ 8 h 1811"/>
              <a:gd name="T2" fmla="*/ 3630 w 3642"/>
              <a:gd name="T3" fmla="*/ 52 h 1811"/>
              <a:gd name="T4" fmla="*/ 3640 w 3642"/>
              <a:gd name="T5" fmla="*/ 127 h 1811"/>
              <a:gd name="T6" fmla="*/ 3640 w 3642"/>
              <a:gd name="T7" fmla="*/ 226 h 1811"/>
              <a:gd name="T8" fmla="*/ 3625 w 3642"/>
              <a:gd name="T9" fmla="*/ 343 h 1811"/>
              <a:gd name="T10" fmla="*/ 3586 w 3642"/>
              <a:gd name="T11" fmla="*/ 473 h 1811"/>
              <a:gd name="T12" fmla="*/ 3515 w 3642"/>
              <a:gd name="T13" fmla="*/ 608 h 1811"/>
              <a:gd name="T14" fmla="*/ 3402 w 3642"/>
              <a:gd name="T15" fmla="*/ 743 h 1811"/>
              <a:gd name="T16" fmla="*/ 3242 w 3642"/>
              <a:gd name="T17" fmla="*/ 870 h 1811"/>
              <a:gd name="T18" fmla="*/ 3025 w 3642"/>
              <a:gd name="T19" fmla="*/ 985 h 1811"/>
              <a:gd name="T20" fmla="*/ 2743 w 3642"/>
              <a:gd name="T21" fmla="*/ 1081 h 1811"/>
              <a:gd name="T22" fmla="*/ 2389 w 3642"/>
              <a:gd name="T23" fmla="*/ 1152 h 1811"/>
              <a:gd name="T24" fmla="*/ 2115 w 3642"/>
              <a:gd name="T25" fmla="*/ 1181 h 1811"/>
              <a:gd name="T26" fmla="*/ 1879 w 3642"/>
              <a:gd name="T27" fmla="*/ 1196 h 1811"/>
              <a:gd name="T28" fmla="*/ 1621 w 3642"/>
              <a:gd name="T29" fmla="*/ 1211 h 1811"/>
              <a:gd name="T30" fmla="*/ 1347 w 3642"/>
              <a:gd name="T31" fmla="*/ 1232 h 1811"/>
              <a:gd name="T32" fmla="*/ 1074 w 3642"/>
              <a:gd name="T33" fmla="*/ 1262 h 1811"/>
              <a:gd name="T34" fmla="*/ 812 w 3642"/>
              <a:gd name="T35" fmla="*/ 1304 h 1811"/>
              <a:gd name="T36" fmla="*/ 572 w 3642"/>
              <a:gd name="T37" fmla="*/ 1365 h 1811"/>
              <a:gd name="T38" fmla="*/ 366 w 3642"/>
              <a:gd name="T39" fmla="*/ 1448 h 1811"/>
              <a:gd name="T40" fmla="*/ 207 w 3642"/>
              <a:gd name="T41" fmla="*/ 1558 h 1811"/>
              <a:gd name="T42" fmla="*/ 104 w 3642"/>
              <a:gd name="T43" fmla="*/ 1698 h 1811"/>
              <a:gd name="T44" fmla="*/ 74 w 3642"/>
              <a:gd name="T45" fmla="*/ 1808 h 1811"/>
              <a:gd name="T46" fmla="*/ 60 w 3642"/>
              <a:gd name="T47" fmla="*/ 1771 h 1811"/>
              <a:gd name="T48" fmla="*/ 37 w 3642"/>
              <a:gd name="T49" fmla="*/ 1693 h 1811"/>
              <a:gd name="T50" fmla="*/ 15 w 3642"/>
              <a:gd name="T51" fmla="*/ 1583 h 1811"/>
              <a:gd name="T52" fmla="*/ 0 w 3642"/>
              <a:gd name="T53" fmla="*/ 1449 h 1811"/>
              <a:gd name="T54" fmla="*/ 5 w 3642"/>
              <a:gd name="T55" fmla="*/ 1297 h 1811"/>
              <a:gd name="T56" fmla="*/ 37 w 3642"/>
              <a:gd name="T57" fmla="*/ 1137 h 1811"/>
              <a:gd name="T58" fmla="*/ 104 w 3642"/>
              <a:gd name="T59" fmla="*/ 973 h 1811"/>
              <a:gd name="T60" fmla="*/ 217 w 3642"/>
              <a:gd name="T61" fmla="*/ 813 h 1811"/>
              <a:gd name="T62" fmla="*/ 386 w 3642"/>
              <a:gd name="T63" fmla="*/ 666 h 1811"/>
              <a:gd name="T64" fmla="*/ 618 w 3642"/>
              <a:gd name="T65" fmla="*/ 537 h 1811"/>
              <a:gd name="T66" fmla="*/ 922 w 3642"/>
              <a:gd name="T67" fmla="*/ 434 h 1811"/>
              <a:gd name="T68" fmla="*/ 1335 w 3642"/>
              <a:gd name="T69" fmla="*/ 348 h 1811"/>
              <a:gd name="T70" fmla="*/ 1742 w 3642"/>
              <a:gd name="T71" fmla="*/ 289 h 1811"/>
              <a:gd name="T72" fmla="*/ 2131 w 3642"/>
              <a:gd name="T73" fmla="*/ 252 h 1811"/>
              <a:gd name="T74" fmla="*/ 2492 w 3642"/>
              <a:gd name="T75" fmla="*/ 230 h 1811"/>
              <a:gd name="T76" fmla="*/ 2819 w 3642"/>
              <a:gd name="T77" fmla="*/ 211 h 1811"/>
              <a:gd name="T78" fmla="*/ 3101 w 3642"/>
              <a:gd name="T79" fmla="*/ 191 h 1811"/>
              <a:gd name="T80" fmla="*/ 3333 w 3642"/>
              <a:gd name="T81" fmla="*/ 159 h 1811"/>
              <a:gd name="T82" fmla="*/ 3502 w 3642"/>
              <a:gd name="T83" fmla="*/ 110 h 1811"/>
              <a:gd name="T84" fmla="*/ 3601 w 3642"/>
              <a:gd name="T85" fmla="*/ 32 h 18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</a:cxnLst>
            <a:rect l="0" t="0" r="r" b="b"/>
            <a:pathLst>
              <a:path w="3642" h="1811">
                <a:moveTo>
                  <a:pt x="3618" y="0"/>
                </a:moveTo>
                <a:lnTo>
                  <a:pt x="3618" y="2"/>
                </a:lnTo>
                <a:lnTo>
                  <a:pt x="3620" y="8"/>
                </a:lnTo>
                <a:lnTo>
                  <a:pt x="3623" y="18"/>
                </a:lnTo>
                <a:lnTo>
                  <a:pt x="3627" y="34"/>
                </a:lnTo>
                <a:lnTo>
                  <a:pt x="3630" y="52"/>
                </a:lnTo>
                <a:lnTo>
                  <a:pt x="3633" y="74"/>
                </a:lnTo>
                <a:lnTo>
                  <a:pt x="3637" y="98"/>
                </a:lnTo>
                <a:lnTo>
                  <a:pt x="3640" y="127"/>
                </a:lnTo>
                <a:lnTo>
                  <a:pt x="3642" y="157"/>
                </a:lnTo>
                <a:lnTo>
                  <a:pt x="3642" y="191"/>
                </a:lnTo>
                <a:lnTo>
                  <a:pt x="3640" y="226"/>
                </a:lnTo>
                <a:lnTo>
                  <a:pt x="3638" y="263"/>
                </a:lnTo>
                <a:lnTo>
                  <a:pt x="3633" y="302"/>
                </a:lnTo>
                <a:lnTo>
                  <a:pt x="3625" y="343"/>
                </a:lnTo>
                <a:lnTo>
                  <a:pt x="3616" y="385"/>
                </a:lnTo>
                <a:lnTo>
                  <a:pt x="3603" y="429"/>
                </a:lnTo>
                <a:lnTo>
                  <a:pt x="3586" y="473"/>
                </a:lnTo>
                <a:lnTo>
                  <a:pt x="3566" y="517"/>
                </a:lnTo>
                <a:lnTo>
                  <a:pt x="3542" y="562"/>
                </a:lnTo>
                <a:lnTo>
                  <a:pt x="3515" y="608"/>
                </a:lnTo>
                <a:lnTo>
                  <a:pt x="3483" y="654"/>
                </a:lnTo>
                <a:lnTo>
                  <a:pt x="3446" y="698"/>
                </a:lnTo>
                <a:lnTo>
                  <a:pt x="3402" y="743"/>
                </a:lnTo>
                <a:lnTo>
                  <a:pt x="3355" y="785"/>
                </a:lnTo>
                <a:lnTo>
                  <a:pt x="3302" y="829"/>
                </a:lnTo>
                <a:lnTo>
                  <a:pt x="3242" y="870"/>
                </a:lnTo>
                <a:lnTo>
                  <a:pt x="3176" y="911"/>
                </a:lnTo>
                <a:lnTo>
                  <a:pt x="3105" y="949"/>
                </a:lnTo>
                <a:lnTo>
                  <a:pt x="3025" y="985"/>
                </a:lnTo>
                <a:lnTo>
                  <a:pt x="2939" y="1020"/>
                </a:lnTo>
                <a:lnTo>
                  <a:pt x="2845" y="1052"/>
                </a:lnTo>
                <a:lnTo>
                  <a:pt x="2743" y="1081"/>
                </a:lnTo>
                <a:lnTo>
                  <a:pt x="2634" y="1108"/>
                </a:lnTo>
                <a:lnTo>
                  <a:pt x="2515" y="1132"/>
                </a:lnTo>
                <a:lnTo>
                  <a:pt x="2389" y="1152"/>
                </a:lnTo>
                <a:lnTo>
                  <a:pt x="2252" y="1167"/>
                </a:lnTo>
                <a:lnTo>
                  <a:pt x="2186" y="1174"/>
                </a:lnTo>
                <a:lnTo>
                  <a:pt x="2115" y="1181"/>
                </a:lnTo>
                <a:lnTo>
                  <a:pt x="2039" y="1186"/>
                </a:lnTo>
                <a:lnTo>
                  <a:pt x="1962" y="1191"/>
                </a:lnTo>
                <a:lnTo>
                  <a:pt x="1879" y="1196"/>
                </a:lnTo>
                <a:lnTo>
                  <a:pt x="1795" y="1201"/>
                </a:lnTo>
                <a:lnTo>
                  <a:pt x="1708" y="1206"/>
                </a:lnTo>
                <a:lnTo>
                  <a:pt x="1621" y="1211"/>
                </a:lnTo>
                <a:lnTo>
                  <a:pt x="1529" y="1218"/>
                </a:lnTo>
                <a:lnTo>
                  <a:pt x="1438" y="1225"/>
                </a:lnTo>
                <a:lnTo>
                  <a:pt x="1347" y="1232"/>
                </a:lnTo>
                <a:lnTo>
                  <a:pt x="1256" y="1240"/>
                </a:lnTo>
                <a:lnTo>
                  <a:pt x="1165" y="1250"/>
                </a:lnTo>
                <a:lnTo>
                  <a:pt x="1074" y="1262"/>
                </a:lnTo>
                <a:lnTo>
                  <a:pt x="984" y="1274"/>
                </a:lnTo>
                <a:lnTo>
                  <a:pt x="896" y="1287"/>
                </a:lnTo>
                <a:lnTo>
                  <a:pt x="812" y="1304"/>
                </a:lnTo>
                <a:lnTo>
                  <a:pt x="729" y="1323"/>
                </a:lnTo>
                <a:lnTo>
                  <a:pt x="648" y="1343"/>
                </a:lnTo>
                <a:lnTo>
                  <a:pt x="572" y="1365"/>
                </a:lnTo>
                <a:lnTo>
                  <a:pt x="498" y="1390"/>
                </a:lnTo>
                <a:lnTo>
                  <a:pt x="430" y="1417"/>
                </a:lnTo>
                <a:lnTo>
                  <a:pt x="366" y="1448"/>
                </a:lnTo>
                <a:lnTo>
                  <a:pt x="307" y="1482"/>
                </a:lnTo>
                <a:lnTo>
                  <a:pt x="255" y="1517"/>
                </a:lnTo>
                <a:lnTo>
                  <a:pt x="207" y="1558"/>
                </a:lnTo>
                <a:lnTo>
                  <a:pt x="165" y="1600"/>
                </a:lnTo>
                <a:lnTo>
                  <a:pt x="131" y="1647"/>
                </a:lnTo>
                <a:lnTo>
                  <a:pt x="104" y="1698"/>
                </a:lnTo>
                <a:lnTo>
                  <a:pt x="86" y="1752"/>
                </a:lnTo>
                <a:lnTo>
                  <a:pt x="76" y="1811"/>
                </a:lnTo>
                <a:lnTo>
                  <a:pt x="74" y="1808"/>
                </a:lnTo>
                <a:lnTo>
                  <a:pt x="71" y="1799"/>
                </a:lnTo>
                <a:lnTo>
                  <a:pt x="66" y="1787"/>
                </a:lnTo>
                <a:lnTo>
                  <a:pt x="60" y="1771"/>
                </a:lnTo>
                <a:lnTo>
                  <a:pt x="54" y="1749"/>
                </a:lnTo>
                <a:lnTo>
                  <a:pt x="45" y="1722"/>
                </a:lnTo>
                <a:lnTo>
                  <a:pt x="37" y="1693"/>
                </a:lnTo>
                <a:lnTo>
                  <a:pt x="28" y="1659"/>
                </a:lnTo>
                <a:lnTo>
                  <a:pt x="22" y="1624"/>
                </a:lnTo>
                <a:lnTo>
                  <a:pt x="15" y="1583"/>
                </a:lnTo>
                <a:lnTo>
                  <a:pt x="8" y="1541"/>
                </a:lnTo>
                <a:lnTo>
                  <a:pt x="3" y="1497"/>
                </a:lnTo>
                <a:lnTo>
                  <a:pt x="0" y="1449"/>
                </a:lnTo>
                <a:lnTo>
                  <a:pt x="0" y="1400"/>
                </a:lnTo>
                <a:lnTo>
                  <a:pt x="1" y="1350"/>
                </a:lnTo>
                <a:lnTo>
                  <a:pt x="5" y="1297"/>
                </a:lnTo>
                <a:lnTo>
                  <a:pt x="11" y="1245"/>
                </a:lnTo>
                <a:lnTo>
                  <a:pt x="22" y="1191"/>
                </a:lnTo>
                <a:lnTo>
                  <a:pt x="37" y="1137"/>
                </a:lnTo>
                <a:lnTo>
                  <a:pt x="55" y="1083"/>
                </a:lnTo>
                <a:lnTo>
                  <a:pt x="77" y="1027"/>
                </a:lnTo>
                <a:lnTo>
                  <a:pt x="104" y="973"/>
                </a:lnTo>
                <a:lnTo>
                  <a:pt x="136" y="919"/>
                </a:lnTo>
                <a:lnTo>
                  <a:pt x="175" y="865"/>
                </a:lnTo>
                <a:lnTo>
                  <a:pt x="217" y="813"/>
                </a:lnTo>
                <a:lnTo>
                  <a:pt x="268" y="762"/>
                </a:lnTo>
                <a:lnTo>
                  <a:pt x="324" y="713"/>
                </a:lnTo>
                <a:lnTo>
                  <a:pt x="386" y="666"/>
                </a:lnTo>
                <a:lnTo>
                  <a:pt x="456" y="620"/>
                </a:lnTo>
                <a:lnTo>
                  <a:pt x="532" y="578"/>
                </a:lnTo>
                <a:lnTo>
                  <a:pt x="618" y="537"/>
                </a:lnTo>
                <a:lnTo>
                  <a:pt x="711" y="500"/>
                </a:lnTo>
                <a:lnTo>
                  <a:pt x="810" y="466"/>
                </a:lnTo>
                <a:lnTo>
                  <a:pt x="922" y="434"/>
                </a:lnTo>
                <a:lnTo>
                  <a:pt x="1060" y="402"/>
                </a:lnTo>
                <a:lnTo>
                  <a:pt x="1198" y="373"/>
                </a:lnTo>
                <a:lnTo>
                  <a:pt x="1335" y="348"/>
                </a:lnTo>
                <a:lnTo>
                  <a:pt x="1472" y="324"/>
                </a:lnTo>
                <a:lnTo>
                  <a:pt x="1609" y="306"/>
                </a:lnTo>
                <a:lnTo>
                  <a:pt x="1742" y="289"/>
                </a:lnTo>
                <a:lnTo>
                  <a:pt x="1874" y="275"/>
                </a:lnTo>
                <a:lnTo>
                  <a:pt x="2004" y="263"/>
                </a:lnTo>
                <a:lnTo>
                  <a:pt x="2131" y="252"/>
                </a:lnTo>
                <a:lnTo>
                  <a:pt x="2254" y="243"/>
                </a:lnTo>
                <a:lnTo>
                  <a:pt x="2375" y="236"/>
                </a:lnTo>
                <a:lnTo>
                  <a:pt x="2492" y="230"/>
                </a:lnTo>
                <a:lnTo>
                  <a:pt x="2605" y="223"/>
                </a:lnTo>
                <a:lnTo>
                  <a:pt x="2715" y="218"/>
                </a:lnTo>
                <a:lnTo>
                  <a:pt x="2819" y="211"/>
                </a:lnTo>
                <a:lnTo>
                  <a:pt x="2919" y="204"/>
                </a:lnTo>
                <a:lnTo>
                  <a:pt x="3014" y="198"/>
                </a:lnTo>
                <a:lnTo>
                  <a:pt x="3101" y="191"/>
                </a:lnTo>
                <a:lnTo>
                  <a:pt x="3186" y="182"/>
                </a:lnTo>
                <a:lnTo>
                  <a:pt x="3262" y="172"/>
                </a:lnTo>
                <a:lnTo>
                  <a:pt x="3333" y="159"/>
                </a:lnTo>
                <a:lnTo>
                  <a:pt x="3397" y="145"/>
                </a:lnTo>
                <a:lnTo>
                  <a:pt x="3453" y="128"/>
                </a:lnTo>
                <a:lnTo>
                  <a:pt x="3502" y="110"/>
                </a:lnTo>
                <a:lnTo>
                  <a:pt x="3544" y="88"/>
                </a:lnTo>
                <a:lnTo>
                  <a:pt x="3576" y="61"/>
                </a:lnTo>
                <a:lnTo>
                  <a:pt x="3601" y="32"/>
                </a:lnTo>
                <a:lnTo>
                  <a:pt x="3618" y="0"/>
                </a:lnTo>
                <a:close/>
              </a:path>
            </a:pathLst>
          </a:custGeom>
          <a:solidFill>
            <a:srgbClr val="92D050"/>
          </a:solidFill>
          <a:ln w="25400" cap="flat" cmpd="sng" algn="ctr">
            <a:noFill/>
            <a:prstDash val="solid"/>
          </a:ln>
          <a:effectLst/>
        </p:spPr>
        <p:txBody>
          <a:bodyPr rot="0" spcFirstLastPara="0" vertOverflow="overflow" horzOverflow="overflow" vert="horz" wrap="square" lIns="96417" tIns="48208" rIns="96417" bIns="48208" numCol="1" spcCol="0" rtlCol="0" fromWordArt="0" anchor="ctr" anchorCtr="0" forceAA="0" compatLnSpc="1">
            <a:noAutofit/>
          </a:bodyPr>
          <a:lstStyle/>
          <a:p>
            <a:pPr algn="ctr">
              <a:lnSpc>
                <a:spcPct val="130000"/>
              </a:lnSpc>
            </a:pPr>
            <a:endParaRPr lang="zh-CN" altLang="en-US" sz="2000" kern="0">
              <a:solidFill>
                <a:sysClr val="window" lastClr="FFFFFF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4149" name="Freeform 2356"/>
          <p:cNvSpPr/>
          <p:nvPr/>
        </p:nvSpPr>
        <p:spPr bwMode="auto">
          <a:xfrm>
            <a:off x="4932363" y="2451100"/>
            <a:ext cx="3706813" cy="1844675"/>
          </a:xfrm>
          <a:custGeom>
            <a:avLst/>
            <a:gdLst>
              <a:gd name="T0" fmla="*/ 4642 w 4670"/>
              <a:gd name="T1" fmla="*/ 10 h 2325"/>
              <a:gd name="T2" fmla="*/ 4652 w 4670"/>
              <a:gd name="T3" fmla="*/ 54 h 2325"/>
              <a:gd name="T4" fmla="*/ 4664 w 4670"/>
              <a:gd name="T5" fmla="*/ 128 h 2325"/>
              <a:gd name="T6" fmla="*/ 4670 w 4670"/>
              <a:gd name="T7" fmla="*/ 230 h 2325"/>
              <a:gd name="T8" fmla="*/ 4664 w 4670"/>
              <a:gd name="T9" fmla="*/ 353 h 2325"/>
              <a:gd name="T10" fmla="*/ 4638 w 4670"/>
              <a:gd name="T11" fmla="*/ 492 h 2325"/>
              <a:gd name="T12" fmla="*/ 4586 w 4670"/>
              <a:gd name="T13" fmla="*/ 640 h 2325"/>
              <a:gd name="T14" fmla="*/ 4501 w 4670"/>
              <a:gd name="T15" fmla="*/ 792 h 2325"/>
              <a:gd name="T16" fmla="*/ 4375 w 4670"/>
              <a:gd name="T17" fmla="*/ 945 h 2325"/>
              <a:gd name="T18" fmla="*/ 4201 w 4670"/>
              <a:gd name="T19" fmla="*/ 1090 h 2325"/>
              <a:gd name="T20" fmla="*/ 3973 w 4670"/>
              <a:gd name="T21" fmla="*/ 1223 h 2325"/>
              <a:gd name="T22" fmla="*/ 3683 w 4670"/>
              <a:gd name="T23" fmla="*/ 1340 h 2325"/>
              <a:gd name="T24" fmla="*/ 3325 w 4670"/>
              <a:gd name="T25" fmla="*/ 1434 h 2325"/>
              <a:gd name="T26" fmla="*/ 2891 w 4670"/>
              <a:gd name="T27" fmla="*/ 1500 h 2325"/>
              <a:gd name="T28" fmla="*/ 2651 w 4670"/>
              <a:gd name="T29" fmla="*/ 1521 h 2325"/>
              <a:gd name="T30" fmla="*/ 2377 w 4670"/>
              <a:gd name="T31" fmla="*/ 1538 h 2325"/>
              <a:gd name="T32" fmla="*/ 2082 w 4670"/>
              <a:gd name="T33" fmla="*/ 1556 h 2325"/>
              <a:gd name="T34" fmla="*/ 1773 w 4670"/>
              <a:gd name="T35" fmla="*/ 1578 h 2325"/>
              <a:gd name="T36" fmla="*/ 1461 w 4670"/>
              <a:gd name="T37" fmla="*/ 1610 h 2325"/>
              <a:gd name="T38" fmla="*/ 1157 w 4670"/>
              <a:gd name="T39" fmla="*/ 1654 h 2325"/>
              <a:gd name="T40" fmla="*/ 873 w 4670"/>
              <a:gd name="T41" fmla="*/ 1713 h 2325"/>
              <a:gd name="T42" fmla="*/ 616 w 4670"/>
              <a:gd name="T43" fmla="*/ 1794 h 2325"/>
              <a:gd name="T44" fmla="*/ 400 w 4670"/>
              <a:gd name="T45" fmla="*/ 1899 h 2325"/>
              <a:gd name="T46" fmla="*/ 235 w 4670"/>
              <a:gd name="T47" fmla="*/ 2031 h 2325"/>
              <a:gd name="T48" fmla="*/ 128 w 4670"/>
              <a:gd name="T49" fmla="*/ 2196 h 2325"/>
              <a:gd name="T50" fmla="*/ 96 w 4670"/>
              <a:gd name="T51" fmla="*/ 2323 h 2325"/>
              <a:gd name="T52" fmla="*/ 81 w 4670"/>
              <a:gd name="T53" fmla="*/ 2283 h 2325"/>
              <a:gd name="T54" fmla="*/ 56 w 4670"/>
              <a:gd name="T55" fmla="*/ 2203 h 2325"/>
              <a:gd name="T56" fmla="*/ 29 w 4670"/>
              <a:gd name="T57" fmla="*/ 2087 h 2325"/>
              <a:gd name="T58" fmla="*/ 7 w 4670"/>
              <a:gd name="T59" fmla="*/ 1943 h 2325"/>
              <a:gd name="T60" fmla="*/ 0 w 4670"/>
              <a:gd name="T61" fmla="*/ 1779 h 2325"/>
              <a:gd name="T62" fmla="*/ 15 w 4670"/>
              <a:gd name="T63" fmla="*/ 1600 h 2325"/>
              <a:gd name="T64" fmla="*/ 62 w 4670"/>
              <a:gd name="T65" fmla="*/ 1413 h 2325"/>
              <a:gd name="T66" fmla="*/ 149 w 4670"/>
              <a:gd name="T67" fmla="*/ 1225 h 2325"/>
              <a:gd name="T68" fmla="*/ 284 w 4670"/>
              <a:gd name="T69" fmla="*/ 1041 h 2325"/>
              <a:gd name="T70" fmla="*/ 473 w 4670"/>
              <a:gd name="T71" fmla="*/ 872 h 2325"/>
              <a:gd name="T72" fmla="*/ 728 w 4670"/>
              <a:gd name="T73" fmla="*/ 720 h 2325"/>
              <a:gd name="T74" fmla="*/ 1055 w 4670"/>
              <a:gd name="T75" fmla="*/ 595 h 2325"/>
              <a:gd name="T76" fmla="*/ 1493 w 4670"/>
              <a:gd name="T77" fmla="*/ 488 h 2325"/>
              <a:gd name="T78" fmla="*/ 1955 w 4670"/>
              <a:gd name="T79" fmla="*/ 409 h 2325"/>
              <a:gd name="T80" fmla="*/ 2404 w 4670"/>
              <a:gd name="T81" fmla="*/ 355 h 2325"/>
              <a:gd name="T82" fmla="*/ 2833 w 4670"/>
              <a:gd name="T83" fmla="*/ 318 h 2325"/>
              <a:gd name="T84" fmla="*/ 3233 w 4670"/>
              <a:gd name="T85" fmla="*/ 294 h 2325"/>
              <a:gd name="T86" fmla="*/ 3600 w 4670"/>
              <a:gd name="T87" fmla="*/ 274 h 2325"/>
              <a:gd name="T88" fmla="*/ 3922 w 4670"/>
              <a:gd name="T89" fmla="*/ 252 h 2325"/>
              <a:gd name="T90" fmla="*/ 4196 w 4670"/>
              <a:gd name="T91" fmla="*/ 220 h 2325"/>
              <a:gd name="T92" fmla="*/ 4412 w 4670"/>
              <a:gd name="T93" fmla="*/ 172 h 2325"/>
              <a:gd name="T94" fmla="*/ 4562 w 4670"/>
              <a:gd name="T95" fmla="*/ 101 h 2325"/>
              <a:gd name="T96" fmla="*/ 4640 w 4670"/>
              <a:gd name="T97" fmla="*/ 0 h 23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4670" h="2325">
                <a:moveTo>
                  <a:pt x="4640" y="0"/>
                </a:moveTo>
                <a:lnTo>
                  <a:pt x="4640" y="3"/>
                </a:lnTo>
                <a:lnTo>
                  <a:pt x="4642" y="10"/>
                </a:lnTo>
                <a:lnTo>
                  <a:pt x="4645" y="20"/>
                </a:lnTo>
                <a:lnTo>
                  <a:pt x="4648" y="36"/>
                </a:lnTo>
                <a:lnTo>
                  <a:pt x="4652" y="54"/>
                </a:lnTo>
                <a:lnTo>
                  <a:pt x="4657" y="74"/>
                </a:lnTo>
                <a:lnTo>
                  <a:pt x="4660" y="100"/>
                </a:lnTo>
                <a:lnTo>
                  <a:pt x="4664" y="128"/>
                </a:lnTo>
                <a:lnTo>
                  <a:pt x="4667" y="161"/>
                </a:lnTo>
                <a:lnTo>
                  <a:pt x="4669" y="194"/>
                </a:lnTo>
                <a:lnTo>
                  <a:pt x="4670" y="230"/>
                </a:lnTo>
                <a:lnTo>
                  <a:pt x="4670" y="269"/>
                </a:lnTo>
                <a:lnTo>
                  <a:pt x="4669" y="311"/>
                </a:lnTo>
                <a:lnTo>
                  <a:pt x="4664" y="353"/>
                </a:lnTo>
                <a:lnTo>
                  <a:pt x="4658" y="399"/>
                </a:lnTo>
                <a:lnTo>
                  <a:pt x="4650" y="444"/>
                </a:lnTo>
                <a:lnTo>
                  <a:pt x="4638" y="492"/>
                </a:lnTo>
                <a:lnTo>
                  <a:pt x="4625" y="541"/>
                </a:lnTo>
                <a:lnTo>
                  <a:pt x="4608" y="590"/>
                </a:lnTo>
                <a:lnTo>
                  <a:pt x="4586" y="640"/>
                </a:lnTo>
                <a:lnTo>
                  <a:pt x="4562" y="691"/>
                </a:lnTo>
                <a:lnTo>
                  <a:pt x="4534" y="742"/>
                </a:lnTo>
                <a:lnTo>
                  <a:pt x="4501" y="792"/>
                </a:lnTo>
                <a:lnTo>
                  <a:pt x="4464" y="843"/>
                </a:lnTo>
                <a:lnTo>
                  <a:pt x="4422" y="894"/>
                </a:lnTo>
                <a:lnTo>
                  <a:pt x="4375" y="945"/>
                </a:lnTo>
                <a:lnTo>
                  <a:pt x="4322" y="994"/>
                </a:lnTo>
                <a:lnTo>
                  <a:pt x="4265" y="1043"/>
                </a:lnTo>
                <a:lnTo>
                  <a:pt x="4201" y="1090"/>
                </a:lnTo>
                <a:lnTo>
                  <a:pt x="4132" y="1135"/>
                </a:lnTo>
                <a:lnTo>
                  <a:pt x="4056" y="1181"/>
                </a:lnTo>
                <a:lnTo>
                  <a:pt x="3973" y="1223"/>
                </a:lnTo>
                <a:lnTo>
                  <a:pt x="3883" y="1264"/>
                </a:lnTo>
                <a:lnTo>
                  <a:pt x="3787" y="1304"/>
                </a:lnTo>
                <a:lnTo>
                  <a:pt x="3683" y="1340"/>
                </a:lnTo>
                <a:lnTo>
                  <a:pt x="3571" y="1374"/>
                </a:lnTo>
                <a:lnTo>
                  <a:pt x="3451" y="1406"/>
                </a:lnTo>
                <a:lnTo>
                  <a:pt x="3325" y="1434"/>
                </a:lnTo>
                <a:lnTo>
                  <a:pt x="3188" y="1460"/>
                </a:lnTo>
                <a:lnTo>
                  <a:pt x="3044" y="1482"/>
                </a:lnTo>
                <a:lnTo>
                  <a:pt x="2891" y="1500"/>
                </a:lnTo>
                <a:lnTo>
                  <a:pt x="2815" y="1507"/>
                </a:lnTo>
                <a:lnTo>
                  <a:pt x="2735" y="1514"/>
                </a:lnTo>
                <a:lnTo>
                  <a:pt x="2651" y="1521"/>
                </a:lnTo>
                <a:lnTo>
                  <a:pt x="2563" y="1526"/>
                </a:lnTo>
                <a:lnTo>
                  <a:pt x="2472" y="1531"/>
                </a:lnTo>
                <a:lnTo>
                  <a:pt x="2377" y="1538"/>
                </a:lnTo>
                <a:lnTo>
                  <a:pt x="2281" y="1543"/>
                </a:lnTo>
                <a:lnTo>
                  <a:pt x="2183" y="1549"/>
                </a:lnTo>
                <a:lnTo>
                  <a:pt x="2082" y="1556"/>
                </a:lnTo>
                <a:lnTo>
                  <a:pt x="1979" y="1563"/>
                </a:lnTo>
                <a:lnTo>
                  <a:pt x="1876" y="1570"/>
                </a:lnTo>
                <a:lnTo>
                  <a:pt x="1773" y="1578"/>
                </a:lnTo>
                <a:lnTo>
                  <a:pt x="1668" y="1588"/>
                </a:lnTo>
                <a:lnTo>
                  <a:pt x="1563" y="1598"/>
                </a:lnTo>
                <a:lnTo>
                  <a:pt x="1461" y="1610"/>
                </a:lnTo>
                <a:lnTo>
                  <a:pt x="1358" y="1622"/>
                </a:lnTo>
                <a:lnTo>
                  <a:pt x="1256" y="1637"/>
                </a:lnTo>
                <a:lnTo>
                  <a:pt x="1157" y="1654"/>
                </a:lnTo>
                <a:lnTo>
                  <a:pt x="1060" y="1671"/>
                </a:lnTo>
                <a:lnTo>
                  <a:pt x="964" y="1691"/>
                </a:lnTo>
                <a:lnTo>
                  <a:pt x="873" y="1713"/>
                </a:lnTo>
                <a:lnTo>
                  <a:pt x="783" y="1739"/>
                </a:lnTo>
                <a:lnTo>
                  <a:pt x="697" y="1766"/>
                </a:lnTo>
                <a:lnTo>
                  <a:pt x="616" y="1794"/>
                </a:lnTo>
                <a:lnTo>
                  <a:pt x="540" y="1826"/>
                </a:lnTo>
                <a:lnTo>
                  <a:pt x="468" y="1860"/>
                </a:lnTo>
                <a:lnTo>
                  <a:pt x="400" y="1899"/>
                </a:lnTo>
                <a:lnTo>
                  <a:pt x="339" y="1940"/>
                </a:lnTo>
                <a:lnTo>
                  <a:pt x="284" y="1984"/>
                </a:lnTo>
                <a:lnTo>
                  <a:pt x="235" y="2031"/>
                </a:lnTo>
                <a:lnTo>
                  <a:pt x="192" y="2083"/>
                </a:lnTo>
                <a:lnTo>
                  <a:pt x="157" y="2137"/>
                </a:lnTo>
                <a:lnTo>
                  <a:pt x="128" y="2196"/>
                </a:lnTo>
                <a:lnTo>
                  <a:pt x="108" y="2259"/>
                </a:lnTo>
                <a:lnTo>
                  <a:pt x="96" y="2325"/>
                </a:lnTo>
                <a:lnTo>
                  <a:pt x="96" y="2323"/>
                </a:lnTo>
                <a:lnTo>
                  <a:pt x="93" y="2315"/>
                </a:lnTo>
                <a:lnTo>
                  <a:pt x="88" y="2301"/>
                </a:lnTo>
                <a:lnTo>
                  <a:pt x="81" y="2283"/>
                </a:lnTo>
                <a:lnTo>
                  <a:pt x="73" y="2261"/>
                </a:lnTo>
                <a:lnTo>
                  <a:pt x="64" y="2234"/>
                </a:lnTo>
                <a:lnTo>
                  <a:pt x="56" y="2203"/>
                </a:lnTo>
                <a:lnTo>
                  <a:pt x="47" y="2168"/>
                </a:lnTo>
                <a:lnTo>
                  <a:pt x="37" y="2129"/>
                </a:lnTo>
                <a:lnTo>
                  <a:pt x="29" y="2087"/>
                </a:lnTo>
                <a:lnTo>
                  <a:pt x="20" y="2043"/>
                </a:lnTo>
                <a:lnTo>
                  <a:pt x="13" y="1994"/>
                </a:lnTo>
                <a:lnTo>
                  <a:pt x="7" y="1943"/>
                </a:lnTo>
                <a:lnTo>
                  <a:pt x="3" y="1891"/>
                </a:lnTo>
                <a:lnTo>
                  <a:pt x="0" y="1835"/>
                </a:lnTo>
                <a:lnTo>
                  <a:pt x="0" y="1779"/>
                </a:lnTo>
                <a:lnTo>
                  <a:pt x="2" y="1720"/>
                </a:lnTo>
                <a:lnTo>
                  <a:pt x="8" y="1661"/>
                </a:lnTo>
                <a:lnTo>
                  <a:pt x="15" y="1600"/>
                </a:lnTo>
                <a:lnTo>
                  <a:pt x="27" y="1538"/>
                </a:lnTo>
                <a:lnTo>
                  <a:pt x="44" y="1475"/>
                </a:lnTo>
                <a:lnTo>
                  <a:pt x="62" y="1413"/>
                </a:lnTo>
                <a:lnTo>
                  <a:pt x="88" y="1350"/>
                </a:lnTo>
                <a:lnTo>
                  <a:pt x="116" y="1286"/>
                </a:lnTo>
                <a:lnTo>
                  <a:pt x="149" y="1225"/>
                </a:lnTo>
                <a:lnTo>
                  <a:pt x="189" y="1162"/>
                </a:lnTo>
                <a:lnTo>
                  <a:pt x="233" y="1102"/>
                </a:lnTo>
                <a:lnTo>
                  <a:pt x="284" y="1041"/>
                </a:lnTo>
                <a:lnTo>
                  <a:pt x="339" y="983"/>
                </a:lnTo>
                <a:lnTo>
                  <a:pt x="404" y="926"/>
                </a:lnTo>
                <a:lnTo>
                  <a:pt x="473" y="872"/>
                </a:lnTo>
                <a:lnTo>
                  <a:pt x="550" y="818"/>
                </a:lnTo>
                <a:lnTo>
                  <a:pt x="635" y="767"/>
                </a:lnTo>
                <a:lnTo>
                  <a:pt x="728" y="720"/>
                </a:lnTo>
                <a:lnTo>
                  <a:pt x="829" y="674"/>
                </a:lnTo>
                <a:lnTo>
                  <a:pt x="937" y="634"/>
                </a:lnTo>
                <a:lnTo>
                  <a:pt x="1055" y="595"/>
                </a:lnTo>
                <a:lnTo>
                  <a:pt x="1182" y="559"/>
                </a:lnTo>
                <a:lnTo>
                  <a:pt x="1337" y="522"/>
                </a:lnTo>
                <a:lnTo>
                  <a:pt x="1493" y="488"/>
                </a:lnTo>
                <a:lnTo>
                  <a:pt x="1648" y="458"/>
                </a:lnTo>
                <a:lnTo>
                  <a:pt x="1802" y="433"/>
                </a:lnTo>
                <a:lnTo>
                  <a:pt x="1955" y="409"/>
                </a:lnTo>
                <a:lnTo>
                  <a:pt x="2106" y="389"/>
                </a:lnTo>
                <a:lnTo>
                  <a:pt x="2256" y="370"/>
                </a:lnTo>
                <a:lnTo>
                  <a:pt x="2404" y="355"/>
                </a:lnTo>
                <a:lnTo>
                  <a:pt x="2550" y="340"/>
                </a:lnTo>
                <a:lnTo>
                  <a:pt x="2693" y="328"/>
                </a:lnTo>
                <a:lnTo>
                  <a:pt x="2833" y="318"/>
                </a:lnTo>
                <a:lnTo>
                  <a:pt x="2970" y="309"/>
                </a:lnTo>
                <a:lnTo>
                  <a:pt x="3103" y="301"/>
                </a:lnTo>
                <a:lnTo>
                  <a:pt x="3233" y="294"/>
                </a:lnTo>
                <a:lnTo>
                  <a:pt x="3360" y="287"/>
                </a:lnTo>
                <a:lnTo>
                  <a:pt x="3482" y="281"/>
                </a:lnTo>
                <a:lnTo>
                  <a:pt x="3600" y="274"/>
                </a:lnTo>
                <a:lnTo>
                  <a:pt x="3713" y="267"/>
                </a:lnTo>
                <a:lnTo>
                  <a:pt x="3821" y="259"/>
                </a:lnTo>
                <a:lnTo>
                  <a:pt x="3922" y="252"/>
                </a:lnTo>
                <a:lnTo>
                  <a:pt x="4020" y="242"/>
                </a:lnTo>
                <a:lnTo>
                  <a:pt x="4111" y="232"/>
                </a:lnTo>
                <a:lnTo>
                  <a:pt x="4196" y="220"/>
                </a:lnTo>
                <a:lnTo>
                  <a:pt x="4274" y="206"/>
                </a:lnTo>
                <a:lnTo>
                  <a:pt x="4346" y="189"/>
                </a:lnTo>
                <a:lnTo>
                  <a:pt x="4412" y="172"/>
                </a:lnTo>
                <a:lnTo>
                  <a:pt x="4469" y="152"/>
                </a:lnTo>
                <a:lnTo>
                  <a:pt x="4518" y="128"/>
                </a:lnTo>
                <a:lnTo>
                  <a:pt x="4562" y="101"/>
                </a:lnTo>
                <a:lnTo>
                  <a:pt x="4596" y="71"/>
                </a:lnTo>
                <a:lnTo>
                  <a:pt x="4621" y="37"/>
                </a:lnTo>
                <a:lnTo>
                  <a:pt x="4640" y="0"/>
                </a:lnTo>
                <a:close/>
              </a:path>
            </a:pathLst>
          </a:custGeom>
          <a:solidFill>
            <a:srgbClr val="43CAE5"/>
          </a:solidFill>
          <a:ln w="25400" cap="flat" cmpd="sng" algn="ctr">
            <a:noFill/>
            <a:prstDash val="solid"/>
          </a:ln>
          <a:effectLst/>
        </p:spPr>
        <p:txBody>
          <a:bodyPr rot="0" spcFirstLastPara="0" vertOverflow="overflow" horzOverflow="overflow" vert="horz" wrap="square" lIns="96417" tIns="48208" rIns="96417" bIns="48208" numCol="1" spcCol="0" rtlCol="0" fromWordArt="0" anchor="ctr" anchorCtr="0" forceAA="0" compatLnSpc="1">
            <a:noAutofit/>
          </a:bodyPr>
          <a:lstStyle/>
          <a:p>
            <a:pPr algn="ctr">
              <a:lnSpc>
                <a:spcPct val="130000"/>
              </a:lnSpc>
            </a:pPr>
            <a:endParaRPr lang="zh-CN" altLang="en-US" sz="2000" kern="0">
              <a:solidFill>
                <a:sysClr val="window" lastClr="FFFFFF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grpSp>
        <p:nvGrpSpPr>
          <p:cNvPr id="2" name="组合 1"/>
          <p:cNvGrpSpPr/>
          <p:nvPr/>
        </p:nvGrpSpPr>
        <p:grpSpPr>
          <a:xfrm>
            <a:off x="7312026" y="2874963"/>
            <a:ext cx="687388" cy="2784475"/>
            <a:chOff x="7312026" y="2874963"/>
            <a:chExt cx="687388" cy="2784475"/>
          </a:xfrm>
        </p:grpSpPr>
        <p:sp>
          <p:nvSpPr>
            <p:cNvPr id="4150" name="Freeform 2357"/>
            <p:cNvSpPr/>
            <p:nvPr/>
          </p:nvSpPr>
          <p:spPr bwMode="auto">
            <a:xfrm>
              <a:off x="7312026" y="5386388"/>
              <a:ext cx="206375" cy="273050"/>
            </a:xfrm>
            <a:custGeom>
              <a:avLst/>
              <a:gdLst>
                <a:gd name="T0" fmla="*/ 132 w 262"/>
                <a:gd name="T1" fmla="*/ 0 h 344"/>
                <a:gd name="T2" fmla="*/ 149 w 262"/>
                <a:gd name="T3" fmla="*/ 1 h 344"/>
                <a:gd name="T4" fmla="*/ 96 w 262"/>
                <a:gd name="T5" fmla="*/ 54 h 344"/>
                <a:gd name="T6" fmla="*/ 120 w 262"/>
                <a:gd name="T7" fmla="*/ 138 h 344"/>
                <a:gd name="T8" fmla="*/ 204 w 262"/>
                <a:gd name="T9" fmla="*/ 162 h 344"/>
                <a:gd name="T10" fmla="*/ 260 w 262"/>
                <a:gd name="T11" fmla="*/ 106 h 344"/>
                <a:gd name="T12" fmla="*/ 262 w 262"/>
                <a:gd name="T13" fmla="*/ 118 h 344"/>
                <a:gd name="T14" fmla="*/ 262 w 262"/>
                <a:gd name="T15" fmla="*/ 131 h 344"/>
                <a:gd name="T16" fmla="*/ 258 w 262"/>
                <a:gd name="T17" fmla="*/ 162 h 344"/>
                <a:gd name="T18" fmla="*/ 248 w 262"/>
                <a:gd name="T19" fmla="*/ 190 h 344"/>
                <a:gd name="T20" fmla="*/ 231 w 262"/>
                <a:gd name="T21" fmla="*/ 216 h 344"/>
                <a:gd name="T22" fmla="*/ 209 w 262"/>
                <a:gd name="T23" fmla="*/ 236 h 344"/>
                <a:gd name="T24" fmla="*/ 184 w 262"/>
                <a:gd name="T25" fmla="*/ 251 h 344"/>
                <a:gd name="T26" fmla="*/ 154 w 262"/>
                <a:gd name="T27" fmla="*/ 260 h 344"/>
                <a:gd name="T28" fmla="*/ 154 w 262"/>
                <a:gd name="T29" fmla="*/ 344 h 344"/>
                <a:gd name="T30" fmla="*/ 46 w 262"/>
                <a:gd name="T31" fmla="*/ 344 h 344"/>
                <a:gd name="T32" fmla="*/ 46 w 262"/>
                <a:gd name="T33" fmla="*/ 231 h 344"/>
                <a:gd name="T34" fmla="*/ 27 w 262"/>
                <a:gd name="T35" fmla="*/ 211 h 344"/>
                <a:gd name="T36" fmla="*/ 14 w 262"/>
                <a:gd name="T37" fmla="*/ 187 h 344"/>
                <a:gd name="T38" fmla="*/ 3 w 262"/>
                <a:gd name="T39" fmla="*/ 160 h 344"/>
                <a:gd name="T40" fmla="*/ 0 w 262"/>
                <a:gd name="T41" fmla="*/ 131 h 344"/>
                <a:gd name="T42" fmla="*/ 5 w 262"/>
                <a:gd name="T43" fmla="*/ 96 h 344"/>
                <a:gd name="T44" fmla="*/ 19 w 262"/>
                <a:gd name="T45" fmla="*/ 65 h 344"/>
                <a:gd name="T46" fmla="*/ 39 w 262"/>
                <a:gd name="T47" fmla="*/ 38 h 344"/>
                <a:gd name="T48" fmla="*/ 66 w 262"/>
                <a:gd name="T49" fmla="*/ 18 h 344"/>
                <a:gd name="T50" fmla="*/ 96 w 262"/>
                <a:gd name="T51" fmla="*/ 5 h 344"/>
                <a:gd name="T52" fmla="*/ 132 w 262"/>
                <a:gd name="T53" fmla="*/ 0 h 3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262" h="344">
                  <a:moveTo>
                    <a:pt x="132" y="0"/>
                  </a:moveTo>
                  <a:lnTo>
                    <a:pt x="149" y="1"/>
                  </a:lnTo>
                  <a:lnTo>
                    <a:pt x="96" y="54"/>
                  </a:lnTo>
                  <a:lnTo>
                    <a:pt x="120" y="138"/>
                  </a:lnTo>
                  <a:lnTo>
                    <a:pt x="204" y="162"/>
                  </a:lnTo>
                  <a:lnTo>
                    <a:pt x="260" y="106"/>
                  </a:lnTo>
                  <a:lnTo>
                    <a:pt x="262" y="118"/>
                  </a:lnTo>
                  <a:lnTo>
                    <a:pt x="262" y="131"/>
                  </a:lnTo>
                  <a:lnTo>
                    <a:pt x="258" y="162"/>
                  </a:lnTo>
                  <a:lnTo>
                    <a:pt x="248" y="190"/>
                  </a:lnTo>
                  <a:lnTo>
                    <a:pt x="231" y="216"/>
                  </a:lnTo>
                  <a:lnTo>
                    <a:pt x="209" y="236"/>
                  </a:lnTo>
                  <a:lnTo>
                    <a:pt x="184" y="251"/>
                  </a:lnTo>
                  <a:lnTo>
                    <a:pt x="154" y="260"/>
                  </a:lnTo>
                  <a:lnTo>
                    <a:pt x="154" y="344"/>
                  </a:lnTo>
                  <a:lnTo>
                    <a:pt x="46" y="344"/>
                  </a:lnTo>
                  <a:lnTo>
                    <a:pt x="46" y="231"/>
                  </a:lnTo>
                  <a:lnTo>
                    <a:pt x="27" y="211"/>
                  </a:lnTo>
                  <a:lnTo>
                    <a:pt x="14" y="187"/>
                  </a:lnTo>
                  <a:lnTo>
                    <a:pt x="3" y="160"/>
                  </a:lnTo>
                  <a:lnTo>
                    <a:pt x="0" y="131"/>
                  </a:lnTo>
                  <a:lnTo>
                    <a:pt x="5" y="96"/>
                  </a:lnTo>
                  <a:lnTo>
                    <a:pt x="19" y="65"/>
                  </a:lnTo>
                  <a:lnTo>
                    <a:pt x="39" y="38"/>
                  </a:lnTo>
                  <a:lnTo>
                    <a:pt x="66" y="18"/>
                  </a:lnTo>
                  <a:lnTo>
                    <a:pt x="96" y="5"/>
                  </a:lnTo>
                  <a:lnTo>
                    <a:pt x="132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434" name="任意多边形 2433"/>
            <p:cNvSpPr/>
            <p:nvPr/>
          </p:nvSpPr>
          <p:spPr bwMode="auto">
            <a:xfrm>
              <a:off x="7405687" y="4200525"/>
              <a:ext cx="339726" cy="341313"/>
            </a:xfrm>
            <a:custGeom>
              <a:avLst/>
              <a:gdLst>
                <a:gd name="connsiteX0" fmla="*/ 185739 w 339726"/>
                <a:gd name="connsiteY0" fmla="*/ 211138 h 341313"/>
                <a:gd name="connsiteX1" fmla="*/ 189707 w 339726"/>
                <a:gd name="connsiteY1" fmla="*/ 211138 h 341313"/>
                <a:gd name="connsiteX2" fmla="*/ 189707 w 339726"/>
                <a:gd name="connsiteY2" fmla="*/ 212707 h 341313"/>
                <a:gd name="connsiteX3" fmla="*/ 189707 w 339726"/>
                <a:gd name="connsiteY3" fmla="*/ 215059 h 341313"/>
                <a:gd name="connsiteX4" fmla="*/ 189707 w 339726"/>
                <a:gd name="connsiteY4" fmla="*/ 218980 h 341313"/>
                <a:gd name="connsiteX5" fmla="*/ 191295 w 339726"/>
                <a:gd name="connsiteY5" fmla="*/ 226038 h 341313"/>
                <a:gd name="connsiteX6" fmla="*/ 191295 w 339726"/>
                <a:gd name="connsiteY6" fmla="*/ 232311 h 341313"/>
                <a:gd name="connsiteX7" fmla="*/ 191295 w 339726"/>
                <a:gd name="connsiteY7" fmla="*/ 241722 h 341313"/>
                <a:gd name="connsiteX8" fmla="*/ 192089 w 339726"/>
                <a:gd name="connsiteY8" fmla="*/ 251132 h 341313"/>
                <a:gd name="connsiteX9" fmla="*/ 192089 w 339726"/>
                <a:gd name="connsiteY9" fmla="*/ 261326 h 341313"/>
                <a:gd name="connsiteX10" fmla="*/ 192089 w 339726"/>
                <a:gd name="connsiteY10" fmla="*/ 273873 h 341313"/>
                <a:gd name="connsiteX11" fmla="*/ 193676 w 339726"/>
                <a:gd name="connsiteY11" fmla="*/ 285636 h 341313"/>
                <a:gd name="connsiteX12" fmla="*/ 193676 w 339726"/>
                <a:gd name="connsiteY12" fmla="*/ 291909 h 341313"/>
                <a:gd name="connsiteX13" fmla="*/ 193676 w 339726"/>
                <a:gd name="connsiteY13" fmla="*/ 298967 h 341313"/>
                <a:gd name="connsiteX14" fmla="*/ 193676 w 339726"/>
                <a:gd name="connsiteY14" fmla="*/ 313083 h 341313"/>
                <a:gd name="connsiteX15" fmla="*/ 192089 w 339726"/>
                <a:gd name="connsiteY15" fmla="*/ 327982 h 341313"/>
                <a:gd name="connsiteX16" fmla="*/ 192089 w 339726"/>
                <a:gd name="connsiteY16" fmla="*/ 341313 h 341313"/>
                <a:gd name="connsiteX17" fmla="*/ 169863 w 339726"/>
                <a:gd name="connsiteY17" fmla="*/ 341313 h 341313"/>
                <a:gd name="connsiteX18" fmla="*/ 169863 w 339726"/>
                <a:gd name="connsiteY18" fmla="*/ 339745 h 341313"/>
                <a:gd name="connsiteX19" fmla="*/ 172245 w 339726"/>
                <a:gd name="connsiteY19" fmla="*/ 324845 h 341313"/>
                <a:gd name="connsiteX20" fmla="*/ 174626 w 339726"/>
                <a:gd name="connsiteY20" fmla="*/ 312298 h 341313"/>
                <a:gd name="connsiteX21" fmla="*/ 176213 w 339726"/>
                <a:gd name="connsiteY21" fmla="*/ 297399 h 341313"/>
                <a:gd name="connsiteX22" fmla="*/ 178595 w 339726"/>
                <a:gd name="connsiteY22" fmla="*/ 285636 h 341313"/>
                <a:gd name="connsiteX23" fmla="*/ 180182 w 339726"/>
                <a:gd name="connsiteY23" fmla="*/ 272305 h 341313"/>
                <a:gd name="connsiteX24" fmla="*/ 181770 w 339726"/>
                <a:gd name="connsiteY24" fmla="*/ 261326 h 341313"/>
                <a:gd name="connsiteX25" fmla="*/ 183357 w 339726"/>
                <a:gd name="connsiteY25" fmla="*/ 251132 h 341313"/>
                <a:gd name="connsiteX26" fmla="*/ 183357 w 339726"/>
                <a:gd name="connsiteY26" fmla="*/ 240153 h 341313"/>
                <a:gd name="connsiteX27" fmla="*/ 184151 w 339726"/>
                <a:gd name="connsiteY27" fmla="*/ 232311 h 341313"/>
                <a:gd name="connsiteX28" fmla="*/ 184151 w 339726"/>
                <a:gd name="connsiteY28" fmla="*/ 226038 h 341313"/>
                <a:gd name="connsiteX29" fmla="*/ 185739 w 339726"/>
                <a:gd name="connsiteY29" fmla="*/ 218980 h 341313"/>
                <a:gd name="connsiteX30" fmla="*/ 185739 w 339726"/>
                <a:gd name="connsiteY30" fmla="*/ 215059 h 341313"/>
                <a:gd name="connsiteX31" fmla="*/ 185739 w 339726"/>
                <a:gd name="connsiteY31" fmla="*/ 212707 h 341313"/>
                <a:gd name="connsiteX32" fmla="*/ 298218 w 339726"/>
                <a:gd name="connsiteY32" fmla="*/ 173038 h 341313"/>
                <a:gd name="connsiteX33" fmla="*/ 314183 w 339726"/>
                <a:gd name="connsiteY33" fmla="*/ 173038 h 341313"/>
                <a:gd name="connsiteX34" fmla="*/ 327753 w 339726"/>
                <a:gd name="connsiteY34" fmla="*/ 174614 h 341313"/>
                <a:gd name="connsiteX35" fmla="*/ 337332 w 339726"/>
                <a:gd name="connsiteY35" fmla="*/ 175402 h 341313"/>
                <a:gd name="connsiteX36" fmla="*/ 339726 w 339726"/>
                <a:gd name="connsiteY36" fmla="*/ 175402 h 341313"/>
                <a:gd name="connsiteX37" fmla="*/ 339726 w 339726"/>
                <a:gd name="connsiteY37" fmla="*/ 179341 h 341313"/>
                <a:gd name="connsiteX38" fmla="*/ 338130 w 339726"/>
                <a:gd name="connsiteY38" fmla="*/ 188797 h 341313"/>
                <a:gd name="connsiteX39" fmla="*/ 334139 w 339726"/>
                <a:gd name="connsiteY39" fmla="*/ 200616 h 341313"/>
                <a:gd name="connsiteX40" fmla="*/ 329349 w 339726"/>
                <a:gd name="connsiteY40" fmla="*/ 217164 h 341313"/>
                <a:gd name="connsiteX41" fmla="*/ 320569 w 339726"/>
                <a:gd name="connsiteY41" fmla="*/ 234499 h 341313"/>
                <a:gd name="connsiteX42" fmla="*/ 310191 w 339726"/>
                <a:gd name="connsiteY42" fmla="*/ 250258 h 341313"/>
                <a:gd name="connsiteX43" fmla="*/ 294227 w 339726"/>
                <a:gd name="connsiteY43" fmla="*/ 263653 h 341313"/>
                <a:gd name="connsiteX44" fmla="*/ 272674 w 339726"/>
                <a:gd name="connsiteY44" fmla="*/ 273897 h 341313"/>
                <a:gd name="connsiteX45" fmla="*/ 249525 w 339726"/>
                <a:gd name="connsiteY45" fmla="*/ 279412 h 341313"/>
                <a:gd name="connsiteX46" fmla="*/ 229570 w 339726"/>
                <a:gd name="connsiteY46" fmla="*/ 280988 h 341313"/>
                <a:gd name="connsiteX47" fmla="*/ 212008 w 339726"/>
                <a:gd name="connsiteY47" fmla="*/ 279412 h 341313"/>
                <a:gd name="connsiteX48" fmla="*/ 199236 w 339726"/>
                <a:gd name="connsiteY48" fmla="*/ 277048 h 341313"/>
                <a:gd name="connsiteX49" fmla="*/ 206421 w 339726"/>
                <a:gd name="connsiteY49" fmla="*/ 271533 h 341313"/>
                <a:gd name="connsiteX50" fmla="*/ 216798 w 339726"/>
                <a:gd name="connsiteY50" fmla="*/ 262077 h 341313"/>
                <a:gd name="connsiteX51" fmla="*/ 222385 w 339726"/>
                <a:gd name="connsiteY51" fmla="*/ 256562 h 341313"/>
                <a:gd name="connsiteX52" fmla="*/ 227973 w 339726"/>
                <a:gd name="connsiteY52" fmla="*/ 252622 h 341313"/>
                <a:gd name="connsiteX53" fmla="*/ 241543 w 339726"/>
                <a:gd name="connsiteY53" fmla="*/ 242378 h 341313"/>
                <a:gd name="connsiteX54" fmla="*/ 243938 w 339726"/>
                <a:gd name="connsiteY54" fmla="*/ 240802 h 341313"/>
                <a:gd name="connsiteX55" fmla="*/ 247131 w 339726"/>
                <a:gd name="connsiteY55" fmla="*/ 238439 h 341313"/>
                <a:gd name="connsiteX56" fmla="*/ 253517 w 339726"/>
                <a:gd name="connsiteY56" fmla="*/ 232923 h 341313"/>
                <a:gd name="connsiteX57" fmla="*/ 259903 w 339726"/>
                <a:gd name="connsiteY57" fmla="*/ 228983 h 341313"/>
                <a:gd name="connsiteX58" fmla="*/ 265490 w 339726"/>
                <a:gd name="connsiteY58" fmla="*/ 223467 h 341313"/>
                <a:gd name="connsiteX59" fmla="*/ 272674 w 339726"/>
                <a:gd name="connsiteY59" fmla="*/ 219528 h 341313"/>
                <a:gd name="connsiteX60" fmla="*/ 277464 w 339726"/>
                <a:gd name="connsiteY60" fmla="*/ 215588 h 341313"/>
                <a:gd name="connsiteX61" fmla="*/ 288639 w 339726"/>
                <a:gd name="connsiteY61" fmla="*/ 209284 h 341313"/>
                <a:gd name="connsiteX62" fmla="*/ 292630 w 339726"/>
                <a:gd name="connsiteY62" fmla="*/ 206132 h 341313"/>
                <a:gd name="connsiteX63" fmla="*/ 298218 w 339726"/>
                <a:gd name="connsiteY63" fmla="*/ 202192 h 341313"/>
                <a:gd name="connsiteX64" fmla="*/ 300613 w 339726"/>
                <a:gd name="connsiteY64" fmla="*/ 200616 h 341313"/>
                <a:gd name="connsiteX65" fmla="*/ 304604 w 339726"/>
                <a:gd name="connsiteY65" fmla="*/ 198252 h 341313"/>
                <a:gd name="connsiteX66" fmla="*/ 307797 w 339726"/>
                <a:gd name="connsiteY66" fmla="*/ 196676 h 341313"/>
                <a:gd name="connsiteX67" fmla="*/ 310191 w 339726"/>
                <a:gd name="connsiteY67" fmla="*/ 195888 h 341313"/>
                <a:gd name="connsiteX68" fmla="*/ 311788 w 339726"/>
                <a:gd name="connsiteY68" fmla="*/ 194313 h 341313"/>
                <a:gd name="connsiteX69" fmla="*/ 310191 w 339726"/>
                <a:gd name="connsiteY69" fmla="*/ 194313 h 341313"/>
                <a:gd name="connsiteX70" fmla="*/ 307797 w 339726"/>
                <a:gd name="connsiteY70" fmla="*/ 195888 h 341313"/>
                <a:gd name="connsiteX71" fmla="*/ 304604 w 339726"/>
                <a:gd name="connsiteY71" fmla="*/ 198252 h 341313"/>
                <a:gd name="connsiteX72" fmla="*/ 300613 w 339726"/>
                <a:gd name="connsiteY72" fmla="*/ 199828 h 341313"/>
                <a:gd name="connsiteX73" fmla="*/ 296621 w 339726"/>
                <a:gd name="connsiteY73" fmla="*/ 202192 h 341313"/>
                <a:gd name="connsiteX74" fmla="*/ 292630 w 339726"/>
                <a:gd name="connsiteY74" fmla="*/ 204556 h 341313"/>
                <a:gd name="connsiteX75" fmla="*/ 287043 w 339726"/>
                <a:gd name="connsiteY75" fmla="*/ 207708 h 341313"/>
                <a:gd name="connsiteX76" fmla="*/ 276666 w 339726"/>
                <a:gd name="connsiteY76" fmla="*/ 213224 h 341313"/>
                <a:gd name="connsiteX77" fmla="*/ 269481 w 339726"/>
                <a:gd name="connsiteY77" fmla="*/ 217164 h 341313"/>
                <a:gd name="connsiteX78" fmla="*/ 264692 w 339726"/>
                <a:gd name="connsiteY78" fmla="*/ 221104 h 341313"/>
                <a:gd name="connsiteX79" fmla="*/ 257508 w 339726"/>
                <a:gd name="connsiteY79" fmla="*/ 225043 h 341313"/>
                <a:gd name="connsiteX80" fmla="*/ 251122 w 339726"/>
                <a:gd name="connsiteY80" fmla="*/ 228983 h 341313"/>
                <a:gd name="connsiteX81" fmla="*/ 243938 w 339726"/>
                <a:gd name="connsiteY81" fmla="*/ 232923 h 341313"/>
                <a:gd name="connsiteX82" fmla="*/ 239947 w 339726"/>
                <a:gd name="connsiteY82" fmla="*/ 235287 h 341313"/>
                <a:gd name="connsiteX83" fmla="*/ 237552 w 339726"/>
                <a:gd name="connsiteY83" fmla="*/ 238439 h 341313"/>
                <a:gd name="connsiteX84" fmla="*/ 223982 w 339726"/>
                <a:gd name="connsiteY84" fmla="*/ 246318 h 341313"/>
                <a:gd name="connsiteX85" fmla="*/ 216798 w 339726"/>
                <a:gd name="connsiteY85" fmla="*/ 251834 h 341313"/>
                <a:gd name="connsiteX86" fmla="*/ 212008 w 339726"/>
                <a:gd name="connsiteY86" fmla="*/ 255774 h 341313"/>
                <a:gd name="connsiteX87" fmla="*/ 199236 w 339726"/>
                <a:gd name="connsiteY87" fmla="*/ 264441 h 341313"/>
                <a:gd name="connsiteX88" fmla="*/ 198438 w 339726"/>
                <a:gd name="connsiteY88" fmla="*/ 266017 h 341313"/>
                <a:gd name="connsiteX89" fmla="*/ 200833 w 339726"/>
                <a:gd name="connsiteY89" fmla="*/ 252622 h 341313"/>
                <a:gd name="connsiteX90" fmla="*/ 206421 w 339726"/>
                <a:gd name="connsiteY90" fmla="*/ 236863 h 341313"/>
                <a:gd name="connsiteX91" fmla="*/ 214403 w 339726"/>
                <a:gd name="connsiteY91" fmla="*/ 219528 h 341313"/>
                <a:gd name="connsiteX92" fmla="*/ 226377 w 339726"/>
                <a:gd name="connsiteY92" fmla="*/ 203768 h 341313"/>
                <a:gd name="connsiteX93" fmla="*/ 241543 w 339726"/>
                <a:gd name="connsiteY93" fmla="*/ 188797 h 341313"/>
                <a:gd name="connsiteX94" fmla="*/ 259903 w 339726"/>
                <a:gd name="connsiteY94" fmla="*/ 179341 h 341313"/>
                <a:gd name="connsiteX95" fmla="*/ 279060 w 339726"/>
                <a:gd name="connsiteY95" fmla="*/ 174614 h 341313"/>
                <a:gd name="connsiteX96" fmla="*/ 54523 w 339726"/>
                <a:gd name="connsiteY96" fmla="*/ 128588 h 341313"/>
                <a:gd name="connsiteX97" fmla="*/ 73488 w 339726"/>
                <a:gd name="connsiteY97" fmla="*/ 128588 h 341313"/>
                <a:gd name="connsiteX98" fmla="*/ 93243 w 339726"/>
                <a:gd name="connsiteY98" fmla="*/ 131763 h 341313"/>
                <a:gd name="connsiteX99" fmla="*/ 112207 w 339726"/>
                <a:gd name="connsiteY99" fmla="*/ 138113 h 341313"/>
                <a:gd name="connsiteX100" fmla="*/ 131172 w 339726"/>
                <a:gd name="connsiteY100" fmla="*/ 151607 h 341313"/>
                <a:gd name="connsiteX101" fmla="*/ 145395 w 339726"/>
                <a:gd name="connsiteY101" fmla="*/ 167482 h 341313"/>
                <a:gd name="connsiteX102" fmla="*/ 157248 w 339726"/>
                <a:gd name="connsiteY102" fmla="*/ 183357 h 341313"/>
                <a:gd name="connsiteX103" fmla="*/ 166730 w 339726"/>
                <a:gd name="connsiteY103" fmla="*/ 200819 h 341313"/>
                <a:gd name="connsiteX104" fmla="*/ 172262 w 339726"/>
                <a:gd name="connsiteY104" fmla="*/ 214314 h 341313"/>
                <a:gd name="connsiteX105" fmla="*/ 176213 w 339726"/>
                <a:gd name="connsiteY105" fmla="*/ 225426 h 341313"/>
                <a:gd name="connsiteX106" fmla="*/ 166730 w 339726"/>
                <a:gd name="connsiteY106" fmla="*/ 221457 h 341313"/>
                <a:gd name="connsiteX107" fmla="*/ 152507 w 339726"/>
                <a:gd name="connsiteY107" fmla="*/ 215901 h 341313"/>
                <a:gd name="connsiteX108" fmla="*/ 144605 w 339726"/>
                <a:gd name="connsiteY108" fmla="*/ 213520 h 341313"/>
                <a:gd name="connsiteX109" fmla="*/ 135913 w 339726"/>
                <a:gd name="connsiteY109" fmla="*/ 209551 h 341313"/>
                <a:gd name="connsiteX110" fmla="*/ 120109 w 339726"/>
                <a:gd name="connsiteY110" fmla="*/ 202407 h 341313"/>
                <a:gd name="connsiteX111" fmla="*/ 116158 w 339726"/>
                <a:gd name="connsiteY111" fmla="*/ 200819 h 341313"/>
                <a:gd name="connsiteX112" fmla="*/ 110627 w 339726"/>
                <a:gd name="connsiteY112" fmla="*/ 198438 h 341313"/>
                <a:gd name="connsiteX113" fmla="*/ 102725 w 339726"/>
                <a:gd name="connsiteY113" fmla="*/ 196057 h 341313"/>
                <a:gd name="connsiteX114" fmla="*/ 96403 w 339726"/>
                <a:gd name="connsiteY114" fmla="*/ 192088 h 341313"/>
                <a:gd name="connsiteX115" fmla="*/ 88501 w 339726"/>
                <a:gd name="connsiteY115" fmla="*/ 187326 h 341313"/>
                <a:gd name="connsiteX116" fmla="*/ 80599 w 339726"/>
                <a:gd name="connsiteY116" fmla="*/ 183357 h 341313"/>
                <a:gd name="connsiteX117" fmla="*/ 73488 w 339726"/>
                <a:gd name="connsiteY117" fmla="*/ 180975 h 341313"/>
                <a:gd name="connsiteX118" fmla="*/ 67166 w 339726"/>
                <a:gd name="connsiteY118" fmla="*/ 177007 h 341313"/>
                <a:gd name="connsiteX119" fmla="*/ 60054 w 339726"/>
                <a:gd name="connsiteY119" fmla="*/ 174625 h 341313"/>
                <a:gd name="connsiteX120" fmla="*/ 54523 w 339726"/>
                <a:gd name="connsiteY120" fmla="*/ 170657 h 341313"/>
                <a:gd name="connsiteX121" fmla="*/ 49782 w 339726"/>
                <a:gd name="connsiteY121" fmla="*/ 167482 h 341313"/>
                <a:gd name="connsiteX122" fmla="*/ 45831 w 339726"/>
                <a:gd name="connsiteY122" fmla="*/ 165100 h 341313"/>
                <a:gd name="connsiteX123" fmla="*/ 41880 w 339726"/>
                <a:gd name="connsiteY123" fmla="*/ 163513 h 341313"/>
                <a:gd name="connsiteX124" fmla="*/ 45831 w 339726"/>
                <a:gd name="connsiteY124" fmla="*/ 165894 h 341313"/>
                <a:gd name="connsiteX125" fmla="*/ 49782 w 339726"/>
                <a:gd name="connsiteY125" fmla="*/ 169069 h 341313"/>
                <a:gd name="connsiteX126" fmla="*/ 53733 w 339726"/>
                <a:gd name="connsiteY126" fmla="*/ 173038 h 341313"/>
                <a:gd name="connsiteX127" fmla="*/ 60054 w 339726"/>
                <a:gd name="connsiteY127" fmla="*/ 175419 h 341313"/>
                <a:gd name="connsiteX128" fmla="*/ 65586 w 339726"/>
                <a:gd name="connsiteY128" fmla="*/ 179388 h 341313"/>
                <a:gd name="connsiteX129" fmla="*/ 71907 w 339726"/>
                <a:gd name="connsiteY129" fmla="*/ 183357 h 341313"/>
                <a:gd name="connsiteX130" fmla="*/ 79019 w 339726"/>
                <a:gd name="connsiteY130" fmla="*/ 187326 h 341313"/>
                <a:gd name="connsiteX131" fmla="*/ 85341 w 339726"/>
                <a:gd name="connsiteY131" fmla="*/ 192088 h 341313"/>
                <a:gd name="connsiteX132" fmla="*/ 93243 w 339726"/>
                <a:gd name="connsiteY132" fmla="*/ 196057 h 341313"/>
                <a:gd name="connsiteX133" fmla="*/ 100354 w 339726"/>
                <a:gd name="connsiteY133" fmla="*/ 200819 h 341313"/>
                <a:gd name="connsiteX134" fmla="*/ 108256 w 339726"/>
                <a:gd name="connsiteY134" fmla="*/ 204788 h 341313"/>
                <a:gd name="connsiteX135" fmla="*/ 112207 w 339726"/>
                <a:gd name="connsiteY135" fmla="*/ 206376 h 341313"/>
                <a:gd name="connsiteX136" fmla="*/ 116158 w 339726"/>
                <a:gd name="connsiteY136" fmla="*/ 209551 h 341313"/>
                <a:gd name="connsiteX137" fmla="*/ 131962 w 339726"/>
                <a:gd name="connsiteY137" fmla="*/ 217489 h 341313"/>
                <a:gd name="connsiteX138" fmla="*/ 140654 w 339726"/>
                <a:gd name="connsiteY138" fmla="*/ 221457 h 341313"/>
                <a:gd name="connsiteX139" fmla="*/ 148556 w 339726"/>
                <a:gd name="connsiteY139" fmla="*/ 225426 h 341313"/>
                <a:gd name="connsiteX140" fmla="*/ 162779 w 339726"/>
                <a:gd name="connsiteY140" fmla="*/ 231776 h 341313"/>
                <a:gd name="connsiteX141" fmla="*/ 165940 w 339726"/>
                <a:gd name="connsiteY141" fmla="*/ 233364 h 341313"/>
                <a:gd name="connsiteX142" fmla="*/ 150927 w 339726"/>
                <a:gd name="connsiteY142" fmla="*/ 237332 h 341313"/>
                <a:gd name="connsiteX143" fmla="*/ 131962 w 339726"/>
                <a:gd name="connsiteY143" fmla="*/ 239714 h 341313"/>
                <a:gd name="connsiteX144" fmla="*/ 110627 w 339726"/>
                <a:gd name="connsiteY144" fmla="*/ 241301 h 341313"/>
                <a:gd name="connsiteX145" fmla="*/ 88501 w 339726"/>
                <a:gd name="connsiteY145" fmla="*/ 238920 h 341313"/>
                <a:gd name="connsiteX146" fmla="*/ 65586 w 339726"/>
                <a:gd name="connsiteY146" fmla="*/ 230982 h 341313"/>
                <a:gd name="connsiteX147" fmla="*/ 46621 w 339726"/>
                <a:gd name="connsiteY147" fmla="*/ 217489 h 341313"/>
                <a:gd name="connsiteX148" fmla="*/ 32398 w 339726"/>
                <a:gd name="connsiteY148" fmla="*/ 200819 h 341313"/>
                <a:gd name="connsiteX149" fmla="*/ 20545 w 339726"/>
                <a:gd name="connsiteY149" fmla="*/ 184944 h 341313"/>
                <a:gd name="connsiteX150" fmla="*/ 11062 w 339726"/>
                <a:gd name="connsiteY150" fmla="*/ 167482 h 341313"/>
                <a:gd name="connsiteX151" fmla="*/ 5531 w 339726"/>
                <a:gd name="connsiteY151" fmla="*/ 153988 h 341313"/>
                <a:gd name="connsiteX152" fmla="*/ 1580 w 339726"/>
                <a:gd name="connsiteY152" fmla="*/ 143669 h 341313"/>
                <a:gd name="connsiteX153" fmla="*/ 0 w 339726"/>
                <a:gd name="connsiteY153" fmla="*/ 139700 h 341313"/>
                <a:gd name="connsiteX154" fmla="*/ 3161 w 339726"/>
                <a:gd name="connsiteY154" fmla="*/ 139700 h 341313"/>
                <a:gd name="connsiteX155" fmla="*/ 11062 w 339726"/>
                <a:gd name="connsiteY155" fmla="*/ 136525 h 341313"/>
                <a:gd name="connsiteX156" fmla="*/ 22915 w 339726"/>
                <a:gd name="connsiteY156" fmla="*/ 132557 h 341313"/>
                <a:gd name="connsiteX157" fmla="*/ 37139 w 339726"/>
                <a:gd name="connsiteY157" fmla="*/ 130175 h 341313"/>
                <a:gd name="connsiteX158" fmla="*/ 191688 w 339726"/>
                <a:gd name="connsiteY158" fmla="*/ 0 h 341313"/>
                <a:gd name="connsiteX159" fmla="*/ 194052 w 339726"/>
                <a:gd name="connsiteY159" fmla="*/ 2381 h 341313"/>
                <a:gd name="connsiteX160" fmla="*/ 200357 w 339726"/>
                <a:gd name="connsiteY160" fmla="*/ 7937 h 341313"/>
                <a:gd name="connsiteX161" fmla="*/ 209025 w 339726"/>
                <a:gd name="connsiteY161" fmla="*/ 19050 h 341313"/>
                <a:gd name="connsiteX162" fmla="*/ 219270 w 339726"/>
                <a:gd name="connsiteY162" fmla="*/ 30956 h 341313"/>
                <a:gd name="connsiteX163" fmla="*/ 228726 w 339726"/>
                <a:gd name="connsiteY163" fmla="*/ 46831 h 341313"/>
                <a:gd name="connsiteX164" fmla="*/ 238183 w 339726"/>
                <a:gd name="connsiteY164" fmla="*/ 64294 h 341313"/>
                <a:gd name="connsiteX165" fmla="*/ 243699 w 339726"/>
                <a:gd name="connsiteY165" fmla="*/ 84137 h 341313"/>
                <a:gd name="connsiteX166" fmla="*/ 246063 w 339726"/>
                <a:gd name="connsiteY166" fmla="*/ 105569 h 341313"/>
                <a:gd name="connsiteX167" fmla="*/ 243699 w 339726"/>
                <a:gd name="connsiteY167" fmla="*/ 130175 h 341313"/>
                <a:gd name="connsiteX168" fmla="*/ 235031 w 339726"/>
                <a:gd name="connsiteY168" fmla="*/ 153194 h 341313"/>
                <a:gd name="connsiteX169" fmla="*/ 224786 w 339726"/>
                <a:gd name="connsiteY169" fmla="*/ 171450 h 341313"/>
                <a:gd name="connsiteX170" fmla="*/ 212965 w 339726"/>
                <a:gd name="connsiteY170" fmla="*/ 188912 h 341313"/>
                <a:gd name="connsiteX171" fmla="*/ 203509 w 339726"/>
                <a:gd name="connsiteY171" fmla="*/ 200819 h 341313"/>
                <a:gd name="connsiteX172" fmla="*/ 195628 w 339726"/>
                <a:gd name="connsiteY172" fmla="*/ 209550 h 341313"/>
                <a:gd name="connsiteX173" fmla="*/ 194052 w 339726"/>
                <a:gd name="connsiteY173" fmla="*/ 198437 h 341313"/>
                <a:gd name="connsiteX174" fmla="*/ 191688 w 339726"/>
                <a:gd name="connsiteY174" fmla="*/ 182562 h 341313"/>
                <a:gd name="connsiteX175" fmla="*/ 191688 w 339726"/>
                <a:gd name="connsiteY175" fmla="*/ 173037 h 341313"/>
                <a:gd name="connsiteX176" fmla="*/ 190112 w 339726"/>
                <a:gd name="connsiteY176" fmla="*/ 163512 h 341313"/>
                <a:gd name="connsiteX177" fmla="*/ 188536 w 339726"/>
                <a:gd name="connsiteY177" fmla="*/ 144462 h 341313"/>
                <a:gd name="connsiteX178" fmla="*/ 188536 w 339726"/>
                <a:gd name="connsiteY178" fmla="*/ 139700 h 341313"/>
                <a:gd name="connsiteX179" fmla="*/ 188536 w 339726"/>
                <a:gd name="connsiteY179" fmla="*/ 135731 h 341313"/>
                <a:gd name="connsiteX180" fmla="*/ 188536 w 339726"/>
                <a:gd name="connsiteY180" fmla="*/ 124619 h 341313"/>
                <a:gd name="connsiteX181" fmla="*/ 188536 w 339726"/>
                <a:gd name="connsiteY181" fmla="*/ 116681 h 341313"/>
                <a:gd name="connsiteX182" fmla="*/ 187748 w 339726"/>
                <a:gd name="connsiteY182" fmla="*/ 107156 h 341313"/>
                <a:gd name="connsiteX183" fmla="*/ 187748 w 339726"/>
                <a:gd name="connsiteY183" fmla="*/ 97631 h 341313"/>
                <a:gd name="connsiteX184" fmla="*/ 187748 w 339726"/>
                <a:gd name="connsiteY184" fmla="*/ 89694 h 341313"/>
                <a:gd name="connsiteX185" fmla="*/ 188536 w 339726"/>
                <a:gd name="connsiteY185" fmla="*/ 81756 h 341313"/>
                <a:gd name="connsiteX186" fmla="*/ 188536 w 339726"/>
                <a:gd name="connsiteY186" fmla="*/ 73819 h 341313"/>
                <a:gd name="connsiteX187" fmla="*/ 188536 w 339726"/>
                <a:gd name="connsiteY187" fmla="*/ 66675 h 341313"/>
                <a:gd name="connsiteX188" fmla="*/ 188536 w 339726"/>
                <a:gd name="connsiteY188" fmla="*/ 60325 h 341313"/>
                <a:gd name="connsiteX189" fmla="*/ 188536 w 339726"/>
                <a:gd name="connsiteY189" fmla="*/ 54769 h 341313"/>
                <a:gd name="connsiteX190" fmla="*/ 188536 w 339726"/>
                <a:gd name="connsiteY190" fmla="*/ 50800 h 341313"/>
                <a:gd name="connsiteX191" fmla="*/ 190112 w 339726"/>
                <a:gd name="connsiteY191" fmla="*/ 45244 h 341313"/>
                <a:gd name="connsiteX192" fmla="*/ 190112 w 339726"/>
                <a:gd name="connsiteY192" fmla="*/ 42862 h 341313"/>
                <a:gd name="connsiteX193" fmla="*/ 188536 w 339726"/>
                <a:gd name="connsiteY193" fmla="*/ 45244 h 341313"/>
                <a:gd name="connsiteX194" fmla="*/ 188536 w 339726"/>
                <a:gd name="connsiteY194" fmla="*/ 50800 h 341313"/>
                <a:gd name="connsiteX195" fmla="*/ 187748 w 339726"/>
                <a:gd name="connsiteY195" fmla="*/ 54769 h 341313"/>
                <a:gd name="connsiteX196" fmla="*/ 187748 w 339726"/>
                <a:gd name="connsiteY196" fmla="*/ 60325 h 341313"/>
                <a:gd name="connsiteX197" fmla="*/ 186172 w 339726"/>
                <a:gd name="connsiteY197" fmla="*/ 66675 h 341313"/>
                <a:gd name="connsiteX198" fmla="*/ 186172 w 339726"/>
                <a:gd name="connsiteY198" fmla="*/ 73819 h 341313"/>
                <a:gd name="connsiteX199" fmla="*/ 184596 w 339726"/>
                <a:gd name="connsiteY199" fmla="*/ 81756 h 341313"/>
                <a:gd name="connsiteX200" fmla="*/ 184596 w 339726"/>
                <a:gd name="connsiteY200" fmla="*/ 89694 h 341313"/>
                <a:gd name="connsiteX201" fmla="*/ 183808 w 339726"/>
                <a:gd name="connsiteY201" fmla="*/ 97631 h 341313"/>
                <a:gd name="connsiteX202" fmla="*/ 183808 w 339726"/>
                <a:gd name="connsiteY202" fmla="*/ 107156 h 341313"/>
                <a:gd name="connsiteX203" fmla="*/ 183808 w 339726"/>
                <a:gd name="connsiteY203" fmla="*/ 115094 h 341313"/>
                <a:gd name="connsiteX204" fmla="*/ 182232 w 339726"/>
                <a:gd name="connsiteY204" fmla="*/ 124619 h 341313"/>
                <a:gd name="connsiteX205" fmla="*/ 182232 w 339726"/>
                <a:gd name="connsiteY205" fmla="*/ 135731 h 341313"/>
                <a:gd name="connsiteX206" fmla="*/ 182232 w 339726"/>
                <a:gd name="connsiteY206" fmla="*/ 139700 h 341313"/>
                <a:gd name="connsiteX207" fmla="*/ 182232 w 339726"/>
                <a:gd name="connsiteY207" fmla="*/ 144462 h 341313"/>
                <a:gd name="connsiteX208" fmla="*/ 182232 w 339726"/>
                <a:gd name="connsiteY208" fmla="*/ 163512 h 341313"/>
                <a:gd name="connsiteX209" fmla="*/ 182232 w 339726"/>
                <a:gd name="connsiteY209" fmla="*/ 173037 h 341313"/>
                <a:gd name="connsiteX210" fmla="*/ 182232 w 339726"/>
                <a:gd name="connsiteY210" fmla="*/ 182562 h 341313"/>
                <a:gd name="connsiteX211" fmla="*/ 182232 w 339726"/>
                <a:gd name="connsiteY211" fmla="*/ 192087 h 341313"/>
                <a:gd name="connsiteX212" fmla="*/ 182232 w 339726"/>
                <a:gd name="connsiteY212" fmla="*/ 200025 h 341313"/>
                <a:gd name="connsiteX213" fmla="*/ 182232 w 339726"/>
                <a:gd name="connsiteY213" fmla="*/ 202406 h 341313"/>
                <a:gd name="connsiteX214" fmla="*/ 171199 w 339726"/>
                <a:gd name="connsiteY214" fmla="*/ 190500 h 341313"/>
                <a:gd name="connsiteX215" fmla="*/ 159378 w 339726"/>
                <a:gd name="connsiteY215" fmla="*/ 174625 h 341313"/>
                <a:gd name="connsiteX216" fmla="*/ 149133 w 339726"/>
                <a:gd name="connsiteY216" fmla="*/ 153987 h 341313"/>
                <a:gd name="connsiteX217" fmla="*/ 141253 w 339726"/>
                <a:gd name="connsiteY217" fmla="*/ 131762 h 341313"/>
                <a:gd name="connsiteX218" fmla="*/ 136525 w 339726"/>
                <a:gd name="connsiteY218" fmla="*/ 105569 h 341313"/>
                <a:gd name="connsiteX219" fmla="*/ 139677 w 339726"/>
                <a:gd name="connsiteY219" fmla="*/ 84137 h 341313"/>
                <a:gd name="connsiteX220" fmla="*/ 145981 w 339726"/>
                <a:gd name="connsiteY220" fmla="*/ 64294 h 341313"/>
                <a:gd name="connsiteX221" fmla="*/ 153862 w 339726"/>
                <a:gd name="connsiteY221" fmla="*/ 46831 h 341313"/>
                <a:gd name="connsiteX222" fmla="*/ 164894 w 339726"/>
                <a:gd name="connsiteY222" fmla="*/ 30956 h 341313"/>
                <a:gd name="connsiteX223" fmla="*/ 174351 w 339726"/>
                <a:gd name="connsiteY223" fmla="*/ 19050 h 341313"/>
                <a:gd name="connsiteX224" fmla="*/ 183808 w 339726"/>
                <a:gd name="connsiteY224" fmla="*/ 7937 h 341313"/>
                <a:gd name="connsiteX225" fmla="*/ 188536 w 339726"/>
                <a:gd name="connsiteY225" fmla="*/ 2381 h 3413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</a:cxnLst>
              <a:rect l="l" t="t" r="r" b="b"/>
              <a:pathLst>
                <a:path w="339726" h="341313">
                  <a:moveTo>
                    <a:pt x="185739" y="211138"/>
                  </a:moveTo>
                  <a:lnTo>
                    <a:pt x="189707" y="211138"/>
                  </a:lnTo>
                  <a:lnTo>
                    <a:pt x="189707" y="212707"/>
                  </a:lnTo>
                  <a:lnTo>
                    <a:pt x="189707" y="215059"/>
                  </a:lnTo>
                  <a:lnTo>
                    <a:pt x="189707" y="218980"/>
                  </a:lnTo>
                  <a:lnTo>
                    <a:pt x="191295" y="226038"/>
                  </a:lnTo>
                  <a:lnTo>
                    <a:pt x="191295" y="232311"/>
                  </a:lnTo>
                  <a:lnTo>
                    <a:pt x="191295" y="241722"/>
                  </a:lnTo>
                  <a:lnTo>
                    <a:pt x="192089" y="251132"/>
                  </a:lnTo>
                  <a:lnTo>
                    <a:pt x="192089" y="261326"/>
                  </a:lnTo>
                  <a:lnTo>
                    <a:pt x="192089" y="273873"/>
                  </a:lnTo>
                  <a:lnTo>
                    <a:pt x="193676" y="285636"/>
                  </a:lnTo>
                  <a:lnTo>
                    <a:pt x="193676" y="291909"/>
                  </a:lnTo>
                  <a:lnTo>
                    <a:pt x="193676" y="298967"/>
                  </a:lnTo>
                  <a:lnTo>
                    <a:pt x="193676" y="313083"/>
                  </a:lnTo>
                  <a:lnTo>
                    <a:pt x="192089" y="327982"/>
                  </a:lnTo>
                  <a:lnTo>
                    <a:pt x="192089" y="341313"/>
                  </a:lnTo>
                  <a:lnTo>
                    <a:pt x="169863" y="341313"/>
                  </a:lnTo>
                  <a:lnTo>
                    <a:pt x="169863" y="339745"/>
                  </a:lnTo>
                  <a:lnTo>
                    <a:pt x="172245" y="324845"/>
                  </a:lnTo>
                  <a:lnTo>
                    <a:pt x="174626" y="312298"/>
                  </a:lnTo>
                  <a:lnTo>
                    <a:pt x="176213" y="297399"/>
                  </a:lnTo>
                  <a:lnTo>
                    <a:pt x="178595" y="285636"/>
                  </a:lnTo>
                  <a:lnTo>
                    <a:pt x="180182" y="272305"/>
                  </a:lnTo>
                  <a:lnTo>
                    <a:pt x="181770" y="261326"/>
                  </a:lnTo>
                  <a:lnTo>
                    <a:pt x="183357" y="251132"/>
                  </a:lnTo>
                  <a:lnTo>
                    <a:pt x="183357" y="240153"/>
                  </a:lnTo>
                  <a:lnTo>
                    <a:pt x="184151" y="232311"/>
                  </a:lnTo>
                  <a:lnTo>
                    <a:pt x="184151" y="226038"/>
                  </a:lnTo>
                  <a:lnTo>
                    <a:pt x="185739" y="218980"/>
                  </a:lnTo>
                  <a:lnTo>
                    <a:pt x="185739" y="215059"/>
                  </a:lnTo>
                  <a:lnTo>
                    <a:pt x="185739" y="212707"/>
                  </a:lnTo>
                  <a:close/>
                  <a:moveTo>
                    <a:pt x="298218" y="173038"/>
                  </a:moveTo>
                  <a:lnTo>
                    <a:pt x="314183" y="173038"/>
                  </a:lnTo>
                  <a:lnTo>
                    <a:pt x="327753" y="174614"/>
                  </a:lnTo>
                  <a:lnTo>
                    <a:pt x="337332" y="175402"/>
                  </a:lnTo>
                  <a:lnTo>
                    <a:pt x="339726" y="175402"/>
                  </a:lnTo>
                  <a:lnTo>
                    <a:pt x="339726" y="179341"/>
                  </a:lnTo>
                  <a:lnTo>
                    <a:pt x="338130" y="188797"/>
                  </a:lnTo>
                  <a:lnTo>
                    <a:pt x="334139" y="200616"/>
                  </a:lnTo>
                  <a:lnTo>
                    <a:pt x="329349" y="217164"/>
                  </a:lnTo>
                  <a:lnTo>
                    <a:pt x="320569" y="234499"/>
                  </a:lnTo>
                  <a:lnTo>
                    <a:pt x="310191" y="250258"/>
                  </a:lnTo>
                  <a:lnTo>
                    <a:pt x="294227" y="263653"/>
                  </a:lnTo>
                  <a:lnTo>
                    <a:pt x="272674" y="273897"/>
                  </a:lnTo>
                  <a:lnTo>
                    <a:pt x="249525" y="279412"/>
                  </a:lnTo>
                  <a:lnTo>
                    <a:pt x="229570" y="280988"/>
                  </a:lnTo>
                  <a:lnTo>
                    <a:pt x="212008" y="279412"/>
                  </a:lnTo>
                  <a:lnTo>
                    <a:pt x="199236" y="277048"/>
                  </a:lnTo>
                  <a:lnTo>
                    <a:pt x="206421" y="271533"/>
                  </a:lnTo>
                  <a:lnTo>
                    <a:pt x="216798" y="262077"/>
                  </a:lnTo>
                  <a:lnTo>
                    <a:pt x="222385" y="256562"/>
                  </a:lnTo>
                  <a:lnTo>
                    <a:pt x="227973" y="252622"/>
                  </a:lnTo>
                  <a:lnTo>
                    <a:pt x="241543" y="242378"/>
                  </a:lnTo>
                  <a:lnTo>
                    <a:pt x="243938" y="240802"/>
                  </a:lnTo>
                  <a:lnTo>
                    <a:pt x="247131" y="238439"/>
                  </a:lnTo>
                  <a:lnTo>
                    <a:pt x="253517" y="232923"/>
                  </a:lnTo>
                  <a:lnTo>
                    <a:pt x="259903" y="228983"/>
                  </a:lnTo>
                  <a:lnTo>
                    <a:pt x="265490" y="223467"/>
                  </a:lnTo>
                  <a:lnTo>
                    <a:pt x="272674" y="219528"/>
                  </a:lnTo>
                  <a:lnTo>
                    <a:pt x="277464" y="215588"/>
                  </a:lnTo>
                  <a:lnTo>
                    <a:pt x="288639" y="209284"/>
                  </a:lnTo>
                  <a:lnTo>
                    <a:pt x="292630" y="206132"/>
                  </a:lnTo>
                  <a:lnTo>
                    <a:pt x="298218" y="202192"/>
                  </a:lnTo>
                  <a:lnTo>
                    <a:pt x="300613" y="200616"/>
                  </a:lnTo>
                  <a:lnTo>
                    <a:pt x="304604" y="198252"/>
                  </a:lnTo>
                  <a:lnTo>
                    <a:pt x="307797" y="196676"/>
                  </a:lnTo>
                  <a:lnTo>
                    <a:pt x="310191" y="195888"/>
                  </a:lnTo>
                  <a:lnTo>
                    <a:pt x="311788" y="194313"/>
                  </a:lnTo>
                  <a:lnTo>
                    <a:pt x="310191" y="194313"/>
                  </a:lnTo>
                  <a:lnTo>
                    <a:pt x="307797" y="195888"/>
                  </a:lnTo>
                  <a:lnTo>
                    <a:pt x="304604" y="198252"/>
                  </a:lnTo>
                  <a:lnTo>
                    <a:pt x="300613" y="199828"/>
                  </a:lnTo>
                  <a:lnTo>
                    <a:pt x="296621" y="202192"/>
                  </a:lnTo>
                  <a:lnTo>
                    <a:pt x="292630" y="204556"/>
                  </a:lnTo>
                  <a:lnTo>
                    <a:pt x="287043" y="207708"/>
                  </a:lnTo>
                  <a:lnTo>
                    <a:pt x="276666" y="213224"/>
                  </a:lnTo>
                  <a:lnTo>
                    <a:pt x="269481" y="217164"/>
                  </a:lnTo>
                  <a:lnTo>
                    <a:pt x="264692" y="221104"/>
                  </a:lnTo>
                  <a:lnTo>
                    <a:pt x="257508" y="225043"/>
                  </a:lnTo>
                  <a:lnTo>
                    <a:pt x="251122" y="228983"/>
                  </a:lnTo>
                  <a:lnTo>
                    <a:pt x="243938" y="232923"/>
                  </a:lnTo>
                  <a:lnTo>
                    <a:pt x="239947" y="235287"/>
                  </a:lnTo>
                  <a:lnTo>
                    <a:pt x="237552" y="238439"/>
                  </a:lnTo>
                  <a:lnTo>
                    <a:pt x="223982" y="246318"/>
                  </a:lnTo>
                  <a:lnTo>
                    <a:pt x="216798" y="251834"/>
                  </a:lnTo>
                  <a:lnTo>
                    <a:pt x="212008" y="255774"/>
                  </a:lnTo>
                  <a:lnTo>
                    <a:pt x="199236" y="264441"/>
                  </a:lnTo>
                  <a:lnTo>
                    <a:pt x="198438" y="266017"/>
                  </a:lnTo>
                  <a:lnTo>
                    <a:pt x="200833" y="252622"/>
                  </a:lnTo>
                  <a:lnTo>
                    <a:pt x="206421" y="236863"/>
                  </a:lnTo>
                  <a:lnTo>
                    <a:pt x="214403" y="219528"/>
                  </a:lnTo>
                  <a:lnTo>
                    <a:pt x="226377" y="203768"/>
                  </a:lnTo>
                  <a:lnTo>
                    <a:pt x="241543" y="188797"/>
                  </a:lnTo>
                  <a:lnTo>
                    <a:pt x="259903" y="179341"/>
                  </a:lnTo>
                  <a:lnTo>
                    <a:pt x="279060" y="174614"/>
                  </a:lnTo>
                  <a:close/>
                  <a:moveTo>
                    <a:pt x="54523" y="128588"/>
                  </a:moveTo>
                  <a:lnTo>
                    <a:pt x="73488" y="128588"/>
                  </a:lnTo>
                  <a:lnTo>
                    <a:pt x="93243" y="131763"/>
                  </a:lnTo>
                  <a:lnTo>
                    <a:pt x="112207" y="138113"/>
                  </a:lnTo>
                  <a:lnTo>
                    <a:pt x="131172" y="151607"/>
                  </a:lnTo>
                  <a:lnTo>
                    <a:pt x="145395" y="167482"/>
                  </a:lnTo>
                  <a:lnTo>
                    <a:pt x="157248" y="183357"/>
                  </a:lnTo>
                  <a:lnTo>
                    <a:pt x="166730" y="200819"/>
                  </a:lnTo>
                  <a:lnTo>
                    <a:pt x="172262" y="214314"/>
                  </a:lnTo>
                  <a:lnTo>
                    <a:pt x="176213" y="225426"/>
                  </a:lnTo>
                  <a:lnTo>
                    <a:pt x="166730" y="221457"/>
                  </a:lnTo>
                  <a:lnTo>
                    <a:pt x="152507" y="215901"/>
                  </a:lnTo>
                  <a:lnTo>
                    <a:pt x="144605" y="213520"/>
                  </a:lnTo>
                  <a:lnTo>
                    <a:pt x="135913" y="209551"/>
                  </a:lnTo>
                  <a:lnTo>
                    <a:pt x="120109" y="202407"/>
                  </a:lnTo>
                  <a:lnTo>
                    <a:pt x="116158" y="200819"/>
                  </a:lnTo>
                  <a:lnTo>
                    <a:pt x="110627" y="198438"/>
                  </a:lnTo>
                  <a:lnTo>
                    <a:pt x="102725" y="196057"/>
                  </a:lnTo>
                  <a:lnTo>
                    <a:pt x="96403" y="192088"/>
                  </a:lnTo>
                  <a:lnTo>
                    <a:pt x="88501" y="187326"/>
                  </a:lnTo>
                  <a:lnTo>
                    <a:pt x="80599" y="183357"/>
                  </a:lnTo>
                  <a:lnTo>
                    <a:pt x="73488" y="180975"/>
                  </a:lnTo>
                  <a:lnTo>
                    <a:pt x="67166" y="177007"/>
                  </a:lnTo>
                  <a:lnTo>
                    <a:pt x="60054" y="174625"/>
                  </a:lnTo>
                  <a:lnTo>
                    <a:pt x="54523" y="170657"/>
                  </a:lnTo>
                  <a:lnTo>
                    <a:pt x="49782" y="167482"/>
                  </a:lnTo>
                  <a:lnTo>
                    <a:pt x="45831" y="165100"/>
                  </a:lnTo>
                  <a:lnTo>
                    <a:pt x="41880" y="163513"/>
                  </a:lnTo>
                  <a:lnTo>
                    <a:pt x="45831" y="165894"/>
                  </a:lnTo>
                  <a:lnTo>
                    <a:pt x="49782" y="169069"/>
                  </a:lnTo>
                  <a:lnTo>
                    <a:pt x="53733" y="173038"/>
                  </a:lnTo>
                  <a:lnTo>
                    <a:pt x="60054" y="175419"/>
                  </a:lnTo>
                  <a:lnTo>
                    <a:pt x="65586" y="179388"/>
                  </a:lnTo>
                  <a:lnTo>
                    <a:pt x="71907" y="183357"/>
                  </a:lnTo>
                  <a:lnTo>
                    <a:pt x="79019" y="187326"/>
                  </a:lnTo>
                  <a:lnTo>
                    <a:pt x="85341" y="192088"/>
                  </a:lnTo>
                  <a:lnTo>
                    <a:pt x="93243" y="196057"/>
                  </a:lnTo>
                  <a:lnTo>
                    <a:pt x="100354" y="200819"/>
                  </a:lnTo>
                  <a:lnTo>
                    <a:pt x="108256" y="204788"/>
                  </a:lnTo>
                  <a:lnTo>
                    <a:pt x="112207" y="206376"/>
                  </a:lnTo>
                  <a:lnTo>
                    <a:pt x="116158" y="209551"/>
                  </a:lnTo>
                  <a:lnTo>
                    <a:pt x="131962" y="217489"/>
                  </a:lnTo>
                  <a:lnTo>
                    <a:pt x="140654" y="221457"/>
                  </a:lnTo>
                  <a:lnTo>
                    <a:pt x="148556" y="225426"/>
                  </a:lnTo>
                  <a:lnTo>
                    <a:pt x="162779" y="231776"/>
                  </a:lnTo>
                  <a:lnTo>
                    <a:pt x="165940" y="233364"/>
                  </a:lnTo>
                  <a:lnTo>
                    <a:pt x="150927" y="237332"/>
                  </a:lnTo>
                  <a:lnTo>
                    <a:pt x="131962" y="239714"/>
                  </a:lnTo>
                  <a:lnTo>
                    <a:pt x="110627" y="241301"/>
                  </a:lnTo>
                  <a:lnTo>
                    <a:pt x="88501" y="238920"/>
                  </a:lnTo>
                  <a:lnTo>
                    <a:pt x="65586" y="230982"/>
                  </a:lnTo>
                  <a:lnTo>
                    <a:pt x="46621" y="217489"/>
                  </a:lnTo>
                  <a:lnTo>
                    <a:pt x="32398" y="200819"/>
                  </a:lnTo>
                  <a:lnTo>
                    <a:pt x="20545" y="184944"/>
                  </a:lnTo>
                  <a:lnTo>
                    <a:pt x="11062" y="167482"/>
                  </a:lnTo>
                  <a:lnTo>
                    <a:pt x="5531" y="153988"/>
                  </a:lnTo>
                  <a:lnTo>
                    <a:pt x="1580" y="143669"/>
                  </a:lnTo>
                  <a:lnTo>
                    <a:pt x="0" y="139700"/>
                  </a:lnTo>
                  <a:lnTo>
                    <a:pt x="3161" y="139700"/>
                  </a:lnTo>
                  <a:lnTo>
                    <a:pt x="11062" y="136525"/>
                  </a:lnTo>
                  <a:lnTo>
                    <a:pt x="22915" y="132557"/>
                  </a:lnTo>
                  <a:lnTo>
                    <a:pt x="37139" y="130175"/>
                  </a:lnTo>
                  <a:close/>
                  <a:moveTo>
                    <a:pt x="191688" y="0"/>
                  </a:moveTo>
                  <a:lnTo>
                    <a:pt x="194052" y="2381"/>
                  </a:lnTo>
                  <a:lnTo>
                    <a:pt x="200357" y="7937"/>
                  </a:lnTo>
                  <a:lnTo>
                    <a:pt x="209025" y="19050"/>
                  </a:lnTo>
                  <a:lnTo>
                    <a:pt x="219270" y="30956"/>
                  </a:lnTo>
                  <a:lnTo>
                    <a:pt x="228726" y="46831"/>
                  </a:lnTo>
                  <a:lnTo>
                    <a:pt x="238183" y="64294"/>
                  </a:lnTo>
                  <a:lnTo>
                    <a:pt x="243699" y="84137"/>
                  </a:lnTo>
                  <a:lnTo>
                    <a:pt x="246063" y="105569"/>
                  </a:lnTo>
                  <a:lnTo>
                    <a:pt x="243699" y="130175"/>
                  </a:lnTo>
                  <a:lnTo>
                    <a:pt x="235031" y="153194"/>
                  </a:lnTo>
                  <a:lnTo>
                    <a:pt x="224786" y="171450"/>
                  </a:lnTo>
                  <a:lnTo>
                    <a:pt x="212965" y="188912"/>
                  </a:lnTo>
                  <a:lnTo>
                    <a:pt x="203509" y="200819"/>
                  </a:lnTo>
                  <a:lnTo>
                    <a:pt x="195628" y="209550"/>
                  </a:lnTo>
                  <a:lnTo>
                    <a:pt x="194052" y="198437"/>
                  </a:lnTo>
                  <a:lnTo>
                    <a:pt x="191688" y="182562"/>
                  </a:lnTo>
                  <a:lnTo>
                    <a:pt x="191688" y="173037"/>
                  </a:lnTo>
                  <a:lnTo>
                    <a:pt x="190112" y="163512"/>
                  </a:lnTo>
                  <a:lnTo>
                    <a:pt x="188536" y="144462"/>
                  </a:lnTo>
                  <a:lnTo>
                    <a:pt x="188536" y="139700"/>
                  </a:lnTo>
                  <a:lnTo>
                    <a:pt x="188536" y="135731"/>
                  </a:lnTo>
                  <a:lnTo>
                    <a:pt x="188536" y="124619"/>
                  </a:lnTo>
                  <a:lnTo>
                    <a:pt x="188536" y="116681"/>
                  </a:lnTo>
                  <a:lnTo>
                    <a:pt x="187748" y="107156"/>
                  </a:lnTo>
                  <a:lnTo>
                    <a:pt x="187748" y="97631"/>
                  </a:lnTo>
                  <a:lnTo>
                    <a:pt x="187748" y="89694"/>
                  </a:lnTo>
                  <a:lnTo>
                    <a:pt x="188536" y="81756"/>
                  </a:lnTo>
                  <a:lnTo>
                    <a:pt x="188536" y="73819"/>
                  </a:lnTo>
                  <a:lnTo>
                    <a:pt x="188536" y="66675"/>
                  </a:lnTo>
                  <a:lnTo>
                    <a:pt x="188536" y="60325"/>
                  </a:lnTo>
                  <a:lnTo>
                    <a:pt x="188536" y="54769"/>
                  </a:lnTo>
                  <a:lnTo>
                    <a:pt x="188536" y="50800"/>
                  </a:lnTo>
                  <a:lnTo>
                    <a:pt x="190112" y="45244"/>
                  </a:lnTo>
                  <a:lnTo>
                    <a:pt x="190112" y="42862"/>
                  </a:lnTo>
                  <a:lnTo>
                    <a:pt x="188536" y="45244"/>
                  </a:lnTo>
                  <a:lnTo>
                    <a:pt x="188536" y="50800"/>
                  </a:lnTo>
                  <a:lnTo>
                    <a:pt x="187748" y="54769"/>
                  </a:lnTo>
                  <a:lnTo>
                    <a:pt x="187748" y="60325"/>
                  </a:lnTo>
                  <a:lnTo>
                    <a:pt x="186172" y="66675"/>
                  </a:lnTo>
                  <a:lnTo>
                    <a:pt x="186172" y="73819"/>
                  </a:lnTo>
                  <a:lnTo>
                    <a:pt x="184596" y="81756"/>
                  </a:lnTo>
                  <a:lnTo>
                    <a:pt x="184596" y="89694"/>
                  </a:lnTo>
                  <a:lnTo>
                    <a:pt x="183808" y="97631"/>
                  </a:lnTo>
                  <a:lnTo>
                    <a:pt x="183808" y="107156"/>
                  </a:lnTo>
                  <a:lnTo>
                    <a:pt x="183808" y="115094"/>
                  </a:lnTo>
                  <a:lnTo>
                    <a:pt x="182232" y="124619"/>
                  </a:lnTo>
                  <a:lnTo>
                    <a:pt x="182232" y="135731"/>
                  </a:lnTo>
                  <a:lnTo>
                    <a:pt x="182232" y="139700"/>
                  </a:lnTo>
                  <a:lnTo>
                    <a:pt x="182232" y="144462"/>
                  </a:lnTo>
                  <a:lnTo>
                    <a:pt x="182232" y="163512"/>
                  </a:lnTo>
                  <a:lnTo>
                    <a:pt x="182232" y="173037"/>
                  </a:lnTo>
                  <a:lnTo>
                    <a:pt x="182232" y="182562"/>
                  </a:lnTo>
                  <a:lnTo>
                    <a:pt x="182232" y="192087"/>
                  </a:lnTo>
                  <a:lnTo>
                    <a:pt x="182232" y="200025"/>
                  </a:lnTo>
                  <a:lnTo>
                    <a:pt x="182232" y="202406"/>
                  </a:lnTo>
                  <a:lnTo>
                    <a:pt x="171199" y="190500"/>
                  </a:lnTo>
                  <a:lnTo>
                    <a:pt x="159378" y="174625"/>
                  </a:lnTo>
                  <a:lnTo>
                    <a:pt x="149133" y="153987"/>
                  </a:lnTo>
                  <a:lnTo>
                    <a:pt x="141253" y="131762"/>
                  </a:lnTo>
                  <a:lnTo>
                    <a:pt x="136525" y="105569"/>
                  </a:lnTo>
                  <a:lnTo>
                    <a:pt x="139677" y="84137"/>
                  </a:lnTo>
                  <a:lnTo>
                    <a:pt x="145981" y="64294"/>
                  </a:lnTo>
                  <a:lnTo>
                    <a:pt x="153862" y="46831"/>
                  </a:lnTo>
                  <a:lnTo>
                    <a:pt x="164894" y="30956"/>
                  </a:lnTo>
                  <a:lnTo>
                    <a:pt x="174351" y="19050"/>
                  </a:lnTo>
                  <a:lnTo>
                    <a:pt x="183808" y="7937"/>
                  </a:lnTo>
                  <a:lnTo>
                    <a:pt x="188536" y="2381"/>
                  </a:lnTo>
                  <a:close/>
                </a:path>
              </a:pathLst>
            </a:custGeom>
            <a:solidFill>
              <a:srgbClr val="FFFFFF"/>
            </a:solidFill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>
              <a:noAutofit/>
            </a:bodyPr>
            <a:lstStyle/>
            <a:p>
              <a:endParaRPr lang="zh-CN" altLang="en-US"/>
            </a:p>
          </p:txBody>
        </p:sp>
        <p:sp>
          <p:nvSpPr>
            <p:cNvPr id="2433" name="任意多边形 2432"/>
            <p:cNvSpPr/>
            <p:nvPr/>
          </p:nvSpPr>
          <p:spPr bwMode="auto">
            <a:xfrm>
              <a:off x="7632701" y="2874963"/>
              <a:ext cx="366713" cy="301625"/>
            </a:xfrm>
            <a:custGeom>
              <a:avLst/>
              <a:gdLst>
                <a:gd name="connsiteX0" fmla="*/ 79375 w 366713"/>
                <a:gd name="connsiteY0" fmla="*/ 201612 h 301625"/>
                <a:gd name="connsiteX1" fmla="*/ 79375 w 366713"/>
                <a:gd name="connsiteY1" fmla="*/ 301625 h 301625"/>
                <a:gd name="connsiteX2" fmla="*/ 14287 w 366713"/>
                <a:gd name="connsiteY2" fmla="*/ 301625 h 301625"/>
                <a:gd name="connsiteX3" fmla="*/ 14287 w 366713"/>
                <a:gd name="connsiteY3" fmla="*/ 250418 h 301625"/>
                <a:gd name="connsiteX4" fmla="*/ 131743 w 366713"/>
                <a:gd name="connsiteY4" fmla="*/ 163512 h 301625"/>
                <a:gd name="connsiteX5" fmla="*/ 161925 w 366713"/>
                <a:gd name="connsiteY5" fmla="*/ 182562 h 301625"/>
                <a:gd name="connsiteX6" fmla="*/ 161925 w 366713"/>
                <a:gd name="connsiteY6" fmla="*/ 301625 h 301625"/>
                <a:gd name="connsiteX7" fmla="*/ 100012 w 366713"/>
                <a:gd name="connsiteY7" fmla="*/ 301625 h 301625"/>
                <a:gd name="connsiteX8" fmla="*/ 100012 w 366713"/>
                <a:gd name="connsiteY8" fmla="*/ 187325 h 301625"/>
                <a:gd name="connsiteX9" fmla="*/ 246062 w 366713"/>
                <a:gd name="connsiteY9" fmla="*/ 139700 h 301625"/>
                <a:gd name="connsiteX10" fmla="*/ 246062 w 366713"/>
                <a:gd name="connsiteY10" fmla="*/ 301625 h 301625"/>
                <a:gd name="connsiteX11" fmla="*/ 182562 w 366713"/>
                <a:gd name="connsiteY11" fmla="*/ 301625 h 301625"/>
                <a:gd name="connsiteX12" fmla="*/ 182562 w 366713"/>
                <a:gd name="connsiteY12" fmla="*/ 192346 h 301625"/>
                <a:gd name="connsiteX13" fmla="*/ 184130 w 366713"/>
                <a:gd name="connsiteY13" fmla="*/ 193941 h 301625"/>
                <a:gd name="connsiteX14" fmla="*/ 330200 w 366713"/>
                <a:gd name="connsiteY14" fmla="*/ 69850 h 301625"/>
                <a:gd name="connsiteX15" fmla="*/ 330200 w 366713"/>
                <a:gd name="connsiteY15" fmla="*/ 301625 h 301625"/>
                <a:gd name="connsiteX16" fmla="*/ 265112 w 366713"/>
                <a:gd name="connsiteY16" fmla="*/ 301625 h 301625"/>
                <a:gd name="connsiteX17" fmla="*/ 265112 w 366713"/>
                <a:gd name="connsiteY17" fmla="*/ 124011 h 301625"/>
                <a:gd name="connsiteX18" fmla="*/ 279211 w 366713"/>
                <a:gd name="connsiteY18" fmla="*/ 0 h 301625"/>
                <a:gd name="connsiteX19" fmla="*/ 366713 w 366713"/>
                <a:gd name="connsiteY19" fmla="*/ 3996 h 301625"/>
                <a:gd name="connsiteX20" fmla="*/ 356372 w 366713"/>
                <a:gd name="connsiteY20" fmla="*/ 90312 h 301625"/>
                <a:gd name="connsiteX21" fmla="*/ 333303 w 366713"/>
                <a:gd name="connsiteY21" fmla="*/ 88714 h 301625"/>
                <a:gd name="connsiteX22" fmla="*/ 338872 w 366713"/>
                <a:gd name="connsiteY22" fmla="*/ 43158 h 301625"/>
                <a:gd name="connsiteX23" fmla="*/ 184550 w 366713"/>
                <a:gd name="connsiteY23" fmla="*/ 174231 h 301625"/>
                <a:gd name="connsiteX24" fmla="*/ 132049 w 366713"/>
                <a:gd name="connsiteY24" fmla="*/ 143860 h 301625"/>
                <a:gd name="connsiteX25" fmla="*/ 15114 w 366713"/>
                <a:gd name="connsiteY25" fmla="*/ 231775 h 301625"/>
                <a:gd name="connsiteX26" fmla="*/ 0 w 366713"/>
                <a:gd name="connsiteY26" fmla="*/ 213393 h 301625"/>
                <a:gd name="connsiteX27" fmla="*/ 130458 w 366713"/>
                <a:gd name="connsiteY27" fmla="*/ 114289 h 301625"/>
                <a:gd name="connsiteX28" fmla="*/ 181368 w 366713"/>
                <a:gd name="connsiteY28" fmla="*/ 143860 h 301625"/>
                <a:gd name="connsiteX29" fmla="*/ 322167 w 366713"/>
                <a:gd name="connsiteY29" fmla="*/ 25575 h 301625"/>
                <a:gd name="connsiteX30" fmla="*/ 278416 w 366713"/>
                <a:gd name="connsiteY30" fmla="*/ 22378 h 301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366713" h="301625">
                  <a:moveTo>
                    <a:pt x="79375" y="201612"/>
                  </a:moveTo>
                  <a:lnTo>
                    <a:pt x="79375" y="301625"/>
                  </a:lnTo>
                  <a:lnTo>
                    <a:pt x="14287" y="301625"/>
                  </a:lnTo>
                  <a:lnTo>
                    <a:pt x="14287" y="250418"/>
                  </a:lnTo>
                  <a:close/>
                  <a:moveTo>
                    <a:pt x="131743" y="163512"/>
                  </a:moveTo>
                  <a:lnTo>
                    <a:pt x="161925" y="182562"/>
                  </a:lnTo>
                  <a:lnTo>
                    <a:pt x="161925" y="301625"/>
                  </a:lnTo>
                  <a:lnTo>
                    <a:pt x="100012" y="301625"/>
                  </a:lnTo>
                  <a:lnTo>
                    <a:pt x="100012" y="187325"/>
                  </a:lnTo>
                  <a:close/>
                  <a:moveTo>
                    <a:pt x="246062" y="139700"/>
                  </a:moveTo>
                  <a:lnTo>
                    <a:pt x="246062" y="301625"/>
                  </a:lnTo>
                  <a:lnTo>
                    <a:pt x="182562" y="301625"/>
                  </a:lnTo>
                  <a:lnTo>
                    <a:pt x="182562" y="192346"/>
                  </a:lnTo>
                  <a:lnTo>
                    <a:pt x="184130" y="193941"/>
                  </a:lnTo>
                  <a:close/>
                  <a:moveTo>
                    <a:pt x="330200" y="69850"/>
                  </a:moveTo>
                  <a:lnTo>
                    <a:pt x="330200" y="301625"/>
                  </a:lnTo>
                  <a:lnTo>
                    <a:pt x="265112" y="301625"/>
                  </a:lnTo>
                  <a:lnTo>
                    <a:pt x="265112" y="124011"/>
                  </a:lnTo>
                  <a:close/>
                  <a:moveTo>
                    <a:pt x="279211" y="0"/>
                  </a:moveTo>
                  <a:lnTo>
                    <a:pt x="366713" y="3996"/>
                  </a:lnTo>
                  <a:lnTo>
                    <a:pt x="356372" y="90312"/>
                  </a:lnTo>
                  <a:lnTo>
                    <a:pt x="333303" y="88714"/>
                  </a:lnTo>
                  <a:lnTo>
                    <a:pt x="338872" y="43158"/>
                  </a:lnTo>
                  <a:lnTo>
                    <a:pt x="184550" y="174231"/>
                  </a:lnTo>
                  <a:lnTo>
                    <a:pt x="132049" y="143860"/>
                  </a:lnTo>
                  <a:lnTo>
                    <a:pt x="15114" y="231775"/>
                  </a:lnTo>
                  <a:lnTo>
                    <a:pt x="0" y="213393"/>
                  </a:lnTo>
                  <a:lnTo>
                    <a:pt x="130458" y="114289"/>
                  </a:lnTo>
                  <a:lnTo>
                    <a:pt x="181368" y="143860"/>
                  </a:lnTo>
                  <a:lnTo>
                    <a:pt x="322167" y="25575"/>
                  </a:lnTo>
                  <a:lnTo>
                    <a:pt x="278416" y="22378"/>
                  </a:lnTo>
                  <a:close/>
                </a:path>
              </a:pathLst>
            </a:custGeom>
            <a:solidFill>
              <a:srgbClr val="FFFFFF"/>
            </a:solidFill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>
              <a:noAutofit/>
            </a:bodyPr>
            <a:lstStyle/>
            <a:p>
              <a:endParaRPr lang="zh-CN" altLang="en-US"/>
            </a:p>
          </p:txBody>
        </p:sp>
      </p:grpSp>
      <p:sp>
        <p:nvSpPr>
          <p:cNvPr id="11" name="TextBox 23"/>
          <p:cNvSpPr txBox="1"/>
          <p:nvPr/>
        </p:nvSpPr>
        <p:spPr>
          <a:xfrm>
            <a:off x="1580956" y="2343132"/>
            <a:ext cx="2459232" cy="10618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05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点击添加相关标题文字，点击添加相关标题文字，点击添加相关标题文字，点击添加相关标题文字，点击添加相关标题文字。</a:t>
            </a:r>
            <a:endParaRPr lang="en-GB" altLang="zh-CN" sz="105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12" name="TextBox 24"/>
          <p:cNvSpPr txBox="1"/>
          <p:nvPr/>
        </p:nvSpPr>
        <p:spPr>
          <a:xfrm>
            <a:off x="1580957" y="2077666"/>
            <a:ext cx="162095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ea typeface="微软雅黑" panose="020B0503020204020204" pitchFamily="34" charset="-122"/>
              </a:rPr>
              <a:t>请替换文字内容</a:t>
            </a:r>
            <a:endParaRPr lang="zh-CN" altLang="en-US" sz="1600" dirty="0">
              <a:solidFill>
                <a:schemeClr val="tx1">
                  <a:lumMod val="65000"/>
                  <a:lumOff val="35000"/>
                </a:schemeClr>
              </a:solidFill>
              <a:ea typeface="微软雅黑" panose="020B0503020204020204" pitchFamily="34" charset="-122"/>
            </a:endParaRPr>
          </a:p>
        </p:txBody>
      </p:sp>
      <p:sp>
        <p:nvSpPr>
          <p:cNvPr id="13" name="TextBox 23"/>
          <p:cNvSpPr txBox="1"/>
          <p:nvPr/>
        </p:nvSpPr>
        <p:spPr>
          <a:xfrm>
            <a:off x="1580956" y="4946016"/>
            <a:ext cx="2459232" cy="10618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05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点击添加相关标题文字，点击添加相关标题文字，点击添加相关标题文字，点击添加相关标题文字，点击添加相关标题文字。</a:t>
            </a:r>
            <a:endParaRPr lang="en-GB" altLang="zh-CN" sz="105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14" name="TextBox 24"/>
          <p:cNvSpPr txBox="1"/>
          <p:nvPr/>
        </p:nvSpPr>
        <p:spPr>
          <a:xfrm>
            <a:off x="1580957" y="4680550"/>
            <a:ext cx="162095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ea typeface="微软雅黑" panose="020B0503020204020204" pitchFamily="34" charset="-122"/>
              </a:rPr>
              <a:t>请替换文字内容</a:t>
            </a:r>
            <a:endParaRPr lang="zh-CN" altLang="en-US" sz="1600" dirty="0">
              <a:solidFill>
                <a:schemeClr val="tx1">
                  <a:lumMod val="65000"/>
                  <a:lumOff val="35000"/>
                </a:schemeClr>
              </a:solidFill>
              <a:ea typeface="微软雅黑" panose="020B0503020204020204" pitchFamily="34" charset="-122"/>
            </a:endParaRPr>
          </a:p>
        </p:txBody>
      </p:sp>
      <p:sp>
        <p:nvSpPr>
          <p:cNvPr id="15" name="TextBox 23"/>
          <p:cNvSpPr txBox="1"/>
          <p:nvPr/>
        </p:nvSpPr>
        <p:spPr>
          <a:xfrm>
            <a:off x="8990745" y="2873679"/>
            <a:ext cx="2459232" cy="10618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05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点击添加相关标题文字，点击添加相关标题文字，点击添加相关标题文字，点击添加相关标题文字，点击添加相关标题文字。</a:t>
            </a:r>
            <a:endParaRPr lang="en-GB" altLang="zh-CN" sz="105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16" name="TextBox 24"/>
          <p:cNvSpPr txBox="1"/>
          <p:nvPr/>
        </p:nvSpPr>
        <p:spPr>
          <a:xfrm>
            <a:off x="8990746" y="2608213"/>
            <a:ext cx="162095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ea typeface="微软雅黑" panose="020B0503020204020204" pitchFamily="34" charset="-122"/>
              </a:rPr>
              <a:t>请替换文字内容</a:t>
            </a:r>
            <a:endParaRPr lang="zh-CN" altLang="en-US" sz="1600" dirty="0">
              <a:solidFill>
                <a:schemeClr val="tx1">
                  <a:lumMod val="65000"/>
                  <a:lumOff val="35000"/>
                </a:schemeClr>
              </a:solidFill>
              <a:ea typeface="微软雅黑" panose="020B0503020204020204" pitchFamily="34" charset="-122"/>
            </a:endParaRPr>
          </a:p>
        </p:txBody>
      </p:sp>
      <p:sp>
        <p:nvSpPr>
          <p:cNvPr id="21" name="矩形 20"/>
          <p:cNvSpPr/>
          <p:nvPr/>
        </p:nvSpPr>
        <p:spPr>
          <a:xfrm>
            <a:off x="1028775" y="845134"/>
            <a:ext cx="1005403" cy="338554"/>
          </a:xfrm>
          <a:prstGeom prst="rect">
            <a:avLst/>
          </a:prstGeom>
          <a:effectLst/>
        </p:spPr>
        <p:txBody>
          <a:bodyPr vert="horz" wrap="none">
            <a:spAutoFit/>
          </a:bodyPr>
          <a:lstStyle/>
          <a:p>
            <a:r>
              <a:rPr lang="zh-CN" altLang="en-US" sz="1600" b="1" dirty="0" smtClean="0">
                <a:solidFill>
                  <a:srgbClr val="004193"/>
                </a:solidFill>
                <a:latin typeface="+mj-lt"/>
                <a:ea typeface="微软雅黑" panose="020B0503020204020204" pitchFamily="34" charset="-122"/>
              </a:rPr>
              <a:t>职业认知</a:t>
            </a:r>
            <a:endParaRPr lang="zh-CN" altLang="en-US" sz="1600" b="1" dirty="0">
              <a:solidFill>
                <a:srgbClr val="004193"/>
              </a:solidFill>
              <a:latin typeface="+mj-lt"/>
              <a:ea typeface="微软雅黑" panose="020B0503020204020204" pitchFamily="34" charset="-122"/>
            </a:endParaRPr>
          </a:p>
        </p:txBody>
      </p:sp>
      <p:sp>
        <p:nvSpPr>
          <p:cNvPr id="22" name="矩形 21"/>
          <p:cNvSpPr/>
          <p:nvPr/>
        </p:nvSpPr>
        <p:spPr>
          <a:xfrm>
            <a:off x="1028775" y="270071"/>
            <a:ext cx="623889" cy="707886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r>
              <a:rPr lang="en-US" altLang="zh-CN" sz="4000" dirty="0" smtClean="0">
                <a:solidFill>
                  <a:srgbClr val="004193"/>
                </a:solidFill>
                <a:latin typeface="Agency FB" panose="020B0503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03</a:t>
            </a:r>
            <a:endParaRPr lang="zh-CN" altLang="en-US" sz="4000" dirty="0">
              <a:solidFill>
                <a:srgbClr val="004193"/>
              </a:solidFill>
              <a:latin typeface="Agency FB" panose="020B0503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23" name="矩形 22"/>
          <p:cNvSpPr/>
          <p:nvPr/>
        </p:nvSpPr>
        <p:spPr>
          <a:xfrm>
            <a:off x="1028775" y="87933"/>
            <a:ext cx="778931" cy="369332"/>
          </a:xfrm>
          <a:prstGeom prst="rect">
            <a:avLst/>
          </a:prstGeom>
          <a:effectLst/>
        </p:spPr>
        <p:txBody>
          <a:bodyPr vert="horz" wrap="none">
            <a:spAutoFit/>
          </a:bodyPr>
          <a:lstStyle/>
          <a:p>
            <a:r>
              <a:rPr lang="en-US" altLang="zh-CN" dirty="0" smtClean="0">
                <a:solidFill>
                  <a:srgbClr val="004193"/>
                </a:solidFill>
                <a:latin typeface="+mj-lt"/>
                <a:ea typeface="微软雅黑" panose="020B0503020204020204" pitchFamily="34" charset="-122"/>
              </a:rPr>
              <a:t>PART</a:t>
            </a:r>
            <a:endParaRPr lang="zh-CN" altLang="en-US" dirty="0">
              <a:solidFill>
                <a:srgbClr val="004193"/>
              </a:solidFill>
              <a:latin typeface="+mj-lt"/>
              <a:ea typeface="微软雅黑" panose="020B0503020204020204" pitchFamily="34" charset="-122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9021663" y="4889903"/>
            <a:ext cx="2459232" cy="10618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05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点击添加相关标题文字，点击添加相关标题文字，点击添加相关标题文字，点击添加相关标题文字，点击添加相关标题文字。</a:t>
            </a:r>
            <a:endParaRPr lang="en-GB" altLang="zh-CN" sz="105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9021664" y="4624437"/>
            <a:ext cx="162095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ea typeface="微软雅黑" panose="020B0503020204020204" pitchFamily="34" charset="-122"/>
              </a:rPr>
              <a:t>请替换文字内容</a:t>
            </a:r>
            <a:endParaRPr lang="zh-CN" altLang="en-US" sz="1600" dirty="0">
              <a:solidFill>
                <a:schemeClr val="tx1">
                  <a:lumMod val="65000"/>
                  <a:lumOff val="35000"/>
                </a:schemeClr>
              </a:solidFill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Tm="0">
        <p:fade/>
      </p:transition>
    </mc:Choice>
    <mc:Fallback>
      <p:transition spd="med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10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4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600"/>
                            </p:stCondLst>
                            <p:childTnLst>
                              <p:par>
                                <p:cTn id="22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4" dur="250"/>
                                        <p:tgtEl>
                                          <p:spTgt spid="4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100"/>
                            </p:stCondLst>
                            <p:childTnLst>
                              <p:par>
                                <p:cTn id="2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250"/>
                                        <p:tgtEl>
                                          <p:spTgt spid="4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600"/>
                            </p:stCondLst>
                            <p:childTnLst>
                              <p:par>
                                <p:cTn id="30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2" dur="250"/>
                                        <p:tgtEl>
                                          <p:spTgt spid="4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100"/>
                            </p:stCondLst>
                            <p:childTnLst>
                              <p:par>
                                <p:cTn id="3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250"/>
                                        <p:tgtEl>
                                          <p:spTgt spid="4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600"/>
                            </p:stCondLst>
                            <p:childTnLst>
                              <p:par>
                                <p:cTn id="38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0" dur="250"/>
                                        <p:tgtEl>
                                          <p:spTgt spid="4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4100"/>
                            </p:stCondLst>
                            <p:childTnLst>
                              <p:par>
                                <p:cTn id="4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4600"/>
                            </p:stCondLst>
                            <p:childTnLst>
                              <p:par>
                                <p:cTn id="48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5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5100"/>
                            </p:stCondLst>
                            <p:childTnLst>
                              <p:par>
                                <p:cTn id="57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6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6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5600"/>
                            </p:stCondLst>
                            <p:childTnLst>
                              <p:par>
                                <p:cTn id="66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6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7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6100"/>
                            </p:stCondLst>
                            <p:childTnLst>
                              <p:par>
                                <p:cTn id="7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7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8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44" grpId="0" animBg="1"/>
      <p:bldP spid="4145" grpId="0" animBg="1"/>
      <p:bldP spid="4146" grpId="0" animBg="1"/>
      <p:bldP spid="4147" grpId="0" animBg="1"/>
      <p:bldP spid="4148" grpId="0" animBg="1"/>
      <p:bldP spid="4149" grpId="0" animBg="1"/>
      <p:bldP spid="11" grpId="0"/>
      <p:bldP spid="12" grpId="0"/>
      <p:bldP spid="13" grpId="0"/>
      <p:bldP spid="14" grpId="0"/>
      <p:bldP spid="15" grpId="0"/>
      <p:bldP spid="16" grpId="0"/>
      <p:bldP spid="21" grpId="0"/>
      <p:bldP spid="22" grpId="0"/>
      <p:bldP spid="23" grpId="0"/>
      <p:bldP spid="24" grpId="0"/>
      <p:bldP spid="2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50" name="AutoShape 7"/>
          <p:cNvSpPr>
            <a:spLocks noChangeArrowheads="1"/>
          </p:cNvSpPr>
          <p:nvPr/>
        </p:nvSpPr>
        <p:spPr bwMode="auto">
          <a:xfrm>
            <a:off x="1754940" y="2212675"/>
            <a:ext cx="2348938" cy="2348938"/>
          </a:xfrm>
          <a:prstGeom prst="diamond">
            <a:avLst/>
          </a:prstGeom>
          <a:blipFill dpi="0" rotWithShape="1">
            <a:blip r:embed="rId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txBody>
          <a:bodyPr lIns="0" tIns="0" rIns="0" bIns="0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30000"/>
              </a:lnSpc>
            </a:pPr>
            <a:endParaRPr lang="es-ES" altLang="en-US" sz="3060">
              <a:solidFill>
                <a:srgbClr val="000000"/>
              </a:solidFill>
              <a:latin typeface="Arial" panose="020B0604020202020204" pitchFamily="34" charset="0"/>
              <a:ea typeface="微软雅黑" panose="020B0503020204020204" pitchFamily="34" charset="-122"/>
              <a:cs typeface="ヒラギノ角ゴ ProN W3"/>
              <a:sym typeface="Arial" panose="020B0604020202020204" pitchFamily="34" charset="0"/>
            </a:endParaRPr>
          </a:p>
        </p:txBody>
      </p:sp>
      <p:sp>
        <p:nvSpPr>
          <p:cNvPr id="31751" name="AutoShape 8"/>
          <p:cNvSpPr>
            <a:spLocks noChangeArrowheads="1"/>
          </p:cNvSpPr>
          <p:nvPr/>
        </p:nvSpPr>
        <p:spPr bwMode="auto">
          <a:xfrm>
            <a:off x="4103878" y="2212675"/>
            <a:ext cx="2350611" cy="2348938"/>
          </a:xfrm>
          <a:prstGeom prst="diamond">
            <a:avLst/>
          </a:prstGeom>
          <a:solidFill>
            <a:srgbClr val="43CAE5"/>
          </a:solidFill>
          <a:ln>
            <a:noFill/>
          </a:ln>
        </p:spPr>
        <p:txBody>
          <a:bodyPr lIns="0" tIns="0" rIns="0" bIns="0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30000"/>
              </a:lnSpc>
            </a:pPr>
            <a:endParaRPr lang="es-ES" altLang="en-US" sz="3060">
              <a:solidFill>
                <a:srgbClr val="000000"/>
              </a:solidFill>
              <a:latin typeface="Arial" panose="020B0604020202020204" pitchFamily="34" charset="0"/>
              <a:ea typeface="微软雅黑" panose="020B0503020204020204" pitchFamily="34" charset="-122"/>
              <a:cs typeface="ヒラギノ角ゴ ProN W3"/>
              <a:sym typeface="Arial" panose="020B0604020202020204" pitchFamily="34" charset="0"/>
            </a:endParaRPr>
          </a:p>
        </p:txBody>
      </p:sp>
      <p:sp>
        <p:nvSpPr>
          <p:cNvPr id="31752" name="AutoShape 9"/>
          <p:cNvSpPr>
            <a:spLocks noChangeArrowheads="1"/>
          </p:cNvSpPr>
          <p:nvPr/>
        </p:nvSpPr>
        <p:spPr bwMode="auto">
          <a:xfrm>
            <a:off x="6437747" y="2212675"/>
            <a:ext cx="2350611" cy="2348938"/>
          </a:xfrm>
          <a:prstGeom prst="diamond">
            <a:avLst/>
          </a:prstGeom>
          <a:solidFill>
            <a:srgbClr val="92D050"/>
          </a:solidFill>
          <a:ln w="25400" cap="flat" cmpd="sng" algn="ctr">
            <a:noFill/>
            <a:prstDash val="solid"/>
          </a:ln>
          <a:effectLst/>
        </p:spPr>
        <p:txBody>
          <a:bodyPr rot="0" spcFirstLastPara="0" vertOverflow="overflow" horzOverflow="overflow" vert="horz" wrap="square" lIns="96417" tIns="48208" rIns="96417" bIns="48208" numCol="1" spcCol="0" rtlCol="0" fromWordArt="0" anchor="ctr" anchorCtr="0" forceAA="0" compatLnSpc="1">
            <a:noAutofit/>
          </a:bodyPr>
          <a:lstStyle/>
          <a:p>
            <a:pPr algn="ctr">
              <a:lnSpc>
                <a:spcPct val="130000"/>
              </a:lnSpc>
            </a:pPr>
            <a:endParaRPr lang="es-ES" altLang="en-US" sz="2000" kern="0">
              <a:solidFill>
                <a:sysClr val="window" lastClr="FFFFFF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1753" name="AutoShape 10"/>
          <p:cNvSpPr>
            <a:spLocks noChangeArrowheads="1"/>
          </p:cNvSpPr>
          <p:nvPr/>
        </p:nvSpPr>
        <p:spPr bwMode="auto">
          <a:xfrm>
            <a:off x="8788358" y="2197608"/>
            <a:ext cx="2348936" cy="2348936"/>
          </a:xfrm>
          <a:prstGeom prst="diamond">
            <a:avLst/>
          </a:prstGeom>
          <a:blipFill dpi="0"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txBody>
          <a:bodyPr lIns="0" tIns="0" rIns="0" bIns="0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30000"/>
              </a:lnSpc>
            </a:pPr>
            <a:endParaRPr lang="es-ES" altLang="en-US" sz="3060">
              <a:solidFill>
                <a:srgbClr val="000000"/>
              </a:solidFill>
              <a:latin typeface="Arial" panose="020B0604020202020204" pitchFamily="34" charset="0"/>
              <a:ea typeface="微软雅黑" panose="020B0503020204020204" pitchFamily="34" charset="-122"/>
              <a:cs typeface="ヒラギノ角ゴ ProN W3"/>
              <a:sym typeface="Arial" panose="020B0604020202020204" pitchFamily="34" charset="0"/>
            </a:endParaRPr>
          </a:p>
        </p:txBody>
      </p:sp>
      <p:sp>
        <p:nvSpPr>
          <p:cNvPr id="31754" name="AutoShape 11"/>
          <p:cNvSpPr>
            <a:spLocks noChangeArrowheads="1"/>
          </p:cNvSpPr>
          <p:nvPr/>
        </p:nvSpPr>
        <p:spPr bwMode="auto">
          <a:xfrm>
            <a:off x="2920201" y="3578843"/>
            <a:ext cx="2348938" cy="2348938"/>
          </a:xfrm>
          <a:prstGeom prst="diamond">
            <a:avLst/>
          </a:prstGeom>
          <a:solidFill>
            <a:srgbClr val="92D050"/>
          </a:solidFill>
          <a:ln w="25400" cap="flat" cmpd="sng" algn="ctr">
            <a:noFill/>
            <a:prstDash val="solid"/>
          </a:ln>
          <a:effectLst/>
        </p:spPr>
        <p:txBody>
          <a:bodyPr rot="0" spcFirstLastPara="0" vertOverflow="overflow" horzOverflow="overflow" vert="horz" wrap="square" lIns="96417" tIns="48208" rIns="96417" bIns="48208" numCol="1" spcCol="0" rtlCol="0" fromWordArt="0" anchor="ctr" anchorCtr="0" forceAA="0" compatLnSpc="1">
            <a:noAutofit/>
          </a:bodyPr>
          <a:lstStyle/>
          <a:p>
            <a:pPr algn="ctr">
              <a:lnSpc>
                <a:spcPct val="130000"/>
              </a:lnSpc>
            </a:pPr>
            <a:endParaRPr lang="es-ES" altLang="en-US" sz="2000" kern="0">
              <a:solidFill>
                <a:sysClr val="window" lastClr="FFFFFF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1755" name="AutoShape 12"/>
          <p:cNvSpPr>
            <a:spLocks noChangeArrowheads="1"/>
          </p:cNvSpPr>
          <p:nvPr/>
        </p:nvSpPr>
        <p:spPr bwMode="auto">
          <a:xfrm>
            <a:off x="5269138" y="3578843"/>
            <a:ext cx="2350611" cy="2348938"/>
          </a:xfrm>
          <a:prstGeom prst="diamond">
            <a:avLst/>
          </a:prstGeom>
          <a:blipFill dpi="0"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txBody>
          <a:bodyPr lIns="0" tIns="0" rIns="0" bIns="0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30000"/>
              </a:lnSpc>
            </a:pPr>
            <a:endParaRPr lang="es-ES" altLang="en-US" sz="3060">
              <a:solidFill>
                <a:srgbClr val="000000"/>
              </a:solidFill>
              <a:latin typeface="Arial" panose="020B0604020202020204" pitchFamily="34" charset="0"/>
              <a:ea typeface="微软雅黑" panose="020B0503020204020204" pitchFamily="34" charset="-122"/>
              <a:cs typeface="ヒラギノ角ゴ ProN W3"/>
              <a:sym typeface="Arial" panose="020B0604020202020204" pitchFamily="34" charset="0"/>
            </a:endParaRPr>
          </a:p>
        </p:txBody>
      </p:sp>
      <p:sp>
        <p:nvSpPr>
          <p:cNvPr id="31756" name="AutoShape 13"/>
          <p:cNvSpPr>
            <a:spLocks noChangeArrowheads="1"/>
          </p:cNvSpPr>
          <p:nvPr/>
        </p:nvSpPr>
        <p:spPr bwMode="auto">
          <a:xfrm>
            <a:off x="7603007" y="3578843"/>
            <a:ext cx="2350611" cy="2348938"/>
          </a:xfrm>
          <a:prstGeom prst="diamond">
            <a:avLst/>
          </a:prstGeom>
          <a:solidFill>
            <a:srgbClr val="43CAE5"/>
          </a:solidFill>
          <a:ln>
            <a:noFill/>
          </a:ln>
        </p:spPr>
        <p:txBody>
          <a:bodyPr lIns="0" tIns="0" rIns="0" bIns="0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30000"/>
              </a:lnSpc>
            </a:pPr>
            <a:endParaRPr lang="es-ES" altLang="en-US" sz="3060">
              <a:solidFill>
                <a:srgbClr val="000000"/>
              </a:solidFill>
              <a:latin typeface="Arial" panose="020B0604020202020204" pitchFamily="34" charset="0"/>
              <a:ea typeface="微软雅黑" panose="020B0503020204020204" pitchFamily="34" charset="-122"/>
              <a:cs typeface="ヒラギノ角ゴ ProN W3"/>
              <a:sym typeface="Arial" panose="020B0604020202020204" pitchFamily="34" charset="0"/>
            </a:endParaRPr>
          </a:p>
        </p:txBody>
      </p:sp>
      <p:sp>
        <p:nvSpPr>
          <p:cNvPr id="31760" name="AutoShape 10"/>
          <p:cNvSpPr/>
          <p:nvPr/>
        </p:nvSpPr>
        <p:spPr bwMode="auto">
          <a:xfrm>
            <a:off x="3864464" y="4157536"/>
            <a:ext cx="492222" cy="410186"/>
          </a:xfrm>
          <a:custGeom>
            <a:avLst/>
            <a:gdLst>
              <a:gd name="T0" fmla="*/ 466725 w 21600"/>
              <a:gd name="T1" fmla="*/ 169263 h 21579"/>
              <a:gd name="T2" fmla="*/ 458471 w 21600"/>
              <a:gd name="T3" fmla="*/ 192802 h 21579"/>
              <a:gd name="T4" fmla="*/ 437836 w 21600"/>
              <a:gd name="T5" fmla="*/ 205977 h 21579"/>
              <a:gd name="T6" fmla="*/ 437836 w 21600"/>
              <a:gd name="T7" fmla="*/ 299395 h 21579"/>
              <a:gd name="T8" fmla="*/ 426319 w 21600"/>
              <a:gd name="T9" fmla="*/ 326737 h 21579"/>
              <a:gd name="T10" fmla="*/ 398855 w 21600"/>
              <a:gd name="T11" fmla="*/ 338111 h 21579"/>
              <a:gd name="T12" fmla="*/ 357326 w 21600"/>
              <a:gd name="T13" fmla="*/ 304676 h 21579"/>
              <a:gd name="T14" fmla="*/ 305013 w 21600"/>
              <a:gd name="T15" fmla="*/ 274955 h 21579"/>
              <a:gd name="T16" fmla="*/ 247407 w 21600"/>
              <a:gd name="T17" fmla="*/ 251776 h 21579"/>
              <a:gd name="T18" fmla="*/ 189910 w 21600"/>
              <a:gd name="T19" fmla="*/ 239141 h 21579"/>
              <a:gd name="T20" fmla="*/ 172191 w 21600"/>
              <a:gd name="T21" fmla="*/ 249253 h 21579"/>
              <a:gd name="T22" fmla="*/ 162814 w 21600"/>
              <a:gd name="T23" fmla="*/ 265060 h 21579"/>
              <a:gd name="T24" fmla="*/ 162295 w 21600"/>
              <a:gd name="T25" fmla="*/ 282939 h 21579"/>
              <a:gd name="T26" fmla="*/ 171716 w 21600"/>
              <a:gd name="T27" fmla="*/ 299395 h 21579"/>
              <a:gd name="T28" fmla="*/ 165882 w 21600"/>
              <a:gd name="T29" fmla="*/ 318537 h 21579"/>
              <a:gd name="T30" fmla="*/ 171068 w 21600"/>
              <a:gd name="T31" fmla="*/ 335353 h 21579"/>
              <a:gd name="T32" fmla="*/ 183622 w 21600"/>
              <a:gd name="T33" fmla="*/ 350908 h 21579"/>
              <a:gd name="T34" fmla="*/ 200324 w 21600"/>
              <a:gd name="T35" fmla="*/ 365723 h 21579"/>
              <a:gd name="T36" fmla="*/ 182714 w 21600"/>
              <a:gd name="T37" fmla="*/ 382341 h 21579"/>
              <a:gd name="T38" fmla="*/ 155834 w 21600"/>
              <a:gd name="T39" fmla="*/ 388794 h 21579"/>
              <a:gd name="T40" fmla="*/ 127852 w 21600"/>
              <a:gd name="T41" fmla="*/ 386144 h 21579"/>
              <a:gd name="T42" fmla="*/ 106374 w 21600"/>
              <a:gd name="T43" fmla="*/ 375096 h 21579"/>
              <a:gd name="T44" fmla="*/ 96219 w 21600"/>
              <a:gd name="T45" fmla="*/ 343464 h 21579"/>
              <a:gd name="T46" fmla="*/ 87122 w 21600"/>
              <a:gd name="T47" fmla="*/ 310444 h 21579"/>
              <a:gd name="T48" fmla="*/ 83578 w 21600"/>
              <a:gd name="T49" fmla="*/ 275423 h 21579"/>
              <a:gd name="T50" fmla="*/ 89672 w 21600"/>
              <a:gd name="T51" fmla="*/ 237087 h 21579"/>
              <a:gd name="T52" fmla="*/ 38980 w 21600"/>
              <a:gd name="T53" fmla="*/ 237087 h 21579"/>
              <a:gd name="T54" fmla="*/ 11538 w 21600"/>
              <a:gd name="T55" fmla="*/ 225713 h 21579"/>
              <a:gd name="T56" fmla="*/ 0 w 21600"/>
              <a:gd name="T57" fmla="*/ 198101 h 21579"/>
              <a:gd name="T58" fmla="*/ 0 w 21600"/>
              <a:gd name="T59" fmla="*/ 140118 h 21579"/>
              <a:gd name="T60" fmla="*/ 11366 w 21600"/>
              <a:gd name="T61" fmla="*/ 112559 h 21579"/>
              <a:gd name="T62" fmla="*/ 38980 w 21600"/>
              <a:gd name="T63" fmla="*/ 101024 h 21579"/>
              <a:gd name="T64" fmla="*/ 165363 w 21600"/>
              <a:gd name="T65" fmla="*/ 101024 h 21579"/>
              <a:gd name="T66" fmla="*/ 227420 w 21600"/>
              <a:gd name="T67" fmla="*/ 92571 h 21579"/>
              <a:gd name="T68" fmla="*/ 291941 w 21600"/>
              <a:gd name="T69" fmla="*/ 69825 h 21579"/>
              <a:gd name="T70" fmla="*/ 351621 w 21600"/>
              <a:gd name="T71" fmla="*/ 37346 h 21579"/>
              <a:gd name="T72" fmla="*/ 398855 w 21600"/>
              <a:gd name="T73" fmla="*/ 0 h 21579"/>
              <a:gd name="T74" fmla="*/ 426319 w 21600"/>
              <a:gd name="T75" fmla="*/ 11427 h 21579"/>
              <a:gd name="T76" fmla="*/ 437836 w 21600"/>
              <a:gd name="T77" fmla="*/ 39040 h 21579"/>
              <a:gd name="T78" fmla="*/ 437836 w 21600"/>
              <a:gd name="T79" fmla="*/ 132187 h 21579"/>
              <a:gd name="T80" fmla="*/ 458471 w 21600"/>
              <a:gd name="T81" fmla="*/ 145471 h 21579"/>
              <a:gd name="T82" fmla="*/ 466725 w 21600"/>
              <a:gd name="T83" fmla="*/ 169263 h 21579"/>
              <a:gd name="T84" fmla="*/ 398855 w 21600"/>
              <a:gd name="T85" fmla="*/ 51458 h 21579"/>
              <a:gd name="T86" fmla="*/ 356807 w 21600"/>
              <a:gd name="T87" fmla="*/ 80242 h 21579"/>
              <a:gd name="T88" fmla="*/ 308557 w 21600"/>
              <a:gd name="T89" fmla="*/ 105152 h 21579"/>
              <a:gd name="T90" fmla="*/ 256656 w 21600"/>
              <a:gd name="T91" fmla="*/ 124780 h 21579"/>
              <a:gd name="T92" fmla="*/ 204343 w 21600"/>
              <a:gd name="T93" fmla="*/ 137054 h 21579"/>
              <a:gd name="T94" fmla="*/ 204343 w 21600"/>
              <a:gd name="T95" fmla="*/ 201381 h 21579"/>
              <a:gd name="T96" fmla="*/ 256656 w 21600"/>
              <a:gd name="T97" fmla="*/ 213800 h 21579"/>
              <a:gd name="T98" fmla="*/ 308557 w 21600"/>
              <a:gd name="T99" fmla="*/ 233536 h 21579"/>
              <a:gd name="T100" fmla="*/ 357066 w 21600"/>
              <a:gd name="T101" fmla="*/ 258607 h 21579"/>
              <a:gd name="T102" fmla="*/ 398855 w 21600"/>
              <a:gd name="T103" fmla="*/ 286959 h 21579"/>
              <a:gd name="T104" fmla="*/ 398855 w 21600"/>
              <a:gd name="T105" fmla="*/ 51458 h 21579"/>
              <a:gd name="T106" fmla="*/ 398855 w 21600"/>
              <a:gd name="T107" fmla="*/ 51458 h 21579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</a:gdLst>
            <a:ahLst/>
            <a:cxnLst>
              <a:cxn ang="T108">
                <a:pos x="T0" y="T1"/>
              </a:cxn>
              <a:cxn ang="T109">
                <a:pos x="T2" y="T3"/>
              </a:cxn>
              <a:cxn ang="T110">
                <a:pos x="T4" y="T5"/>
              </a:cxn>
              <a:cxn ang="T111">
                <a:pos x="T6" y="T7"/>
              </a:cxn>
              <a:cxn ang="T112">
                <a:pos x="T8" y="T9"/>
              </a:cxn>
              <a:cxn ang="T113">
                <a:pos x="T10" y="T11"/>
              </a:cxn>
              <a:cxn ang="T114">
                <a:pos x="T12" y="T13"/>
              </a:cxn>
              <a:cxn ang="T115">
                <a:pos x="T14" y="T15"/>
              </a:cxn>
              <a:cxn ang="T116">
                <a:pos x="T16" y="T17"/>
              </a:cxn>
              <a:cxn ang="T117">
                <a:pos x="T18" y="T19"/>
              </a:cxn>
              <a:cxn ang="T118">
                <a:pos x="T20" y="T21"/>
              </a:cxn>
              <a:cxn ang="T119">
                <a:pos x="T22" y="T23"/>
              </a:cxn>
              <a:cxn ang="T120">
                <a:pos x="T24" y="T25"/>
              </a:cxn>
              <a:cxn ang="T121">
                <a:pos x="T26" y="T27"/>
              </a:cxn>
              <a:cxn ang="T122">
                <a:pos x="T28" y="T29"/>
              </a:cxn>
              <a:cxn ang="T123">
                <a:pos x="T30" y="T31"/>
              </a:cxn>
              <a:cxn ang="T124">
                <a:pos x="T32" y="T33"/>
              </a:cxn>
              <a:cxn ang="T125">
                <a:pos x="T34" y="T35"/>
              </a:cxn>
              <a:cxn ang="T126">
                <a:pos x="T36" y="T37"/>
              </a:cxn>
              <a:cxn ang="T127">
                <a:pos x="T38" y="T39"/>
              </a:cxn>
              <a:cxn ang="T128">
                <a:pos x="T40" y="T41"/>
              </a:cxn>
              <a:cxn ang="T129">
                <a:pos x="T42" y="T43"/>
              </a:cxn>
              <a:cxn ang="T130">
                <a:pos x="T44" y="T45"/>
              </a:cxn>
              <a:cxn ang="T131">
                <a:pos x="T46" y="T47"/>
              </a:cxn>
              <a:cxn ang="T132">
                <a:pos x="T48" y="T49"/>
              </a:cxn>
              <a:cxn ang="T133">
                <a:pos x="T50" y="T51"/>
              </a:cxn>
              <a:cxn ang="T134">
                <a:pos x="T52" y="T53"/>
              </a:cxn>
              <a:cxn ang="T135">
                <a:pos x="T54" y="T55"/>
              </a:cxn>
              <a:cxn ang="T136">
                <a:pos x="T56" y="T57"/>
              </a:cxn>
              <a:cxn ang="T137">
                <a:pos x="T58" y="T59"/>
              </a:cxn>
              <a:cxn ang="T138">
                <a:pos x="T60" y="T61"/>
              </a:cxn>
              <a:cxn ang="T139">
                <a:pos x="T62" y="T63"/>
              </a:cxn>
              <a:cxn ang="T140">
                <a:pos x="T64" y="T65"/>
              </a:cxn>
              <a:cxn ang="T141">
                <a:pos x="T66" y="T67"/>
              </a:cxn>
              <a:cxn ang="T142">
                <a:pos x="T68" y="T69"/>
              </a:cxn>
              <a:cxn ang="T143">
                <a:pos x="T70" y="T71"/>
              </a:cxn>
              <a:cxn ang="T144">
                <a:pos x="T72" y="T73"/>
              </a:cxn>
              <a:cxn ang="T145">
                <a:pos x="T74" y="T75"/>
              </a:cxn>
              <a:cxn ang="T146">
                <a:pos x="T76" y="T77"/>
              </a:cxn>
              <a:cxn ang="T147">
                <a:pos x="T78" y="T79"/>
              </a:cxn>
              <a:cxn ang="T148">
                <a:pos x="T80" y="T81"/>
              </a:cxn>
              <a:cxn ang="T149">
                <a:pos x="T82" y="T83"/>
              </a:cxn>
              <a:cxn ang="T150">
                <a:pos x="T84" y="T85"/>
              </a:cxn>
              <a:cxn ang="T151">
                <a:pos x="T86" y="T87"/>
              </a:cxn>
              <a:cxn ang="T152">
                <a:pos x="T88" y="T89"/>
              </a:cxn>
              <a:cxn ang="T153">
                <a:pos x="T90" y="T91"/>
              </a:cxn>
              <a:cxn ang="T154">
                <a:pos x="T92" y="T93"/>
              </a:cxn>
              <a:cxn ang="T155">
                <a:pos x="T94" y="T95"/>
              </a:cxn>
              <a:cxn ang="T156">
                <a:pos x="T96" y="T97"/>
              </a:cxn>
              <a:cxn ang="T157">
                <a:pos x="T98" y="T99"/>
              </a:cxn>
              <a:cxn ang="T158">
                <a:pos x="T100" y="T101"/>
              </a:cxn>
              <a:cxn ang="T159">
                <a:pos x="T102" y="T103"/>
              </a:cxn>
              <a:cxn ang="T160">
                <a:pos x="T104" y="T105"/>
              </a:cxn>
              <a:cxn ang="T161">
                <a:pos x="T106" y="T107"/>
              </a:cxn>
            </a:cxnLst>
            <a:rect l="0" t="0" r="r" b="b"/>
            <a:pathLst>
              <a:path w="21600" h="21579">
                <a:moveTo>
                  <a:pt x="21600" y="9391"/>
                </a:moveTo>
                <a:cubicBezTo>
                  <a:pt x="21600" y="9887"/>
                  <a:pt x="21473" y="10321"/>
                  <a:pt x="21218" y="10697"/>
                </a:cubicBezTo>
                <a:cubicBezTo>
                  <a:pt x="20964" y="11073"/>
                  <a:pt x="20648" y="11313"/>
                  <a:pt x="20263" y="11428"/>
                </a:cubicBezTo>
                <a:lnTo>
                  <a:pt x="20263" y="16611"/>
                </a:lnTo>
                <a:cubicBezTo>
                  <a:pt x="20263" y="17201"/>
                  <a:pt x="20087" y="17708"/>
                  <a:pt x="19730" y="18128"/>
                </a:cubicBezTo>
                <a:cubicBezTo>
                  <a:pt x="19375" y="18551"/>
                  <a:pt x="18951" y="18759"/>
                  <a:pt x="18459" y="18759"/>
                </a:cubicBezTo>
                <a:cubicBezTo>
                  <a:pt x="17928" y="18122"/>
                  <a:pt x="17286" y="17506"/>
                  <a:pt x="16537" y="16904"/>
                </a:cubicBezTo>
                <a:cubicBezTo>
                  <a:pt x="15786" y="16305"/>
                  <a:pt x="14980" y="15757"/>
                  <a:pt x="14116" y="15255"/>
                </a:cubicBezTo>
                <a:cubicBezTo>
                  <a:pt x="13254" y="14756"/>
                  <a:pt x="12363" y="14325"/>
                  <a:pt x="11450" y="13969"/>
                </a:cubicBezTo>
                <a:cubicBezTo>
                  <a:pt x="10537" y="13614"/>
                  <a:pt x="9648" y="13380"/>
                  <a:pt x="8789" y="13268"/>
                </a:cubicBezTo>
                <a:cubicBezTo>
                  <a:pt x="8453" y="13379"/>
                  <a:pt x="8179" y="13564"/>
                  <a:pt x="7969" y="13829"/>
                </a:cubicBezTo>
                <a:cubicBezTo>
                  <a:pt x="7758" y="14093"/>
                  <a:pt x="7614" y="14386"/>
                  <a:pt x="7535" y="14706"/>
                </a:cubicBezTo>
                <a:cubicBezTo>
                  <a:pt x="7457" y="15029"/>
                  <a:pt x="7450" y="15361"/>
                  <a:pt x="7511" y="15698"/>
                </a:cubicBezTo>
                <a:cubicBezTo>
                  <a:pt x="7575" y="16036"/>
                  <a:pt x="7719" y="16341"/>
                  <a:pt x="7947" y="16611"/>
                </a:cubicBezTo>
                <a:cubicBezTo>
                  <a:pt x="7751" y="16992"/>
                  <a:pt x="7660" y="17347"/>
                  <a:pt x="7677" y="17673"/>
                </a:cubicBezTo>
                <a:cubicBezTo>
                  <a:pt x="7692" y="17993"/>
                  <a:pt x="7773" y="18307"/>
                  <a:pt x="7917" y="18606"/>
                </a:cubicBezTo>
                <a:cubicBezTo>
                  <a:pt x="8059" y="18909"/>
                  <a:pt x="8255" y="19193"/>
                  <a:pt x="8498" y="19469"/>
                </a:cubicBezTo>
                <a:cubicBezTo>
                  <a:pt x="8737" y="19745"/>
                  <a:pt x="8997" y="20021"/>
                  <a:pt x="9271" y="20291"/>
                </a:cubicBezTo>
                <a:cubicBezTo>
                  <a:pt x="9114" y="20696"/>
                  <a:pt x="8843" y="21001"/>
                  <a:pt x="8456" y="21213"/>
                </a:cubicBezTo>
                <a:cubicBezTo>
                  <a:pt x="8069" y="21424"/>
                  <a:pt x="7655" y="21541"/>
                  <a:pt x="7212" y="21571"/>
                </a:cubicBezTo>
                <a:cubicBezTo>
                  <a:pt x="6772" y="21600"/>
                  <a:pt x="6341" y="21550"/>
                  <a:pt x="5917" y="21424"/>
                </a:cubicBezTo>
                <a:cubicBezTo>
                  <a:pt x="5496" y="21295"/>
                  <a:pt x="5163" y="21092"/>
                  <a:pt x="4923" y="20811"/>
                </a:cubicBezTo>
                <a:cubicBezTo>
                  <a:pt x="4781" y="20241"/>
                  <a:pt x="4625" y="19657"/>
                  <a:pt x="4453" y="19056"/>
                </a:cubicBezTo>
                <a:cubicBezTo>
                  <a:pt x="4282" y="18454"/>
                  <a:pt x="4140" y="17843"/>
                  <a:pt x="4032" y="17224"/>
                </a:cubicBezTo>
                <a:cubicBezTo>
                  <a:pt x="3922" y="16599"/>
                  <a:pt x="3868" y="15953"/>
                  <a:pt x="3868" y="15281"/>
                </a:cubicBezTo>
                <a:cubicBezTo>
                  <a:pt x="3868" y="14615"/>
                  <a:pt x="3961" y="13905"/>
                  <a:pt x="4150" y="13154"/>
                </a:cubicBezTo>
                <a:lnTo>
                  <a:pt x="1804" y="13154"/>
                </a:lnTo>
                <a:cubicBezTo>
                  <a:pt x="1312" y="13154"/>
                  <a:pt x="889" y="12945"/>
                  <a:pt x="534" y="12523"/>
                </a:cubicBezTo>
                <a:cubicBezTo>
                  <a:pt x="176" y="12100"/>
                  <a:pt x="0" y="11592"/>
                  <a:pt x="0" y="10991"/>
                </a:cubicBezTo>
                <a:lnTo>
                  <a:pt x="0" y="7774"/>
                </a:lnTo>
                <a:cubicBezTo>
                  <a:pt x="0" y="7184"/>
                  <a:pt x="176" y="6677"/>
                  <a:pt x="526" y="6245"/>
                </a:cubicBezTo>
                <a:cubicBezTo>
                  <a:pt x="879" y="5820"/>
                  <a:pt x="1305" y="5605"/>
                  <a:pt x="1804" y="5605"/>
                </a:cubicBezTo>
                <a:lnTo>
                  <a:pt x="7653" y="5605"/>
                </a:lnTo>
                <a:cubicBezTo>
                  <a:pt x="8551" y="5605"/>
                  <a:pt x="9509" y="5450"/>
                  <a:pt x="10525" y="5136"/>
                </a:cubicBezTo>
                <a:cubicBezTo>
                  <a:pt x="11541" y="4822"/>
                  <a:pt x="12537" y="4399"/>
                  <a:pt x="13511" y="3874"/>
                </a:cubicBezTo>
                <a:cubicBezTo>
                  <a:pt x="14488" y="3343"/>
                  <a:pt x="15409" y="2744"/>
                  <a:pt x="16273" y="2072"/>
                </a:cubicBezTo>
                <a:cubicBezTo>
                  <a:pt x="17135" y="1406"/>
                  <a:pt x="17864" y="713"/>
                  <a:pt x="18459" y="0"/>
                </a:cubicBezTo>
                <a:cubicBezTo>
                  <a:pt x="18951" y="0"/>
                  <a:pt x="19375" y="214"/>
                  <a:pt x="19730" y="634"/>
                </a:cubicBezTo>
                <a:cubicBezTo>
                  <a:pt x="20087" y="1057"/>
                  <a:pt x="20263" y="1567"/>
                  <a:pt x="20263" y="2166"/>
                </a:cubicBezTo>
                <a:lnTo>
                  <a:pt x="20263" y="7334"/>
                </a:lnTo>
                <a:cubicBezTo>
                  <a:pt x="20648" y="7446"/>
                  <a:pt x="20963" y="7692"/>
                  <a:pt x="21218" y="8071"/>
                </a:cubicBezTo>
                <a:cubicBezTo>
                  <a:pt x="21473" y="8455"/>
                  <a:pt x="21600" y="8895"/>
                  <a:pt x="21600" y="9391"/>
                </a:cubicBezTo>
                <a:moveTo>
                  <a:pt x="18459" y="2855"/>
                </a:moveTo>
                <a:cubicBezTo>
                  <a:pt x="17864" y="3407"/>
                  <a:pt x="17215" y="3941"/>
                  <a:pt x="16513" y="4452"/>
                </a:cubicBezTo>
                <a:cubicBezTo>
                  <a:pt x="15810" y="4963"/>
                  <a:pt x="15066" y="5423"/>
                  <a:pt x="14280" y="5834"/>
                </a:cubicBezTo>
                <a:cubicBezTo>
                  <a:pt x="13494" y="6245"/>
                  <a:pt x="12694" y="6609"/>
                  <a:pt x="11878" y="6923"/>
                </a:cubicBezTo>
                <a:cubicBezTo>
                  <a:pt x="11061" y="7237"/>
                  <a:pt x="10255" y="7463"/>
                  <a:pt x="9457" y="7604"/>
                </a:cubicBezTo>
                <a:lnTo>
                  <a:pt x="9457" y="11173"/>
                </a:lnTo>
                <a:cubicBezTo>
                  <a:pt x="10255" y="11325"/>
                  <a:pt x="11061" y="11554"/>
                  <a:pt x="11878" y="11862"/>
                </a:cubicBezTo>
                <a:cubicBezTo>
                  <a:pt x="12694" y="12170"/>
                  <a:pt x="13494" y="12537"/>
                  <a:pt x="14280" y="12957"/>
                </a:cubicBezTo>
                <a:cubicBezTo>
                  <a:pt x="15066" y="13379"/>
                  <a:pt x="15813" y="13843"/>
                  <a:pt x="16525" y="14348"/>
                </a:cubicBezTo>
                <a:cubicBezTo>
                  <a:pt x="17235" y="14856"/>
                  <a:pt x="17881" y="15381"/>
                  <a:pt x="18459" y="15921"/>
                </a:cubicBezTo>
                <a:lnTo>
                  <a:pt x="18459" y="2855"/>
                </a:lnTo>
                <a:close/>
                <a:moveTo>
                  <a:pt x="18459" y="2855"/>
                </a:moveTo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lIns="0" tIns="0" rIns="0" bIns="0"/>
          <a:lstStyle/>
          <a:p>
            <a:pPr>
              <a:lnSpc>
                <a:spcPct val="130000"/>
              </a:lnSpc>
            </a:pPr>
            <a:endParaRPr lang="zh-CN" altLang="en-US" sz="200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1761" name="Rectangle 21"/>
          <p:cNvSpPr>
            <a:spLocks noChangeArrowheads="1"/>
          </p:cNvSpPr>
          <p:nvPr/>
        </p:nvSpPr>
        <p:spPr bwMode="auto">
          <a:xfrm>
            <a:off x="3592893" y="4686546"/>
            <a:ext cx="1001878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 sz="2800" b="1" smtClean="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01</a:t>
            </a:r>
            <a:endParaRPr lang="en-US" sz="2800" b="1" dirty="0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1762" name="AutoShape 8"/>
          <p:cNvSpPr/>
          <p:nvPr/>
        </p:nvSpPr>
        <p:spPr bwMode="auto">
          <a:xfrm>
            <a:off x="5016330" y="2925307"/>
            <a:ext cx="550820" cy="375026"/>
          </a:xfrm>
          <a:custGeom>
            <a:avLst/>
            <a:gdLst>
              <a:gd name="T0" fmla="*/ 449095 w 21600"/>
              <a:gd name="T1" fmla="*/ 156201 h 21600"/>
              <a:gd name="T2" fmla="*/ 455745 w 21600"/>
              <a:gd name="T3" fmla="*/ 122962 h 21600"/>
              <a:gd name="T4" fmla="*/ 332668 w 21600"/>
              <a:gd name="T5" fmla="*/ 0 h 21600"/>
              <a:gd name="T6" fmla="*/ 242840 w 21600"/>
              <a:gd name="T7" fmla="*/ 59826 h 21600"/>
              <a:gd name="T8" fmla="*/ 153035 w 21600"/>
              <a:gd name="T9" fmla="*/ 26588 h 21600"/>
              <a:gd name="T10" fmla="*/ 66543 w 21600"/>
              <a:gd name="T11" fmla="*/ 132938 h 21600"/>
              <a:gd name="T12" fmla="*/ 69856 w 21600"/>
              <a:gd name="T13" fmla="*/ 156201 h 21600"/>
              <a:gd name="T14" fmla="*/ 0 w 21600"/>
              <a:gd name="T15" fmla="*/ 252575 h 21600"/>
              <a:gd name="T16" fmla="*/ 103128 w 21600"/>
              <a:gd name="T17" fmla="*/ 355600 h 21600"/>
              <a:gd name="T18" fmla="*/ 419160 w 21600"/>
              <a:gd name="T19" fmla="*/ 355600 h 21600"/>
              <a:gd name="T20" fmla="*/ 522288 w 21600"/>
              <a:gd name="T21" fmla="*/ 252575 h 21600"/>
              <a:gd name="T22" fmla="*/ 449095 w 21600"/>
              <a:gd name="T23" fmla="*/ 156201 h 21600"/>
              <a:gd name="T24" fmla="*/ 399212 w 21600"/>
              <a:gd name="T25" fmla="*/ 335663 h 21600"/>
              <a:gd name="T26" fmla="*/ 262812 w 21600"/>
              <a:gd name="T27" fmla="*/ 335663 h 21600"/>
              <a:gd name="T28" fmla="*/ 345967 w 21600"/>
              <a:gd name="T29" fmla="*/ 252575 h 21600"/>
              <a:gd name="T30" fmla="*/ 342655 w 21600"/>
              <a:gd name="T31" fmla="*/ 242598 h 21600"/>
              <a:gd name="T32" fmla="*/ 306046 w 21600"/>
              <a:gd name="T33" fmla="*/ 242598 h 21600"/>
              <a:gd name="T34" fmla="*/ 306046 w 21600"/>
              <a:gd name="T35" fmla="*/ 225987 h 21600"/>
              <a:gd name="T36" fmla="*/ 306046 w 21600"/>
              <a:gd name="T37" fmla="*/ 122962 h 21600"/>
              <a:gd name="T38" fmla="*/ 299397 w 21600"/>
              <a:gd name="T39" fmla="*/ 119636 h 21600"/>
              <a:gd name="T40" fmla="*/ 212905 w 21600"/>
              <a:gd name="T41" fmla="*/ 119636 h 21600"/>
              <a:gd name="T42" fmla="*/ 206255 w 21600"/>
              <a:gd name="T43" fmla="*/ 126287 h 21600"/>
              <a:gd name="T44" fmla="*/ 206255 w 21600"/>
              <a:gd name="T45" fmla="*/ 225987 h 21600"/>
              <a:gd name="T46" fmla="*/ 206255 w 21600"/>
              <a:gd name="T47" fmla="*/ 242598 h 21600"/>
              <a:gd name="T48" fmla="*/ 169671 w 21600"/>
              <a:gd name="T49" fmla="*/ 242598 h 21600"/>
              <a:gd name="T50" fmla="*/ 169671 w 21600"/>
              <a:gd name="T51" fmla="*/ 252575 h 21600"/>
              <a:gd name="T52" fmla="*/ 252826 w 21600"/>
              <a:gd name="T53" fmla="*/ 335663 h 21600"/>
              <a:gd name="T54" fmla="*/ 126413 w 21600"/>
              <a:gd name="T55" fmla="*/ 335663 h 21600"/>
              <a:gd name="T56" fmla="*/ 36584 w 21600"/>
              <a:gd name="T57" fmla="*/ 249249 h 21600"/>
              <a:gd name="T58" fmla="*/ 96478 w 21600"/>
              <a:gd name="T59" fmla="*/ 166161 h 21600"/>
              <a:gd name="T60" fmla="*/ 93141 w 21600"/>
              <a:gd name="T61" fmla="*/ 146224 h 21600"/>
              <a:gd name="T62" fmla="*/ 169671 w 21600"/>
              <a:gd name="T63" fmla="*/ 56501 h 21600"/>
              <a:gd name="T64" fmla="*/ 249489 w 21600"/>
              <a:gd name="T65" fmla="*/ 99700 h 21600"/>
              <a:gd name="T66" fmla="*/ 326019 w 21600"/>
              <a:gd name="T67" fmla="*/ 36564 h 21600"/>
              <a:gd name="T68" fmla="*/ 425810 w 21600"/>
              <a:gd name="T69" fmla="*/ 139573 h 21600"/>
              <a:gd name="T70" fmla="*/ 422497 w 21600"/>
              <a:gd name="T71" fmla="*/ 166161 h 21600"/>
              <a:gd name="T72" fmla="*/ 489016 w 21600"/>
              <a:gd name="T73" fmla="*/ 249249 h 21600"/>
              <a:gd name="T74" fmla="*/ 399212 w 21600"/>
              <a:gd name="T75" fmla="*/ 335663 h 21600"/>
              <a:gd name="T76" fmla="*/ 399212 w 21600"/>
              <a:gd name="T77" fmla="*/ 335663 h 21600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</a:gdLst>
            <a:ahLst/>
            <a:cxnLst>
              <a:cxn ang="T78">
                <a:pos x="T0" y="T1"/>
              </a:cxn>
              <a:cxn ang="T79">
                <a:pos x="T2" y="T3"/>
              </a:cxn>
              <a:cxn ang="T80">
                <a:pos x="T4" y="T5"/>
              </a:cxn>
              <a:cxn ang="T81">
                <a:pos x="T6" y="T7"/>
              </a:cxn>
              <a:cxn ang="T82">
                <a:pos x="T8" y="T9"/>
              </a:cxn>
              <a:cxn ang="T83">
                <a:pos x="T10" y="T11"/>
              </a:cxn>
              <a:cxn ang="T84">
                <a:pos x="T12" y="T13"/>
              </a:cxn>
              <a:cxn ang="T85">
                <a:pos x="T14" y="T15"/>
              </a:cxn>
              <a:cxn ang="T86">
                <a:pos x="T16" y="T17"/>
              </a:cxn>
              <a:cxn ang="T87">
                <a:pos x="T18" y="T19"/>
              </a:cxn>
              <a:cxn ang="T88">
                <a:pos x="T20" y="T21"/>
              </a:cxn>
              <a:cxn ang="T89">
                <a:pos x="T22" y="T23"/>
              </a:cxn>
              <a:cxn ang="T90">
                <a:pos x="T24" y="T25"/>
              </a:cxn>
              <a:cxn ang="T91">
                <a:pos x="T26" y="T27"/>
              </a:cxn>
              <a:cxn ang="T92">
                <a:pos x="T28" y="T29"/>
              </a:cxn>
              <a:cxn ang="T93">
                <a:pos x="T30" y="T31"/>
              </a:cxn>
              <a:cxn ang="T94">
                <a:pos x="T32" y="T33"/>
              </a:cxn>
              <a:cxn ang="T95">
                <a:pos x="T34" y="T35"/>
              </a:cxn>
              <a:cxn ang="T96">
                <a:pos x="T36" y="T37"/>
              </a:cxn>
              <a:cxn ang="T97">
                <a:pos x="T38" y="T39"/>
              </a:cxn>
              <a:cxn ang="T98">
                <a:pos x="T40" y="T41"/>
              </a:cxn>
              <a:cxn ang="T99">
                <a:pos x="T42" y="T43"/>
              </a:cxn>
              <a:cxn ang="T100">
                <a:pos x="T44" y="T45"/>
              </a:cxn>
              <a:cxn ang="T101">
                <a:pos x="T46" y="T47"/>
              </a:cxn>
              <a:cxn ang="T102">
                <a:pos x="T48" y="T49"/>
              </a:cxn>
              <a:cxn ang="T103">
                <a:pos x="T50" y="T51"/>
              </a:cxn>
              <a:cxn ang="T104">
                <a:pos x="T52" y="T53"/>
              </a:cxn>
              <a:cxn ang="T105">
                <a:pos x="T54" y="T55"/>
              </a:cxn>
              <a:cxn ang="T106">
                <a:pos x="T56" y="T57"/>
              </a:cxn>
              <a:cxn ang="T107">
                <a:pos x="T58" y="T59"/>
              </a:cxn>
              <a:cxn ang="T108">
                <a:pos x="T60" y="T61"/>
              </a:cxn>
              <a:cxn ang="T109">
                <a:pos x="T62" y="T63"/>
              </a:cxn>
              <a:cxn ang="T110">
                <a:pos x="T64" y="T65"/>
              </a:cxn>
              <a:cxn ang="T111">
                <a:pos x="T66" y="T67"/>
              </a:cxn>
              <a:cxn ang="T112">
                <a:pos x="T68" y="T69"/>
              </a:cxn>
              <a:cxn ang="T113">
                <a:pos x="T70" y="T71"/>
              </a:cxn>
              <a:cxn ang="T114">
                <a:pos x="T72" y="T73"/>
              </a:cxn>
              <a:cxn ang="T115">
                <a:pos x="T74" y="T75"/>
              </a:cxn>
              <a:cxn ang="T116">
                <a:pos x="T76" y="T77"/>
              </a:cxn>
            </a:cxnLst>
            <a:rect l="0" t="0" r="r" b="b"/>
            <a:pathLst>
              <a:path w="21600" h="21600">
                <a:moveTo>
                  <a:pt x="18573" y="9488"/>
                </a:moveTo>
                <a:cubicBezTo>
                  <a:pt x="18711" y="8882"/>
                  <a:pt x="18848" y="8075"/>
                  <a:pt x="18848" y="7469"/>
                </a:cubicBezTo>
                <a:cubicBezTo>
                  <a:pt x="18848" y="3432"/>
                  <a:pt x="16510" y="0"/>
                  <a:pt x="13758" y="0"/>
                </a:cubicBezTo>
                <a:cubicBezTo>
                  <a:pt x="10456" y="0"/>
                  <a:pt x="10043" y="3634"/>
                  <a:pt x="10043" y="3634"/>
                </a:cubicBezTo>
                <a:cubicBezTo>
                  <a:pt x="10043" y="3634"/>
                  <a:pt x="8668" y="1211"/>
                  <a:pt x="6329" y="1615"/>
                </a:cubicBezTo>
                <a:cubicBezTo>
                  <a:pt x="4127" y="2221"/>
                  <a:pt x="2752" y="5047"/>
                  <a:pt x="2752" y="8075"/>
                </a:cubicBezTo>
                <a:cubicBezTo>
                  <a:pt x="2752" y="8478"/>
                  <a:pt x="2752" y="9084"/>
                  <a:pt x="2889" y="9488"/>
                </a:cubicBezTo>
                <a:cubicBezTo>
                  <a:pt x="1238" y="10295"/>
                  <a:pt x="0" y="12718"/>
                  <a:pt x="0" y="15342"/>
                </a:cubicBezTo>
                <a:cubicBezTo>
                  <a:pt x="0" y="18774"/>
                  <a:pt x="1926" y="21600"/>
                  <a:pt x="4265" y="21600"/>
                </a:cubicBezTo>
                <a:cubicBezTo>
                  <a:pt x="17335" y="21600"/>
                  <a:pt x="17335" y="21600"/>
                  <a:pt x="17335" y="21600"/>
                </a:cubicBezTo>
                <a:cubicBezTo>
                  <a:pt x="19674" y="21600"/>
                  <a:pt x="21600" y="18774"/>
                  <a:pt x="21600" y="15342"/>
                </a:cubicBezTo>
                <a:cubicBezTo>
                  <a:pt x="21600" y="12516"/>
                  <a:pt x="20362" y="10295"/>
                  <a:pt x="18573" y="9488"/>
                </a:cubicBezTo>
                <a:close/>
                <a:moveTo>
                  <a:pt x="16510" y="20389"/>
                </a:moveTo>
                <a:cubicBezTo>
                  <a:pt x="10869" y="20389"/>
                  <a:pt x="10869" y="20389"/>
                  <a:pt x="10869" y="20389"/>
                </a:cubicBezTo>
                <a:cubicBezTo>
                  <a:pt x="11282" y="19581"/>
                  <a:pt x="14308" y="15342"/>
                  <a:pt x="14308" y="15342"/>
                </a:cubicBezTo>
                <a:cubicBezTo>
                  <a:pt x="14308" y="15342"/>
                  <a:pt x="14721" y="14736"/>
                  <a:pt x="14171" y="14736"/>
                </a:cubicBezTo>
                <a:cubicBezTo>
                  <a:pt x="13620" y="14736"/>
                  <a:pt x="12657" y="14736"/>
                  <a:pt x="12657" y="14736"/>
                </a:cubicBezTo>
                <a:cubicBezTo>
                  <a:pt x="12657" y="14736"/>
                  <a:pt x="12657" y="14333"/>
                  <a:pt x="12657" y="13727"/>
                </a:cubicBezTo>
                <a:cubicBezTo>
                  <a:pt x="12657" y="12112"/>
                  <a:pt x="12657" y="8882"/>
                  <a:pt x="12657" y="7469"/>
                </a:cubicBezTo>
                <a:cubicBezTo>
                  <a:pt x="12657" y="7469"/>
                  <a:pt x="12657" y="7267"/>
                  <a:pt x="12382" y="7267"/>
                </a:cubicBezTo>
                <a:cubicBezTo>
                  <a:pt x="12107" y="7267"/>
                  <a:pt x="9218" y="7267"/>
                  <a:pt x="8805" y="7267"/>
                </a:cubicBezTo>
                <a:cubicBezTo>
                  <a:pt x="8530" y="7267"/>
                  <a:pt x="8530" y="7671"/>
                  <a:pt x="8530" y="7671"/>
                </a:cubicBezTo>
                <a:cubicBezTo>
                  <a:pt x="8530" y="8882"/>
                  <a:pt x="8530" y="12112"/>
                  <a:pt x="8530" y="13727"/>
                </a:cubicBezTo>
                <a:cubicBezTo>
                  <a:pt x="8530" y="14333"/>
                  <a:pt x="8530" y="14736"/>
                  <a:pt x="8530" y="14736"/>
                </a:cubicBezTo>
                <a:cubicBezTo>
                  <a:pt x="8530" y="14736"/>
                  <a:pt x="7429" y="14736"/>
                  <a:pt x="7017" y="14736"/>
                </a:cubicBezTo>
                <a:cubicBezTo>
                  <a:pt x="6604" y="14736"/>
                  <a:pt x="7017" y="15342"/>
                  <a:pt x="7017" y="15342"/>
                </a:cubicBezTo>
                <a:cubicBezTo>
                  <a:pt x="10456" y="20389"/>
                  <a:pt x="10456" y="20389"/>
                  <a:pt x="10456" y="20389"/>
                </a:cubicBezTo>
                <a:cubicBezTo>
                  <a:pt x="5228" y="20389"/>
                  <a:pt x="5228" y="20389"/>
                  <a:pt x="5228" y="20389"/>
                </a:cubicBezTo>
                <a:cubicBezTo>
                  <a:pt x="3164" y="20389"/>
                  <a:pt x="1513" y="17966"/>
                  <a:pt x="1513" y="15140"/>
                </a:cubicBezTo>
                <a:cubicBezTo>
                  <a:pt x="1513" y="12718"/>
                  <a:pt x="2614" y="10901"/>
                  <a:pt x="3990" y="10093"/>
                </a:cubicBezTo>
                <a:cubicBezTo>
                  <a:pt x="3852" y="9690"/>
                  <a:pt x="3852" y="9286"/>
                  <a:pt x="3852" y="8882"/>
                </a:cubicBezTo>
                <a:cubicBezTo>
                  <a:pt x="3852" y="6460"/>
                  <a:pt x="5090" y="4037"/>
                  <a:pt x="7017" y="3432"/>
                </a:cubicBezTo>
                <a:cubicBezTo>
                  <a:pt x="9080" y="3230"/>
                  <a:pt x="10318" y="6056"/>
                  <a:pt x="10318" y="6056"/>
                </a:cubicBezTo>
                <a:cubicBezTo>
                  <a:pt x="10318" y="6056"/>
                  <a:pt x="10594" y="2221"/>
                  <a:pt x="13483" y="2221"/>
                </a:cubicBezTo>
                <a:cubicBezTo>
                  <a:pt x="15822" y="2221"/>
                  <a:pt x="17610" y="5047"/>
                  <a:pt x="17610" y="8478"/>
                </a:cubicBezTo>
                <a:cubicBezTo>
                  <a:pt x="17610" y="9084"/>
                  <a:pt x="17610" y="9690"/>
                  <a:pt x="17473" y="10093"/>
                </a:cubicBezTo>
                <a:cubicBezTo>
                  <a:pt x="18986" y="10699"/>
                  <a:pt x="20224" y="12718"/>
                  <a:pt x="20224" y="15140"/>
                </a:cubicBezTo>
                <a:cubicBezTo>
                  <a:pt x="20224" y="17966"/>
                  <a:pt x="18573" y="20389"/>
                  <a:pt x="16510" y="20389"/>
                </a:cubicBezTo>
                <a:close/>
                <a:moveTo>
                  <a:pt x="16510" y="20389"/>
                </a:moveTo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lIns="0" tIns="0" rIns="0" bIns="0"/>
          <a:lstStyle/>
          <a:p>
            <a:pPr>
              <a:lnSpc>
                <a:spcPct val="130000"/>
              </a:lnSpc>
            </a:pPr>
            <a:endParaRPr lang="zh-CN" altLang="en-US" sz="200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1763" name="Rectangle 21"/>
          <p:cNvSpPr>
            <a:spLocks noChangeArrowheads="1"/>
          </p:cNvSpPr>
          <p:nvPr/>
        </p:nvSpPr>
        <p:spPr bwMode="auto">
          <a:xfrm>
            <a:off x="4748108" y="3373954"/>
            <a:ext cx="1001878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 sz="2800" b="1" dirty="0" smtClean="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02</a:t>
            </a:r>
            <a:endParaRPr lang="en-US" sz="2800" b="1" dirty="0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1766" name="AutoShape 21"/>
          <p:cNvSpPr/>
          <p:nvPr/>
        </p:nvSpPr>
        <p:spPr bwMode="auto">
          <a:xfrm>
            <a:off x="7435584" y="2950421"/>
            <a:ext cx="462086" cy="385072"/>
          </a:xfrm>
          <a:custGeom>
            <a:avLst/>
            <a:gdLst>
              <a:gd name="T0" fmla="*/ 432795 w 21600"/>
              <a:gd name="T1" fmla="*/ 242301 h 21600"/>
              <a:gd name="T2" fmla="*/ 438150 w 21600"/>
              <a:gd name="T3" fmla="*/ 346598 h 21600"/>
              <a:gd name="T4" fmla="*/ 420076 w 21600"/>
              <a:gd name="T5" fmla="*/ 365125 h 21600"/>
              <a:gd name="T6" fmla="*/ 315711 w 21600"/>
              <a:gd name="T7" fmla="*/ 359817 h 21600"/>
              <a:gd name="T8" fmla="*/ 310681 w 21600"/>
              <a:gd name="T9" fmla="*/ 255520 h 21600"/>
              <a:gd name="T10" fmla="*/ 328572 w 21600"/>
              <a:gd name="T11" fmla="*/ 236993 h 21600"/>
              <a:gd name="T12" fmla="*/ 360845 w 21600"/>
              <a:gd name="T13" fmla="*/ 200633 h 21600"/>
              <a:gd name="T14" fmla="*/ 232727 w 21600"/>
              <a:gd name="T15" fmla="*/ 196119 h 21600"/>
              <a:gd name="T16" fmla="*/ 264797 w 21600"/>
              <a:gd name="T17" fmla="*/ 236993 h 21600"/>
              <a:gd name="T18" fmla="*/ 282870 w 21600"/>
              <a:gd name="T19" fmla="*/ 255520 h 21600"/>
              <a:gd name="T20" fmla="*/ 277515 w 21600"/>
              <a:gd name="T21" fmla="*/ 359817 h 21600"/>
              <a:gd name="T22" fmla="*/ 173292 w 21600"/>
              <a:gd name="T23" fmla="*/ 365125 h 21600"/>
              <a:gd name="T24" fmla="*/ 155219 w 21600"/>
              <a:gd name="T25" fmla="*/ 346598 h 21600"/>
              <a:gd name="T26" fmla="*/ 160533 w 21600"/>
              <a:gd name="T27" fmla="*/ 242301 h 21600"/>
              <a:gd name="T28" fmla="*/ 205363 w 21600"/>
              <a:gd name="T29" fmla="*/ 236993 h 21600"/>
              <a:gd name="T30" fmla="*/ 82275 w 21600"/>
              <a:gd name="T31" fmla="*/ 196119 h 21600"/>
              <a:gd name="T32" fmla="*/ 77508 w 21600"/>
              <a:gd name="T33" fmla="*/ 236993 h 21600"/>
              <a:gd name="T34" fmla="*/ 122804 w 21600"/>
              <a:gd name="T35" fmla="*/ 242301 h 21600"/>
              <a:gd name="T36" fmla="*/ 128118 w 21600"/>
              <a:gd name="T37" fmla="*/ 346598 h 21600"/>
              <a:gd name="T38" fmla="*/ 109578 w 21600"/>
              <a:gd name="T39" fmla="*/ 365125 h 21600"/>
              <a:gd name="T40" fmla="*/ 5315 w 21600"/>
              <a:gd name="T41" fmla="*/ 359817 h 21600"/>
              <a:gd name="T42" fmla="*/ 0 w 21600"/>
              <a:gd name="T43" fmla="*/ 255520 h 21600"/>
              <a:gd name="T44" fmla="*/ 18520 w 21600"/>
              <a:gd name="T45" fmla="*/ 236993 h 21600"/>
              <a:gd name="T46" fmla="*/ 50144 w 21600"/>
              <a:gd name="T47" fmla="*/ 200633 h 21600"/>
              <a:gd name="T48" fmla="*/ 82234 w 21600"/>
              <a:gd name="T49" fmla="*/ 169006 h 21600"/>
              <a:gd name="T50" fmla="*/ 205322 w 21600"/>
              <a:gd name="T51" fmla="*/ 127642 h 21600"/>
              <a:gd name="T52" fmla="*/ 160493 w 21600"/>
              <a:gd name="T53" fmla="*/ 122520 h 21600"/>
              <a:gd name="T54" fmla="*/ 155178 w 21600"/>
              <a:gd name="T55" fmla="*/ 18020 h 21600"/>
              <a:gd name="T56" fmla="*/ 173252 w 21600"/>
              <a:gd name="T57" fmla="*/ 0 h 21600"/>
              <a:gd name="T58" fmla="*/ 277475 w 21600"/>
              <a:gd name="T59" fmla="*/ 5308 h 21600"/>
              <a:gd name="T60" fmla="*/ 282830 w 21600"/>
              <a:gd name="T61" fmla="*/ 109605 h 21600"/>
              <a:gd name="T62" fmla="*/ 264756 w 21600"/>
              <a:gd name="T63" fmla="*/ 127642 h 21600"/>
              <a:gd name="T64" fmla="*/ 232686 w 21600"/>
              <a:gd name="T65" fmla="*/ 169006 h 21600"/>
              <a:gd name="T66" fmla="*/ 378371 w 21600"/>
              <a:gd name="T67" fmla="*/ 178151 h 21600"/>
              <a:gd name="T68" fmla="*/ 387905 w 21600"/>
              <a:gd name="T69" fmla="*/ 236993 h 21600"/>
              <a:gd name="T70" fmla="*/ 420076 w 21600"/>
              <a:gd name="T71" fmla="*/ 236993 h 21600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</a:gdLst>
            <a:ahLst/>
            <a:cxnLst>
              <a:cxn ang="T72">
                <a:pos x="T0" y="T1"/>
              </a:cxn>
              <a:cxn ang="T73">
                <a:pos x="T2" y="T3"/>
              </a:cxn>
              <a:cxn ang="T74">
                <a:pos x="T4" y="T5"/>
              </a:cxn>
              <a:cxn ang="T75">
                <a:pos x="T6" y="T7"/>
              </a:cxn>
              <a:cxn ang="T76">
                <a:pos x="T8" y="T9"/>
              </a:cxn>
              <a:cxn ang="T77">
                <a:pos x="T10" y="T11"/>
              </a:cxn>
              <a:cxn ang="T78">
                <a:pos x="T12" y="T13"/>
              </a:cxn>
              <a:cxn ang="T79">
                <a:pos x="T14" y="T15"/>
              </a:cxn>
              <a:cxn ang="T80">
                <a:pos x="T16" y="T17"/>
              </a:cxn>
              <a:cxn ang="T81">
                <a:pos x="T18" y="T19"/>
              </a:cxn>
              <a:cxn ang="T82">
                <a:pos x="T20" y="T21"/>
              </a:cxn>
              <a:cxn ang="T83">
                <a:pos x="T22" y="T23"/>
              </a:cxn>
              <a:cxn ang="T84">
                <a:pos x="T24" y="T25"/>
              </a:cxn>
              <a:cxn ang="T85">
                <a:pos x="T26" y="T27"/>
              </a:cxn>
              <a:cxn ang="T86">
                <a:pos x="T28" y="T29"/>
              </a:cxn>
              <a:cxn ang="T87">
                <a:pos x="T30" y="T31"/>
              </a:cxn>
              <a:cxn ang="T88">
                <a:pos x="T32" y="T33"/>
              </a:cxn>
              <a:cxn ang="T89">
                <a:pos x="T34" y="T35"/>
              </a:cxn>
              <a:cxn ang="T90">
                <a:pos x="T36" y="T37"/>
              </a:cxn>
              <a:cxn ang="T91">
                <a:pos x="T38" y="T39"/>
              </a:cxn>
              <a:cxn ang="T92">
                <a:pos x="T40" y="T41"/>
              </a:cxn>
              <a:cxn ang="T93">
                <a:pos x="T42" y="T43"/>
              </a:cxn>
              <a:cxn ang="T94">
                <a:pos x="T44" y="T45"/>
              </a:cxn>
              <a:cxn ang="T95">
                <a:pos x="T46" y="T47"/>
              </a:cxn>
              <a:cxn ang="T96">
                <a:pos x="T48" y="T49"/>
              </a:cxn>
              <a:cxn ang="T97">
                <a:pos x="T50" y="T51"/>
              </a:cxn>
              <a:cxn ang="T98">
                <a:pos x="T52" y="T53"/>
              </a:cxn>
              <a:cxn ang="T99">
                <a:pos x="T54" y="T55"/>
              </a:cxn>
              <a:cxn ang="T100">
                <a:pos x="T56" y="T57"/>
              </a:cxn>
              <a:cxn ang="T101">
                <a:pos x="T58" y="T59"/>
              </a:cxn>
              <a:cxn ang="T102">
                <a:pos x="T60" y="T61"/>
              </a:cxn>
              <a:cxn ang="T103">
                <a:pos x="T62" y="T63"/>
              </a:cxn>
              <a:cxn ang="T104">
                <a:pos x="T64" y="T65"/>
              </a:cxn>
              <a:cxn ang="T105">
                <a:pos x="T66" y="T67"/>
              </a:cxn>
              <a:cxn ang="T106">
                <a:pos x="T68" y="T69"/>
              </a:cxn>
              <a:cxn ang="T107">
                <a:pos x="T70" y="T71"/>
              </a:cxn>
            </a:cxnLst>
            <a:rect l="0" t="0" r="r" b="b"/>
            <a:pathLst>
              <a:path w="21600" h="21600">
                <a:moveTo>
                  <a:pt x="20709" y="14020"/>
                </a:moveTo>
                <a:cubicBezTo>
                  <a:pt x="20951" y="14020"/>
                  <a:pt x="21162" y="14126"/>
                  <a:pt x="21336" y="14334"/>
                </a:cubicBezTo>
                <a:cubicBezTo>
                  <a:pt x="21512" y="14549"/>
                  <a:pt x="21600" y="14810"/>
                  <a:pt x="21600" y="15116"/>
                </a:cubicBezTo>
                <a:lnTo>
                  <a:pt x="21600" y="20504"/>
                </a:lnTo>
                <a:cubicBezTo>
                  <a:pt x="21600" y="20816"/>
                  <a:pt x="21512" y="21071"/>
                  <a:pt x="21336" y="21286"/>
                </a:cubicBezTo>
                <a:cubicBezTo>
                  <a:pt x="21162" y="21494"/>
                  <a:pt x="20951" y="21600"/>
                  <a:pt x="20709" y="21600"/>
                </a:cubicBezTo>
                <a:lnTo>
                  <a:pt x="16198" y="21600"/>
                </a:lnTo>
                <a:cubicBezTo>
                  <a:pt x="15940" y="21600"/>
                  <a:pt x="15730" y="21494"/>
                  <a:pt x="15564" y="21286"/>
                </a:cubicBezTo>
                <a:cubicBezTo>
                  <a:pt x="15400" y="21071"/>
                  <a:pt x="15316" y="20816"/>
                  <a:pt x="15316" y="20504"/>
                </a:cubicBezTo>
                <a:lnTo>
                  <a:pt x="15316" y="15116"/>
                </a:lnTo>
                <a:cubicBezTo>
                  <a:pt x="15316" y="14810"/>
                  <a:pt x="15400" y="14549"/>
                  <a:pt x="15571" y="14334"/>
                </a:cubicBezTo>
                <a:cubicBezTo>
                  <a:pt x="15737" y="14126"/>
                  <a:pt x="15945" y="14020"/>
                  <a:pt x="16198" y="14020"/>
                </a:cubicBezTo>
                <a:lnTo>
                  <a:pt x="17789" y="14020"/>
                </a:lnTo>
                <a:lnTo>
                  <a:pt x="17789" y="11869"/>
                </a:lnTo>
                <a:cubicBezTo>
                  <a:pt x="17789" y="11699"/>
                  <a:pt x="17708" y="11611"/>
                  <a:pt x="17544" y="11602"/>
                </a:cubicBezTo>
                <a:lnTo>
                  <a:pt x="11473" y="11602"/>
                </a:lnTo>
                <a:lnTo>
                  <a:pt x="11473" y="14020"/>
                </a:lnTo>
                <a:lnTo>
                  <a:pt x="13054" y="14020"/>
                </a:lnTo>
                <a:cubicBezTo>
                  <a:pt x="13297" y="14020"/>
                  <a:pt x="13507" y="14126"/>
                  <a:pt x="13681" y="14334"/>
                </a:cubicBezTo>
                <a:cubicBezTo>
                  <a:pt x="13857" y="14549"/>
                  <a:pt x="13945" y="14810"/>
                  <a:pt x="13945" y="15116"/>
                </a:cubicBezTo>
                <a:lnTo>
                  <a:pt x="13945" y="20504"/>
                </a:lnTo>
                <a:cubicBezTo>
                  <a:pt x="13945" y="20816"/>
                  <a:pt x="13857" y="21071"/>
                  <a:pt x="13681" y="21286"/>
                </a:cubicBezTo>
                <a:cubicBezTo>
                  <a:pt x="13507" y="21494"/>
                  <a:pt x="13297" y="21600"/>
                  <a:pt x="13054" y="21600"/>
                </a:cubicBezTo>
                <a:lnTo>
                  <a:pt x="8543" y="21600"/>
                </a:lnTo>
                <a:cubicBezTo>
                  <a:pt x="8298" y="21600"/>
                  <a:pt x="8090" y="21494"/>
                  <a:pt x="7914" y="21286"/>
                </a:cubicBezTo>
                <a:cubicBezTo>
                  <a:pt x="7740" y="21071"/>
                  <a:pt x="7652" y="20816"/>
                  <a:pt x="7652" y="20504"/>
                </a:cubicBezTo>
                <a:lnTo>
                  <a:pt x="7652" y="15116"/>
                </a:lnTo>
                <a:cubicBezTo>
                  <a:pt x="7652" y="14810"/>
                  <a:pt x="7740" y="14549"/>
                  <a:pt x="7914" y="14334"/>
                </a:cubicBezTo>
                <a:cubicBezTo>
                  <a:pt x="8090" y="14126"/>
                  <a:pt x="8298" y="14020"/>
                  <a:pt x="8543" y="14020"/>
                </a:cubicBezTo>
                <a:lnTo>
                  <a:pt x="10124" y="14020"/>
                </a:lnTo>
                <a:lnTo>
                  <a:pt x="10124" y="11602"/>
                </a:lnTo>
                <a:lnTo>
                  <a:pt x="4056" y="11602"/>
                </a:lnTo>
                <a:cubicBezTo>
                  <a:pt x="3902" y="11602"/>
                  <a:pt x="3821" y="11690"/>
                  <a:pt x="3821" y="11869"/>
                </a:cubicBezTo>
                <a:lnTo>
                  <a:pt x="3821" y="14020"/>
                </a:lnTo>
                <a:lnTo>
                  <a:pt x="5402" y="14020"/>
                </a:lnTo>
                <a:cubicBezTo>
                  <a:pt x="5662" y="14020"/>
                  <a:pt x="5875" y="14126"/>
                  <a:pt x="6054" y="14334"/>
                </a:cubicBezTo>
                <a:cubicBezTo>
                  <a:pt x="6230" y="14549"/>
                  <a:pt x="6316" y="14810"/>
                  <a:pt x="6316" y="15116"/>
                </a:cubicBezTo>
                <a:lnTo>
                  <a:pt x="6316" y="20504"/>
                </a:lnTo>
                <a:cubicBezTo>
                  <a:pt x="6316" y="20816"/>
                  <a:pt x="6230" y="21071"/>
                  <a:pt x="6054" y="21286"/>
                </a:cubicBezTo>
                <a:cubicBezTo>
                  <a:pt x="5877" y="21494"/>
                  <a:pt x="5664" y="21600"/>
                  <a:pt x="5402" y="21600"/>
                </a:cubicBezTo>
                <a:lnTo>
                  <a:pt x="913" y="21600"/>
                </a:lnTo>
                <a:cubicBezTo>
                  <a:pt x="658" y="21600"/>
                  <a:pt x="441" y="21494"/>
                  <a:pt x="262" y="21286"/>
                </a:cubicBezTo>
                <a:cubicBezTo>
                  <a:pt x="88" y="21071"/>
                  <a:pt x="0" y="20816"/>
                  <a:pt x="0" y="20504"/>
                </a:cubicBezTo>
                <a:lnTo>
                  <a:pt x="0" y="15116"/>
                </a:lnTo>
                <a:cubicBezTo>
                  <a:pt x="0" y="14810"/>
                  <a:pt x="88" y="14549"/>
                  <a:pt x="262" y="14334"/>
                </a:cubicBezTo>
                <a:cubicBezTo>
                  <a:pt x="438" y="14126"/>
                  <a:pt x="656" y="14020"/>
                  <a:pt x="913" y="14020"/>
                </a:cubicBezTo>
                <a:lnTo>
                  <a:pt x="2472" y="14020"/>
                </a:lnTo>
                <a:lnTo>
                  <a:pt x="2472" y="11869"/>
                </a:lnTo>
                <a:cubicBezTo>
                  <a:pt x="2472" y="11352"/>
                  <a:pt x="2629" y="10912"/>
                  <a:pt x="2942" y="10544"/>
                </a:cubicBezTo>
                <a:cubicBezTo>
                  <a:pt x="3253" y="10180"/>
                  <a:pt x="3623" y="9998"/>
                  <a:pt x="4054" y="9998"/>
                </a:cubicBezTo>
                <a:lnTo>
                  <a:pt x="10122" y="9998"/>
                </a:lnTo>
                <a:lnTo>
                  <a:pt x="10122" y="7551"/>
                </a:lnTo>
                <a:lnTo>
                  <a:pt x="8541" y="7551"/>
                </a:lnTo>
                <a:cubicBezTo>
                  <a:pt x="8296" y="7551"/>
                  <a:pt x="8088" y="7451"/>
                  <a:pt x="7912" y="7248"/>
                </a:cubicBezTo>
                <a:cubicBezTo>
                  <a:pt x="7738" y="7045"/>
                  <a:pt x="7650" y="6790"/>
                  <a:pt x="7650" y="6484"/>
                </a:cubicBezTo>
                <a:lnTo>
                  <a:pt x="7650" y="1066"/>
                </a:lnTo>
                <a:cubicBezTo>
                  <a:pt x="7650" y="776"/>
                  <a:pt x="7738" y="523"/>
                  <a:pt x="7912" y="314"/>
                </a:cubicBezTo>
                <a:cubicBezTo>
                  <a:pt x="8088" y="103"/>
                  <a:pt x="8296" y="0"/>
                  <a:pt x="8541" y="0"/>
                </a:cubicBezTo>
                <a:lnTo>
                  <a:pt x="13052" y="0"/>
                </a:lnTo>
                <a:cubicBezTo>
                  <a:pt x="13294" y="0"/>
                  <a:pt x="13505" y="103"/>
                  <a:pt x="13679" y="314"/>
                </a:cubicBezTo>
                <a:cubicBezTo>
                  <a:pt x="13855" y="523"/>
                  <a:pt x="13943" y="776"/>
                  <a:pt x="13943" y="1066"/>
                </a:cubicBezTo>
                <a:lnTo>
                  <a:pt x="13943" y="6484"/>
                </a:lnTo>
                <a:cubicBezTo>
                  <a:pt x="13943" y="6790"/>
                  <a:pt x="13855" y="7045"/>
                  <a:pt x="13679" y="7248"/>
                </a:cubicBezTo>
                <a:cubicBezTo>
                  <a:pt x="13505" y="7451"/>
                  <a:pt x="13294" y="7551"/>
                  <a:pt x="13052" y="7551"/>
                </a:cubicBezTo>
                <a:lnTo>
                  <a:pt x="11471" y="7551"/>
                </a:lnTo>
                <a:lnTo>
                  <a:pt x="11471" y="9998"/>
                </a:lnTo>
                <a:lnTo>
                  <a:pt x="17541" y="9998"/>
                </a:lnTo>
                <a:cubicBezTo>
                  <a:pt x="17970" y="9998"/>
                  <a:pt x="18339" y="10177"/>
                  <a:pt x="18653" y="10539"/>
                </a:cubicBezTo>
                <a:cubicBezTo>
                  <a:pt x="18966" y="10900"/>
                  <a:pt x="19123" y="11344"/>
                  <a:pt x="19123" y="11869"/>
                </a:cubicBezTo>
                <a:lnTo>
                  <a:pt x="19123" y="14020"/>
                </a:lnTo>
                <a:lnTo>
                  <a:pt x="20709" y="14020"/>
                </a:lnTo>
                <a:close/>
                <a:moveTo>
                  <a:pt x="20709" y="14020"/>
                </a:moveTo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lIns="0" tIns="0" rIns="0" bIns="0"/>
          <a:lstStyle/>
          <a:p>
            <a:pPr>
              <a:lnSpc>
                <a:spcPct val="130000"/>
              </a:lnSpc>
            </a:pPr>
            <a:endParaRPr lang="zh-CN" altLang="en-US" sz="200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1767" name="AutoShape 16"/>
          <p:cNvSpPr/>
          <p:nvPr/>
        </p:nvSpPr>
        <p:spPr bwMode="auto">
          <a:xfrm>
            <a:off x="8610891" y="4342562"/>
            <a:ext cx="425253" cy="411859"/>
          </a:xfrm>
          <a:custGeom>
            <a:avLst/>
            <a:gdLst>
              <a:gd name="T0" fmla="*/ 375933 w 21600"/>
              <a:gd name="T1" fmla="*/ 0 h 21600"/>
              <a:gd name="T2" fmla="*/ 27292 w 21600"/>
              <a:gd name="T3" fmla="*/ 0 h 21600"/>
              <a:gd name="T4" fmla="*/ 0 w 21600"/>
              <a:gd name="T5" fmla="*/ 27680 h 21600"/>
              <a:gd name="T6" fmla="*/ 0 w 21600"/>
              <a:gd name="T7" fmla="*/ 279822 h 21600"/>
              <a:gd name="T8" fmla="*/ 27292 w 21600"/>
              <a:gd name="T9" fmla="*/ 307502 h 21600"/>
              <a:gd name="T10" fmla="*/ 160693 w 21600"/>
              <a:gd name="T11" fmla="*/ 307502 h 21600"/>
              <a:gd name="T12" fmla="*/ 118242 w 21600"/>
              <a:gd name="T13" fmla="*/ 362845 h 21600"/>
              <a:gd name="T14" fmla="*/ 118242 w 21600"/>
              <a:gd name="T15" fmla="*/ 390525 h 21600"/>
              <a:gd name="T16" fmla="*/ 160693 w 21600"/>
              <a:gd name="T17" fmla="*/ 390525 h 21600"/>
              <a:gd name="T18" fmla="*/ 242532 w 21600"/>
              <a:gd name="T19" fmla="*/ 390525 h 21600"/>
              <a:gd name="T20" fmla="*/ 281959 w 21600"/>
              <a:gd name="T21" fmla="*/ 390525 h 21600"/>
              <a:gd name="T22" fmla="*/ 281959 w 21600"/>
              <a:gd name="T23" fmla="*/ 362845 h 21600"/>
              <a:gd name="T24" fmla="*/ 242532 w 21600"/>
              <a:gd name="T25" fmla="*/ 307502 h 21600"/>
              <a:gd name="T26" fmla="*/ 375933 w 21600"/>
              <a:gd name="T27" fmla="*/ 307502 h 21600"/>
              <a:gd name="T28" fmla="*/ 403225 w 21600"/>
              <a:gd name="T29" fmla="*/ 279822 h 21600"/>
              <a:gd name="T30" fmla="*/ 403225 w 21600"/>
              <a:gd name="T31" fmla="*/ 27680 h 21600"/>
              <a:gd name="T32" fmla="*/ 375933 w 21600"/>
              <a:gd name="T33" fmla="*/ 0 h 21600"/>
              <a:gd name="T34" fmla="*/ 178875 w 21600"/>
              <a:gd name="T35" fmla="*/ 273675 h 21600"/>
              <a:gd name="T36" fmla="*/ 203125 w 21600"/>
              <a:gd name="T37" fmla="*/ 252142 h 21600"/>
              <a:gd name="T38" fmla="*/ 227374 w 21600"/>
              <a:gd name="T39" fmla="*/ 273675 h 21600"/>
              <a:gd name="T40" fmla="*/ 203125 w 21600"/>
              <a:gd name="T41" fmla="*/ 298282 h 21600"/>
              <a:gd name="T42" fmla="*/ 178875 w 21600"/>
              <a:gd name="T43" fmla="*/ 273675 h 21600"/>
              <a:gd name="T44" fmla="*/ 372908 w 21600"/>
              <a:gd name="T45" fmla="*/ 242921 h 21600"/>
              <a:gd name="T46" fmla="*/ 27292 w 21600"/>
              <a:gd name="T47" fmla="*/ 242921 h 21600"/>
              <a:gd name="T48" fmla="*/ 27292 w 21600"/>
              <a:gd name="T49" fmla="*/ 30754 h 21600"/>
              <a:gd name="T50" fmla="*/ 372908 w 21600"/>
              <a:gd name="T51" fmla="*/ 30754 h 21600"/>
              <a:gd name="T52" fmla="*/ 372908 w 21600"/>
              <a:gd name="T53" fmla="*/ 242921 h 21600"/>
              <a:gd name="T54" fmla="*/ 372908 w 21600"/>
              <a:gd name="T55" fmla="*/ 242921 h 21600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</a:gdLst>
            <a:ahLst/>
            <a:cxnLst>
              <a:cxn ang="T56">
                <a:pos x="T0" y="T1"/>
              </a:cxn>
              <a:cxn ang="T57">
                <a:pos x="T2" y="T3"/>
              </a:cxn>
              <a:cxn ang="T58">
                <a:pos x="T4" y="T5"/>
              </a:cxn>
              <a:cxn ang="T59">
                <a:pos x="T6" y="T7"/>
              </a:cxn>
              <a:cxn ang="T60">
                <a:pos x="T8" y="T9"/>
              </a:cxn>
              <a:cxn ang="T61">
                <a:pos x="T10" y="T11"/>
              </a:cxn>
              <a:cxn ang="T62">
                <a:pos x="T12" y="T13"/>
              </a:cxn>
              <a:cxn ang="T63">
                <a:pos x="T14" y="T15"/>
              </a:cxn>
              <a:cxn ang="T64">
                <a:pos x="T16" y="T17"/>
              </a:cxn>
              <a:cxn ang="T65">
                <a:pos x="T18" y="T19"/>
              </a:cxn>
              <a:cxn ang="T66">
                <a:pos x="T20" y="T21"/>
              </a:cxn>
              <a:cxn ang="T67">
                <a:pos x="T22" y="T23"/>
              </a:cxn>
              <a:cxn ang="T68">
                <a:pos x="T24" y="T25"/>
              </a:cxn>
              <a:cxn ang="T69">
                <a:pos x="T26" y="T27"/>
              </a:cxn>
              <a:cxn ang="T70">
                <a:pos x="T28" y="T29"/>
              </a:cxn>
              <a:cxn ang="T71">
                <a:pos x="T30" y="T31"/>
              </a:cxn>
              <a:cxn ang="T72">
                <a:pos x="T32" y="T33"/>
              </a:cxn>
              <a:cxn ang="T73">
                <a:pos x="T34" y="T35"/>
              </a:cxn>
              <a:cxn ang="T74">
                <a:pos x="T36" y="T37"/>
              </a:cxn>
              <a:cxn ang="T75">
                <a:pos x="T38" y="T39"/>
              </a:cxn>
              <a:cxn ang="T76">
                <a:pos x="T40" y="T41"/>
              </a:cxn>
              <a:cxn ang="T77">
                <a:pos x="T42" y="T43"/>
              </a:cxn>
              <a:cxn ang="T78">
                <a:pos x="T44" y="T45"/>
              </a:cxn>
              <a:cxn ang="T79">
                <a:pos x="T46" y="T47"/>
              </a:cxn>
              <a:cxn ang="T80">
                <a:pos x="T48" y="T49"/>
              </a:cxn>
              <a:cxn ang="T81">
                <a:pos x="T50" y="T51"/>
              </a:cxn>
              <a:cxn ang="T82">
                <a:pos x="T52" y="T53"/>
              </a:cxn>
              <a:cxn ang="T83">
                <a:pos x="T54" y="T55"/>
              </a:cxn>
            </a:cxnLst>
            <a:rect l="0" t="0" r="r" b="b"/>
            <a:pathLst>
              <a:path w="21600" h="21600">
                <a:moveTo>
                  <a:pt x="20138" y="0"/>
                </a:moveTo>
                <a:cubicBezTo>
                  <a:pt x="1462" y="0"/>
                  <a:pt x="1462" y="0"/>
                  <a:pt x="1462" y="0"/>
                </a:cubicBezTo>
                <a:cubicBezTo>
                  <a:pt x="650" y="0"/>
                  <a:pt x="0" y="680"/>
                  <a:pt x="0" y="1531"/>
                </a:cubicBezTo>
                <a:cubicBezTo>
                  <a:pt x="0" y="15477"/>
                  <a:pt x="0" y="15477"/>
                  <a:pt x="0" y="15477"/>
                </a:cubicBezTo>
                <a:cubicBezTo>
                  <a:pt x="0" y="16328"/>
                  <a:pt x="650" y="17008"/>
                  <a:pt x="1462" y="17008"/>
                </a:cubicBezTo>
                <a:cubicBezTo>
                  <a:pt x="8608" y="17008"/>
                  <a:pt x="8608" y="17008"/>
                  <a:pt x="8608" y="17008"/>
                </a:cubicBezTo>
                <a:cubicBezTo>
                  <a:pt x="8608" y="17008"/>
                  <a:pt x="8932" y="20069"/>
                  <a:pt x="6334" y="20069"/>
                </a:cubicBezTo>
                <a:cubicBezTo>
                  <a:pt x="6334" y="21600"/>
                  <a:pt x="6334" y="21600"/>
                  <a:pt x="6334" y="21600"/>
                </a:cubicBezTo>
                <a:cubicBezTo>
                  <a:pt x="8608" y="21600"/>
                  <a:pt x="8608" y="21600"/>
                  <a:pt x="8608" y="21600"/>
                </a:cubicBezTo>
                <a:cubicBezTo>
                  <a:pt x="12992" y="21600"/>
                  <a:pt x="12992" y="21600"/>
                  <a:pt x="12992" y="21600"/>
                </a:cubicBezTo>
                <a:cubicBezTo>
                  <a:pt x="15104" y="21600"/>
                  <a:pt x="15104" y="21600"/>
                  <a:pt x="15104" y="21600"/>
                </a:cubicBezTo>
                <a:cubicBezTo>
                  <a:pt x="15104" y="20069"/>
                  <a:pt x="15104" y="20069"/>
                  <a:pt x="15104" y="20069"/>
                </a:cubicBezTo>
                <a:cubicBezTo>
                  <a:pt x="12505" y="20069"/>
                  <a:pt x="12992" y="17008"/>
                  <a:pt x="12992" y="17008"/>
                </a:cubicBezTo>
                <a:cubicBezTo>
                  <a:pt x="20138" y="17008"/>
                  <a:pt x="20138" y="17008"/>
                  <a:pt x="20138" y="17008"/>
                </a:cubicBezTo>
                <a:cubicBezTo>
                  <a:pt x="20950" y="17008"/>
                  <a:pt x="21600" y="16328"/>
                  <a:pt x="21600" y="15477"/>
                </a:cubicBezTo>
                <a:cubicBezTo>
                  <a:pt x="21600" y="1531"/>
                  <a:pt x="21600" y="1531"/>
                  <a:pt x="21600" y="1531"/>
                </a:cubicBezTo>
                <a:cubicBezTo>
                  <a:pt x="21600" y="680"/>
                  <a:pt x="20950" y="0"/>
                  <a:pt x="20138" y="0"/>
                </a:cubicBezTo>
                <a:close/>
                <a:moveTo>
                  <a:pt x="9582" y="15137"/>
                </a:moveTo>
                <a:cubicBezTo>
                  <a:pt x="9582" y="14457"/>
                  <a:pt x="10232" y="13946"/>
                  <a:pt x="10881" y="13946"/>
                </a:cubicBezTo>
                <a:cubicBezTo>
                  <a:pt x="11531" y="13946"/>
                  <a:pt x="12180" y="14457"/>
                  <a:pt x="12180" y="15137"/>
                </a:cubicBezTo>
                <a:cubicBezTo>
                  <a:pt x="12180" y="15817"/>
                  <a:pt x="11531" y="16498"/>
                  <a:pt x="10881" y="16498"/>
                </a:cubicBezTo>
                <a:cubicBezTo>
                  <a:pt x="10232" y="16498"/>
                  <a:pt x="9582" y="15817"/>
                  <a:pt x="9582" y="15137"/>
                </a:cubicBezTo>
                <a:close/>
                <a:moveTo>
                  <a:pt x="19976" y="13436"/>
                </a:moveTo>
                <a:cubicBezTo>
                  <a:pt x="1462" y="13436"/>
                  <a:pt x="1462" y="13436"/>
                  <a:pt x="1462" y="13436"/>
                </a:cubicBezTo>
                <a:cubicBezTo>
                  <a:pt x="1462" y="1701"/>
                  <a:pt x="1462" y="1701"/>
                  <a:pt x="1462" y="1701"/>
                </a:cubicBezTo>
                <a:cubicBezTo>
                  <a:pt x="19976" y="1701"/>
                  <a:pt x="19976" y="1701"/>
                  <a:pt x="19976" y="1701"/>
                </a:cubicBezTo>
                <a:lnTo>
                  <a:pt x="19976" y="13436"/>
                </a:lnTo>
                <a:close/>
                <a:moveTo>
                  <a:pt x="19976" y="13436"/>
                </a:moveTo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lIns="0" tIns="0" rIns="0" bIns="0"/>
          <a:lstStyle/>
          <a:p>
            <a:pPr>
              <a:lnSpc>
                <a:spcPct val="130000"/>
              </a:lnSpc>
            </a:pPr>
            <a:endParaRPr lang="zh-CN" altLang="en-US" sz="200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1769" name="Rectangle 21"/>
          <p:cNvSpPr>
            <a:spLocks noChangeArrowheads="1"/>
          </p:cNvSpPr>
          <p:nvPr/>
        </p:nvSpPr>
        <p:spPr bwMode="auto">
          <a:xfrm>
            <a:off x="7171001" y="3373954"/>
            <a:ext cx="100297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 sz="2800" b="1" dirty="0" smtClean="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03</a:t>
            </a:r>
            <a:endParaRPr lang="en-US" sz="2800" b="1" dirty="0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1771" name="Rectangle 21"/>
          <p:cNvSpPr>
            <a:spLocks noChangeArrowheads="1"/>
          </p:cNvSpPr>
          <p:nvPr/>
        </p:nvSpPr>
        <p:spPr bwMode="auto">
          <a:xfrm>
            <a:off x="8332622" y="4735958"/>
            <a:ext cx="1001878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 sz="2800" b="1" dirty="0" smtClean="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04</a:t>
            </a:r>
            <a:endParaRPr lang="en-US" sz="2800" b="1" dirty="0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3" name="TextBox 23"/>
          <p:cNvSpPr txBox="1"/>
          <p:nvPr/>
        </p:nvSpPr>
        <p:spPr>
          <a:xfrm>
            <a:off x="1147354" y="5745769"/>
            <a:ext cx="2760773" cy="5759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05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点击添加</a:t>
            </a:r>
            <a:r>
              <a:rPr lang="zh-CN" altLang="en-US" sz="105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相点击即可编辑点击即可编辑点击即可编辑字</a:t>
            </a:r>
            <a:r>
              <a:rPr lang="zh-CN" altLang="en-US" sz="105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，点击添加相关标题文字。</a:t>
            </a:r>
            <a:endParaRPr lang="en-GB" altLang="zh-CN" sz="105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24" name="TextBox 24"/>
          <p:cNvSpPr txBox="1"/>
          <p:nvPr/>
        </p:nvSpPr>
        <p:spPr>
          <a:xfrm>
            <a:off x="1147354" y="5429011"/>
            <a:ext cx="100540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600" dirty="0" smtClean="0">
                <a:solidFill>
                  <a:schemeClr val="tx1">
                    <a:lumMod val="65000"/>
                    <a:lumOff val="35000"/>
                  </a:schemeClr>
                </a:solidFill>
                <a:ea typeface="微软雅黑" panose="020B0503020204020204" pitchFamily="34" charset="-122"/>
              </a:rPr>
              <a:t>内部因素</a:t>
            </a:r>
            <a:endParaRPr lang="zh-CN" altLang="en-US" sz="1600" dirty="0">
              <a:solidFill>
                <a:schemeClr val="tx1">
                  <a:lumMod val="65000"/>
                  <a:lumOff val="35000"/>
                </a:schemeClr>
              </a:solidFill>
              <a:ea typeface="微软雅黑" panose="020B0503020204020204" pitchFamily="34" charset="-122"/>
            </a:endParaRPr>
          </a:p>
        </p:txBody>
      </p:sp>
      <p:sp>
        <p:nvSpPr>
          <p:cNvPr id="25" name="TextBox 23"/>
          <p:cNvSpPr txBox="1"/>
          <p:nvPr/>
        </p:nvSpPr>
        <p:spPr>
          <a:xfrm>
            <a:off x="3137820" y="1655319"/>
            <a:ext cx="2760773" cy="8194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05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点击添加相关标题文字，点击添加相关标题文字，点击添加相关标题文字，点击添加相关标题文字。</a:t>
            </a:r>
            <a:endParaRPr lang="en-GB" altLang="zh-CN" sz="105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26" name="TextBox 24"/>
          <p:cNvSpPr txBox="1"/>
          <p:nvPr/>
        </p:nvSpPr>
        <p:spPr>
          <a:xfrm>
            <a:off x="3137820" y="1338561"/>
            <a:ext cx="100540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600" dirty="0" smtClean="0">
                <a:solidFill>
                  <a:schemeClr val="tx1">
                    <a:lumMod val="65000"/>
                    <a:lumOff val="35000"/>
                  </a:schemeClr>
                </a:solidFill>
                <a:ea typeface="微软雅黑" panose="020B0503020204020204" pitchFamily="34" charset="-122"/>
              </a:rPr>
              <a:t>内部因素</a:t>
            </a:r>
            <a:endParaRPr lang="zh-CN" altLang="en-US" sz="1600" dirty="0">
              <a:solidFill>
                <a:schemeClr val="tx1">
                  <a:lumMod val="65000"/>
                  <a:lumOff val="35000"/>
                </a:schemeClr>
              </a:solidFill>
              <a:ea typeface="微软雅黑" panose="020B0503020204020204" pitchFamily="34" charset="-122"/>
            </a:endParaRPr>
          </a:p>
        </p:txBody>
      </p:sp>
      <p:sp>
        <p:nvSpPr>
          <p:cNvPr id="27" name="TextBox 23"/>
          <p:cNvSpPr txBox="1"/>
          <p:nvPr/>
        </p:nvSpPr>
        <p:spPr>
          <a:xfrm>
            <a:off x="6573727" y="1617219"/>
            <a:ext cx="2760773" cy="8194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05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点击添加相关标题文字，点击添加相关标题文字，点击添加相关标题文字，点击添加相关标题文字。</a:t>
            </a:r>
            <a:endParaRPr lang="en-GB" altLang="zh-CN" sz="105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28" name="TextBox 24"/>
          <p:cNvSpPr txBox="1"/>
          <p:nvPr/>
        </p:nvSpPr>
        <p:spPr>
          <a:xfrm>
            <a:off x="6622797" y="1324319"/>
            <a:ext cx="100540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600" dirty="0" smtClean="0">
                <a:solidFill>
                  <a:schemeClr val="tx1">
                    <a:lumMod val="65000"/>
                    <a:lumOff val="35000"/>
                  </a:schemeClr>
                </a:solidFill>
                <a:ea typeface="微软雅黑" panose="020B0503020204020204" pitchFamily="34" charset="-122"/>
              </a:rPr>
              <a:t>外部因素</a:t>
            </a:r>
            <a:endParaRPr lang="zh-CN" altLang="en-US" sz="1600" dirty="0">
              <a:solidFill>
                <a:schemeClr val="tx1">
                  <a:lumMod val="65000"/>
                  <a:lumOff val="35000"/>
                </a:schemeClr>
              </a:solidFill>
              <a:ea typeface="微软雅黑" panose="020B0503020204020204" pitchFamily="34" charset="-122"/>
            </a:endParaRPr>
          </a:p>
        </p:txBody>
      </p:sp>
      <p:sp>
        <p:nvSpPr>
          <p:cNvPr id="29" name="TextBox 23"/>
          <p:cNvSpPr txBox="1"/>
          <p:nvPr/>
        </p:nvSpPr>
        <p:spPr>
          <a:xfrm>
            <a:off x="9186454" y="5802919"/>
            <a:ext cx="2760773" cy="8194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05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点击添加相关标题文字，点击添加相关标题文字，点击添加相关标题文字，点击添加相关标题文字。</a:t>
            </a:r>
            <a:endParaRPr lang="en-GB" altLang="zh-CN" sz="105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30" name="TextBox 24"/>
          <p:cNvSpPr txBox="1"/>
          <p:nvPr/>
        </p:nvSpPr>
        <p:spPr>
          <a:xfrm>
            <a:off x="9235524" y="5510019"/>
            <a:ext cx="100540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600" dirty="0" smtClean="0">
                <a:solidFill>
                  <a:schemeClr val="tx1">
                    <a:lumMod val="65000"/>
                    <a:lumOff val="35000"/>
                  </a:schemeClr>
                </a:solidFill>
                <a:ea typeface="微软雅黑" panose="020B0503020204020204" pitchFamily="34" charset="-122"/>
              </a:rPr>
              <a:t>外部因素</a:t>
            </a:r>
            <a:endParaRPr lang="zh-CN" altLang="en-US" sz="1600" dirty="0">
              <a:solidFill>
                <a:schemeClr val="tx1">
                  <a:lumMod val="65000"/>
                  <a:lumOff val="35000"/>
                </a:schemeClr>
              </a:solidFill>
              <a:ea typeface="微软雅黑" panose="020B0503020204020204" pitchFamily="34" charset="-122"/>
            </a:endParaRPr>
          </a:p>
        </p:txBody>
      </p:sp>
      <p:sp>
        <p:nvSpPr>
          <p:cNvPr id="40" name="矩形 39"/>
          <p:cNvSpPr/>
          <p:nvPr/>
        </p:nvSpPr>
        <p:spPr>
          <a:xfrm>
            <a:off x="1028775" y="845134"/>
            <a:ext cx="1005403" cy="338554"/>
          </a:xfrm>
          <a:prstGeom prst="rect">
            <a:avLst/>
          </a:prstGeom>
          <a:effectLst/>
        </p:spPr>
        <p:txBody>
          <a:bodyPr vert="horz" wrap="none">
            <a:spAutoFit/>
          </a:bodyPr>
          <a:lstStyle/>
          <a:p>
            <a:r>
              <a:rPr lang="zh-CN" altLang="en-US" sz="1600" b="1" dirty="0" smtClean="0">
                <a:solidFill>
                  <a:srgbClr val="004193"/>
                </a:solidFill>
                <a:latin typeface="+mj-lt"/>
                <a:ea typeface="微软雅黑" panose="020B0503020204020204" pitchFamily="34" charset="-122"/>
              </a:rPr>
              <a:t>职业决策</a:t>
            </a:r>
            <a:endParaRPr lang="zh-CN" altLang="en-US" sz="1600" b="1" dirty="0">
              <a:solidFill>
                <a:srgbClr val="004193"/>
              </a:solidFill>
              <a:latin typeface="+mj-lt"/>
              <a:ea typeface="微软雅黑" panose="020B0503020204020204" pitchFamily="34" charset="-122"/>
            </a:endParaRPr>
          </a:p>
        </p:txBody>
      </p:sp>
      <p:sp>
        <p:nvSpPr>
          <p:cNvPr id="41" name="矩形 40"/>
          <p:cNvSpPr/>
          <p:nvPr/>
        </p:nvSpPr>
        <p:spPr>
          <a:xfrm>
            <a:off x="1028775" y="270071"/>
            <a:ext cx="604653" cy="707886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r>
              <a:rPr lang="en-US" altLang="zh-CN" sz="4000" dirty="0" smtClean="0">
                <a:solidFill>
                  <a:srgbClr val="004193"/>
                </a:solidFill>
                <a:latin typeface="Agency FB" panose="020B0503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04</a:t>
            </a:r>
            <a:endParaRPr lang="zh-CN" altLang="en-US" sz="4000" dirty="0">
              <a:solidFill>
                <a:srgbClr val="004193"/>
              </a:solidFill>
              <a:latin typeface="Agency FB" panose="020B0503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42" name="矩形 41"/>
          <p:cNvSpPr/>
          <p:nvPr/>
        </p:nvSpPr>
        <p:spPr>
          <a:xfrm>
            <a:off x="1028775" y="87933"/>
            <a:ext cx="778931" cy="369332"/>
          </a:xfrm>
          <a:prstGeom prst="rect">
            <a:avLst/>
          </a:prstGeom>
          <a:effectLst/>
        </p:spPr>
        <p:txBody>
          <a:bodyPr vert="horz" wrap="none">
            <a:spAutoFit/>
          </a:bodyPr>
          <a:lstStyle/>
          <a:p>
            <a:r>
              <a:rPr lang="en-US" altLang="zh-CN" dirty="0" smtClean="0">
                <a:solidFill>
                  <a:srgbClr val="004193"/>
                </a:solidFill>
                <a:latin typeface="+mj-lt"/>
                <a:ea typeface="微软雅黑" panose="020B0503020204020204" pitchFamily="34" charset="-122"/>
              </a:rPr>
              <a:t>PART</a:t>
            </a:r>
            <a:endParaRPr lang="zh-CN" altLang="en-US" dirty="0">
              <a:solidFill>
                <a:srgbClr val="004193"/>
              </a:solidFill>
              <a:latin typeface="+mj-lt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Tm="0">
        <p:fade/>
      </p:transition>
    </mc:Choice>
    <mc:Fallback>
      <p:transition spd="med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6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6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30" presetClass="entr" presetSubtype="0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800" decel="100000"/>
                                        <p:tgtEl>
                                          <p:spTgt spid="317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800" decel="100000" fill="hold"/>
                                        <p:tgtEl>
                                          <p:spTgt spid="3175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800" decel="100000" fill="hold"/>
                                        <p:tgtEl>
                                          <p:spTgt spid="317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800" decel="100000" fill="hold"/>
                                        <p:tgtEl>
                                          <p:spTgt spid="317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17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17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30" presetClass="entr" presetSubtype="0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800" decel="100000"/>
                                        <p:tgtEl>
                                          <p:spTgt spid="317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800" decel="100000" fill="hold"/>
                                        <p:tgtEl>
                                          <p:spTgt spid="3176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800" decel="100000" fill="hold"/>
                                        <p:tgtEl>
                                          <p:spTgt spid="317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800" decel="100000" fill="hold"/>
                                        <p:tgtEl>
                                          <p:spTgt spid="317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17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17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30" presetClass="entr" presetSubtype="0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800" decel="100000"/>
                                        <p:tgtEl>
                                          <p:spTgt spid="3176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800" decel="100000" fill="hold"/>
                                        <p:tgtEl>
                                          <p:spTgt spid="3176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800" decel="100000" fill="hold"/>
                                        <p:tgtEl>
                                          <p:spTgt spid="317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800" decel="100000" fill="hold"/>
                                        <p:tgtEl>
                                          <p:spTgt spid="317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17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17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30" presetClass="entr" presetSubtype="0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800" decel="100000"/>
                                        <p:tgtEl>
                                          <p:spTgt spid="317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800" decel="100000" fill="hold"/>
                                        <p:tgtEl>
                                          <p:spTgt spid="3175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800" decel="100000" fill="hold"/>
                                        <p:tgtEl>
                                          <p:spTgt spid="317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800" decel="100000" fill="hold"/>
                                        <p:tgtEl>
                                          <p:spTgt spid="317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17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17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30" presetClass="entr" presetSubtype="0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800" decel="100000"/>
                                        <p:tgtEl>
                                          <p:spTgt spid="317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800" decel="100000" fill="hold"/>
                                        <p:tgtEl>
                                          <p:spTgt spid="3176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800" decel="100000" fill="hold"/>
                                        <p:tgtEl>
                                          <p:spTgt spid="317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800" decel="100000" fill="hold"/>
                                        <p:tgtEl>
                                          <p:spTgt spid="317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17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17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30" presetClass="entr" presetSubtype="0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800" decel="100000"/>
                                        <p:tgtEl>
                                          <p:spTgt spid="3176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800" decel="100000" fill="hold"/>
                                        <p:tgtEl>
                                          <p:spTgt spid="3176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800" decel="100000" fill="hold"/>
                                        <p:tgtEl>
                                          <p:spTgt spid="317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800" decel="100000" fill="hold"/>
                                        <p:tgtEl>
                                          <p:spTgt spid="317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17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17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30" presetClass="entr" presetSubtype="0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800" decel="100000"/>
                                        <p:tgtEl>
                                          <p:spTgt spid="317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800" decel="100000" fill="hold"/>
                                        <p:tgtEl>
                                          <p:spTgt spid="3175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800" decel="100000" fill="hold"/>
                                        <p:tgtEl>
                                          <p:spTgt spid="317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800" decel="100000" fill="hold"/>
                                        <p:tgtEl>
                                          <p:spTgt spid="317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17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17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30" presetClass="entr" presetSubtype="0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800" decel="100000"/>
                                        <p:tgtEl>
                                          <p:spTgt spid="317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800" decel="100000" fill="hold"/>
                                        <p:tgtEl>
                                          <p:spTgt spid="3176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800" decel="100000" fill="hold"/>
                                        <p:tgtEl>
                                          <p:spTgt spid="317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800" decel="100000" fill="hold"/>
                                        <p:tgtEl>
                                          <p:spTgt spid="317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17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17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30" presetClass="entr" presetSubtype="0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800" decel="100000"/>
                                        <p:tgtEl>
                                          <p:spTgt spid="3176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4" dur="800" decel="100000" fill="hold"/>
                                        <p:tgtEl>
                                          <p:spTgt spid="3176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800" decel="100000" fill="hold"/>
                                        <p:tgtEl>
                                          <p:spTgt spid="317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800" decel="100000" fill="hold"/>
                                        <p:tgtEl>
                                          <p:spTgt spid="317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17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17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9" presetID="30" presetClass="entr" presetSubtype="0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800" decel="100000"/>
                                        <p:tgtEl>
                                          <p:spTgt spid="317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800" decel="100000" fill="hold"/>
                                        <p:tgtEl>
                                          <p:spTgt spid="3175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800" decel="100000" fill="hold"/>
                                        <p:tgtEl>
                                          <p:spTgt spid="317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800" decel="100000" fill="hold"/>
                                        <p:tgtEl>
                                          <p:spTgt spid="317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17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17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7" presetID="30" presetClass="entr" presetSubtype="0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800" decel="100000"/>
                                        <p:tgtEl>
                                          <p:spTgt spid="3176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0" dur="800" decel="100000" fill="hold"/>
                                        <p:tgtEl>
                                          <p:spTgt spid="3176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800" decel="100000" fill="hold"/>
                                        <p:tgtEl>
                                          <p:spTgt spid="317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800" decel="100000" fill="hold"/>
                                        <p:tgtEl>
                                          <p:spTgt spid="317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17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17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5" presetID="30" presetClass="entr" presetSubtype="0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800" decel="100000"/>
                                        <p:tgtEl>
                                          <p:spTgt spid="3177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8" dur="800" decel="100000" fill="hold"/>
                                        <p:tgtEl>
                                          <p:spTgt spid="3177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800" decel="100000" fill="hold"/>
                                        <p:tgtEl>
                                          <p:spTgt spid="317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800" decel="100000" fill="hold"/>
                                        <p:tgtEl>
                                          <p:spTgt spid="317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17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17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3" presetID="42" presetClass="entr" presetSubtype="0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1000"/>
                                        <p:tgtEl>
                                          <p:spTgt spid="317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6" dur="1000" fill="hold"/>
                                        <p:tgtEl>
                                          <p:spTgt spid="317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1000" fill="hold"/>
                                        <p:tgtEl>
                                          <p:spTgt spid="317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8" presetID="42" presetClass="entr" presetSubtype="0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0" dur="1000"/>
                                        <p:tgtEl>
                                          <p:spTgt spid="317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1" dur="1000" fill="hold"/>
                                        <p:tgtEl>
                                          <p:spTgt spid="317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1000" fill="hold"/>
                                        <p:tgtEl>
                                          <p:spTgt spid="317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3" presetID="42" presetClass="entr" presetSubtype="0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5" dur="1000"/>
                                        <p:tgtEl>
                                          <p:spTgt spid="317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6" dur="1000" fill="hold"/>
                                        <p:tgtEl>
                                          <p:spTgt spid="317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1000" fill="hold"/>
                                        <p:tgtEl>
                                          <p:spTgt spid="317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8" presetID="2" presetClass="entr" presetSubtype="9" fill="hold" grpId="0" nodeType="withEffect">
                                  <p:stCondLst>
                                    <p:cond delay="8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0" dur="5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1" dur="5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2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4" dur="500" fill="hold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5" dur="500" fill="hold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6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8" dur="500" fill="hold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9" dur="500" fill="hold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0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2" dur="50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3" dur="50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4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6" dur="500" fill="hold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7" dur="500" fill="hold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8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0" dur="500" fill="hold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1" dur="500" fill="hold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2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4" dur="5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5" dur="5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6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8" dur="500" fill="hold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9" dur="500" fill="hold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750" grpId="0" animBg="1"/>
      <p:bldP spid="31751" grpId="0" animBg="1"/>
      <p:bldP spid="31752" grpId="0" animBg="1"/>
      <p:bldP spid="31753" grpId="0" animBg="1"/>
      <p:bldP spid="31754" grpId="0" animBg="1"/>
      <p:bldP spid="31755" grpId="0" animBg="1"/>
      <p:bldP spid="31756" grpId="0" animBg="1"/>
      <p:bldP spid="31760" grpId="0" animBg="1"/>
      <p:bldP spid="31761" grpId="0"/>
      <p:bldP spid="31762" grpId="0" animBg="1"/>
      <p:bldP spid="31763" grpId="0"/>
      <p:bldP spid="31766" grpId="0" animBg="1"/>
      <p:bldP spid="31767" grpId="0" animBg="1"/>
      <p:bldP spid="31769" grpId="0"/>
      <p:bldP spid="31771" grpId="0"/>
      <p:bldP spid="23" grpId="0" build="p"/>
      <p:bldP spid="24" grpId="0" build="p"/>
      <p:bldP spid="25" grpId="0" build="p"/>
      <p:bldP spid="26" grpId="0" build="p"/>
      <p:bldP spid="27" grpId="0" build="p"/>
      <p:bldP spid="28" grpId="0" build="p"/>
      <p:bldP spid="29" grpId="0" build="p"/>
      <p:bldP spid="30" grpId="0" build="p"/>
      <p:bldP spid="40" grpId="0"/>
      <p:bldP spid="41" grpId="0"/>
      <p:bldP spid="4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3734184" y="2680221"/>
            <a:ext cx="1888128" cy="983371"/>
            <a:chOff x="3913901" y="5865040"/>
            <a:chExt cx="3322518" cy="1730427"/>
          </a:xfrm>
        </p:grpSpPr>
        <p:cxnSp>
          <p:nvCxnSpPr>
            <p:cNvPr id="49" name="直接连接符 84"/>
            <p:cNvCxnSpPr/>
            <p:nvPr/>
          </p:nvCxnSpPr>
          <p:spPr>
            <a:xfrm flipV="1">
              <a:off x="5664989" y="6731856"/>
              <a:ext cx="1571430" cy="1"/>
            </a:xfrm>
            <a:prstGeom prst="line">
              <a:avLst/>
            </a:prstGeom>
            <a:noFill/>
            <a:ln w="9525">
              <a:solidFill>
                <a:schemeClr val="bg1">
                  <a:lumMod val="65000"/>
                </a:schemeClr>
              </a:solidFill>
              <a:tailEnd type="oval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sp>
          <p:nvSpPr>
            <p:cNvPr id="50" name="弧形 85"/>
            <p:cNvSpPr/>
            <p:nvPr/>
          </p:nvSpPr>
          <p:spPr>
            <a:xfrm rot="16200000">
              <a:off x="3913901" y="5865040"/>
              <a:ext cx="1730427" cy="1730428"/>
            </a:xfrm>
            <a:prstGeom prst="arc">
              <a:avLst>
                <a:gd name="adj1" fmla="val 2657162"/>
                <a:gd name="adj2" fmla="val 8176062"/>
              </a:avLst>
            </a:prstGeom>
            <a:noFill/>
            <a:ln w="9525"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740">
                <a:latin typeface="Calibri Light" panose="020F0302020204030204"/>
              </a:endParaRPr>
            </a:p>
          </p:txBody>
        </p:sp>
      </p:grpSp>
      <p:grpSp>
        <p:nvGrpSpPr>
          <p:cNvPr id="54" name="Group 53"/>
          <p:cNvGrpSpPr/>
          <p:nvPr/>
        </p:nvGrpSpPr>
        <p:grpSpPr>
          <a:xfrm>
            <a:off x="1583166" y="2637792"/>
            <a:ext cx="1054224" cy="1054499"/>
            <a:chOff x="7683929" y="9649657"/>
            <a:chExt cx="1999231" cy="1999752"/>
          </a:xfrm>
        </p:grpSpPr>
        <p:grpSp>
          <p:nvGrpSpPr>
            <p:cNvPr id="79" name="Group 78"/>
            <p:cNvGrpSpPr/>
            <p:nvPr/>
          </p:nvGrpSpPr>
          <p:grpSpPr>
            <a:xfrm rot="21316916">
              <a:off x="7683929" y="9649657"/>
              <a:ext cx="1999231" cy="1999752"/>
              <a:chOff x="5013110" y="5059616"/>
              <a:chExt cx="3378533" cy="3379413"/>
            </a:xfrm>
          </p:grpSpPr>
          <p:sp>
            <p:nvSpPr>
              <p:cNvPr id="82" name="Oval 81"/>
              <p:cNvSpPr/>
              <p:nvPr/>
            </p:nvSpPr>
            <p:spPr>
              <a:xfrm>
                <a:off x="5013110" y="5059616"/>
                <a:ext cx="3378533" cy="3379413"/>
              </a:xfrm>
              <a:prstGeom prst="ellipse">
                <a:avLst/>
              </a:prstGeom>
              <a:solidFill>
                <a:schemeClr val="bg1">
                  <a:lumMod val="75000"/>
                  <a:alpha val="3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115703" tIns="57852" rIns="115703" bIns="57852" rtlCol="0" anchor="ctr"/>
              <a:lstStyle/>
              <a:p>
                <a:pPr algn="ctr"/>
                <a:endParaRPr lang="bg-BG">
                  <a:latin typeface="Calibri Light" panose="020F0302020204030204"/>
                </a:endParaRPr>
              </a:p>
            </p:txBody>
          </p:sp>
          <p:sp>
            <p:nvSpPr>
              <p:cNvPr id="83" name="Oval 82"/>
              <p:cNvSpPr/>
              <p:nvPr/>
            </p:nvSpPr>
            <p:spPr>
              <a:xfrm>
                <a:off x="5286107" y="5332685"/>
                <a:ext cx="2832537" cy="2833275"/>
              </a:xfrm>
              <a:prstGeom prst="ellipse">
                <a:avLst/>
              </a:prstGeom>
              <a:solidFill>
                <a:srgbClr val="43CAE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115703" tIns="57852" rIns="115703" bIns="57852" rtlCol="0" anchor="ctr"/>
              <a:lstStyle/>
              <a:p>
                <a:pPr algn="ctr"/>
                <a:endParaRPr lang="bg-BG">
                  <a:latin typeface="Calibri Light" panose="020F0302020204030204"/>
                </a:endParaRPr>
              </a:p>
            </p:txBody>
          </p:sp>
        </p:grpSp>
        <p:sp>
          <p:nvSpPr>
            <p:cNvPr id="80" name="Freeform 3"/>
            <p:cNvSpPr>
              <a:spLocks noChangeArrowheads="1"/>
            </p:cNvSpPr>
            <p:nvPr/>
          </p:nvSpPr>
          <p:spPr bwMode="auto">
            <a:xfrm>
              <a:off x="8300770" y="10295371"/>
              <a:ext cx="804670" cy="648009"/>
            </a:xfrm>
            <a:custGeom>
              <a:avLst/>
              <a:gdLst>
                <a:gd name="T0" fmla="*/ 487 w 497"/>
                <a:gd name="T1" fmla="*/ 71 h 400"/>
                <a:gd name="T2" fmla="*/ 487 w 497"/>
                <a:gd name="T3" fmla="*/ 71 h 400"/>
                <a:gd name="T4" fmla="*/ 372 w 497"/>
                <a:gd name="T5" fmla="*/ 0 h 400"/>
                <a:gd name="T6" fmla="*/ 354 w 497"/>
                <a:gd name="T7" fmla="*/ 0 h 400"/>
                <a:gd name="T8" fmla="*/ 248 w 497"/>
                <a:gd name="T9" fmla="*/ 71 h 400"/>
                <a:gd name="T10" fmla="*/ 142 w 497"/>
                <a:gd name="T11" fmla="*/ 0 h 400"/>
                <a:gd name="T12" fmla="*/ 123 w 497"/>
                <a:gd name="T13" fmla="*/ 0 h 400"/>
                <a:gd name="T14" fmla="*/ 8 w 497"/>
                <a:gd name="T15" fmla="*/ 71 h 400"/>
                <a:gd name="T16" fmla="*/ 0 w 497"/>
                <a:gd name="T17" fmla="*/ 89 h 400"/>
                <a:gd name="T18" fmla="*/ 0 w 497"/>
                <a:gd name="T19" fmla="*/ 382 h 400"/>
                <a:gd name="T20" fmla="*/ 8 w 497"/>
                <a:gd name="T21" fmla="*/ 390 h 400"/>
                <a:gd name="T22" fmla="*/ 26 w 497"/>
                <a:gd name="T23" fmla="*/ 390 h 400"/>
                <a:gd name="T24" fmla="*/ 132 w 497"/>
                <a:gd name="T25" fmla="*/ 328 h 400"/>
                <a:gd name="T26" fmla="*/ 239 w 497"/>
                <a:gd name="T27" fmla="*/ 390 h 400"/>
                <a:gd name="T28" fmla="*/ 257 w 497"/>
                <a:gd name="T29" fmla="*/ 390 h 400"/>
                <a:gd name="T30" fmla="*/ 363 w 497"/>
                <a:gd name="T31" fmla="*/ 328 h 400"/>
                <a:gd name="T32" fmla="*/ 470 w 497"/>
                <a:gd name="T33" fmla="*/ 390 h 400"/>
                <a:gd name="T34" fmla="*/ 478 w 497"/>
                <a:gd name="T35" fmla="*/ 399 h 400"/>
                <a:gd name="T36" fmla="*/ 487 w 497"/>
                <a:gd name="T37" fmla="*/ 390 h 400"/>
                <a:gd name="T38" fmla="*/ 496 w 497"/>
                <a:gd name="T39" fmla="*/ 382 h 400"/>
                <a:gd name="T40" fmla="*/ 496 w 497"/>
                <a:gd name="T41" fmla="*/ 89 h 400"/>
                <a:gd name="T42" fmla="*/ 487 w 497"/>
                <a:gd name="T43" fmla="*/ 71 h 400"/>
                <a:gd name="T44" fmla="*/ 115 w 497"/>
                <a:gd name="T45" fmla="*/ 293 h 400"/>
                <a:gd name="T46" fmla="*/ 115 w 497"/>
                <a:gd name="T47" fmla="*/ 293 h 400"/>
                <a:gd name="T48" fmla="*/ 35 w 497"/>
                <a:gd name="T49" fmla="*/ 346 h 400"/>
                <a:gd name="T50" fmla="*/ 35 w 497"/>
                <a:gd name="T51" fmla="*/ 98 h 400"/>
                <a:gd name="T52" fmla="*/ 115 w 497"/>
                <a:gd name="T53" fmla="*/ 44 h 400"/>
                <a:gd name="T54" fmla="*/ 115 w 497"/>
                <a:gd name="T55" fmla="*/ 293 h 400"/>
                <a:gd name="T56" fmla="*/ 230 w 497"/>
                <a:gd name="T57" fmla="*/ 346 h 400"/>
                <a:gd name="T58" fmla="*/ 230 w 497"/>
                <a:gd name="T59" fmla="*/ 346 h 400"/>
                <a:gd name="T60" fmla="*/ 150 w 497"/>
                <a:gd name="T61" fmla="*/ 293 h 400"/>
                <a:gd name="T62" fmla="*/ 150 w 497"/>
                <a:gd name="T63" fmla="*/ 44 h 400"/>
                <a:gd name="T64" fmla="*/ 230 w 497"/>
                <a:gd name="T65" fmla="*/ 98 h 400"/>
                <a:gd name="T66" fmla="*/ 230 w 497"/>
                <a:gd name="T67" fmla="*/ 346 h 400"/>
                <a:gd name="T68" fmla="*/ 345 w 497"/>
                <a:gd name="T69" fmla="*/ 293 h 400"/>
                <a:gd name="T70" fmla="*/ 345 w 497"/>
                <a:gd name="T71" fmla="*/ 293 h 400"/>
                <a:gd name="T72" fmla="*/ 266 w 497"/>
                <a:gd name="T73" fmla="*/ 346 h 400"/>
                <a:gd name="T74" fmla="*/ 266 w 497"/>
                <a:gd name="T75" fmla="*/ 98 h 400"/>
                <a:gd name="T76" fmla="*/ 345 w 497"/>
                <a:gd name="T77" fmla="*/ 44 h 400"/>
                <a:gd name="T78" fmla="*/ 345 w 497"/>
                <a:gd name="T79" fmla="*/ 293 h 400"/>
                <a:gd name="T80" fmla="*/ 461 w 497"/>
                <a:gd name="T81" fmla="*/ 346 h 400"/>
                <a:gd name="T82" fmla="*/ 461 w 497"/>
                <a:gd name="T83" fmla="*/ 346 h 400"/>
                <a:gd name="T84" fmla="*/ 380 w 497"/>
                <a:gd name="T85" fmla="*/ 293 h 400"/>
                <a:gd name="T86" fmla="*/ 380 w 497"/>
                <a:gd name="T87" fmla="*/ 44 h 400"/>
                <a:gd name="T88" fmla="*/ 461 w 497"/>
                <a:gd name="T89" fmla="*/ 98 h 400"/>
                <a:gd name="T90" fmla="*/ 461 w 497"/>
                <a:gd name="T91" fmla="*/ 346 h 4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497" h="400">
                  <a:moveTo>
                    <a:pt x="487" y="71"/>
                  </a:moveTo>
                  <a:lnTo>
                    <a:pt x="487" y="71"/>
                  </a:lnTo>
                  <a:cubicBezTo>
                    <a:pt x="372" y="0"/>
                    <a:pt x="372" y="0"/>
                    <a:pt x="372" y="0"/>
                  </a:cubicBezTo>
                  <a:cubicBezTo>
                    <a:pt x="363" y="0"/>
                    <a:pt x="363" y="0"/>
                    <a:pt x="354" y="0"/>
                  </a:cubicBezTo>
                  <a:cubicBezTo>
                    <a:pt x="248" y="71"/>
                    <a:pt x="248" y="71"/>
                    <a:pt x="248" y="71"/>
                  </a:cubicBezTo>
                  <a:cubicBezTo>
                    <a:pt x="142" y="0"/>
                    <a:pt x="142" y="0"/>
                    <a:pt x="142" y="0"/>
                  </a:cubicBezTo>
                  <a:cubicBezTo>
                    <a:pt x="132" y="0"/>
                    <a:pt x="132" y="0"/>
                    <a:pt x="123" y="0"/>
                  </a:cubicBezTo>
                  <a:cubicBezTo>
                    <a:pt x="8" y="71"/>
                    <a:pt x="8" y="71"/>
                    <a:pt x="8" y="71"/>
                  </a:cubicBezTo>
                  <a:cubicBezTo>
                    <a:pt x="0" y="80"/>
                    <a:pt x="0" y="80"/>
                    <a:pt x="0" y="89"/>
                  </a:cubicBezTo>
                  <a:cubicBezTo>
                    <a:pt x="0" y="382"/>
                    <a:pt x="0" y="382"/>
                    <a:pt x="0" y="382"/>
                  </a:cubicBezTo>
                  <a:cubicBezTo>
                    <a:pt x="0" y="382"/>
                    <a:pt x="0" y="390"/>
                    <a:pt x="8" y="390"/>
                  </a:cubicBezTo>
                  <a:cubicBezTo>
                    <a:pt x="8" y="399"/>
                    <a:pt x="17" y="399"/>
                    <a:pt x="26" y="390"/>
                  </a:cubicBezTo>
                  <a:cubicBezTo>
                    <a:pt x="132" y="328"/>
                    <a:pt x="132" y="328"/>
                    <a:pt x="132" y="328"/>
                  </a:cubicBezTo>
                  <a:cubicBezTo>
                    <a:pt x="239" y="390"/>
                    <a:pt x="239" y="390"/>
                    <a:pt x="239" y="390"/>
                  </a:cubicBezTo>
                  <a:cubicBezTo>
                    <a:pt x="248" y="399"/>
                    <a:pt x="248" y="399"/>
                    <a:pt x="257" y="390"/>
                  </a:cubicBezTo>
                  <a:cubicBezTo>
                    <a:pt x="363" y="328"/>
                    <a:pt x="363" y="328"/>
                    <a:pt x="363" y="328"/>
                  </a:cubicBezTo>
                  <a:cubicBezTo>
                    <a:pt x="470" y="390"/>
                    <a:pt x="470" y="390"/>
                    <a:pt x="470" y="390"/>
                  </a:cubicBezTo>
                  <a:cubicBezTo>
                    <a:pt x="470" y="399"/>
                    <a:pt x="478" y="399"/>
                    <a:pt x="478" y="399"/>
                  </a:cubicBezTo>
                  <a:cubicBezTo>
                    <a:pt x="478" y="399"/>
                    <a:pt x="487" y="399"/>
                    <a:pt x="487" y="390"/>
                  </a:cubicBezTo>
                  <a:cubicBezTo>
                    <a:pt x="496" y="390"/>
                    <a:pt x="496" y="382"/>
                    <a:pt x="496" y="382"/>
                  </a:cubicBezTo>
                  <a:cubicBezTo>
                    <a:pt x="496" y="89"/>
                    <a:pt x="496" y="89"/>
                    <a:pt x="496" y="89"/>
                  </a:cubicBezTo>
                  <a:cubicBezTo>
                    <a:pt x="496" y="80"/>
                    <a:pt x="496" y="80"/>
                    <a:pt x="487" y="71"/>
                  </a:cubicBezTo>
                  <a:close/>
                  <a:moveTo>
                    <a:pt x="115" y="293"/>
                  </a:moveTo>
                  <a:lnTo>
                    <a:pt x="115" y="293"/>
                  </a:lnTo>
                  <a:cubicBezTo>
                    <a:pt x="35" y="346"/>
                    <a:pt x="35" y="346"/>
                    <a:pt x="35" y="346"/>
                  </a:cubicBezTo>
                  <a:cubicBezTo>
                    <a:pt x="35" y="98"/>
                    <a:pt x="35" y="98"/>
                    <a:pt x="35" y="98"/>
                  </a:cubicBezTo>
                  <a:cubicBezTo>
                    <a:pt x="115" y="44"/>
                    <a:pt x="115" y="44"/>
                    <a:pt x="115" y="44"/>
                  </a:cubicBezTo>
                  <a:lnTo>
                    <a:pt x="115" y="293"/>
                  </a:lnTo>
                  <a:close/>
                  <a:moveTo>
                    <a:pt x="230" y="346"/>
                  </a:moveTo>
                  <a:lnTo>
                    <a:pt x="230" y="346"/>
                  </a:lnTo>
                  <a:cubicBezTo>
                    <a:pt x="150" y="293"/>
                    <a:pt x="150" y="293"/>
                    <a:pt x="150" y="293"/>
                  </a:cubicBezTo>
                  <a:cubicBezTo>
                    <a:pt x="150" y="44"/>
                    <a:pt x="150" y="44"/>
                    <a:pt x="150" y="44"/>
                  </a:cubicBezTo>
                  <a:cubicBezTo>
                    <a:pt x="230" y="98"/>
                    <a:pt x="230" y="98"/>
                    <a:pt x="230" y="98"/>
                  </a:cubicBezTo>
                  <a:lnTo>
                    <a:pt x="230" y="346"/>
                  </a:lnTo>
                  <a:close/>
                  <a:moveTo>
                    <a:pt x="345" y="293"/>
                  </a:moveTo>
                  <a:lnTo>
                    <a:pt x="345" y="293"/>
                  </a:lnTo>
                  <a:cubicBezTo>
                    <a:pt x="266" y="346"/>
                    <a:pt x="266" y="346"/>
                    <a:pt x="266" y="346"/>
                  </a:cubicBezTo>
                  <a:cubicBezTo>
                    <a:pt x="266" y="98"/>
                    <a:pt x="266" y="98"/>
                    <a:pt x="266" y="98"/>
                  </a:cubicBezTo>
                  <a:cubicBezTo>
                    <a:pt x="345" y="44"/>
                    <a:pt x="345" y="44"/>
                    <a:pt x="345" y="44"/>
                  </a:cubicBezTo>
                  <a:lnTo>
                    <a:pt x="345" y="293"/>
                  </a:lnTo>
                  <a:close/>
                  <a:moveTo>
                    <a:pt x="461" y="346"/>
                  </a:moveTo>
                  <a:lnTo>
                    <a:pt x="461" y="346"/>
                  </a:lnTo>
                  <a:cubicBezTo>
                    <a:pt x="380" y="293"/>
                    <a:pt x="380" y="293"/>
                    <a:pt x="380" y="293"/>
                  </a:cubicBezTo>
                  <a:cubicBezTo>
                    <a:pt x="380" y="44"/>
                    <a:pt x="380" y="44"/>
                    <a:pt x="380" y="44"/>
                  </a:cubicBezTo>
                  <a:cubicBezTo>
                    <a:pt x="461" y="98"/>
                    <a:pt x="461" y="98"/>
                    <a:pt x="461" y="98"/>
                  </a:cubicBezTo>
                  <a:lnTo>
                    <a:pt x="461" y="34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dirty="0">
                <a:latin typeface="Calibri Light" panose="020F0302020204030204"/>
              </a:endParaRPr>
            </a:p>
          </p:txBody>
        </p:sp>
      </p:grpSp>
      <p:grpSp>
        <p:nvGrpSpPr>
          <p:cNvPr id="55" name="Group 54"/>
          <p:cNvGrpSpPr/>
          <p:nvPr/>
        </p:nvGrpSpPr>
        <p:grpSpPr>
          <a:xfrm>
            <a:off x="7769695" y="2638014"/>
            <a:ext cx="1054224" cy="1054499"/>
            <a:chOff x="14361737" y="2978422"/>
            <a:chExt cx="1999231" cy="1999752"/>
          </a:xfrm>
        </p:grpSpPr>
        <p:grpSp>
          <p:nvGrpSpPr>
            <p:cNvPr id="75" name="Group 74"/>
            <p:cNvGrpSpPr/>
            <p:nvPr/>
          </p:nvGrpSpPr>
          <p:grpSpPr>
            <a:xfrm rot="21316916">
              <a:off x="14361737" y="2978422"/>
              <a:ext cx="1999231" cy="1999752"/>
              <a:chOff x="5013110" y="5059616"/>
              <a:chExt cx="3378533" cy="3379413"/>
            </a:xfrm>
          </p:grpSpPr>
          <p:sp>
            <p:nvSpPr>
              <p:cNvPr id="77" name="Oval 76"/>
              <p:cNvSpPr/>
              <p:nvPr/>
            </p:nvSpPr>
            <p:spPr>
              <a:xfrm>
                <a:off x="5013110" y="5059616"/>
                <a:ext cx="3378533" cy="3379413"/>
              </a:xfrm>
              <a:prstGeom prst="ellipse">
                <a:avLst/>
              </a:prstGeom>
              <a:solidFill>
                <a:schemeClr val="bg1">
                  <a:lumMod val="75000"/>
                  <a:alpha val="3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115703" tIns="57852" rIns="115703" bIns="57852" rtlCol="0" anchor="ctr"/>
              <a:lstStyle/>
              <a:p>
                <a:pPr algn="ctr"/>
                <a:endParaRPr lang="bg-BG">
                  <a:latin typeface="Calibri Light" panose="020F0302020204030204"/>
                </a:endParaRPr>
              </a:p>
            </p:txBody>
          </p:sp>
          <p:sp>
            <p:nvSpPr>
              <p:cNvPr id="78" name="Oval 77"/>
              <p:cNvSpPr/>
              <p:nvPr/>
            </p:nvSpPr>
            <p:spPr>
              <a:xfrm>
                <a:off x="5286107" y="5332685"/>
                <a:ext cx="2832537" cy="2833275"/>
              </a:xfrm>
              <a:prstGeom prst="ellipse">
                <a:avLst/>
              </a:prstGeom>
              <a:solidFill>
                <a:srgbClr val="92D05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115703" tIns="57852" rIns="115703" bIns="57852" rtlCol="0" anchor="ctr"/>
              <a:lstStyle/>
              <a:p>
                <a:pPr algn="ctr"/>
                <a:endParaRPr lang="bg-BG">
                  <a:latin typeface="Calibri Light" panose="020F0302020204030204"/>
                </a:endParaRPr>
              </a:p>
            </p:txBody>
          </p:sp>
        </p:grpSp>
        <p:sp>
          <p:nvSpPr>
            <p:cNvPr id="76" name="Freeform 22"/>
            <p:cNvSpPr>
              <a:spLocks noChangeArrowheads="1"/>
            </p:cNvSpPr>
            <p:nvPr/>
          </p:nvSpPr>
          <p:spPr bwMode="auto">
            <a:xfrm>
              <a:off x="15014064" y="3584307"/>
              <a:ext cx="747702" cy="747708"/>
            </a:xfrm>
            <a:custGeom>
              <a:avLst/>
              <a:gdLst>
                <a:gd name="T0" fmla="*/ 230 w 461"/>
                <a:gd name="T1" fmla="*/ 8 h 461"/>
                <a:gd name="T2" fmla="*/ 230 w 461"/>
                <a:gd name="T3" fmla="*/ 8 h 461"/>
                <a:gd name="T4" fmla="*/ 0 w 461"/>
                <a:gd name="T5" fmla="*/ 239 h 461"/>
                <a:gd name="T6" fmla="*/ 230 w 461"/>
                <a:gd name="T7" fmla="*/ 460 h 461"/>
                <a:gd name="T8" fmla="*/ 460 w 461"/>
                <a:gd name="T9" fmla="*/ 230 h 461"/>
                <a:gd name="T10" fmla="*/ 230 w 461"/>
                <a:gd name="T11" fmla="*/ 8 h 461"/>
                <a:gd name="T12" fmla="*/ 230 w 461"/>
                <a:gd name="T13" fmla="*/ 35 h 461"/>
                <a:gd name="T14" fmla="*/ 230 w 461"/>
                <a:gd name="T15" fmla="*/ 35 h 461"/>
                <a:gd name="T16" fmla="*/ 319 w 461"/>
                <a:gd name="T17" fmla="*/ 53 h 461"/>
                <a:gd name="T18" fmla="*/ 291 w 461"/>
                <a:gd name="T19" fmla="*/ 106 h 461"/>
                <a:gd name="T20" fmla="*/ 230 w 461"/>
                <a:gd name="T21" fmla="*/ 97 h 461"/>
                <a:gd name="T22" fmla="*/ 168 w 461"/>
                <a:gd name="T23" fmla="*/ 106 h 461"/>
                <a:gd name="T24" fmla="*/ 141 w 461"/>
                <a:gd name="T25" fmla="*/ 53 h 461"/>
                <a:gd name="T26" fmla="*/ 230 w 461"/>
                <a:gd name="T27" fmla="*/ 35 h 461"/>
                <a:gd name="T28" fmla="*/ 106 w 461"/>
                <a:gd name="T29" fmla="*/ 292 h 461"/>
                <a:gd name="T30" fmla="*/ 106 w 461"/>
                <a:gd name="T31" fmla="*/ 292 h 461"/>
                <a:gd name="T32" fmla="*/ 53 w 461"/>
                <a:gd name="T33" fmla="*/ 327 h 461"/>
                <a:gd name="T34" fmla="*/ 35 w 461"/>
                <a:gd name="T35" fmla="*/ 239 h 461"/>
                <a:gd name="T36" fmla="*/ 53 w 461"/>
                <a:gd name="T37" fmla="*/ 141 h 461"/>
                <a:gd name="T38" fmla="*/ 106 w 461"/>
                <a:gd name="T39" fmla="*/ 167 h 461"/>
                <a:gd name="T40" fmla="*/ 88 w 461"/>
                <a:gd name="T41" fmla="*/ 230 h 461"/>
                <a:gd name="T42" fmla="*/ 106 w 461"/>
                <a:gd name="T43" fmla="*/ 292 h 461"/>
                <a:gd name="T44" fmla="*/ 230 w 461"/>
                <a:gd name="T45" fmla="*/ 433 h 461"/>
                <a:gd name="T46" fmla="*/ 230 w 461"/>
                <a:gd name="T47" fmla="*/ 433 h 461"/>
                <a:gd name="T48" fmla="*/ 141 w 461"/>
                <a:gd name="T49" fmla="*/ 407 h 461"/>
                <a:gd name="T50" fmla="*/ 168 w 461"/>
                <a:gd name="T51" fmla="*/ 354 h 461"/>
                <a:gd name="T52" fmla="*/ 230 w 461"/>
                <a:gd name="T53" fmla="*/ 372 h 461"/>
                <a:gd name="T54" fmla="*/ 291 w 461"/>
                <a:gd name="T55" fmla="*/ 354 h 461"/>
                <a:gd name="T56" fmla="*/ 319 w 461"/>
                <a:gd name="T57" fmla="*/ 407 h 461"/>
                <a:gd name="T58" fmla="*/ 230 w 461"/>
                <a:gd name="T59" fmla="*/ 433 h 461"/>
                <a:gd name="T60" fmla="*/ 230 w 461"/>
                <a:gd name="T61" fmla="*/ 345 h 461"/>
                <a:gd name="T62" fmla="*/ 230 w 461"/>
                <a:gd name="T63" fmla="*/ 345 h 461"/>
                <a:gd name="T64" fmla="*/ 124 w 461"/>
                <a:gd name="T65" fmla="*/ 230 h 461"/>
                <a:gd name="T66" fmla="*/ 230 w 461"/>
                <a:gd name="T67" fmla="*/ 123 h 461"/>
                <a:gd name="T68" fmla="*/ 336 w 461"/>
                <a:gd name="T69" fmla="*/ 230 h 461"/>
                <a:gd name="T70" fmla="*/ 230 w 461"/>
                <a:gd name="T71" fmla="*/ 345 h 461"/>
                <a:gd name="T72" fmla="*/ 354 w 461"/>
                <a:gd name="T73" fmla="*/ 292 h 461"/>
                <a:gd name="T74" fmla="*/ 354 w 461"/>
                <a:gd name="T75" fmla="*/ 292 h 461"/>
                <a:gd name="T76" fmla="*/ 372 w 461"/>
                <a:gd name="T77" fmla="*/ 230 h 461"/>
                <a:gd name="T78" fmla="*/ 354 w 461"/>
                <a:gd name="T79" fmla="*/ 167 h 461"/>
                <a:gd name="T80" fmla="*/ 407 w 461"/>
                <a:gd name="T81" fmla="*/ 141 h 461"/>
                <a:gd name="T82" fmla="*/ 425 w 461"/>
                <a:gd name="T83" fmla="*/ 230 h 461"/>
                <a:gd name="T84" fmla="*/ 407 w 461"/>
                <a:gd name="T85" fmla="*/ 327 h 461"/>
                <a:gd name="T86" fmla="*/ 354 w 461"/>
                <a:gd name="T87" fmla="*/ 292 h 4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461" h="461">
                  <a:moveTo>
                    <a:pt x="230" y="8"/>
                  </a:moveTo>
                  <a:lnTo>
                    <a:pt x="230" y="8"/>
                  </a:lnTo>
                  <a:cubicBezTo>
                    <a:pt x="97" y="8"/>
                    <a:pt x="0" y="106"/>
                    <a:pt x="0" y="239"/>
                  </a:cubicBezTo>
                  <a:cubicBezTo>
                    <a:pt x="0" y="363"/>
                    <a:pt x="106" y="460"/>
                    <a:pt x="230" y="460"/>
                  </a:cubicBezTo>
                  <a:cubicBezTo>
                    <a:pt x="363" y="460"/>
                    <a:pt x="460" y="354"/>
                    <a:pt x="460" y="230"/>
                  </a:cubicBezTo>
                  <a:cubicBezTo>
                    <a:pt x="460" y="106"/>
                    <a:pt x="354" y="0"/>
                    <a:pt x="230" y="8"/>
                  </a:cubicBezTo>
                  <a:close/>
                  <a:moveTo>
                    <a:pt x="230" y="35"/>
                  </a:moveTo>
                  <a:lnTo>
                    <a:pt x="230" y="35"/>
                  </a:lnTo>
                  <a:cubicBezTo>
                    <a:pt x="256" y="35"/>
                    <a:pt x="291" y="44"/>
                    <a:pt x="319" y="53"/>
                  </a:cubicBezTo>
                  <a:cubicBezTo>
                    <a:pt x="291" y="106"/>
                    <a:pt x="291" y="106"/>
                    <a:pt x="291" y="106"/>
                  </a:cubicBezTo>
                  <a:cubicBezTo>
                    <a:pt x="275" y="97"/>
                    <a:pt x="247" y="97"/>
                    <a:pt x="230" y="97"/>
                  </a:cubicBezTo>
                  <a:cubicBezTo>
                    <a:pt x="203" y="97"/>
                    <a:pt x="185" y="97"/>
                    <a:pt x="168" y="106"/>
                  </a:cubicBezTo>
                  <a:cubicBezTo>
                    <a:pt x="141" y="53"/>
                    <a:pt x="141" y="53"/>
                    <a:pt x="141" y="53"/>
                  </a:cubicBezTo>
                  <a:cubicBezTo>
                    <a:pt x="168" y="44"/>
                    <a:pt x="194" y="35"/>
                    <a:pt x="230" y="35"/>
                  </a:cubicBezTo>
                  <a:close/>
                  <a:moveTo>
                    <a:pt x="106" y="292"/>
                  </a:moveTo>
                  <a:lnTo>
                    <a:pt x="106" y="292"/>
                  </a:lnTo>
                  <a:cubicBezTo>
                    <a:pt x="53" y="327"/>
                    <a:pt x="53" y="327"/>
                    <a:pt x="53" y="327"/>
                  </a:cubicBezTo>
                  <a:cubicBezTo>
                    <a:pt x="35" y="301"/>
                    <a:pt x="35" y="265"/>
                    <a:pt x="35" y="239"/>
                  </a:cubicBezTo>
                  <a:cubicBezTo>
                    <a:pt x="26" y="204"/>
                    <a:pt x="35" y="167"/>
                    <a:pt x="53" y="141"/>
                  </a:cubicBezTo>
                  <a:cubicBezTo>
                    <a:pt x="106" y="167"/>
                    <a:pt x="106" y="167"/>
                    <a:pt x="106" y="167"/>
                  </a:cubicBezTo>
                  <a:cubicBezTo>
                    <a:pt x="97" y="185"/>
                    <a:pt x="88" y="212"/>
                    <a:pt x="88" y="230"/>
                  </a:cubicBezTo>
                  <a:cubicBezTo>
                    <a:pt x="88" y="257"/>
                    <a:pt x="97" y="274"/>
                    <a:pt x="106" y="292"/>
                  </a:cubicBezTo>
                  <a:close/>
                  <a:moveTo>
                    <a:pt x="230" y="433"/>
                  </a:moveTo>
                  <a:lnTo>
                    <a:pt x="230" y="433"/>
                  </a:lnTo>
                  <a:cubicBezTo>
                    <a:pt x="194" y="433"/>
                    <a:pt x="168" y="425"/>
                    <a:pt x="141" y="407"/>
                  </a:cubicBezTo>
                  <a:cubicBezTo>
                    <a:pt x="168" y="354"/>
                    <a:pt x="168" y="354"/>
                    <a:pt x="168" y="354"/>
                  </a:cubicBezTo>
                  <a:cubicBezTo>
                    <a:pt x="185" y="363"/>
                    <a:pt x="203" y="372"/>
                    <a:pt x="230" y="372"/>
                  </a:cubicBezTo>
                  <a:cubicBezTo>
                    <a:pt x="247" y="372"/>
                    <a:pt x="275" y="363"/>
                    <a:pt x="291" y="354"/>
                  </a:cubicBezTo>
                  <a:cubicBezTo>
                    <a:pt x="319" y="407"/>
                    <a:pt x="319" y="407"/>
                    <a:pt x="319" y="407"/>
                  </a:cubicBezTo>
                  <a:cubicBezTo>
                    <a:pt x="291" y="425"/>
                    <a:pt x="266" y="433"/>
                    <a:pt x="230" y="433"/>
                  </a:cubicBezTo>
                  <a:close/>
                  <a:moveTo>
                    <a:pt x="230" y="345"/>
                  </a:moveTo>
                  <a:lnTo>
                    <a:pt x="230" y="345"/>
                  </a:lnTo>
                  <a:cubicBezTo>
                    <a:pt x="168" y="345"/>
                    <a:pt x="124" y="292"/>
                    <a:pt x="124" y="230"/>
                  </a:cubicBezTo>
                  <a:cubicBezTo>
                    <a:pt x="124" y="167"/>
                    <a:pt x="168" y="123"/>
                    <a:pt x="230" y="123"/>
                  </a:cubicBezTo>
                  <a:cubicBezTo>
                    <a:pt x="291" y="123"/>
                    <a:pt x="336" y="167"/>
                    <a:pt x="336" y="230"/>
                  </a:cubicBezTo>
                  <a:cubicBezTo>
                    <a:pt x="336" y="292"/>
                    <a:pt x="291" y="345"/>
                    <a:pt x="230" y="345"/>
                  </a:cubicBezTo>
                  <a:close/>
                  <a:moveTo>
                    <a:pt x="354" y="292"/>
                  </a:moveTo>
                  <a:lnTo>
                    <a:pt x="354" y="292"/>
                  </a:lnTo>
                  <a:cubicBezTo>
                    <a:pt x="363" y="274"/>
                    <a:pt x="372" y="257"/>
                    <a:pt x="372" y="230"/>
                  </a:cubicBezTo>
                  <a:cubicBezTo>
                    <a:pt x="372" y="212"/>
                    <a:pt x="363" y="185"/>
                    <a:pt x="354" y="167"/>
                  </a:cubicBezTo>
                  <a:cubicBezTo>
                    <a:pt x="407" y="141"/>
                    <a:pt x="407" y="141"/>
                    <a:pt x="407" y="141"/>
                  </a:cubicBezTo>
                  <a:cubicBezTo>
                    <a:pt x="416" y="167"/>
                    <a:pt x="425" y="195"/>
                    <a:pt x="425" y="230"/>
                  </a:cubicBezTo>
                  <a:cubicBezTo>
                    <a:pt x="425" y="265"/>
                    <a:pt x="416" y="292"/>
                    <a:pt x="407" y="327"/>
                  </a:cubicBezTo>
                  <a:lnTo>
                    <a:pt x="354" y="292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dirty="0">
                <a:latin typeface="Calibri Light" panose="020F0302020204030204"/>
              </a:endParaRPr>
            </a:p>
          </p:txBody>
        </p:sp>
      </p:grpSp>
      <p:grpSp>
        <p:nvGrpSpPr>
          <p:cNvPr id="56" name="Group 55"/>
          <p:cNvGrpSpPr/>
          <p:nvPr/>
        </p:nvGrpSpPr>
        <p:grpSpPr>
          <a:xfrm>
            <a:off x="5706992" y="2632590"/>
            <a:ext cx="1054224" cy="1054499"/>
            <a:chOff x="12208441" y="5274469"/>
            <a:chExt cx="1999231" cy="1999752"/>
          </a:xfrm>
        </p:grpSpPr>
        <p:grpSp>
          <p:nvGrpSpPr>
            <p:cNvPr id="62" name="Group 61"/>
            <p:cNvGrpSpPr/>
            <p:nvPr/>
          </p:nvGrpSpPr>
          <p:grpSpPr>
            <a:xfrm rot="21316916">
              <a:off x="12208441" y="5274469"/>
              <a:ext cx="1999231" cy="1999752"/>
              <a:chOff x="5013110" y="5059616"/>
              <a:chExt cx="3378533" cy="3379413"/>
            </a:xfrm>
          </p:grpSpPr>
          <p:sp>
            <p:nvSpPr>
              <p:cNvPr id="64" name="Oval 63"/>
              <p:cNvSpPr/>
              <p:nvPr/>
            </p:nvSpPr>
            <p:spPr>
              <a:xfrm>
                <a:off x="5013110" y="5059616"/>
                <a:ext cx="3378533" cy="3379413"/>
              </a:xfrm>
              <a:prstGeom prst="ellipse">
                <a:avLst/>
              </a:prstGeom>
              <a:solidFill>
                <a:schemeClr val="bg1">
                  <a:lumMod val="75000"/>
                  <a:alpha val="3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115703" tIns="57852" rIns="115703" bIns="57852" rtlCol="0" anchor="ctr"/>
              <a:lstStyle/>
              <a:p>
                <a:pPr algn="ctr"/>
                <a:endParaRPr lang="bg-BG">
                  <a:latin typeface="Calibri Light" panose="020F0302020204030204"/>
                </a:endParaRPr>
              </a:p>
            </p:txBody>
          </p:sp>
          <p:sp>
            <p:nvSpPr>
              <p:cNvPr id="74" name="Oval 73"/>
              <p:cNvSpPr/>
              <p:nvPr/>
            </p:nvSpPr>
            <p:spPr>
              <a:xfrm>
                <a:off x="5286107" y="5332685"/>
                <a:ext cx="2832537" cy="2833275"/>
              </a:xfrm>
              <a:prstGeom prst="ellipse">
                <a:avLst/>
              </a:prstGeom>
              <a:solidFill>
                <a:srgbClr val="43CAE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115703" tIns="57852" rIns="115703" bIns="57852" rtlCol="0" anchor="ctr"/>
              <a:lstStyle/>
              <a:p>
                <a:pPr algn="ctr"/>
                <a:endParaRPr lang="bg-BG">
                  <a:latin typeface="Calibri Light" panose="020F0302020204030204"/>
                </a:endParaRPr>
              </a:p>
            </p:txBody>
          </p:sp>
        </p:grpSp>
        <p:sp>
          <p:nvSpPr>
            <p:cNvPr id="63" name="Freeform 101"/>
            <p:cNvSpPr>
              <a:spLocks noChangeArrowheads="1"/>
            </p:cNvSpPr>
            <p:nvPr/>
          </p:nvSpPr>
          <p:spPr bwMode="auto">
            <a:xfrm>
              <a:off x="12885009" y="5933249"/>
              <a:ext cx="804670" cy="619524"/>
            </a:xfrm>
            <a:custGeom>
              <a:avLst/>
              <a:gdLst>
                <a:gd name="T0" fmla="*/ 80 w 497"/>
                <a:gd name="T1" fmla="*/ 248 h 382"/>
                <a:gd name="T2" fmla="*/ 80 w 497"/>
                <a:gd name="T3" fmla="*/ 248 h 382"/>
                <a:gd name="T4" fmla="*/ 159 w 497"/>
                <a:gd name="T5" fmla="*/ 328 h 382"/>
                <a:gd name="T6" fmla="*/ 248 w 497"/>
                <a:gd name="T7" fmla="*/ 381 h 382"/>
                <a:gd name="T8" fmla="*/ 337 w 497"/>
                <a:gd name="T9" fmla="*/ 337 h 382"/>
                <a:gd name="T10" fmla="*/ 390 w 497"/>
                <a:gd name="T11" fmla="*/ 258 h 382"/>
                <a:gd name="T12" fmla="*/ 248 w 497"/>
                <a:gd name="T13" fmla="*/ 328 h 382"/>
                <a:gd name="T14" fmla="*/ 80 w 497"/>
                <a:gd name="T15" fmla="*/ 248 h 382"/>
                <a:gd name="T16" fmla="*/ 487 w 497"/>
                <a:gd name="T17" fmla="*/ 124 h 382"/>
                <a:gd name="T18" fmla="*/ 487 w 497"/>
                <a:gd name="T19" fmla="*/ 124 h 382"/>
                <a:gd name="T20" fmla="*/ 274 w 497"/>
                <a:gd name="T21" fmla="*/ 9 h 382"/>
                <a:gd name="T22" fmla="*/ 221 w 497"/>
                <a:gd name="T23" fmla="*/ 9 h 382"/>
                <a:gd name="T24" fmla="*/ 9 w 497"/>
                <a:gd name="T25" fmla="*/ 124 h 382"/>
                <a:gd name="T26" fmla="*/ 9 w 497"/>
                <a:gd name="T27" fmla="*/ 160 h 382"/>
                <a:gd name="T28" fmla="*/ 221 w 497"/>
                <a:gd name="T29" fmla="*/ 275 h 382"/>
                <a:gd name="T30" fmla="*/ 274 w 497"/>
                <a:gd name="T31" fmla="*/ 275 h 382"/>
                <a:gd name="T32" fmla="*/ 408 w 497"/>
                <a:gd name="T33" fmla="*/ 195 h 382"/>
                <a:gd name="T34" fmla="*/ 266 w 497"/>
                <a:gd name="T35" fmla="*/ 160 h 382"/>
                <a:gd name="T36" fmla="*/ 248 w 497"/>
                <a:gd name="T37" fmla="*/ 168 h 382"/>
                <a:gd name="T38" fmla="*/ 203 w 497"/>
                <a:gd name="T39" fmla="*/ 133 h 382"/>
                <a:gd name="T40" fmla="*/ 248 w 497"/>
                <a:gd name="T41" fmla="*/ 107 h 382"/>
                <a:gd name="T42" fmla="*/ 293 w 497"/>
                <a:gd name="T43" fmla="*/ 124 h 382"/>
                <a:gd name="T44" fmla="*/ 443 w 497"/>
                <a:gd name="T45" fmla="*/ 177 h 382"/>
                <a:gd name="T46" fmla="*/ 487 w 497"/>
                <a:gd name="T47" fmla="*/ 160 h 382"/>
                <a:gd name="T48" fmla="*/ 487 w 497"/>
                <a:gd name="T49" fmla="*/ 124 h 382"/>
                <a:gd name="T50" fmla="*/ 425 w 497"/>
                <a:gd name="T51" fmla="*/ 346 h 382"/>
                <a:gd name="T52" fmla="*/ 425 w 497"/>
                <a:gd name="T53" fmla="*/ 346 h 382"/>
                <a:gd name="T54" fmla="*/ 461 w 497"/>
                <a:gd name="T55" fmla="*/ 337 h 382"/>
                <a:gd name="T56" fmla="*/ 443 w 497"/>
                <a:gd name="T57" fmla="*/ 177 h 382"/>
                <a:gd name="T58" fmla="*/ 408 w 497"/>
                <a:gd name="T59" fmla="*/ 195 h 382"/>
                <a:gd name="T60" fmla="*/ 425 w 497"/>
                <a:gd name="T61" fmla="*/ 346 h 3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497" h="382">
                  <a:moveTo>
                    <a:pt x="80" y="248"/>
                  </a:moveTo>
                  <a:lnTo>
                    <a:pt x="80" y="248"/>
                  </a:lnTo>
                  <a:cubicBezTo>
                    <a:pt x="97" y="293"/>
                    <a:pt x="106" y="311"/>
                    <a:pt x="159" y="328"/>
                  </a:cubicBezTo>
                  <a:cubicBezTo>
                    <a:pt x="203" y="355"/>
                    <a:pt x="230" y="381"/>
                    <a:pt x="248" y="381"/>
                  </a:cubicBezTo>
                  <a:cubicBezTo>
                    <a:pt x="266" y="381"/>
                    <a:pt x="293" y="355"/>
                    <a:pt x="337" y="337"/>
                  </a:cubicBezTo>
                  <a:cubicBezTo>
                    <a:pt x="390" y="311"/>
                    <a:pt x="372" y="311"/>
                    <a:pt x="390" y="258"/>
                  </a:cubicBezTo>
                  <a:cubicBezTo>
                    <a:pt x="248" y="328"/>
                    <a:pt x="248" y="328"/>
                    <a:pt x="248" y="328"/>
                  </a:cubicBezTo>
                  <a:lnTo>
                    <a:pt x="80" y="248"/>
                  </a:lnTo>
                  <a:close/>
                  <a:moveTo>
                    <a:pt x="487" y="124"/>
                  </a:moveTo>
                  <a:lnTo>
                    <a:pt x="487" y="124"/>
                  </a:lnTo>
                  <a:cubicBezTo>
                    <a:pt x="274" y="9"/>
                    <a:pt x="274" y="9"/>
                    <a:pt x="274" y="9"/>
                  </a:cubicBezTo>
                  <a:cubicBezTo>
                    <a:pt x="266" y="0"/>
                    <a:pt x="239" y="0"/>
                    <a:pt x="221" y="9"/>
                  </a:cubicBezTo>
                  <a:cubicBezTo>
                    <a:pt x="9" y="124"/>
                    <a:pt x="9" y="124"/>
                    <a:pt x="9" y="124"/>
                  </a:cubicBezTo>
                  <a:cubicBezTo>
                    <a:pt x="0" y="133"/>
                    <a:pt x="0" y="142"/>
                    <a:pt x="9" y="160"/>
                  </a:cubicBezTo>
                  <a:cubicBezTo>
                    <a:pt x="221" y="275"/>
                    <a:pt x="221" y="275"/>
                    <a:pt x="221" y="275"/>
                  </a:cubicBezTo>
                  <a:cubicBezTo>
                    <a:pt x="239" y="284"/>
                    <a:pt x="266" y="284"/>
                    <a:pt x="274" y="275"/>
                  </a:cubicBezTo>
                  <a:cubicBezTo>
                    <a:pt x="408" y="195"/>
                    <a:pt x="408" y="195"/>
                    <a:pt x="408" y="195"/>
                  </a:cubicBezTo>
                  <a:cubicBezTo>
                    <a:pt x="266" y="160"/>
                    <a:pt x="266" y="160"/>
                    <a:pt x="266" y="160"/>
                  </a:cubicBezTo>
                  <a:cubicBezTo>
                    <a:pt x="257" y="160"/>
                    <a:pt x="257" y="168"/>
                    <a:pt x="248" y="168"/>
                  </a:cubicBezTo>
                  <a:cubicBezTo>
                    <a:pt x="221" y="168"/>
                    <a:pt x="203" y="151"/>
                    <a:pt x="203" y="133"/>
                  </a:cubicBezTo>
                  <a:cubicBezTo>
                    <a:pt x="203" y="124"/>
                    <a:pt x="221" y="107"/>
                    <a:pt x="248" y="107"/>
                  </a:cubicBezTo>
                  <a:cubicBezTo>
                    <a:pt x="266" y="107"/>
                    <a:pt x="284" y="115"/>
                    <a:pt x="293" y="124"/>
                  </a:cubicBezTo>
                  <a:cubicBezTo>
                    <a:pt x="443" y="177"/>
                    <a:pt x="443" y="177"/>
                    <a:pt x="443" y="177"/>
                  </a:cubicBezTo>
                  <a:cubicBezTo>
                    <a:pt x="487" y="160"/>
                    <a:pt x="487" y="160"/>
                    <a:pt x="487" y="160"/>
                  </a:cubicBezTo>
                  <a:cubicBezTo>
                    <a:pt x="496" y="142"/>
                    <a:pt x="496" y="133"/>
                    <a:pt x="487" y="124"/>
                  </a:cubicBezTo>
                  <a:close/>
                  <a:moveTo>
                    <a:pt x="425" y="346"/>
                  </a:moveTo>
                  <a:lnTo>
                    <a:pt x="425" y="346"/>
                  </a:lnTo>
                  <a:cubicBezTo>
                    <a:pt x="416" y="355"/>
                    <a:pt x="452" y="364"/>
                    <a:pt x="461" y="337"/>
                  </a:cubicBezTo>
                  <a:cubicBezTo>
                    <a:pt x="469" y="213"/>
                    <a:pt x="443" y="177"/>
                    <a:pt x="443" y="177"/>
                  </a:cubicBezTo>
                  <a:cubicBezTo>
                    <a:pt x="408" y="195"/>
                    <a:pt x="408" y="195"/>
                    <a:pt x="408" y="195"/>
                  </a:cubicBezTo>
                  <a:cubicBezTo>
                    <a:pt x="408" y="195"/>
                    <a:pt x="443" y="222"/>
                    <a:pt x="425" y="346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dirty="0">
                <a:latin typeface="Calibri Light" panose="020F0302020204030204"/>
              </a:endParaRPr>
            </a:p>
          </p:txBody>
        </p:sp>
      </p:grpSp>
      <p:grpSp>
        <p:nvGrpSpPr>
          <p:cNvPr id="57" name="Group 56"/>
          <p:cNvGrpSpPr/>
          <p:nvPr/>
        </p:nvGrpSpPr>
        <p:grpSpPr>
          <a:xfrm>
            <a:off x="3639102" y="2629466"/>
            <a:ext cx="1054224" cy="1054499"/>
            <a:chOff x="9907711" y="7463571"/>
            <a:chExt cx="1999231" cy="1999752"/>
          </a:xfrm>
        </p:grpSpPr>
        <p:grpSp>
          <p:nvGrpSpPr>
            <p:cNvPr id="58" name="Group 57"/>
            <p:cNvGrpSpPr/>
            <p:nvPr/>
          </p:nvGrpSpPr>
          <p:grpSpPr>
            <a:xfrm rot="21316916">
              <a:off x="9907711" y="7463571"/>
              <a:ext cx="1999231" cy="1999752"/>
              <a:chOff x="5013110" y="5059616"/>
              <a:chExt cx="3378533" cy="3379413"/>
            </a:xfrm>
          </p:grpSpPr>
          <p:sp>
            <p:nvSpPr>
              <p:cNvPr id="60" name="Oval 59"/>
              <p:cNvSpPr/>
              <p:nvPr/>
            </p:nvSpPr>
            <p:spPr>
              <a:xfrm>
                <a:off x="5013110" y="5059616"/>
                <a:ext cx="3378533" cy="3379413"/>
              </a:xfrm>
              <a:prstGeom prst="ellipse">
                <a:avLst/>
              </a:prstGeom>
              <a:solidFill>
                <a:schemeClr val="bg1">
                  <a:lumMod val="75000"/>
                  <a:alpha val="3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115703" tIns="57852" rIns="115703" bIns="57852" rtlCol="0" anchor="ctr"/>
              <a:lstStyle/>
              <a:p>
                <a:pPr algn="ctr"/>
                <a:endParaRPr lang="bg-BG">
                  <a:latin typeface="Calibri Light" panose="020F0302020204030204"/>
                </a:endParaRPr>
              </a:p>
            </p:txBody>
          </p:sp>
          <p:sp>
            <p:nvSpPr>
              <p:cNvPr id="61" name="Oval 60"/>
              <p:cNvSpPr/>
              <p:nvPr/>
            </p:nvSpPr>
            <p:spPr>
              <a:xfrm>
                <a:off x="5286108" y="5332684"/>
                <a:ext cx="2832536" cy="2833274"/>
              </a:xfrm>
              <a:prstGeom prst="ellipse">
                <a:avLst/>
              </a:prstGeom>
              <a:solidFill>
                <a:srgbClr val="92D05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115703" tIns="57852" rIns="115703" bIns="57852" rtlCol="0" anchor="ctr"/>
              <a:lstStyle/>
              <a:p>
                <a:pPr algn="ctr"/>
                <a:endParaRPr lang="bg-BG">
                  <a:latin typeface="Calibri Light" panose="020F0302020204030204"/>
                </a:endParaRPr>
              </a:p>
            </p:txBody>
          </p:sp>
        </p:grpSp>
        <p:sp>
          <p:nvSpPr>
            <p:cNvPr id="59" name="Freeform 104"/>
            <p:cNvSpPr>
              <a:spLocks noChangeArrowheads="1"/>
            </p:cNvSpPr>
            <p:nvPr/>
          </p:nvSpPr>
          <p:spPr bwMode="auto">
            <a:xfrm>
              <a:off x="10528124" y="8136492"/>
              <a:ext cx="804676" cy="541196"/>
            </a:xfrm>
            <a:custGeom>
              <a:avLst/>
              <a:gdLst>
                <a:gd name="T0" fmla="*/ 203 w 497"/>
                <a:gd name="T1" fmla="*/ 257 h 337"/>
                <a:gd name="T2" fmla="*/ 203 w 497"/>
                <a:gd name="T3" fmla="*/ 257 h 337"/>
                <a:gd name="T4" fmla="*/ 221 w 497"/>
                <a:gd name="T5" fmla="*/ 327 h 337"/>
                <a:gd name="T6" fmla="*/ 283 w 497"/>
                <a:gd name="T7" fmla="*/ 310 h 337"/>
                <a:gd name="T8" fmla="*/ 398 w 497"/>
                <a:gd name="T9" fmla="*/ 9 h 337"/>
                <a:gd name="T10" fmla="*/ 203 w 497"/>
                <a:gd name="T11" fmla="*/ 257 h 337"/>
                <a:gd name="T12" fmla="*/ 248 w 497"/>
                <a:gd name="T13" fmla="*/ 71 h 337"/>
                <a:gd name="T14" fmla="*/ 248 w 497"/>
                <a:gd name="T15" fmla="*/ 71 h 337"/>
                <a:gd name="T16" fmla="*/ 274 w 497"/>
                <a:gd name="T17" fmla="*/ 71 h 337"/>
                <a:gd name="T18" fmla="*/ 310 w 497"/>
                <a:gd name="T19" fmla="*/ 26 h 337"/>
                <a:gd name="T20" fmla="*/ 248 w 497"/>
                <a:gd name="T21" fmla="*/ 17 h 337"/>
                <a:gd name="T22" fmla="*/ 0 w 497"/>
                <a:gd name="T23" fmla="*/ 283 h 337"/>
                <a:gd name="T24" fmla="*/ 0 w 497"/>
                <a:gd name="T25" fmla="*/ 310 h 337"/>
                <a:gd name="T26" fmla="*/ 26 w 497"/>
                <a:gd name="T27" fmla="*/ 336 h 337"/>
                <a:gd name="T28" fmla="*/ 53 w 497"/>
                <a:gd name="T29" fmla="*/ 310 h 337"/>
                <a:gd name="T30" fmla="*/ 53 w 497"/>
                <a:gd name="T31" fmla="*/ 283 h 337"/>
                <a:gd name="T32" fmla="*/ 248 w 497"/>
                <a:gd name="T33" fmla="*/ 71 h 337"/>
                <a:gd name="T34" fmla="*/ 425 w 497"/>
                <a:gd name="T35" fmla="*/ 98 h 337"/>
                <a:gd name="T36" fmla="*/ 425 w 497"/>
                <a:gd name="T37" fmla="*/ 98 h 337"/>
                <a:gd name="T38" fmla="*/ 407 w 497"/>
                <a:gd name="T39" fmla="*/ 151 h 337"/>
                <a:gd name="T40" fmla="*/ 442 w 497"/>
                <a:gd name="T41" fmla="*/ 283 h 337"/>
                <a:gd name="T42" fmla="*/ 442 w 497"/>
                <a:gd name="T43" fmla="*/ 310 h 337"/>
                <a:gd name="T44" fmla="*/ 469 w 497"/>
                <a:gd name="T45" fmla="*/ 336 h 337"/>
                <a:gd name="T46" fmla="*/ 469 w 497"/>
                <a:gd name="T47" fmla="*/ 336 h 337"/>
                <a:gd name="T48" fmla="*/ 496 w 497"/>
                <a:gd name="T49" fmla="*/ 310 h 337"/>
                <a:gd name="T50" fmla="*/ 496 w 497"/>
                <a:gd name="T51" fmla="*/ 283 h 337"/>
                <a:gd name="T52" fmla="*/ 425 w 497"/>
                <a:gd name="T53" fmla="*/ 98 h 3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497" h="337">
                  <a:moveTo>
                    <a:pt x="203" y="257"/>
                  </a:moveTo>
                  <a:lnTo>
                    <a:pt x="203" y="257"/>
                  </a:lnTo>
                  <a:cubicBezTo>
                    <a:pt x="186" y="283"/>
                    <a:pt x="194" y="310"/>
                    <a:pt x="221" y="327"/>
                  </a:cubicBezTo>
                  <a:cubicBezTo>
                    <a:pt x="239" y="336"/>
                    <a:pt x="266" y="336"/>
                    <a:pt x="283" y="310"/>
                  </a:cubicBezTo>
                  <a:cubicBezTo>
                    <a:pt x="301" y="274"/>
                    <a:pt x="407" y="9"/>
                    <a:pt x="398" y="9"/>
                  </a:cubicBezTo>
                  <a:cubicBezTo>
                    <a:pt x="389" y="0"/>
                    <a:pt x="221" y="230"/>
                    <a:pt x="203" y="257"/>
                  </a:cubicBezTo>
                  <a:close/>
                  <a:moveTo>
                    <a:pt x="248" y="71"/>
                  </a:moveTo>
                  <a:lnTo>
                    <a:pt x="248" y="71"/>
                  </a:lnTo>
                  <a:cubicBezTo>
                    <a:pt x="257" y="71"/>
                    <a:pt x="266" y="71"/>
                    <a:pt x="274" y="71"/>
                  </a:cubicBezTo>
                  <a:cubicBezTo>
                    <a:pt x="292" y="53"/>
                    <a:pt x="301" y="44"/>
                    <a:pt x="310" y="26"/>
                  </a:cubicBezTo>
                  <a:cubicBezTo>
                    <a:pt x="292" y="17"/>
                    <a:pt x="274" y="17"/>
                    <a:pt x="248" y="17"/>
                  </a:cubicBezTo>
                  <a:cubicBezTo>
                    <a:pt x="106" y="17"/>
                    <a:pt x="0" y="133"/>
                    <a:pt x="0" y="283"/>
                  </a:cubicBezTo>
                  <a:cubicBezTo>
                    <a:pt x="0" y="292"/>
                    <a:pt x="0" y="301"/>
                    <a:pt x="0" y="310"/>
                  </a:cubicBezTo>
                  <a:cubicBezTo>
                    <a:pt x="0" y="327"/>
                    <a:pt x="17" y="336"/>
                    <a:pt x="26" y="336"/>
                  </a:cubicBezTo>
                  <a:cubicBezTo>
                    <a:pt x="44" y="336"/>
                    <a:pt x="53" y="319"/>
                    <a:pt x="53" y="310"/>
                  </a:cubicBezTo>
                  <a:cubicBezTo>
                    <a:pt x="53" y="301"/>
                    <a:pt x="53" y="292"/>
                    <a:pt x="53" y="283"/>
                  </a:cubicBezTo>
                  <a:cubicBezTo>
                    <a:pt x="53" y="160"/>
                    <a:pt x="132" y="71"/>
                    <a:pt x="248" y="71"/>
                  </a:cubicBezTo>
                  <a:close/>
                  <a:moveTo>
                    <a:pt x="425" y="98"/>
                  </a:moveTo>
                  <a:lnTo>
                    <a:pt x="425" y="98"/>
                  </a:lnTo>
                  <a:cubicBezTo>
                    <a:pt x="416" y="115"/>
                    <a:pt x="416" y="133"/>
                    <a:pt x="407" y="151"/>
                  </a:cubicBezTo>
                  <a:cubicBezTo>
                    <a:pt x="433" y="186"/>
                    <a:pt x="442" y="239"/>
                    <a:pt x="442" y="283"/>
                  </a:cubicBezTo>
                  <a:cubicBezTo>
                    <a:pt x="442" y="292"/>
                    <a:pt x="442" y="301"/>
                    <a:pt x="442" y="310"/>
                  </a:cubicBezTo>
                  <a:cubicBezTo>
                    <a:pt x="442" y="319"/>
                    <a:pt x="451" y="336"/>
                    <a:pt x="469" y="336"/>
                  </a:cubicBezTo>
                  <a:lnTo>
                    <a:pt x="469" y="336"/>
                  </a:lnTo>
                  <a:cubicBezTo>
                    <a:pt x="478" y="336"/>
                    <a:pt x="496" y="327"/>
                    <a:pt x="496" y="310"/>
                  </a:cubicBezTo>
                  <a:cubicBezTo>
                    <a:pt x="496" y="301"/>
                    <a:pt x="496" y="292"/>
                    <a:pt x="496" y="283"/>
                  </a:cubicBezTo>
                  <a:cubicBezTo>
                    <a:pt x="496" y="213"/>
                    <a:pt x="469" y="151"/>
                    <a:pt x="425" y="98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dirty="0">
                <a:latin typeface="Calibri Light" panose="020F0302020204030204"/>
              </a:endParaRPr>
            </a:p>
          </p:txBody>
        </p:sp>
      </p:grpSp>
      <p:grpSp>
        <p:nvGrpSpPr>
          <p:cNvPr id="84" name="Group 83"/>
          <p:cNvGrpSpPr/>
          <p:nvPr/>
        </p:nvGrpSpPr>
        <p:grpSpPr>
          <a:xfrm>
            <a:off x="5799991" y="2680221"/>
            <a:ext cx="1888128" cy="983371"/>
            <a:chOff x="3913901" y="5865040"/>
            <a:chExt cx="3322518" cy="1730427"/>
          </a:xfrm>
        </p:grpSpPr>
        <p:cxnSp>
          <p:nvCxnSpPr>
            <p:cNvPr id="93" name="直接连接符 84"/>
            <p:cNvCxnSpPr/>
            <p:nvPr/>
          </p:nvCxnSpPr>
          <p:spPr>
            <a:xfrm flipV="1">
              <a:off x="5664989" y="6731856"/>
              <a:ext cx="1571430" cy="1"/>
            </a:xfrm>
            <a:prstGeom prst="line">
              <a:avLst/>
            </a:prstGeom>
            <a:noFill/>
            <a:ln w="9525">
              <a:solidFill>
                <a:schemeClr val="bg1">
                  <a:lumMod val="65000"/>
                </a:schemeClr>
              </a:solidFill>
              <a:tailEnd type="oval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sp>
          <p:nvSpPr>
            <p:cNvPr id="101" name="弧形 85"/>
            <p:cNvSpPr/>
            <p:nvPr/>
          </p:nvSpPr>
          <p:spPr>
            <a:xfrm rot="16200000">
              <a:off x="3913901" y="5865040"/>
              <a:ext cx="1730427" cy="1730428"/>
            </a:xfrm>
            <a:prstGeom prst="arc">
              <a:avLst>
                <a:gd name="adj1" fmla="val 2657162"/>
                <a:gd name="adj2" fmla="val 8176062"/>
              </a:avLst>
            </a:prstGeom>
            <a:noFill/>
            <a:ln w="9525"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740">
                <a:latin typeface="Calibri Light" panose="020F0302020204030204"/>
              </a:endParaRPr>
            </a:p>
          </p:txBody>
        </p:sp>
      </p:grpSp>
      <p:grpSp>
        <p:nvGrpSpPr>
          <p:cNvPr id="102" name="Group 101"/>
          <p:cNvGrpSpPr/>
          <p:nvPr/>
        </p:nvGrpSpPr>
        <p:grpSpPr>
          <a:xfrm>
            <a:off x="7862694" y="2680221"/>
            <a:ext cx="1888128" cy="983371"/>
            <a:chOff x="3913901" y="5865040"/>
            <a:chExt cx="3322518" cy="1730427"/>
          </a:xfrm>
        </p:grpSpPr>
        <p:cxnSp>
          <p:nvCxnSpPr>
            <p:cNvPr id="103" name="直接连接符 84"/>
            <p:cNvCxnSpPr/>
            <p:nvPr/>
          </p:nvCxnSpPr>
          <p:spPr>
            <a:xfrm flipV="1">
              <a:off x="5664989" y="6731856"/>
              <a:ext cx="1571430" cy="1"/>
            </a:xfrm>
            <a:prstGeom prst="line">
              <a:avLst/>
            </a:prstGeom>
            <a:noFill/>
            <a:ln w="9525">
              <a:solidFill>
                <a:schemeClr val="bg1">
                  <a:lumMod val="65000"/>
                </a:schemeClr>
              </a:solidFill>
              <a:tailEnd type="oval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sp>
          <p:nvSpPr>
            <p:cNvPr id="104" name="弧形 85"/>
            <p:cNvSpPr/>
            <p:nvPr/>
          </p:nvSpPr>
          <p:spPr>
            <a:xfrm rot="16200000">
              <a:off x="3913901" y="5865040"/>
              <a:ext cx="1730427" cy="1730428"/>
            </a:xfrm>
            <a:prstGeom prst="arc">
              <a:avLst>
                <a:gd name="adj1" fmla="val 2657162"/>
                <a:gd name="adj2" fmla="val 8176062"/>
              </a:avLst>
            </a:prstGeom>
            <a:noFill/>
            <a:ln w="9525"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740">
                <a:latin typeface="Calibri Light" panose="020F0302020204030204"/>
              </a:endParaRPr>
            </a:p>
          </p:txBody>
        </p:sp>
      </p:grpSp>
      <p:grpSp>
        <p:nvGrpSpPr>
          <p:cNvPr id="105" name="Group 104"/>
          <p:cNvGrpSpPr/>
          <p:nvPr/>
        </p:nvGrpSpPr>
        <p:grpSpPr>
          <a:xfrm>
            <a:off x="1668734" y="2680221"/>
            <a:ext cx="1888128" cy="983371"/>
            <a:chOff x="3913901" y="5865040"/>
            <a:chExt cx="3322518" cy="1730427"/>
          </a:xfrm>
        </p:grpSpPr>
        <p:cxnSp>
          <p:nvCxnSpPr>
            <p:cNvPr id="106" name="直接连接符 84"/>
            <p:cNvCxnSpPr/>
            <p:nvPr/>
          </p:nvCxnSpPr>
          <p:spPr>
            <a:xfrm flipV="1">
              <a:off x="5664989" y="6731856"/>
              <a:ext cx="1571430" cy="1"/>
            </a:xfrm>
            <a:prstGeom prst="line">
              <a:avLst/>
            </a:prstGeom>
            <a:noFill/>
            <a:ln w="12700">
              <a:solidFill>
                <a:schemeClr val="bg1">
                  <a:lumMod val="65000"/>
                </a:schemeClr>
              </a:solidFill>
              <a:tailEnd type="oval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sp>
          <p:nvSpPr>
            <p:cNvPr id="107" name="弧形 85"/>
            <p:cNvSpPr/>
            <p:nvPr/>
          </p:nvSpPr>
          <p:spPr>
            <a:xfrm rot="16200000">
              <a:off x="3913901" y="5865040"/>
              <a:ext cx="1730427" cy="1730428"/>
            </a:xfrm>
            <a:prstGeom prst="arc">
              <a:avLst>
                <a:gd name="adj1" fmla="val 2657162"/>
                <a:gd name="adj2" fmla="val 8176062"/>
              </a:avLst>
            </a:prstGeom>
            <a:noFill/>
            <a:ln w="12700"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740">
                <a:latin typeface="Calibri Light" panose="020F0302020204030204"/>
              </a:endParaRPr>
            </a:p>
          </p:txBody>
        </p:sp>
      </p:grpSp>
      <p:grpSp>
        <p:nvGrpSpPr>
          <p:cNvPr id="108" name="Group 107"/>
          <p:cNvGrpSpPr/>
          <p:nvPr/>
        </p:nvGrpSpPr>
        <p:grpSpPr>
          <a:xfrm>
            <a:off x="9786067" y="2637854"/>
            <a:ext cx="1054224" cy="1054499"/>
            <a:chOff x="9907711" y="7463571"/>
            <a:chExt cx="1999231" cy="1999752"/>
          </a:xfrm>
        </p:grpSpPr>
        <p:grpSp>
          <p:nvGrpSpPr>
            <p:cNvPr id="109" name="Group 108"/>
            <p:cNvGrpSpPr/>
            <p:nvPr/>
          </p:nvGrpSpPr>
          <p:grpSpPr>
            <a:xfrm rot="21316916">
              <a:off x="9907711" y="7463571"/>
              <a:ext cx="1999231" cy="1999752"/>
              <a:chOff x="5013110" y="5059616"/>
              <a:chExt cx="3378533" cy="3379413"/>
            </a:xfrm>
          </p:grpSpPr>
          <p:sp>
            <p:nvSpPr>
              <p:cNvPr id="111" name="Oval 110"/>
              <p:cNvSpPr/>
              <p:nvPr/>
            </p:nvSpPr>
            <p:spPr>
              <a:xfrm>
                <a:off x="5013110" y="5059616"/>
                <a:ext cx="3378533" cy="3379413"/>
              </a:xfrm>
              <a:prstGeom prst="ellipse">
                <a:avLst/>
              </a:prstGeom>
              <a:solidFill>
                <a:schemeClr val="bg1">
                  <a:lumMod val="75000"/>
                  <a:alpha val="3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115703" tIns="57852" rIns="115703" bIns="57852" rtlCol="0" anchor="ctr"/>
              <a:lstStyle/>
              <a:p>
                <a:pPr algn="ctr"/>
                <a:endParaRPr lang="bg-BG">
                  <a:latin typeface="Calibri Light" panose="020F0302020204030204"/>
                </a:endParaRPr>
              </a:p>
            </p:txBody>
          </p:sp>
          <p:sp>
            <p:nvSpPr>
              <p:cNvPr id="112" name="Oval 111"/>
              <p:cNvSpPr/>
              <p:nvPr/>
            </p:nvSpPr>
            <p:spPr>
              <a:xfrm>
                <a:off x="5286108" y="5332684"/>
                <a:ext cx="2832536" cy="2833274"/>
              </a:xfrm>
              <a:prstGeom prst="ellipse">
                <a:avLst/>
              </a:prstGeom>
              <a:solidFill>
                <a:srgbClr val="43CAE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115703" tIns="57852" rIns="115703" bIns="57852" rtlCol="0" anchor="ctr"/>
              <a:lstStyle/>
              <a:p>
                <a:pPr algn="ctr"/>
                <a:endParaRPr lang="bg-BG">
                  <a:latin typeface="Calibri Light" panose="020F0302020204030204"/>
                </a:endParaRPr>
              </a:p>
            </p:txBody>
          </p:sp>
        </p:grpSp>
        <p:sp>
          <p:nvSpPr>
            <p:cNvPr id="110" name="Freeform 104"/>
            <p:cNvSpPr>
              <a:spLocks noChangeArrowheads="1"/>
            </p:cNvSpPr>
            <p:nvPr/>
          </p:nvSpPr>
          <p:spPr bwMode="auto">
            <a:xfrm>
              <a:off x="10528124" y="8136492"/>
              <a:ext cx="804676" cy="541196"/>
            </a:xfrm>
            <a:custGeom>
              <a:avLst/>
              <a:gdLst>
                <a:gd name="T0" fmla="*/ 203 w 497"/>
                <a:gd name="T1" fmla="*/ 257 h 337"/>
                <a:gd name="T2" fmla="*/ 203 w 497"/>
                <a:gd name="T3" fmla="*/ 257 h 337"/>
                <a:gd name="T4" fmla="*/ 221 w 497"/>
                <a:gd name="T5" fmla="*/ 327 h 337"/>
                <a:gd name="T6" fmla="*/ 283 w 497"/>
                <a:gd name="T7" fmla="*/ 310 h 337"/>
                <a:gd name="T8" fmla="*/ 398 w 497"/>
                <a:gd name="T9" fmla="*/ 9 h 337"/>
                <a:gd name="T10" fmla="*/ 203 w 497"/>
                <a:gd name="T11" fmla="*/ 257 h 337"/>
                <a:gd name="T12" fmla="*/ 248 w 497"/>
                <a:gd name="T13" fmla="*/ 71 h 337"/>
                <a:gd name="T14" fmla="*/ 248 w 497"/>
                <a:gd name="T15" fmla="*/ 71 h 337"/>
                <a:gd name="T16" fmla="*/ 274 w 497"/>
                <a:gd name="T17" fmla="*/ 71 h 337"/>
                <a:gd name="T18" fmla="*/ 310 w 497"/>
                <a:gd name="T19" fmla="*/ 26 h 337"/>
                <a:gd name="T20" fmla="*/ 248 w 497"/>
                <a:gd name="T21" fmla="*/ 17 h 337"/>
                <a:gd name="T22" fmla="*/ 0 w 497"/>
                <a:gd name="T23" fmla="*/ 283 h 337"/>
                <a:gd name="T24" fmla="*/ 0 w 497"/>
                <a:gd name="T25" fmla="*/ 310 h 337"/>
                <a:gd name="T26" fmla="*/ 26 w 497"/>
                <a:gd name="T27" fmla="*/ 336 h 337"/>
                <a:gd name="T28" fmla="*/ 53 w 497"/>
                <a:gd name="T29" fmla="*/ 310 h 337"/>
                <a:gd name="T30" fmla="*/ 53 w 497"/>
                <a:gd name="T31" fmla="*/ 283 h 337"/>
                <a:gd name="T32" fmla="*/ 248 w 497"/>
                <a:gd name="T33" fmla="*/ 71 h 337"/>
                <a:gd name="T34" fmla="*/ 425 w 497"/>
                <a:gd name="T35" fmla="*/ 98 h 337"/>
                <a:gd name="T36" fmla="*/ 425 w 497"/>
                <a:gd name="T37" fmla="*/ 98 h 337"/>
                <a:gd name="T38" fmla="*/ 407 w 497"/>
                <a:gd name="T39" fmla="*/ 151 h 337"/>
                <a:gd name="T40" fmla="*/ 442 w 497"/>
                <a:gd name="T41" fmla="*/ 283 h 337"/>
                <a:gd name="T42" fmla="*/ 442 w 497"/>
                <a:gd name="T43" fmla="*/ 310 h 337"/>
                <a:gd name="T44" fmla="*/ 469 w 497"/>
                <a:gd name="T45" fmla="*/ 336 h 337"/>
                <a:gd name="T46" fmla="*/ 469 w 497"/>
                <a:gd name="T47" fmla="*/ 336 h 337"/>
                <a:gd name="T48" fmla="*/ 496 w 497"/>
                <a:gd name="T49" fmla="*/ 310 h 337"/>
                <a:gd name="T50" fmla="*/ 496 w 497"/>
                <a:gd name="T51" fmla="*/ 283 h 337"/>
                <a:gd name="T52" fmla="*/ 425 w 497"/>
                <a:gd name="T53" fmla="*/ 98 h 3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497" h="337">
                  <a:moveTo>
                    <a:pt x="203" y="257"/>
                  </a:moveTo>
                  <a:lnTo>
                    <a:pt x="203" y="257"/>
                  </a:lnTo>
                  <a:cubicBezTo>
                    <a:pt x="186" y="283"/>
                    <a:pt x="194" y="310"/>
                    <a:pt x="221" y="327"/>
                  </a:cubicBezTo>
                  <a:cubicBezTo>
                    <a:pt x="239" y="336"/>
                    <a:pt x="266" y="336"/>
                    <a:pt x="283" y="310"/>
                  </a:cubicBezTo>
                  <a:cubicBezTo>
                    <a:pt x="301" y="274"/>
                    <a:pt x="407" y="9"/>
                    <a:pt x="398" y="9"/>
                  </a:cubicBezTo>
                  <a:cubicBezTo>
                    <a:pt x="389" y="0"/>
                    <a:pt x="221" y="230"/>
                    <a:pt x="203" y="257"/>
                  </a:cubicBezTo>
                  <a:close/>
                  <a:moveTo>
                    <a:pt x="248" y="71"/>
                  </a:moveTo>
                  <a:lnTo>
                    <a:pt x="248" y="71"/>
                  </a:lnTo>
                  <a:cubicBezTo>
                    <a:pt x="257" y="71"/>
                    <a:pt x="266" y="71"/>
                    <a:pt x="274" y="71"/>
                  </a:cubicBezTo>
                  <a:cubicBezTo>
                    <a:pt x="292" y="53"/>
                    <a:pt x="301" y="44"/>
                    <a:pt x="310" y="26"/>
                  </a:cubicBezTo>
                  <a:cubicBezTo>
                    <a:pt x="292" y="17"/>
                    <a:pt x="274" y="17"/>
                    <a:pt x="248" y="17"/>
                  </a:cubicBezTo>
                  <a:cubicBezTo>
                    <a:pt x="106" y="17"/>
                    <a:pt x="0" y="133"/>
                    <a:pt x="0" y="283"/>
                  </a:cubicBezTo>
                  <a:cubicBezTo>
                    <a:pt x="0" y="292"/>
                    <a:pt x="0" y="301"/>
                    <a:pt x="0" y="310"/>
                  </a:cubicBezTo>
                  <a:cubicBezTo>
                    <a:pt x="0" y="327"/>
                    <a:pt x="17" y="336"/>
                    <a:pt x="26" y="336"/>
                  </a:cubicBezTo>
                  <a:cubicBezTo>
                    <a:pt x="44" y="336"/>
                    <a:pt x="53" y="319"/>
                    <a:pt x="53" y="310"/>
                  </a:cubicBezTo>
                  <a:cubicBezTo>
                    <a:pt x="53" y="301"/>
                    <a:pt x="53" y="292"/>
                    <a:pt x="53" y="283"/>
                  </a:cubicBezTo>
                  <a:cubicBezTo>
                    <a:pt x="53" y="160"/>
                    <a:pt x="132" y="71"/>
                    <a:pt x="248" y="71"/>
                  </a:cubicBezTo>
                  <a:close/>
                  <a:moveTo>
                    <a:pt x="425" y="98"/>
                  </a:moveTo>
                  <a:lnTo>
                    <a:pt x="425" y="98"/>
                  </a:lnTo>
                  <a:cubicBezTo>
                    <a:pt x="416" y="115"/>
                    <a:pt x="416" y="133"/>
                    <a:pt x="407" y="151"/>
                  </a:cubicBezTo>
                  <a:cubicBezTo>
                    <a:pt x="433" y="186"/>
                    <a:pt x="442" y="239"/>
                    <a:pt x="442" y="283"/>
                  </a:cubicBezTo>
                  <a:cubicBezTo>
                    <a:pt x="442" y="292"/>
                    <a:pt x="442" y="301"/>
                    <a:pt x="442" y="310"/>
                  </a:cubicBezTo>
                  <a:cubicBezTo>
                    <a:pt x="442" y="319"/>
                    <a:pt x="451" y="336"/>
                    <a:pt x="469" y="336"/>
                  </a:cubicBezTo>
                  <a:lnTo>
                    <a:pt x="469" y="336"/>
                  </a:lnTo>
                  <a:cubicBezTo>
                    <a:pt x="478" y="336"/>
                    <a:pt x="496" y="327"/>
                    <a:pt x="496" y="310"/>
                  </a:cubicBezTo>
                  <a:cubicBezTo>
                    <a:pt x="496" y="301"/>
                    <a:pt x="496" y="292"/>
                    <a:pt x="496" y="283"/>
                  </a:cubicBezTo>
                  <a:cubicBezTo>
                    <a:pt x="496" y="213"/>
                    <a:pt x="469" y="151"/>
                    <a:pt x="425" y="98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dirty="0">
                <a:latin typeface="Calibri Light" panose="020F0302020204030204"/>
              </a:endParaRPr>
            </a:p>
          </p:txBody>
        </p:sp>
      </p:grpSp>
      <p:sp>
        <p:nvSpPr>
          <p:cNvPr id="51" name="TextBox 23"/>
          <p:cNvSpPr txBox="1"/>
          <p:nvPr/>
        </p:nvSpPr>
        <p:spPr>
          <a:xfrm>
            <a:off x="811660" y="5042920"/>
            <a:ext cx="2014263" cy="922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9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+mn-lt"/>
              </a:rPr>
              <a:t>点击</a:t>
            </a:r>
            <a:r>
              <a:rPr lang="zh-CN" altLang="en-US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+mn-lt"/>
              </a:rPr>
              <a:t>添加相关标题文字，点击添加相关标题文字，点击添加相关标题文字，点击添加相关标题文</a:t>
            </a:r>
            <a:r>
              <a:rPr lang="zh-CN" altLang="en-US" sz="9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+mn-lt"/>
              </a:rPr>
              <a:t>字点击即可编辑点击即可编辑点击即可编辑。</a:t>
            </a:r>
            <a:endParaRPr lang="en-GB" altLang="zh-CN" sz="9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52" name="TextBox 24"/>
          <p:cNvSpPr txBox="1"/>
          <p:nvPr/>
        </p:nvSpPr>
        <p:spPr>
          <a:xfrm>
            <a:off x="811659" y="4704366"/>
            <a:ext cx="162095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ea typeface="微软雅黑" panose="020B0503020204020204" pitchFamily="34" charset="-122"/>
              </a:rPr>
              <a:t>请替换文字内容</a:t>
            </a:r>
            <a:endParaRPr lang="zh-CN" altLang="en-US" sz="1600" dirty="0">
              <a:solidFill>
                <a:schemeClr val="tx1">
                  <a:lumMod val="65000"/>
                  <a:lumOff val="35000"/>
                </a:schemeClr>
              </a:solidFill>
              <a:ea typeface="微软雅黑" panose="020B0503020204020204" pitchFamily="34" charset="-122"/>
            </a:endParaRPr>
          </a:p>
        </p:txBody>
      </p:sp>
      <p:sp>
        <p:nvSpPr>
          <p:cNvPr id="72" name="TextBox 23"/>
          <p:cNvSpPr txBox="1"/>
          <p:nvPr/>
        </p:nvSpPr>
        <p:spPr>
          <a:xfrm>
            <a:off x="3040510" y="5042920"/>
            <a:ext cx="2014263" cy="7155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9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+mn-lt"/>
              </a:rPr>
              <a:t>点击</a:t>
            </a:r>
            <a:r>
              <a:rPr lang="zh-CN" altLang="en-US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+mn-lt"/>
              </a:rPr>
              <a:t>添加相关标题文字，点击添加相关标题文字，点击添加相关标题文字，点击添加相关标题文字。</a:t>
            </a:r>
            <a:endParaRPr lang="en-GB" altLang="zh-CN" sz="9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73" name="TextBox 24"/>
          <p:cNvSpPr txBox="1"/>
          <p:nvPr/>
        </p:nvSpPr>
        <p:spPr>
          <a:xfrm>
            <a:off x="3040509" y="4704366"/>
            <a:ext cx="162095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ea typeface="微软雅黑" panose="020B0503020204020204" pitchFamily="34" charset="-122"/>
              </a:rPr>
              <a:t>请替换文字内容</a:t>
            </a:r>
            <a:endParaRPr lang="zh-CN" altLang="en-US" sz="1600" dirty="0">
              <a:solidFill>
                <a:schemeClr val="tx1">
                  <a:lumMod val="65000"/>
                  <a:lumOff val="35000"/>
                </a:schemeClr>
              </a:solidFill>
              <a:ea typeface="微软雅黑" panose="020B0503020204020204" pitchFamily="34" charset="-122"/>
            </a:endParaRPr>
          </a:p>
        </p:txBody>
      </p:sp>
      <p:sp>
        <p:nvSpPr>
          <p:cNvPr id="81" name="TextBox 23"/>
          <p:cNvSpPr txBox="1"/>
          <p:nvPr/>
        </p:nvSpPr>
        <p:spPr>
          <a:xfrm>
            <a:off x="5250310" y="5042920"/>
            <a:ext cx="2014263" cy="7155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9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+mn-lt"/>
              </a:rPr>
              <a:t>点击</a:t>
            </a:r>
            <a:r>
              <a:rPr lang="zh-CN" altLang="en-US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+mn-lt"/>
              </a:rPr>
              <a:t>添加相关标题文字，点击添加相关标题文字，点击添加相关标题文字，点击添加相关标题文字。</a:t>
            </a:r>
            <a:endParaRPr lang="en-GB" altLang="zh-CN" sz="9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85" name="TextBox 24"/>
          <p:cNvSpPr txBox="1"/>
          <p:nvPr/>
        </p:nvSpPr>
        <p:spPr>
          <a:xfrm>
            <a:off x="5250309" y="4704366"/>
            <a:ext cx="162095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ea typeface="微软雅黑" panose="020B0503020204020204" pitchFamily="34" charset="-122"/>
              </a:rPr>
              <a:t>请替换文字内容</a:t>
            </a:r>
            <a:endParaRPr lang="zh-CN" altLang="en-US" sz="1600" dirty="0">
              <a:solidFill>
                <a:schemeClr val="tx1">
                  <a:lumMod val="65000"/>
                  <a:lumOff val="35000"/>
                </a:schemeClr>
              </a:solidFill>
              <a:ea typeface="微软雅黑" panose="020B0503020204020204" pitchFamily="34" charset="-122"/>
            </a:endParaRPr>
          </a:p>
        </p:txBody>
      </p:sp>
      <p:sp>
        <p:nvSpPr>
          <p:cNvPr id="86" name="TextBox 23"/>
          <p:cNvSpPr txBox="1"/>
          <p:nvPr/>
        </p:nvSpPr>
        <p:spPr>
          <a:xfrm>
            <a:off x="7517260" y="5042920"/>
            <a:ext cx="2014263" cy="7155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9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+mn-lt"/>
              </a:rPr>
              <a:t>点击</a:t>
            </a:r>
            <a:r>
              <a:rPr lang="zh-CN" altLang="en-US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+mn-lt"/>
              </a:rPr>
              <a:t>添加相关标题文字，点击添加相关标题文字，点击添加相关标题文字，点击添加相关标题文字。</a:t>
            </a:r>
            <a:endParaRPr lang="en-GB" altLang="zh-CN" sz="9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87" name="TextBox 24"/>
          <p:cNvSpPr txBox="1"/>
          <p:nvPr/>
        </p:nvSpPr>
        <p:spPr>
          <a:xfrm>
            <a:off x="7517259" y="4704366"/>
            <a:ext cx="162095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ea typeface="微软雅黑" panose="020B0503020204020204" pitchFamily="34" charset="-122"/>
              </a:rPr>
              <a:t>请替换文字内容</a:t>
            </a:r>
            <a:endParaRPr lang="zh-CN" altLang="en-US" sz="1600" dirty="0">
              <a:solidFill>
                <a:schemeClr val="tx1">
                  <a:lumMod val="65000"/>
                  <a:lumOff val="35000"/>
                </a:schemeClr>
              </a:solidFill>
              <a:ea typeface="微软雅黑" panose="020B0503020204020204" pitchFamily="34" charset="-122"/>
            </a:endParaRPr>
          </a:p>
        </p:txBody>
      </p:sp>
      <p:sp>
        <p:nvSpPr>
          <p:cNvPr id="88" name="TextBox 23"/>
          <p:cNvSpPr txBox="1"/>
          <p:nvPr/>
        </p:nvSpPr>
        <p:spPr>
          <a:xfrm>
            <a:off x="9727060" y="5042920"/>
            <a:ext cx="2014263" cy="7155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9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+mn-lt"/>
              </a:rPr>
              <a:t>点击</a:t>
            </a:r>
            <a:r>
              <a:rPr lang="zh-CN" altLang="en-US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+mn-lt"/>
              </a:rPr>
              <a:t>添加相关标题文字，点击添加相关标题文字，点击添加相关标题文字，点击添加相关标题文字。</a:t>
            </a:r>
            <a:endParaRPr lang="en-GB" altLang="zh-CN" sz="9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89" name="TextBox 24"/>
          <p:cNvSpPr txBox="1"/>
          <p:nvPr/>
        </p:nvSpPr>
        <p:spPr>
          <a:xfrm>
            <a:off x="9727059" y="4704366"/>
            <a:ext cx="162095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ea typeface="微软雅黑" panose="020B0503020204020204" pitchFamily="34" charset="-122"/>
              </a:rPr>
              <a:t>请替换文字内容</a:t>
            </a:r>
            <a:endParaRPr lang="zh-CN" altLang="en-US" sz="1600" dirty="0">
              <a:solidFill>
                <a:schemeClr val="tx1">
                  <a:lumMod val="65000"/>
                  <a:lumOff val="35000"/>
                </a:schemeClr>
              </a:solidFill>
              <a:ea typeface="微软雅黑" panose="020B0503020204020204" pitchFamily="34" charset="-122"/>
            </a:endParaRPr>
          </a:p>
        </p:txBody>
      </p:sp>
      <p:sp>
        <p:nvSpPr>
          <p:cNvPr id="70" name="矩形 69"/>
          <p:cNvSpPr/>
          <p:nvPr/>
        </p:nvSpPr>
        <p:spPr>
          <a:xfrm>
            <a:off x="1028775" y="845134"/>
            <a:ext cx="595035" cy="338554"/>
          </a:xfrm>
          <a:prstGeom prst="rect">
            <a:avLst/>
          </a:prstGeom>
          <a:effectLst/>
        </p:spPr>
        <p:txBody>
          <a:bodyPr vert="horz" wrap="none">
            <a:spAutoFit/>
          </a:bodyPr>
          <a:lstStyle/>
          <a:p>
            <a:r>
              <a:rPr lang="zh-CN" altLang="en-US" sz="1600" b="1" dirty="0" smtClean="0">
                <a:solidFill>
                  <a:srgbClr val="004193"/>
                </a:solidFill>
                <a:latin typeface="+mj-lt"/>
                <a:ea typeface="微软雅黑" panose="020B0503020204020204" pitchFamily="34" charset="-122"/>
              </a:rPr>
              <a:t>结论</a:t>
            </a:r>
            <a:endParaRPr lang="zh-CN" altLang="en-US" sz="1600" b="1" dirty="0">
              <a:solidFill>
                <a:srgbClr val="004193"/>
              </a:solidFill>
              <a:latin typeface="+mj-lt"/>
              <a:ea typeface="微软雅黑" panose="020B0503020204020204" pitchFamily="34" charset="-122"/>
            </a:endParaRPr>
          </a:p>
        </p:txBody>
      </p:sp>
      <p:sp>
        <p:nvSpPr>
          <p:cNvPr id="71" name="矩形 70"/>
          <p:cNvSpPr/>
          <p:nvPr/>
        </p:nvSpPr>
        <p:spPr>
          <a:xfrm>
            <a:off x="1028775" y="270071"/>
            <a:ext cx="619080" cy="707886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r>
              <a:rPr lang="en-US" altLang="zh-CN" sz="4000" dirty="0" smtClean="0">
                <a:solidFill>
                  <a:srgbClr val="004193"/>
                </a:solidFill>
                <a:latin typeface="Agency FB" panose="020B0503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05</a:t>
            </a:r>
            <a:endParaRPr lang="zh-CN" altLang="en-US" sz="4000" dirty="0">
              <a:solidFill>
                <a:srgbClr val="004193"/>
              </a:solidFill>
              <a:latin typeface="Agency FB" panose="020B0503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90" name="矩形 89"/>
          <p:cNvSpPr/>
          <p:nvPr/>
        </p:nvSpPr>
        <p:spPr>
          <a:xfrm>
            <a:off x="1028775" y="87933"/>
            <a:ext cx="778931" cy="369332"/>
          </a:xfrm>
          <a:prstGeom prst="rect">
            <a:avLst/>
          </a:prstGeom>
          <a:effectLst/>
        </p:spPr>
        <p:txBody>
          <a:bodyPr vert="horz" wrap="none">
            <a:spAutoFit/>
          </a:bodyPr>
          <a:lstStyle/>
          <a:p>
            <a:r>
              <a:rPr lang="en-US" altLang="zh-CN" dirty="0" smtClean="0">
                <a:solidFill>
                  <a:srgbClr val="004193"/>
                </a:solidFill>
                <a:latin typeface="+mj-lt"/>
                <a:ea typeface="微软雅黑" panose="020B0503020204020204" pitchFamily="34" charset="-122"/>
              </a:rPr>
              <a:t>PART</a:t>
            </a:r>
            <a:endParaRPr lang="zh-CN" altLang="en-US" dirty="0">
              <a:solidFill>
                <a:srgbClr val="004193"/>
              </a:solidFill>
              <a:latin typeface="+mj-lt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Tm="0">
        <p:fade/>
      </p:transition>
    </mc:Choice>
    <mc:Fallback>
      <p:transition spd="med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1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500"/>
                            </p:stCondLst>
                            <p:childTnLst>
                              <p:par>
                                <p:cTn id="36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39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000"/>
                            </p:stCondLst>
                            <p:childTnLst>
                              <p:par>
                                <p:cTn id="41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4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3500"/>
                            </p:stCondLst>
                            <p:childTnLst>
                              <p:par>
                                <p:cTn id="5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4000"/>
                            </p:stCondLst>
                            <p:childTnLst>
                              <p:par>
                                <p:cTn id="54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57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4500"/>
                            </p:stCondLst>
                            <p:childTnLst>
                              <p:par>
                                <p:cTn id="59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62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66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5000"/>
                            </p:stCondLst>
                            <p:childTnLst>
                              <p:par>
                                <p:cTn id="6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0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5500"/>
                            </p:stCondLst>
                            <p:childTnLst>
                              <p:par>
                                <p:cTn id="72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500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75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6000"/>
                            </p:stCondLst>
                            <p:childTnLst>
                              <p:par>
                                <p:cTn id="77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0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84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6500"/>
                            </p:stCondLst>
                            <p:childTnLst>
                              <p:par>
                                <p:cTn id="8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8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7000"/>
                            </p:stCondLst>
                            <p:childTnLst>
                              <p:par>
                                <p:cTn id="90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2" dur="500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93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7500"/>
                            </p:stCondLst>
                            <p:childTnLst>
                              <p:par>
                                <p:cTn id="9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98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1" dur="500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102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" grpId="0"/>
      <p:bldP spid="52" grpId="0"/>
      <p:bldP spid="72" grpId="0"/>
      <p:bldP spid="73" grpId="0"/>
      <p:bldP spid="81" grpId="0"/>
      <p:bldP spid="85" grpId="0"/>
      <p:bldP spid="86" grpId="0"/>
      <p:bldP spid="87" grpId="0"/>
      <p:bldP spid="88" grpId="0"/>
      <p:bldP spid="89" grpId="0"/>
      <p:bldP spid="70" grpId="0"/>
      <p:bldP spid="71" grpId="0"/>
      <p:bldP spid="9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6"/>
          <p:cNvSpPr>
            <a:spLocks noChangeArrowheads="1"/>
          </p:cNvSpPr>
          <p:nvPr/>
        </p:nvSpPr>
        <p:spPr bwMode="auto">
          <a:xfrm>
            <a:off x="7728878" y="4537059"/>
            <a:ext cx="699953" cy="263917"/>
          </a:xfrm>
          <a:prstGeom prst="rect">
            <a:avLst/>
          </a:prstGeom>
          <a:solidFill>
            <a:schemeClr val="bg1">
              <a:lumMod val="75000"/>
            </a:schemeClr>
          </a:solidFill>
          <a:ln w="0">
            <a:noFill/>
            <a:prstDash val="solid"/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0" name="Rectangle 7"/>
          <p:cNvSpPr>
            <a:spLocks noChangeArrowheads="1"/>
          </p:cNvSpPr>
          <p:nvPr/>
        </p:nvSpPr>
        <p:spPr bwMode="auto">
          <a:xfrm>
            <a:off x="7728878" y="2649481"/>
            <a:ext cx="699953" cy="261049"/>
          </a:xfrm>
          <a:prstGeom prst="rect">
            <a:avLst/>
          </a:prstGeom>
          <a:solidFill>
            <a:schemeClr val="bg1">
              <a:lumMod val="75000"/>
            </a:schemeClr>
          </a:solidFill>
          <a:ln w="0">
            <a:noFill/>
            <a:prstDash val="solid"/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1" name="Freeform 8"/>
          <p:cNvSpPr/>
          <p:nvPr/>
        </p:nvSpPr>
        <p:spPr bwMode="auto">
          <a:xfrm>
            <a:off x="4429919" y="1946660"/>
            <a:ext cx="3998912" cy="702823"/>
          </a:xfrm>
          <a:custGeom>
            <a:avLst/>
            <a:gdLst>
              <a:gd name="T0" fmla="*/ 0 w 1394"/>
              <a:gd name="T1" fmla="*/ 0 h 245"/>
              <a:gd name="T2" fmla="*/ 1150 w 1394"/>
              <a:gd name="T3" fmla="*/ 0 h 245"/>
              <a:gd name="T4" fmla="*/ 1394 w 1394"/>
              <a:gd name="T5" fmla="*/ 245 h 245"/>
              <a:gd name="T6" fmla="*/ 241 w 1394"/>
              <a:gd name="T7" fmla="*/ 245 h 245"/>
              <a:gd name="T8" fmla="*/ 0 w 1394"/>
              <a:gd name="T9" fmla="*/ 0 h 2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394" h="245">
                <a:moveTo>
                  <a:pt x="0" y="0"/>
                </a:moveTo>
                <a:lnTo>
                  <a:pt x="1150" y="0"/>
                </a:lnTo>
                <a:lnTo>
                  <a:pt x="1394" y="245"/>
                </a:lnTo>
                <a:lnTo>
                  <a:pt x="241" y="245"/>
                </a:lnTo>
                <a:lnTo>
                  <a:pt x="0" y="0"/>
                </a:lnTo>
                <a:close/>
              </a:path>
            </a:pathLst>
          </a:custGeom>
          <a:solidFill>
            <a:srgbClr val="43CAE5"/>
          </a:solidFill>
          <a:ln w="25400" cap="flat" cmpd="sng" algn="ctr">
            <a:noFill/>
            <a:prstDash val="solid"/>
          </a:ln>
          <a:effectLst/>
        </p:spPr>
        <p:txBody>
          <a:bodyPr rot="0" spcFirstLastPara="0" vertOverflow="overflow" horzOverflow="overflow" vert="horz" wrap="square" lIns="96417" tIns="48208" rIns="96417" bIns="48208" numCol="1" spcCol="0" rtlCol="0" fromWordArt="0" anchor="ctr" anchorCtr="0" forceAA="0" compatLnSpc="1">
            <a:noAutofit/>
          </a:bodyPr>
          <a:lstStyle/>
          <a:p>
            <a:pPr algn="ctr">
              <a:lnSpc>
                <a:spcPct val="130000"/>
              </a:lnSpc>
            </a:pPr>
            <a:endParaRPr lang="zh-CN" altLang="en-US" sz="2000" kern="0">
              <a:solidFill>
                <a:sysClr val="window" lastClr="FFFFFF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12" name="Rectangle 9"/>
          <p:cNvSpPr>
            <a:spLocks noChangeArrowheads="1"/>
          </p:cNvSpPr>
          <p:nvPr/>
        </p:nvSpPr>
        <p:spPr bwMode="auto">
          <a:xfrm>
            <a:off x="4429919" y="3601876"/>
            <a:ext cx="691348" cy="238100"/>
          </a:xfrm>
          <a:prstGeom prst="rect">
            <a:avLst/>
          </a:prstGeom>
          <a:solidFill>
            <a:schemeClr val="bg1">
              <a:lumMod val="75000"/>
            </a:schemeClr>
          </a:solidFill>
          <a:ln w="0">
            <a:noFill/>
            <a:prstDash val="solid"/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3" name="Freeform 10"/>
          <p:cNvSpPr/>
          <p:nvPr/>
        </p:nvSpPr>
        <p:spPr bwMode="auto">
          <a:xfrm>
            <a:off x="4429919" y="3834238"/>
            <a:ext cx="3998912" cy="702823"/>
          </a:xfrm>
          <a:custGeom>
            <a:avLst/>
            <a:gdLst>
              <a:gd name="T0" fmla="*/ 0 w 1394"/>
              <a:gd name="T1" fmla="*/ 0 h 245"/>
              <a:gd name="T2" fmla="*/ 1150 w 1394"/>
              <a:gd name="T3" fmla="*/ 0 h 245"/>
              <a:gd name="T4" fmla="*/ 1394 w 1394"/>
              <a:gd name="T5" fmla="*/ 245 h 245"/>
              <a:gd name="T6" fmla="*/ 241 w 1394"/>
              <a:gd name="T7" fmla="*/ 245 h 245"/>
              <a:gd name="T8" fmla="*/ 0 w 1394"/>
              <a:gd name="T9" fmla="*/ 0 h 2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394" h="245">
                <a:moveTo>
                  <a:pt x="0" y="0"/>
                </a:moveTo>
                <a:lnTo>
                  <a:pt x="1150" y="0"/>
                </a:lnTo>
                <a:lnTo>
                  <a:pt x="1394" y="245"/>
                </a:lnTo>
                <a:lnTo>
                  <a:pt x="241" y="245"/>
                </a:lnTo>
                <a:lnTo>
                  <a:pt x="0" y="0"/>
                </a:lnTo>
                <a:close/>
              </a:path>
            </a:pathLst>
          </a:custGeom>
          <a:solidFill>
            <a:srgbClr val="43CAE5"/>
          </a:solidFill>
          <a:ln w="25400" cap="flat" cmpd="sng" algn="ctr">
            <a:noFill/>
            <a:prstDash val="solid"/>
          </a:ln>
          <a:effectLst/>
        </p:spPr>
        <p:txBody>
          <a:bodyPr rot="0" spcFirstLastPara="0" vertOverflow="overflow" horzOverflow="overflow" vert="horz" wrap="square" lIns="96417" tIns="48208" rIns="96417" bIns="48208" numCol="1" spcCol="0" rtlCol="0" fromWordArt="0" anchor="ctr" anchorCtr="0" forceAA="0" compatLnSpc="1">
            <a:noAutofit/>
          </a:bodyPr>
          <a:lstStyle/>
          <a:p>
            <a:pPr algn="ctr">
              <a:lnSpc>
                <a:spcPct val="130000"/>
              </a:lnSpc>
            </a:pPr>
            <a:endParaRPr lang="zh-CN" altLang="en-US" sz="2000" kern="0">
              <a:solidFill>
                <a:sysClr val="window" lastClr="FFFFFF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14" name="Rectangle 11"/>
          <p:cNvSpPr>
            <a:spLocks noChangeArrowheads="1"/>
          </p:cNvSpPr>
          <p:nvPr/>
        </p:nvSpPr>
        <p:spPr bwMode="auto">
          <a:xfrm>
            <a:off x="4429919" y="5489454"/>
            <a:ext cx="691348" cy="246705"/>
          </a:xfrm>
          <a:prstGeom prst="rect">
            <a:avLst/>
          </a:prstGeom>
          <a:solidFill>
            <a:schemeClr val="bg1">
              <a:lumMod val="75000"/>
            </a:schemeClr>
          </a:solidFill>
          <a:ln w="0">
            <a:noFill/>
            <a:prstDash val="solid"/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5" name="Freeform 12"/>
          <p:cNvSpPr/>
          <p:nvPr/>
        </p:nvSpPr>
        <p:spPr bwMode="auto">
          <a:xfrm>
            <a:off x="4429919" y="5730421"/>
            <a:ext cx="3597300" cy="694216"/>
          </a:xfrm>
          <a:custGeom>
            <a:avLst/>
            <a:gdLst>
              <a:gd name="T0" fmla="*/ 0 w 1254"/>
              <a:gd name="T1" fmla="*/ 0 h 242"/>
              <a:gd name="T2" fmla="*/ 1254 w 1254"/>
              <a:gd name="T3" fmla="*/ 0 h 242"/>
              <a:gd name="T4" fmla="*/ 1254 w 1254"/>
              <a:gd name="T5" fmla="*/ 242 h 242"/>
              <a:gd name="T6" fmla="*/ 241 w 1254"/>
              <a:gd name="T7" fmla="*/ 242 h 242"/>
              <a:gd name="T8" fmla="*/ 0 w 1254"/>
              <a:gd name="T9" fmla="*/ 0 h 24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254" h="242">
                <a:moveTo>
                  <a:pt x="0" y="0"/>
                </a:moveTo>
                <a:lnTo>
                  <a:pt x="1254" y="0"/>
                </a:lnTo>
                <a:lnTo>
                  <a:pt x="1254" y="242"/>
                </a:lnTo>
                <a:lnTo>
                  <a:pt x="241" y="242"/>
                </a:lnTo>
                <a:lnTo>
                  <a:pt x="0" y="0"/>
                </a:lnTo>
                <a:close/>
              </a:path>
            </a:pathLst>
          </a:custGeom>
          <a:solidFill>
            <a:srgbClr val="43CAE5"/>
          </a:solidFill>
          <a:ln w="25400" cap="flat" cmpd="sng" algn="ctr">
            <a:noFill/>
            <a:prstDash val="solid"/>
          </a:ln>
          <a:effectLst/>
        </p:spPr>
        <p:txBody>
          <a:bodyPr rot="0" spcFirstLastPara="0" vertOverflow="overflow" horzOverflow="overflow" vert="horz" wrap="square" lIns="96417" tIns="48208" rIns="96417" bIns="48208" numCol="1" spcCol="0" rtlCol="0" fromWordArt="0" anchor="ctr" anchorCtr="0" forceAA="0" compatLnSpc="1">
            <a:noAutofit/>
          </a:bodyPr>
          <a:lstStyle/>
          <a:p>
            <a:pPr algn="ctr">
              <a:lnSpc>
                <a:spcPct val="130000"/>
              </a:lnSpc>
            </a:pPr>
            <a:endParaRPr lang="zh-CN" altLang="en-US" sz="2000" kern="0">
              <a:solidFill>
                <a:sysClr val="window" lastClr="FFFFFF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16" name="Freeform 13"/>
          <p:cNvSpPr/>
          <p:nvPr/>
        </p:nvSpPr>
        <p:spPr bwMode="auto">
          <a:xfrm>
            <a:off x="4429919" y="2899055"/>
            <a:ext cx="3998912" cy="702823"/>
          </a:xfrm>
          <a:custGeom>
            <a:avLst/>
            <a:gdLst>
              <a:gd name="T0" fmla="*/ 241 w 1394"/>
              <a:gd name="T1" fmla="*/ 0 h 245"/>
              <a:gd name="T2" fmla="*/ 1394 w 1394"/>
              <a:gd name="T3" fmla="*/ 0 h 245"/>
              <a:gd name="T4" fmla="*/ 1150 w 1394"/>
              <a:gd name="T5" fmla="*/ 245 h 245"/>
              <a:gd name="T6" fmla="*/ 0 w 1394"/>
              <a:gd name="T7" fmla="*/ 245 h 245"/>
              <a:gd name="T8" fmla="*/ 241 w 1394"/>
              <a:gd name="T9" fmla="*/ 0 h 2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394" h="245">
                <a:moveTo>
                  <a:pt x="241" y="0"/>
                </a:moveTo>
                <a:lnTo>
                  <a:pt x="1394" y="0"/>
                </a:lnTo>
                <a:lnTo>
                  <a:pt x="1150" y="245"/>
                </a:lnTo>
                <a:lnTo>
                  <a:pt x="0" y="245"/>
                </a:lnTo>
                <a:lnTo>
                  <a:pt x="241" y="0"/>
                </a:lnTo>
                <a:close/>
              </a:path>
            </a:pathLst>
          </a:custGeom>
          <a:solidFill>
            <a:srgbClr val="92D050"/>
          </a:solidFill>
          <a:ln w="25400" cap="flat" cmpd="sng" algn="ctr">
            <a:noFill/>
            <a:prstDash val="solid"/>
          </a:ln>
          <a:effectLst/>
        </p:spPr>
        <p:txBody>
          <a:bodyPr rot="0" spcFirstLastPara="0" vertOverflow="overflow" horzOverflow="overflow" vert="horz" wrap="square" lIns="96417" tIns="48208" rIns="96417" bIns="48208" numCol="1" spcCol="0" rtlCol="0" fromWordArt="0" anchor="ctr" anchorCtr="0" forceAA="0" compatLnSpc="1">
            <a:noAutofit/>
          </a:bodyPr>
          <a:lstStyle/>
          <a:p>
            <a:pPr algn="ctr">
              <a:lnSpc>
                <a:spcPct val="130000"/>
              </a:lnSpc>
            </a:pPr>
            <a:endParaRPr lang="zh-CN" altLang="en-US" sz="2000" kern="0">
              <a:solidFill>
                <a:sysClr val="window" lastClr="FFFFFF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17" name="Freeform 14"/>
          <p:cNvSpPr/>
          <p:nvPr/>
        </p:nvSpPr>
        <p:spPr bwMode="auto">
          <a:xfrm>
            <a:off x="4429919" y="4789501"/>
            <a:ext cx="3998912" cy="699953"/>
          </a:xfrm>
          <a:custGeom>
            <a:avLst/>
            <a:gdLst>
              <a:gd name="T0" fmla="*/ 241 w 1394"/>
              <a:gd name="T1" fmla="*/ 0 h 244"/>
              <a:gd name="T2" fmla="*/ 1394 w 1394"/>
              <a:gd name="T3" fmla="*/ 0 h 244"/>
              <a:gd name="T4" fmla="*/ 1150 w 1394"/>
              <a:gd name="T5" fmla="*/ 244 h 244"/>
              <a:gd name="T6" fmla="*/ 0 w 1394"/>
              <a:gd name="T7" fmla="*/ 244 h 244"/>
              <a:gd name="T8" fmla="*/ 241 w 1394"/>
              <a:gd name="T9" fmla="*/ 0 h 2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394" h="244">
                <a:moveTo>
                  <a:pt x="241" y="0"/>
                </a:moveTo>
                <a:lnTo>
                  <a:pt x="1394" y="0"/>
                </a:lnTo>
                <a:lnTo>
                  <a:pt x="1150" y="244"/>
                </a:lnTo>
                <a:lnTo>
                  <a:pt x="0" y="244"/>
                </a:lnTo>
                <a:lnTo>
                  <a:pt x="241" y="0"/>
                </a:lnTo>
                <a:close/>
              </a:path>
            </a:pathLst>
          </a:custGeom>
          <a:solidFill>
            <a:srgbClr val="92D050"/>
          </a:solidFill>
          <a:ln w="25400" cap="flat" cmpd="sng" algn="ctr">
            <a:noFill/>
            <a:prstDash val="solid"/>
          </a:ln>
          <a:effectLst/>
        </p:spPr>
        <p:txBody>
          <a:bodyPr rot="0" spcFirstLastPara="0" vertOverflow="overflow" horzOverflow="overflow" vert="horz" wrap="square" lIns="96417" tIns="48208" rIns="96417" bIns="48208" numCol="1" spcCol="0" rtlCol="0" fromWordArt="0" anchor="ctr" anchorCtr="0" forceAA="0" compatLnSpc="1">
            <a:noAutofit/>
          </a:bodyPr>
          <a:lstStyle/>
          <a:p>
            <a:pPr algn="ctr">
              <a:lnSpc>
                <a:spcPct val="130000"/>
              </a:lnSpc>
            </a:pPr>
            <a:endParaRPr lang="zh-CN" altLang="en-US" sz="2000" kern="0">
              <a:solidFill>
                <a:sysClr val="window" lastClr="FFFFFF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grpSp>
        <p:nvGrpSpPr>
          <p:cNvPr id="18" name="组合 17"/>
          <p:cNvGrpSpPr/>
          <p:nvPr/>
        </p:nvGrpSpPr>
        <p:grpSpPr>
          <a:xfrm>
            <a:off x="5238881" y="5856642"/>
            <a:ext cx="763063" cy="441774"/>
            <a:chOff x="5238881" y="5604205"/>
            <a:chExt cx="763063" cy="441774"/>
          </a:xfrm>
        </p:grpSpPr>
        <p:sp>
          <p:nvSpPr>
            <p:cNvPr id="19" name="Freeform 79"/>
            <p:cNvSpPr/>
            <p:nvPr/>
          </p:nvSpPr>
          <p:spPr bwMode="auto">
            <a:xfrm>
              <a:off x="5238881" y="5652973"/>
              <a:ext cx="203676" cy="344239"/>
            </a:xfrm>
            <a:custGeom>
              <a:avLst/>
              <a:gdLst>
                <a:gd name="T0" fmla="*/ 61 w 71"/>
                <a:gd name="T1" fmla="*/ 0 h 120"/>
                <a:gd name="T2" fmla="*/ 65 w 71"/>
                <a:gd name="T3" fmla="*/ 0 h 120"/>
                <a:gd name="T4" fmla="*/ 67 w 71"/>
                <a:gd name="T5" fmla="*/ 2 h 120"/>
                <a:gd name="T6" fmla="*/ 71 w 71"/>
                <a:gd name="T7" fmla="*/ 6 h 120"/>
                <a:gd name="T8" fmla="*/ 71 w 71"/>
                <a:gd name="T9" fmla="*/ 10 h 120"/>
                <a:gd name="T10" fmla="*/ 71 w 71"/>
                <a:gd name="T11" fmla="*/ 14 h 120"/>
                <a:gd name="T12" fmla="*/ 67 w 71"/>
                <a:gd name="T13" fmla="*/ 18 h 120"/>
                <a:gd name="T14" fmla="*/ 26 w 71"/>
                <a:gd name="T15" fmla="*/ 61 h 120"/>
                <a:gd name="T16" fmla="*/ 67 w 71"/>
                <a:gd name="T17" fmla="*/ 102 h 120"/>
                <a:gd name="T18" fmla="*/ 71 w 71"/>
                <a:gd name="T19" fmla="*/ 106 h 120"/>
                <a:gd name="T20" fmla="*/ 71 w 71"/>
                <a:gd name="T21" fmla="*/ 110 h 120"/>
                <a:gd name="T22" fmla="*/ 71 w 71"/>
                <a:gd name="T23" fmla="*/ 114 h 120"/>
                <a:gd name="T24" fmla="*/ 67 w 71"/>
                <a:gd name="T25" fmla="*/ 118 h 120"/>
                <a:gd name="T26" fmla="*/ 61 w 71"/>
                <a:gd name="T27" fmla="*/ 120 h 120"/>
                <a:gd name="T28" fmla="*/ 53 w 71"/>
                <a:gd name="T29" fmla="*/ 118 h 120"/>
                <a:gd name="T30" fmla="*/ 4 w 71"/>
                <a:gd name="T31" fmla="*/ 67 h 120"/>
                <a:gd name="T32" fmla="*/ 0 w 71"/>
                <a:gd name="T33" fmla="*/ 61 h 120"/>
                <a:gd name="T34" fmla="*/ 4 w 71"/>
                <a:gd name="T35" fmla="*/ 53 h 120"/>
                <a:gd name="T36" fmla="*/ 53 w 71"/>
                <a:gd name="T37" fmla="*/ 2 h 120"/>
                <a:gd name="T38" fmla="*/ 57 w 71"/>
                <a:gd name="T39" fmla="*/ 0 h 120"/>
                <a:gd name="T40" fmla="*/ 61 w 71"/>
                <a:gd name="T41" fmla="*/ 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71" h="120">
                  <a:moveTo>
                    <a:pt x="61" y="0"/>
                  </a:moveTo>
                  <a:lnTo>
                    <a:pt x="65" y="0"/>
                  </a:lnTo>
                  <a:lnTo>
                    <a:pt x="67" y="2"/>
                  </a:lnTo>
                  <a:lnTo>
                    <a:pt x="71" y="6"/>
                  </a:lnTo>
                  <a:lnTo>
                    <a:pt x="71" y="10"/>
                  </a:lnTo>
                  <a:lnTo>
                    <a:pt x="71" y="14"/>
                  </a:lnTo>
                  <a:lnTo>
                    <a:pt x="67" y="18"/>
                  </a:lnTo>
                  <a:lnTo>
                    <a:pt x="26" y="61"/>
                  </a:lnTo>
                  <a:lnTo>
                    <a:pt x="67" y="102"/>
                  </a:lnTo>
                  <a:lnTo>
                    <a:pt x="71" y="106"/>
                  </a:lnTo>
                  <a:lnTo>
                    <a:pt x="71" y="110"/>
                  </a:lnTo>
                  <a:lnTo>
                    <a:pt x="71" y="114"/>
                  </a:lnTo>
                  <a:lnTo>
                    <a:pt x="67" y="118"/>
                  </a:lnTo>
                  <a:lnTo>
                    <a:pt x="61" y="120"/>
                  </a:lnTo>
                  <a:lnTo>
                    <a:pt x="53" y="118"/>
                  </a:lnTo>
                  <a:lnTo>
                    <a:pt x="4" y="67"/>
                  </a:lnTo>
                  <a:lnTo>
                    <a:pt x="0" y="61"/>
                  </a:lnTo>
                  <a:lnTo>
                    <a:pt x="4" y="53"/>
                  </a:lnTo>
                  <a:lnTo>
                    <a:pt x="53" y="2"/>
                  </a:lnTo>
                  <a:lnTo>
                    <a:pt x="57" y="0"/>
                  </a:lnTo>
                  <a:lnTo>
                    <a:pt x="61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grpSp>
          <p:nvGrpSpPr>
            <p:cNvPr id="20" name="组合 19"/>
            <p:cNvGrpSpPr/>
            <p:nvPr/>
          </p:nvGrpSpPr>
          <p:grpSpPr>
            <a:xfrm>
              <a:off x="5557301" y="5604205"/>
              <a:ext cx="444643" cy="441774"/>
              <a:chOff x="5557301" y="5584126"/>
              <a:chExt cx="444643" cy="441774"/>
            </a:xfrm>
          </p:grpSpPr>
          <p:sp>
            <p:nvSpPr>
              <p:cNvPr id="21" name="Freeform 192"/>
              <p:cNvSpPr>
                <a:spLocks noEditPoints="1"/>
              </p:cNvSpPr>
              <p:nvPr/>
            </p:nvSpPr>
            <p:spPr bwMode="auto">
              <a:xfrm>
                <a:off x="5557301" y="5584126"/>
                <a:ext cx="444643" cy="441774"/>
              </a:xfrm>
              <a:custGeom>
                <a:avLst/>
                <a:gdLst>
                  <a:gd name="T0" fmla="*/ 78 w 155"/>
                  <a:gd name="T1" fmla="*/ 10 h 154"/>
                  <a:gd name="T2" fmla="*/ 61 w 155"/>
                  <a:gd name="T3" fmla="*/ 12 h 154"/>
                  <a:gd name="T4" fmla="*/ 43 w 155"/>
                  <a:gd name="T5" fmla="*/ 18 h 154"/>
                  <a:gd name="T6" fmla="*/ 25 w 155"/>
                  <a:gd name="T7" fmla="*/ 34 h 154"/>
                  <a:gd name="T8" fmla="*/ 13 w 155"/>
                  <a:gd name="T9" fmla="*/ 55 h 154"/>
                  <a:gd name="T10" fmla="*/ 9 w 155"/>
                  <a:gd name="T11" fmla="*/ 77 h 154"/>
                  <a:gd name="T12" fmla="*/ 11 w 155"/>
                  <a:gd name="T13" fmla="*/ 95 h 154"/>
                  <a:gd name="T14" fmla="*/ 19 w 155"/>
                  <a:gd name="T15" fmla="*/ 112 h 154"/>
                  <a:gd name="T16" fmla="*/ 33 w 155"/>
                  <a:gd name="T17" fmla="*/ 130 h 154"/>
                  <a:gd name="T18" fmla="*/ 55 w 155"/>
                  <a:gd name="T19" fmla="*/ 142 h 154"/>
                  <a:gd name="T20" fmla="*/ 78 w 155"/>
                  <a:gd name="T21" fmla="*/ 146 h 154"/>
                  <a:gd name="T22" fmla="*/ 94 w 155"/>
                  <a:gd name="T23" fmla="*/ 144 h 154"/>
                  <a:gd name="T24" fmla="*/ 112 w 155"/>
                  <a:gd name="T25" fmla="*/ 138 h 154"/>
                  <a:gd name="T26" fmla="*/ 130 w 155"/>
                  <a:gd name="T27" fmla="*/ 122 h 154"/>
                  <a:gd name="T28" fmla="*/ 143 w 155"/>
                  <a:gd name="T29" fmla="*/ 101 h 154"/>
                  <a:gd name="T30" fmla="*/ 147 w 155"/>
                  <a:gd name="T31" fmla="*/ 77 h 154"/>
                  <a:gd name="T32" fmla="*/ 145 w 155"/>
                  <a:gd name="T33" fmla="*/ 61 h 154"/>
                  <a:gd name="T34" fmla="*/ 136 w 155"/>
                  <a:gd name="T35" fmla="*/ 44 h 154"/>
                  <a:gd name="T36" fmla="*/ 122 w 155"/>
                  <a:gd name="T37" fmla="*/ 24 h 154"/>
                  <a:gd name="T38" fmla="*/ 100 w 155"/>
                  <a:gd name="T39" fmla="*/ 14 h 154"/>
                  <a:gd name="T40" fmla="*/ 78 w 155"/>
                  <a:gd name="T41" fmla="*/ 10 h 154"/>
                  <a:gd name="T42" fmla="*/ 78 w 155"/>
                  <a:gd name="T43" fmla="*/ 0 h 154"/>
                  <a:gd name="T44" fmla="*/ 104 w 155"/>
                  <a:gd name="T45" fmla="*/ 6 h 154"/>
                  <a:gd name="T46" fmla="*/ 126 w 155"/>
                  <a:gd name="T47" fmla="*/ 18 h 154"/>
                  <a:gd name="T48" fmla="*/ 145 w 155"/>
                  <a:gd name="T49" fmla="*/ 40 h 154"/>
                  <a:gd name="T50" fmla="*/ 153 w 155"/>
                  <a:gd name="T51" fmla="*/ 59 h 154"/>
                  <a:gd name="T52" fmla="*/ 155 w 155"/>
                  <a:gd name="T53" fmla="*/ 77 h 154"/>
                  <a:gd name="T54" fmla="*/ 151 w 155"/>
                  <a:gd name="T55" fmla="*/ 103 h 154"/>
                  <a:gd name="T56" fmla="*/ 136 w 155"/>
                  <a:gd name="T57" fmla="*/ 128 h 154"/>
                  <a:gd name="T58" fmla="*/ 116 w 155"/>
                  <a:gd name="T59" fmla="*/ 144 h 154"/>
                  <a:gd name="T60" fmla="*/ 96 w 155"/>
                  <a:gd name="T61" fmla="*/ 152 h 154"/>
                  <a:gd name="T62" fmla="*/ 78 w 155"/>
                  <a:gd name="T63" fmla="*/ 154 h 154"/>
                  <a:gd name="T64" fmla="*/ 51 w 155"/>
                  <a:gd name="T65" fmla="*/ 150 h 154"/>
                  <a:gd name="T66" fmla="*/ 29 w 155"/>
                  <a:gd name="T67" fmla="*/ 136 h 154"/>
                  <a:gd name="T68" fmla="*/ 11 w 155"/>
                  <a:gd name="T69" fmla="*/ 116 h 154"/>
                  <a:gd name="T70" fmla="*/ 3 w 155"/>
                  <a:gd name="T71" fmla="*/ 97 h 154"/>
                  <a:gd name="T72" fmla="*/ 0 w 155"/>
                  <a:gd name="T73" fmla="*/ 77 h 154"/>
                  <a:gd name="T74" fmla="*/ 5 w 155"/>
                  <a:gd name="T75" fmla="*/ 50 h 154"/>
                  <a:gd name="T76" fmla="*/ 19 w 155"/>
                  <a:gd name="T77" fmla="*/ 28 h 154"/>
                  <a:gd name="T78" fmla="*/ 39 w 155"/>
                  <a:gd name="T79" fmla="*/ 10 h 154"/>
                  <a:gd name="T80" fmla="*/ 59 w 155"/>
                  <a:gd name="T81" fmla="*/ 4 h 154"/>
                  <a:gd name="T82" fmla="*/ 78 w 155"/>
                  <a:gd name="T83" fmla="*/ 0 h 1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155" h="154">
                    <a:moveTo>
                      <a:pt x="78" y="10"/>
                    </a:moveTo>
                    <a:lnTo>
                      <a:pt x="61" y="12"/>
                    </a:lnTo>
                    <a:lnTo>
                      <a:pt x="43" y="18"/>
                    </a:lnTo>
                    <a:lnTo>
                      <a:pt x="25" y="34"/>
                    </a:lnTo>
                    <a:lnTo>
                      <a:pt x="13" y="55"/>
                    </a:lnTo>
                    <a:lnTo>
                      <a:pt x="9" y="77"/>
                    </a:lnTo>
                    <a:lnTo>
                      <a:pt x="11" y="95"/>
                    </a:lnTo>
                    <a:lnTo>
                      <a:pt x="19" y="112"/>
                    </a:lnTo>
                    <a:lnTo>
                      <a:pt x="33" y="130"/>
                    </a:lnTo>
                    <a:lnTo>
                      <a:pt x="55" y="142"/>
                    </a:lnTo>
                    <a:lnTo>
                      <a:pt x="78" y="146"/>
                    </a:lnTo>
                    <a:lnTo>
                      <a:pt x="94" y="144"/>
                    </a:lnTo>
                    <a:lnTo>
                      <a:pt x="112" y="138"/>
                    </a:lnTo>
                    <a:lnTo>
                      <a:pt x="130" y="122"/>
                    </a:lnTo>
                    <a:lnTo>
                      <a:pt x="143" y="101"/>
                    </a:lnTo>
                    <a:lnTo>
                      <a:pt x="147" y="77"/>
                    </a:lnTo>
                    <a:lnTo>
                      <a:pt x="145" y="61"/>
                    </a:lnTo>
                    <a:lnTo>
                      <a:pt x="136" y="44"/>
                    </a:lnTo>
                    <a:lnTo>
                      <a:pt x="122" y="24"/>
                    </a:lnTo>
                    <a:lnTo>
                      <a:pt x="100" y="14"/>
                    </a:lnTo>
                    <a:lnTo>
                      <a:pt x="78" y="10"/>
                    </a:lnTo>
                    <a:close/>
                    <a:moveTo>
                      <a:pt x="78" y="0"/>
                    </a:moveTo>
                    <a:lnTo>
                      <a:pt x="104" y="6"/>
                    </a:lnTo>
                    <a:lnTo>
                      <a:pt x="126" y="18"/>
                    </a:lnTo>
                    <a:lnTo>
                      <a:pt x="145" y="40"/>
                    </a:lnTo>
                    <a:lnTo>
                      <a:pt x="153" y="59"/>
                    </a:lnTo>
                    <a:lnTo>
                      <a:pt x="155" y="77"/>
                    </a:lnTo>
                    <a:lnTo>
                      <a:pt x="151" y="103"/>
                    </a:lnTo>
                    <a:lnTo>
                      <a:pt x="136" y="128"/>
                    </a:lnTo>
                    <a:lnTo>
                      <a:pt x="116" y="144"/>
                    </a:lnTo>
                    <a:lnTo>
                      <a:pt x="96" y="152"/>
                    </a:lnTo>
                    <a:lnTo>
                      <a:pt x="78" y="154"/>
                    </a:lnTo>
                    <a:lnTo>
                      <a:pt x="51" y="150"/>
                    </a:lnTo>
                    <a:lnTo>
                      <a:pt x="29" y="136"/>
                    </a:lnTo>
                    <a:lnTo>
                      <a:pt x="11" y="116"/>
                    </a:lnTo>
                    <a:lnTo>
                      <a:pt x="3" y="97"/>
                    </a:lnTo>
                    <a:lnTo>
                      <a:pt x="0" y="77"/>
                    </a:lnTo>
                    <a:lnTo>
                      <a:pt x="5" y="50"/>
                    </a:lnTo>
                    <a:lnTo>
                      <a:pt x="19" y="28"/>
                    </a:lnTo>
                    <a:lnTo>
                      <a:pt x="39" y="10"/>
                    </a:lnTo>
                    <a:lnTo>
                      <a:pt x="59" y="4"/>
                    </a:lnTo>
                    <a:lnTo>
                      <a:pt x="78" y="0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noFill/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2" name="Freeform 193"/>
              <p:cNvSpPr/>
              <p:nvPr/>
            </p:nvSpPr>
            <p:spPr bwMode="auto">
              <a:xfrm>
                <a:off x="5657705" y="5905416"/>
                <a:ext cx="28687" cy="22949"/>
              </a:xfrm>
              <a:custGeom>
                <a:avLst/>
                <a:gdLst>
                  <a:gd name="T0" fmla="*/ 0 w 10"/>
                  <a:gd name="T1" fmla="*/ 0 h 8"/>
                  <a:gd name="T2" fmla="*/ 10 w 10"/>
                  <a:gd name="T3" fmla="*/ 8 h 8"/>
                  <a:gd name="T4" fmla="*/ 4 w 10"/>
                  <a:gd name="T5" fmla="*/ 8 h 8"/>
                  <a:gd name="T6" fmla="*/ 0 w 10"/>
                  <a:gd name="T7" fmla="*/ 8 h 8"/>
                  <a:gd name="T8" fmla="*/ 0 w 10"/>
                  <a:gd name="T9" fmla="*/ 4 h 8"/>
                  <a:gd name="T10" fmla="*/ 0 w 10"/>
                  <a:gd name="T11" fmla="*/ 0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0" h="8">
                    <a:moveTo>
                      <a:pt x="0" y="0"/>
                    </a:moveTo>
                    <a:lnTo>
                      <a:pt x="10" y="8"/>
                    </a:lnTo>
                    <a:lnTo>
                      <a:pt x="4" y="8"/>
                    </a:lnTo>
                    <a:lnTo>
                      <a:pt x="0" y="8"/>
                    </a:lnTo>
                    <a:lnTo>
                      <a:pt x="0" y="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noFill/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3" name="Freeform 194"/>
              <p:cNvSpPr/>
              <p:nvPr/>
            </p:nvSpPr>
            <p:spPr bwMode="auto">
              <a:xfrm>
                <a:off x="5792532" y="5687397"/>
                <a:ext cx="103272" cy="111879"/>
              </a:xfrm>
              <a:custGeom>
                <a:avLst/>
                <a:gdLst>
                  <a:gd name="T0" fmla="*/ 6 w 36"/>
                  <a:gd name="T1" fmla="*/ 0 h 39"/>
                  <a:gd name="T2" fmla="*/ 16 w 36"/>
                  <a:gd name="T3" fmla="*/ 0 h 39"/>
                  <a:gd name="T4" fmla="*/ 36 w 36"/>
                  <a:gd name="T5" fmla="*/ 21 h 39"/>
                  <a:gd name="T6" fmla="*/ 36 w 36"/>
                  <a:gd name="T7" fmla="*/ 31 h 39"/>
                  <a:gd name="T8" fmla="*/ 30 w 36"/>
                  <a:gd name="T9" fmla="*/ 39 h 39"/>
                  <a:gd name="T10" fmla="*/ 0 w 36"/>
                  <a:gd name="T11" fmla="*/ 6 h 39"/>
                  <a:gd name="T12" fmla="*/ 6 w 36"/>
                  <a:gd name="T13" fmla="*/ 0 h 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6" h="39">
                    <a:moveTo>
                      <a:pt x="6" y="0"/>
                    </a:moveTo>
                    <a:lnTo>
                      <a:pt x="16" y="0"/>
                    </a:lnTo>
                    <a:lnTo>
                      <a:pt x="36" y="21"/>
                    </a:lnTo>
                    <a:lnTo>
                      <a:pt x="36" y="31"/>
                    </a:lnTo>
                    <a:lnTo>
                      <a:pt x="30" y="39"/>
                    </a:lnTo>
                    <a:lnTo>
                      <a:pt x="0" y="6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noFill/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4" name="Freeform 195"/>
              <p:cNvSpPr/>
              <p:nvPr/>
            </p:nvSpPr>
            <p:spPr bwMode="auto">
              <a:xfrm>
                <a:off x="5715079" y="5747638"/>
                <a:ext cx="123353" cy="120484"/>
              </a:xfrm>
              <a:custGeom>
                <a:avLst/>
                <a:gdLst>
                  <a:gd name="T0" fmla="*/ 35 w 43"/>
                  <a:gd name="T1" fmla="*/ 0 h 42"/>
                  <a:gd name="T2" fmla="*/ 43 w 43"/>
                  <a:gd name="T3" fmla="*/ 8 h 42"/>
                  <a:gd name="T4" fmla="*/ 8 w 43"/>
                  <a:gd name="T5" fmla="*/ 42 h 42"/>
                  <a:gd name="T6" fmla="*/ 0 w 43"/>
                  <a:gd name="T7" fmla="*/ 42 h 42"/>
                  <a:gd name="T8" fmla="*/ 0 w 43"/>
                  <a:gd name="T9" fmla="*/ 34 h 42"/>
                  <a:gd name="T10" fmla="*/ 0 w 43"/>
                  <a:gd name="T11" fmla="*/ 34 h 42"/>
                  <a:gd name="T12" fmla="*/ 35 w 43"/>
                  <a:gd name="T13" fmla="*/ 0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3" h="42">
                    <a:moveTo>
                      <a:pt x="35" y="0"/>
                    </a:moveTo>
                    <a:lnTo>
                      <a:pt x="43" y="8"/>
                    </a:lnTo>
                    <a:lnTo>
                      <a:pt x="8" y="42"/>
                    </a:lnTo>
                    <a:lnTo>
                      <a:pt x="0" y="42"/>
                    </a:lnTo>
                    <a:lnTo>
                      <a:pt x="0" y="34"/>
                    </a:lnTo>
                    <a:lnTo>
                      <a:pt x="0" y="34"/>
                    </a:lnTo>
                    <a:lnTo>
                      <a:pt x="35" y="0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noFill/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5" name="Freeform 196"/>
              <p:cNvSpPr/>
              <p:nvPr/>
            </p:nvSpPr>
            <p:spPr bwMode="auto">
              <a:xfrm>
                <a:off x="5680655" y="5716084"/>
                <a:ext cx="123353" cy="123353"/>
              </a:xfrm>
              <a:custGeom>
                <a:avLst/>
                <a:gdLst>
                  <a:gd name="T0" fmla="*/ 35 w 43"/>
                  <a:gd name="T1" fmla="*/ 0 h 43"/>
                  <a:gd name="T2" fmla="*/ 43 w 43"/>
                  <a:gd name="T3" fmla="*/ 9 h 43"/>
                  <a:gd name="T4" fmla="*/ 8 w 43"/>
                  <a:gd name="T5" fmla="*/ 43 h 43"/>
                  <a:gd name="T6" fmla="*/ 8 w 43"/>
                  <a:gd name="T7" fmla="*/ 43 h 43"/>
                  <a:gd name="T8" fmla="*/ 0 w 43"/>
                  <a:gd name="T9" fmla="*/ 43 h 43"/>
                  <a:gd name="T10" fmla="*/ 0 w 43"/>
                  <a:gd name="T11" fmla="*/ 35 h 43"/>
                  <a:gd name="T12" fmla="*/ 35 w 43"/>
                  <a:gd name="T13" fmla="*/ 0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3" h="43">
                    <a:moveTo>
                      <a:pt x="35" y="0"/>
                    </a:moveTo>
                    <a:lnTo>
                      <a:pt x="43" y="9"/>
                    </a:lnTo>
                    <a:lnTo>
                      <a:pt x="8" y="43"/>
                    </a:lnTo>
                    <a:lnTo>
                      <a:pt x="8" y="43"/>
                    </a:lnTo>
                    <a:lnTo>
                      <a:pt x="0" y="43"/>
                    </a:lnTo>
                    <a:lnTo>
                      <a:pt x="0" y="35"/>
                    </a:lnTo>
                    <a:lnTo>
                      <a:pt x="35" y="0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noFill/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6" name="Freeform 197"/>
              <p:cNvSpPr/>
              <p:nvPr/>
            </p:nvSpPr>
            <p:spPr bwMode="auto">
              <a:xfrm>
                <a:off x="5663443" y="5833698"/>
                <a:ext cx="86060" cy="94667"/>
              </a:xfrm>
              <a:custGeom>
                <a:avLst/>
                <a:gdLst>
                  <a:gd name="T0" fmla="*/ 2 w 30"/>
                  <a:gd name="T1" fmla="*/ 0 h 33"/>
                  <a:gd name="T2" fmla="*/ 4 w 30"/>
                  <a:gd name="T3" fmla="*/ 4 h 33"/>
                  <a:gd name="T4" fmla="*/ 12 w 30"/>
                  <a:gd name="T5" fmla="*/ 8 h 33"/>
                  <a:gd name="T6" fmla="*/ 16 w 30"/>
                  <a:gd name="T7" fmla="*/ 16 h 33"/>
                  <a:gd name="T8" fmla="*/ 24 w 30"/>
                  <a:gd name="T9" fmla="*/ 18 h 33"/>
                  <a:gd name="T10" fmla="*/ 26 w 30"/>
                  <a:gd name="T11" fmla="*/ 27 h 33"/>
                  <a:gd name="T12" fmla="*/ 30 w 30"/>
                  <a:gd name="T13" fmla="*/ 31 h 33"/>
                  <a:gd name="T14" fmla="*/ 12 w 30"/>
                  <a:gd name="T15" fmla="*/ 33 h 33"/>
                  <a:gd name="T16" fmla="*/ 0 w 30"/>
                  <a:gd name="T17" fmla="*/ 18 h 33"/>
                  <a:gd name="T18" fmla="*/ 2 w 30"/>
                  <a:gd name="T19" fmla="*/ 0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30" h="33">
                    <a:moveTo>
                      <a:pt x="2" y="0"/>
                    </a:moveTo>
                    <a:lnTo>
                      <a:pt x="4" y="4"/>
                    </a:lnTo>
                    <a:lnTo>
                      <a:pt x="12" y="8"/>
                    </a:lnTo>
                    <a:lnTo>
                      <a:pt x="16" y="16"/>
                    </a:lnTo>
                    <a:lnTo>
                      <a:pt x="24" y="18"/>
                    </a:lnTo>
                    <a:lnTo>
                      <a:pt x="26" y="27"/>
                    </a:lnTo>
                    <a:lnTo>
                      <a:pt x="30" y="31"/>
                    </a:lnTo>
                    <a:lnTo>
                      <a:pt x="12" y="33"/>
                    </a:lnTo>
                    <a:lnTo>
                      <a:pt x="0" y="18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noFill/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7" name="Freeform 198"/>
              <p:cNvSpPr/>
              <p:nvPr/>
            </p:nvSpPr>
            <p:spPr bwMode="auto">
              <a:xfrm>
                <a:off x="5749503" y="5782062"/>
                <a:ext cx="117616" cy="129091"/>
              </a:xfrm>
              <a:custGeom>
                <a:avLst/>
                <a:gdLst>
                  <a:gd name="T0" fmla="*/ 33 w 41"/>
                  <a:gd name="T1" fmla="*/ 0 h 45"/>
                  <a:gd name="T2" fmla="*/ 41 w 41"/>
                  <a:gd name="T3" fmla="*/ 8 h 45"/>
                  <a:gd name="T4" fmla="*/ 7 w 41"/>
                  <a:gd name="T5" fmla="*/ 45 h 45"/>
                  <a:gd name="T6" fmla="*/ 0 w 41"/>
                  <a:gd name="T7" fmla="*/ 43 h 45"/>
                  <a:gd name="T8" fmla="*/ 0 w 41"/>
                  <a:gd name="T9" fmla="*/ 34 h 45"/>
                  <a:gd name="T10" fmla="*/ 33 w 41"/>
                  <a:gd name="T11" fmla="*/ 0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1" h="45">
                    <a:moveTo>
                      <a:pt x="33" y="0"/>
                    </a:moveTo>
                    <a:lnTo>
                      <a:pt x="41" y="8"/>
                    </a:lnTo>
                    <a:lnTo>
                      <a:pt x="7" y="45"/>
                    </a:lnTo>
                    <a:lnTo>
                      <a:pt x="0" y="43"/>
                    </a:lnTo>
                    <a:lnTo>
                      <a:pt x="0" y="34"/>
                    </a:lnTo>
                    <a:lnTo>
                      <a:pt x="33" y="0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noFill/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</p:grpSp>
      <p:grpSp>
        <p:nvGrpSpPr>
          <p:cNvPr id="28" name="组合 27"/>
          <p:cNvGrpSpPr/>
          <p:nvPr/>
        </p:nvGrpSpPr>
        <p:grpSpPr>
          <a:xfrm>
            <a:off x="6839593" y="4918590"/>
            <a:ext cx="745852" cy="441774"/>
            <a:chOff x="6839593" y="4666153"/>
            <a:chExt cx="745852" cy="441774"/>
          </a:xfrm>
        </p:grpSpPr>
        <p:sp>
          <p:nvSpPr>
            <p:cNvPr id="29" name="Freeform 81"/>
            <p:cNvSpPr/>
            <p:nvPr/>
          </p:nvSpPr>
          <p:spPr bwMode="auto">
            <a:xfrm>
              <a:off x="7381769" y="4714921"/>
              <a:ext cx="203676" cy="344239"/>
            </a:xfrm>
            <a:custGeom>
              <a:avLst/>
              <a:gdLst>
                <a:gd name="T0" fmla="*/ 10 w 71"/>
                <a:gd name="T1" fmla="*/ 0 h 120"/>
                <a:gd name="T2" fmla="*/ 14 w 71"/>
                <a:gd name="T3" fmla="*/ 2 h 120"/>
                <a:gd name="T4" fmla="*/ 18 w 71"/>
                <a:gd name="T5" fmla="*/ 4 h 120"/>
                <a:gd name="T6" fmla="*/ 67 w 71"/>
                <a:gd name="T7" fmla="*/ 53 h 120"/>
                <a:gd name="T8" fmla="*/ 71 w 71"/>
                <a:gd name="T9" fmla="*/ 61 h 120"/>
                <a:gd name="T10" fmla="*/ 67 w 71"/>
                <a:gd name="T11" fmla="*/ 69 h 120"/>
                <a:gd name="T12" fmla="*/ 18 w 71"/>
                <a:gd name="T13" fmla="*/ 118 h 120"/>
                <a:gd name="T14" fmla="*/ 10 w 71"/>
                <a:gd name="T15" fmla="*/ 120 h 120"/>
                <a:gd name="T16" fmla="*/ 4 w 71"/>
                <a:gd name="T17" fmla="*/ 118 h 120"/>
                <a:gd name="T18" fmla="*/ 0 w 71"/>
                <a:gd name="T19" fmla="*/ 114 h 120"/>
                <a:gd name="T20" fmla="*/ 0 w 71"/>
                <a:gd name="T21" fmla="*/ 110 h 120"/>
                <a:gd name="T22" fmla="*/ 0 w 71"/>
                <a:gd name="T23" fmla="*/ 106 h 120"/>
                <a:gd name="T24" fmla="*/ 4 w 71"/>
                <a:gd name="T25" fmla="*/ 104 h 120"/>
                <a:gd name="T26" fmla="*/ 44 w 71"/>
                <a:gd name="T27" fmla="*/ 61 h 120"/>
                <a:gd name="T28" fmla="*/ 4 w 71"/>
                <a:gd name="T29" fmla="*/ 18 h 120"/>
                <a:gd name="T30" fmla="*/ 0 w 71"/>
                <a:gd name="T31" fmla="*/ 14 h 120"/>
                <a:gd name="T32" fmla="*/ 0 w 71"/>
                <a:gd name="T33" fmla="*/ 10 h 120"/>
                <a:gd name="T34" fmla="*/ 0 w 71"/>
                <a:gd name="T35" fmla="*/ 8 h 120"/>
                <a:gd name="T36" fmla="*/ 4 w 71"/>
                <a:gd name="T37" fmla="*/ 4 h 120"/>
                <a:gd name="T38" fmla="*/ 6 w 71"/>
                <a:gd name="T39" fmla="*/ 2 h 120"/>
                <a:gd name="T40" fmla="*/ 10 w 71"/>
                <a:gd name="T41" fmla="*/ 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71" h="120">
                  <a:moveTo>
                    <a:pt x="10" y="0"/>
                  </a:moveTo>
                  <a:lnTo>
                    <a:pt x="14" y="2"/>
                  </a:lnTo>
                  <a:lnTo>
                    <a:pt x="18" y="4"/>
                  </a:lnTo>
                  <a:lnTo>
                    <a:pt x="67" y="53"/>
                  </a:lnTo>
                  <a:lnTo>
                    <a:pt x="71" y="61"/>
                  </a:lnTo>
                  <a:lnTo>
                    <a:pt x="67" y="69"/>
                  </a:lnTo>
                  <a:lnTo>
                    <a:pt x="18" y="118"/>
                  </a:lnTo>
                  <a:lnTo>
                    <a:pt x="10" y="120"/>
                  </a:lnTo>
                  <a:lnTo>
                    <a:pt x="4" y="118"/>
                  </a:lnTo>
                  <a:lnTo>
                    <a:pt x="0" y="114"/>
                  </a:lnTo>
                  <a:lnTo>
                    <a:pt x="0" y="110"/>
                  </a:lnTo>
                  <a:lnTo>
                    <a:pt x="0" y="106"/>
                  </a:lnTo>
                  <a:lnTo>
                    <a:pt x="4" y="104"/>
                  </a:lnTo>
                  <a:lnTo>
                    <a:pt x="44" y="61"/>
                  </a:lnTo>
                  <a:lnTo>
                    <a:pt x="4" y="18"/>
                  </a:lnTo>
                  <a:lnTo>
                    <a:pt x="0" y="14"/>
                  </a:lnTo>
                  <a:lnTo>
                    <a:pt x="0" y="10"/>
                  </a:lnTo>
                  <a:lnTo>
                    <a:pt x="0" y="8"/>
                  </a:lnTo>
                  <a:lnTo>
                    <a:pt x="4" y="4"/>
                  </a:lnTo>
                  <a:lnTo>
                    <a:pt x="6" y="2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grpSp>
          <p:nvGrpSpPr>
            <p:cNvPr id="30" name="组合 29"/>
            <p:cNvGrpSpPr/>
            <p:nvPr/>
          </p:nvGrpSpPr>
          <p:grpSpPr>
            <a:xfrm>
              <a:off x="6839593" y="4666153"/>
              <a:ext cx="441774" cy="441774"/>
              <a:chOff x="6839593" y="4666155"/>
              <a:chExt cx="441774" cy="441774"/>
            </a:xfrm>
          </p:grpSpPr>
          <p:sp>
            <p:nvSpPr>
              <p:cNvPr id="31" name="Freeform 199"/>
              <p:cNvSpPr>
                <a:spLocks noEditPoints="1"/>
              </p:cNvSpPr>
              <p:nvPr/>
            </p:nvSpPr>
            <p:spPr bwMode="auto">
              <a:xfrm>
                <a:off x="6839593" y="4666155"/>
                <a:ext cx="441774" cy="441774"/>
              </a:xfrm>
              <a:custGeom>
                <a:avLst/>
                <a:gdLst>
                  <a:gd name="T0" fmla="*/ 77 w 154"/>
                  <a:gd name="T1" fmla="*/ 8 h 154"/>
                  <a:gd name="T2" fmla="*/ 59 w 154"/>
                  <a:gd name="T3" fmla="*/ 10 h 154"/>
                  <a:gd name="T4" fmla="*/ 42 w 154"/>
                  <a:gd name="T5" fmla="*/ 16 h 154"/>
                  <a:gd name="T6" fmla="*/ 24 w 154"/>
                  <a:gd name="T7" fmla="*/ 32 h 154"/>
                  <a:gd name="T8" fmla="*/ 12 w 154"/>
                  <a:gd name="T9" fmla="*/ 53 h 154"/>
                  <a:gd name="T10" fmla="*/ 8 w 154"/>
                  <a:gd name="T11" fmla="*/ 77 h 154"/>
                  <a:gd name="T12" fmla="*/ 10 w 154"/>
                  <a:gd name="T13" fmla="*/ 93 h 154"/>
                  <a:gd name="T14" fmla="*/ 16 w 154"/>
                  <a:gd name="T15" fmla="*/ 110 h 154"/>
                  <a:gd name="T16" fmla="*/ 32 w 154"/>
                  <a:gd name="T17" fmla="*/ 130 h 154"/>
                  <a:gd name="T18" fmla="*/ 53 w 154"/>
                  <a:gd name="T19" fmla="*/ 142 h 154"/>
                  <a:gd name="T20" fmla="*/ 77 w 154"/>
                  <a:gd name="T21" fmla="*/ 146 h 154"/>
                  <a:gd name="T22" fmla="*/ 93 w 154"/>
                  <a:gd name="T23" fmla="*/ 144 h 154"/>
                  <a:gd name="T24" fmla="*/ 109 w 154"/>
                  <a:gd name="T25" fmla="*/ 136 h 154"/>
                  <a:gd name="T26" fmla="*/ 130 w 154"/>
                  <a:gd name="T27" fmla="*/ 122 h 154"/>
                  <a:gd name="T28" fmla="*/ 140 w 154"/>
                  <a:gd name="T29" fmla="*/ 99 h 154"/>
                  <a:gd name="T30" fmla="*/ 144 w 154"/>
                  <a:gd name="T31" fmla="*/ 77 h 154"/>
                  <a:gd name="T32" fmla="*/ 142 w 154"/>
                  <a:gd name="T33" fmla="*/ 59 h 154"/>
                  <a:gd name="T34" fmla="*/ 136 w 154"/>
                  <a:gd name="T35" fmla="*/ 42 h 154"/>
                  <a:gd name="T36" fmla="*/ 120 w 154"/>
                  <a:gd name="T37" fmla="*/ 24 h 154"/>
                  <a:gd name="T38" fmla="*/ 99 w 154"/>
                  <a:gd name="T39" fmla="*/ 12 h 154"/>
                  <a:gd name="T40" fmla="*/ 77 w 154"/>
                  <a:gd name="T41" fmla="*/ 8 h 154"/>
                  <a:gd name="T42" fmla="*/ 77 w 154"/>
                  <a:gd name="T43" fmla="*/ 0 h 154"/>
                  <a:gd name="T44" fmla="*/ 103 w 154"/>
                  <a:gd name="T45" fmla="*/ 4 h 154"/>
                  <a:gd name="T46" fmla="*/ 126 w 154"/>
                  <a:gd name="T47" fmla="*/ 18 h 154"/>
                  <a:gd name="T48" fmla="*/ 144 w 154"/>
                  <a:gd name="T49" fmla="*/ 38 h 154"/>
                  <a:gd name="T50" fmla="*/ 150 w 154"/>
                  <a:gd name="T51" fmla="*/ 57 h 154"/>
                  <a:gd name="T52" fmla="*/ 154 w 154"/>
                  <a:gd name="T53" fmla="*/ 77 h 154"/>
                  <a:gd name="T54" fmla="*/ 148 w 154"/>
                  <a:gd name="T55" fmla="*/ 103 h 154"/>
                  <a:gd name="T56" fmla="*/ 136 w 154"/>
                  <a:gd name="T57" fmla="*/ 126 h 154"/>
                  <a:gd name="T58" fmla="*/ 114 w 154"/>
                  <a:gd name="T59" fmla="*/ 144 h 154"/>
                  <a:gd name="T60" fmla="*/ 95 w 154"/>
                  <a:gd name="T61" fmla="*/ 152 h 154"/>
                  <a:gd name="T62" fmla="*/ 77 w 154"/>
                  <a:gd name="T63" fmla="*/ 154 h 154"/>
                  <a:gd name="T64" fmla="*/ 51 w 154"/>
                  <a:gd name="T65" fmla="*/ 148 h 154"/>
                  <a:gd name="T66" fmla="*/ 26 w 154"/>
                  <a:gd name="T67" fmla="*/ 136 h 154"/>
                  <a:gd name="T68" fmla="*/ 10 w 154"/>
                  <a:gd name="T69" fmla="*/ 114 h 154"/>
                  <a:gd name="T70" fmla="*/ 2 w 154"/>
                  <a:gd name="T71" fmla="*/ 95 h 154"/>
                  <a:gd name="T72" fmla="*/ 0 w 154"/>
                  <a:gd name="T73" fmla="*/ 77 h 154"/>
                  <a:gd name="T74" fmla="*/ 4 w 154"/>
                  <a:gd name="T75" fmla="*/ 50 h 154"/>
                  <a:gd name="T76" fmla="*/ 18 w 154"/>
                  <a:gd name="T77" fmla="*/ 28 h 154"/>
                  <a:gd name="T78" fmla="*/ 38 w 154"/>
                  <a:gd name="T79" fmla="*/ 10 h 154"/>
                  <a:gd name="T80" fmla="*/ 57 w 154"/>
                  <a:gd name="T81" fmla="*/ 2 h 154"/>
                  <a:gd name="T82" fmla="*/ 77 w 154"/>
                  <a:gd name="T83" fmla="*/ 0 h 1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154" h="154">
                    <a:moveTo>
                      <a:pt x="77" y="8"/>
                    </a:moveTo>
                    <a:lnTo>
                      <a:pt x="59" y="10"/>
                    </a:lnTo>
                    <a:lnTo>
                      <a:pt x="42" y="16"/>
                    </a:lnTo>
                    <a:lnTo>
                      <a:pt x="24" y="32"/>
                    </a:lnTo>
                    <a:lnTo>
                      <a:pt x="12" y="53"/>
                    </a:lnTo>
                    <a:lnTo>
                      <a:pt x="8" y="77"/>
                    </a:lnTo>
                    <a:lnTo>
                      <a:pt x="10" y="93"/>
                    </a:lnTo>
                    <a:lnTo>
                      <a:pt x="16" y="110"/>
                    </a:lnTo>
                    <a:lnTo>
                      <a:pt x="32" y="130"/>
                    </a:lnTo>
                    <a:lnTo>
                      <a:pt x="53" y="142"/>
                    </a:lnTo>
                    <a:lnTo>
                      <a:pt x="77" y="146"/>
                    </a:lnTo>
                    <a:lnTo>
                      <a:pt x="93" y="144"/>
                    </a:lnTo>
                    <a:lnTo>
                      <a:pt x="109" y="136"/>
                    </a:lnTo>
                    <a:lnTo>
                      <a:pt x="130" y="122"/>
                    </a:lnTo>
                    <a:lnTo>
                      <a:pt x="140" y="99"/>
                    </a:lnTo>
                    <a:lnTo>
                      <a:pt x="144" y="77"/>
                    </a:lnTo>
                    <a:lnTo>
                      <a:pt x="142" y="59"/>
                    </a:lnTo>
                    <a:lnTo>
                      <a:pt x="136" y="42"/>
                    </a:lnTo>
                    <a:lnTo>
                      <a:pt x="120" y="24"/>
                    </a:lnTo>
                    <a:lnTo>
                      <a:pt x="99" y="12"/>
                    </a:lnTo>
                    <a:lnTo>
                      <a:pt x="77" y="8"/>
                    </a:lnTo>
                    <a:close/>
                    <a:moveTo>
                      <a:pt x="77" y="0"/>
                    </a:moveTo>
                    <a:lnTo>
                      <a:pt x="103" y="4"/>
                    </a:lnTo>
                    <a:lnTo>
                      <a:pt x="126" y="18"/>
                    </a:lnTo>
                    <a:lnTo>
                      <a:pt x="144" y="38"/>
                    </a:lnTo>
                    <a:lnTo>
                      <a:pt x="150" y="57"/>
                    </a:lnTo>
                    <a:lnTo>
                      <a:pt x="154" y="77"/>
                    </a:lnTo>
                    <a:lnTo>
                      <a:pt x="148" y="103"/>
                    </a:lnTo>
                    <a:lnTo>
                      <a:pt x="136" y="126"/>
                    </a:lnTo>
                    <a:lnTo>
                      <a:pt x="114" y="144"/>
                    </a:lnTo>
                    <a:lnTo>
                      <a:pt x="95" y="152"/>
                    </a:lnTo>
                    <a:lnTo>
                      <a:pt x="77" y="154"/>
                    </a:lnTo>
                    <a:lnTo>
                      <a:pt x="51" y="148"/>
                    </a:lnTo>
                    <a:lnTo>
                      <a:pt x="26" y="136"/>
                    </a:lnTo>
                    <a:lnTo>
                      <a:pt x="10" y="114"/>
                    </a:lnTo>
                    <a:lnTo>
                      <a:pt x="2" y="95"/>
                    </a:lnTo>
                    <a:lnTo>
                      <a:pt x="0" y="77"/>
                    </a:lnTo>
                    <a:lnTo>
                      <a:pt x="4" y="50"/>
                    </a:lnTo>
                    <a:lnTo>
                      <a:pt x="18" y="28"/>
                    </a:lnTo>
                    <a:lnTo>
                      <a:pt x="38" y="10"/>
                    </a:lnTo>
                    <a:lnTo>
                      <a:pt x="57" y="2"/>
                    </a:lnTo>
                    <a:lnTo>
                      <a:pt x="77" y="0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noFill/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2" name="Freeform 200"/>
              <p:cNvSpPr>
                <a:spLocks noEditPoints="1"/>
              </p:cNvSpPr>
              <p:nvPr/>
            </p:nvSpPr>
            <p:spPr bwMode="auto">
              <a:xfrm>
                <a:off x="6902704" y="4818193"/>
                <a:ext cx="197938" cy="192201"/>
              </a:xfrm>
              <a:custGeom>
                <a:avLst/>
                <a:gdLst>
                  <a:gd name="T0" fmla="*/ 35 w 69"/>
                  <a:gd name="T1" fmla="*/ 16 h 67"/>
                  <a:gd name="T2" fmla="*/ 29 w 69"/>
                  <a:gd name="T3" fmla="*/ 16 h 67"/>
                  <a:gd name="T4" fmla="*/ 23 w 69"/>
                  <a:gd name="T5" fmla="*/ 20 h 67"/>
                  <a:gd name="T6" fmla="*/ 18 w 69"/>
                  <a:gd name="T7" fmla="*/ 26 h 67"/>
                  <a:gd name="T8" fmla="*/ 16 w 69"/>
                  <a:gd name="T9" fmla="*/ 34 h 67"/>
                  <a:gd name="T10" fmla="*/ 18 w 69"/>
                  <a:gd name="T11" fmla="*/ 40 h 67"/>
                  <a:gd name="T12" fmla="*/ 23 w 69"/>
                  <a:gd name="T13" fmla="*/ 46 h 67"/>
                  <a:gd name="T14" fmla="*/ 29 w 69"/>
                  <a:gd name="T15" fmla="*/ 50 h 67"/>
                  <a:gd name="T16" fmla="*/ 35 w 69"/>
                  <a:gd name="T17" fmla="*/ 50 h 67"/>
                  <a:gd name="T18" fmla="*/ 43 w 69"/>
                  <a:gd name="T19" fmla="*/ 50 h 67"/>
                  <a:gd name="T20" fmla="*/ 47 w 69"/>
                  <a:gd name="T21" fmla="*/ 46 h 67"/>
                  <a:gd name="T22" fmla="*/ 51 w 69"/>
                  <a:gd name="T23" fmla="*/ 40 h 67"/>
                  <a:gd name="T24" fmla="*/ 53 w 69"/>
                  <a:gd name="T25" fmla="*/ 34 h 67"/>
                  <a:gd name="T26" fmla="*/ 51 w 69"/>
                  <a:gd name="T27" fmla="*/ 26 h 67"/>
                  <a:gd name="T28" fmla="*/ 47 w 69"/>
                  <a:gd name="T29" fmla="*/ 20 h 67"/>
                  <a:gd name="T30" fmla="*/ 43 w 69"/>
                  <a:gd name="T31" fmla="*/ 16 h 67"/>
                  <a:gd name="T32" fmla="*/ 35 w 69"/>
                  <a:gd name="T33" fmla="*/ 16 h 67"/>
                  <a:gd name="T34" fmla="*/ 29 w 69"/>
                  <a:gd name="T35" fmla="*/ 0 h 67"/>
                  <a:gd name="T36" fmla="*/ 41 w 69"/>
                  <a:gd name="T37" fmla="*/ 0 h 67"/>
                  <a:gd name="T38" fmla="*/ 41 w 69"/>
                  <a:gd name="T39" fmla="*/ 6 h 67"/>
                  <a:gd name="T40" fmla="*/ 51 w 69"/>
                  <a:gd name="T41" fmla="*/ 10 h 67"/>
                  <a:gd name="T42" fmla="*/ 55 w 69"/>
                  <a:gd name="T43" fmla="*/ 6 h 67"/>
                  <a:gd name="T44" fmla="*/ 63 w 69"/>
                  <a:gd name="T45" fmla="*/ 14 h 67"/>
                  <a:gd name="T46" fmla="*/ 59 w 69"/>
                  <a:gd name="T47" fmla="*/ 18 h 67"/>
                  <a:gd name="T48" fmla="*/ 63 w 69"/>
                  <a:gd name="T49" fmla="*/ 28 h 67"/>
                  <a:gd name="T50" fmla="*/ 69 w 69"/>
                  <a:gd name="T51" fmla="*/ 28 h 67"/>
                  <a:gd name="T52" fmla="*/ 69 w 69"/>
                  <a:gd name="T53" fmla="*/ 38 h 67"/>
                  <a:gd name="T54" fmla="*/ 63 w 69"/>
                  <a:gd name="T55" fmla="*/ 38 h 67"/>
                  <a:gd name="T56" fmla="*/ 59 w 69"/>
                  <a:gd name="T57" fmla="*/ 48 h 67"/>
                  <a:gd name="T58" fmla="*/ 63 w 69"/>
                  <a:gd name="T59" fmla="*/ 53 h 67"/>
                  <a:gd name="T60" fmla="*/ 55 w 69"/>
                  <a:gd name="T61" fmla="*/ 61 h 67"/>
                  <a:gd name="T62" fmla="*/ 51 w 69"/>
                  <a:gd name="T63" fmla="*/ 57 h 67"/>
                  <a:gd name="T64" fmla="*/ 41 w 69"/>
                  <a:gd name="T65" fmla="*/ 61 h 67"/>
                  <a:gd name="T66" fmla="*/ 41 w 69"/>
                  <a:gd name="T67" fmla="*/ 67 h 67"/>
                  <a:gd name="T68" fmla="*/ 29 w 69"/>
                  <a:gd name="T69" fmla="*/ 67 h 67"/>
                  <a:gd name="T70" fmla="*/ 29 w 69"/>
                  <a:gd name="T71" fmla="*/ 61 h 67"/>
                  <a:gd name="T72" fmla="*/ 18 w 69"/>
                  <a:gd name="T73" fmla="*/ 57 h 67"/>
                  <a:gd name="T74" fmla="*/ 14 w 69"/>
                  <a:gd name="T75" fmla="*/ 61 h 67"/>
                  <a:gd name="T76" fmla="*/ 6 w 69"/>
                  <a:gd name="T77" fmla="*/ 53 h 67"/>
                  <a:gd name="T78" fmla="*/ 12 w 69"/>
                  <a:gd name="T79" fmla="*/ 48 h 67"/>
                  <a:gd name="T80" fmla="*/ 8 w 69"/>
                  <a:gd name="T81" fmla="*/ 38 h 67"/>
                  <a:gd name="T82" fmla="*/ 0 w 69"/>
                  <a:gd name="T83" fmla="*/ 38 h 67"/>
                  <a:gd name="T84" fmla="*/ 0 w 69"/>
                  <a:gd name="T85" fmla="*/ 28 h 67"/>
                  <a:gd name="T86" fmla="*/ 8 w 69"/>
                  <a:gd name="T87" fmla="*/ 28 h 67"/>
                  <a:gd name="T88" fmla="*/ 12 w 69"/>
                  <a:gd name="T89" fmla="*/ 18 h 67"/>
                  <a:gd name="T90" fmla="*/ 6 w 69"/>
                  <a:gd name="T91" fmla="*/ 14 h 67"/>
                  <a:gd name="T92" fmla="*/ 14 w 69"/>
                  <a:gd name="T93" fmla="*/ 6 h 67"/>
                  <a:gd name="T94" fmla="*/ 20 w 69"/>
                  <a:gd name="T95" fmla="*/ 10 h 67"/>
                  <a:gd name="T96" fmla="*/ 29 w 69"/>
                  <a:gd name="T97" fmla="*/ 6 h 67"/>
                  <a:gd name="T98" fmla="*/ 29 w 69"/>
                  <a:gd name="T99" fmla="*/ 0 h 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</a:cxnLst>
                <a:rect l="0" t="0" r="r" b="b"/>
                <a:pathLst>
                  <a:path w="69" h="67">
                    <a:moveTo>
                      <a:pt x="35" y="16"/>
                    </a:moveTo>
                    <a:lnTo>
                      <a:pt x="29" y="16"/>
                    </a:lnTo>
                    <a:lnTo>
                      <a:pt x="23" y="20"/>
                    </a:lnTo>
                    <a:lnTo>
                      <a:pt x="18" y="26"/>
                    </a:lnTo>
                    <a:lnTo>
                      <a:pt x="16" y="34"/>
                    </a:lnTo>
                    <a:lnTo>
                      <a:pt x="18" y="40"/>
                    </a:lnTo>
                    <a:lnTo>
                      <a:pt x="23" y="46"/>
                    </a:lnTo>
                    <a:lnTo>
                      <a:pt x="29" y="50"/>
                    </a:lnTo>
                    <a:lnTo>
                      <a:pt x="35" y="50"/>
                    </a:lnTo>
                    <a:lnTo>
                      <a:pt x="43" y="50"/>
                    </a:lnTo>
                    <a:lnTo>
                      <a:pt x="47" y="46"/>
                    </a:lnTo>
                    <a:lnTo>
                      <a:pt x="51" y="40"/>
                    </a:lnTo>
                    <a:lnTo>
                      <a:pt x="53" y="34"/>
                    </a:lnTo>
                    <a:lnTo>
                      <a:pt x="51" y="26"/>
                    </a:lnTo>
                    <a:lnTo>
                      <a:pt x="47" y="20"/>
                    </a:lnTo>
                    <a:lnTo>
                      <a:pt x="43" y="16"/>
                    </a:lnTo>
                    <a:lnTo>
                      <a:pt x="35" y="16"/>
                    </a:lnTo>
                    <a:close/>
                    <a:moveTo>
                      <a:pt x="29" y="0"/>
                    </a:moveTo>
                    <a:lnTo>
                      <a:pt x="41" y="0"/>
                    </a:lnTo>
                    <a:lnTo>
                      <a:pt x="41" y="6"/>
                    </a:lnTo>
                    <a:lnTo>
                      <a:pt x="51" y="10"/>
                    </a:lnTo>
                    <a:lnTo>
                      <a:pt x="55" y="6"/>
                    </a:lnTo>
                    <a:lnTo>
                      <a:pt x="63" y="14"/>
                    </a:lnTo>
                    <a:lnTo>
                      <a:pt x="59" y="18"/>
                    </a:lnTo>
                    <a:lnTo>
                      <a:pt x="63" y="28"/>
                    </a:lnTo>
                    <a:lnTo>
                      <a:pt x="69" y="28"/>
                    </a:lnTo>
                    <a:lnTo>
                      <a:pt x="69" y="38"/>
                    </a:lnTo>
                    <a:lnTo>
                      <a:pt x="63" y="38"/>
                    </a:lnTo>
                    <a:lnTo>
                      <a:pt x="59" y="48"/>
                    </a:lnTo>
                    <a:lnTo>
                      <a:pt x="63" y="53"/>
                    </a:lnTo>
                    <a:lnTo>
                      <a:pt x="55" y="61"/>
                    </a:lnTo>
                    <a:lnTo>
                      <a:pt x="51" y="57"/>
                    </a:lnTo>
                    <a:lnTo>
                      <a:pt x="41" y="61"/>
                    </a:lnTo>
                    <a:lnTo>
                      <a:pt x="41" y="67"/>
                    </a:lnTo>
                    <a:lnTo>
                      <a:pt x="29" y="67"/>
                    </a:lnTo>
                    <a:lnTo>
                      <a:pt x="29" y="61"/>
                    </a:lnTo>
                    <a:lnTo>
                      <a:pt x="18" y="57"/>
                    </a:lnTo>
                    <a:lnTo>
                      <a:pt x="14" y="61"/>
                    </a:lnTo>
                    <a:lnTo>
                      <a:pt x="6" y="53"/>
                    </a:lnTo>
                    <a:lnTo>
                      <a:pt x="12" y="48"/>
                    </a:lnTo>
                    <a:lnTo>
                      <a:pt x="8" y="38"/>
                    </a:lnTo>
                    <a:lnTo>
                      <a:pt x="0" y="38"/>
                    </a:lnTo>
                    <a:lnTo>
                      <a:pt x="0" y="28"/>
                    </a:lnTo>
                    <a:lnTo>
                      <a:pt x="8" y="28"/>
                    </a:lnTo>
                    <a:lnTo>
                      <a:pt x="12" y="18"/>
                    </a:lnTo>
                    <a:lnTo>
                      <a:pt x="6" y="14"/>
                    </a:lnTo>
                    <a:lnTo>
                      <a:pt x="14" y="6"/>
                    </a:lnTo>
                    <a:lnTo>
                      <a:pt x="20" y="10"/>
                    </a:lnTo>
                    <a:lnTo>
                      <a:pt x="29" y="6"/>
                    </a:lnTo>
                    <a:lnTo>
                      <a:pt x="29" y="0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noFill/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3" name="Freeform 201"/>
              <p:cNvSpPr>
                <a:spLocks noEditPoints="1"/>
              </p:cNvSpPr>
              <p:nvPr/>
            </p:nvSpPr>
            <p:spPr bwMode="auto">
              <a:xfrm>
                <a:off x="7077691" y="4763689"/>
                <a:ext cx="134828" cy="129091"/>
              </a:xfrm>
              <a:custGeom>
                <a:avLst/>
                <a:gdLst>
                  <a:gd name="T0" fmla="*/ 24 w 47"/>
                  <a:gd name="T1" fmla="*/ 10 h 45"/>
                  <a:gd name="T2" fmla="*/ 16 w 47"/>
                  <a:gd name="T3" fmla="*/ 12 h 45"/>
                  <a:gd name="T4" fmla="*/ 12 w 47"/>
                  <a:gd name="T5" fmla="*/ 23 h 45"/>
                  <a:gd name="T6" fmla="*/ 14 w 47"/>
                  <a:gd name="T7" fmla="*/ 31 h 45"/>
                  <a:gd name="T8" fmla="*/ 22 w 47"/>
                  <a:gd name="T9" fmla="*/ 35 h 45"/>
                  <a:gd name="T10" fmla="*/ 31 w 47"/>
                  <a:gd name="T11" fmla="*/ 33 h 45"/>
                  <a:gd name="T12" fmla="*/ 37 w 47"/>
                  <a:gd name="T13" fmla="*/ 25 h 45"/>
                  <a:gd name="T14" fmla="*/ 33 w 47"/>
                  <a:gd name="T15" fmla="*/ 14 h 45"/>
                  <a:gd name="T16" fmla="*/ 24 w 47"/>
                  <a:gd name="T17" fmla="*/ 10 h 45"/>
                  <a:gd name="T18" fmla="*/ 22 w 47"/>
                  <a:gd name="T19" fmla="*/ 0 h 45"/>
                  <a:gd name="T20" fmla="*/ 28 w 47"/>
                  <a:gd name="T21" fmla="*/ 0 h 45"/>
                  <a:gd name="T22" fmla="*/ 28 w 47"/>
                  <a:gd name="T23" fmla="*/ 4 h 45"/>
                  <a:gd name="T24" fmla="*/ 35 w 47"/>
                  <a:gd name="T25" fmla="*/ 8 h 45"/>
                  <a:gd name="T26" fmla="*/ 39 w 47"/>
                  <a:gd name="T27" fmla="*/ 4 h 45"/>
                  <a:gd name="T28" fmla="*/ 43 w 47"/>
                  <a:gd name="T29" fmla="*/ 10 h 45"/>
                  <a:gd name="T30" fmla="*/ 41 w 47"/>
                  <a:gd name="T31" fmla="*/ 14 h 45"/>
                  <a:gd name="T32" fmla="*/ 43 w 47"/>
                  <a:gd name="T33" fmla="*/ 21 h 45"/>
                  <a:gd name="T34" fmla="*/ 47 w 47"/>
                  <a:gd name="T35" fmla="*/ 21 h 45"/>
                  <a:gd name="T36" fmla="*/ 47 w 47"/>
                  <a:gd name="T37" fmla="*/ 29 h 45"/>
                  <a:gd name="T38" fmla="*/ 43 w 47"/>
                  <a:gd name="T39" fmla="*/ 29 h 45"/>
                  <a:gd name="T40" fmla="*/ 39 w 47"/>
                  <a:gd name="T41" fmla="*/ 35 h 45"/>
                  <a:gd name="T42" fmla="*/ 41 w 47"/>
                  <a:gd name="T43" fmla="*/ 37 h 45"/>
                  <a:gd name="T44" fmla="*/ 35 w 47"/>
                  <a:gd name="T45" fmla="*/ 43 h 45"/>
                  <a:gd name="T46" fmla="*/ 33 w 47"/>
                  <a:gd name="T47" fmla="*/ 39 h 45"/>
                  <a:gd name="T48" fmla="*/ 26 w 47"/>
                  <a:gd name="T49" fmla="*/ 41 h 45"/>
                  <a:gd name="T50" fmla="*/ 24 w 47"/>
                  <a:gd name="T51" fmla="*/ 45 h 45"/>
                  <a:gd name="T52" fmla="*/ 18 w 47"/>
                  <a:gd name="T53" fmla="*/ 45 h 45"/>
                  <a:gd name="T54" fmla="*/ 18 w 47"/>
                  <a:gd name="T55" fmla="*/ 41 h 45"/>
                  <a:gd name="T56" fmla="*/ 12 w 47"/>
                  <a:gd name="T57" fmla="*/ 37 h 45"/>
                  <a:gd name="T58" fmla="*/ 8 w 47"/>
                  <a:gd name="T59" fmla="*/ 41 h 45"/>
                  <a:gd name="T60" fmla="*/ 4 w 47"/>
                  <a:gd name="T61" fmla="*/ 35 h 45"/>
                  <a:gd name="T62" fmla="*/ 6 w 47"/>
                  <a:gd name="T63" fmla="*/ 31 h 45"/>
                  <a:gd name="T64" fmla="*/ 4 w 47"/>
                  <a:gd name="T65" fmla="*/ 25 h 45"/>
                  <a:gd name="T66" fmla="*/ 0 w 47"/>
                  <a:gd name="T67" fmla="*/ 25 h 45"/>
                  <a:gd name="T68" fmla="*/ 2 w 47"/>
                  <a:gd name="T69" fmla="*/ 16 h 45"/>
                  <a:gd name="T70" fmla="*/ 6 w 47"/>
                  <a:gd name="T71" fmla="*/ 16 h 45"/>
                  <a:gd name="T72" fmla="*/ 8 w 47"/>
                  <a:gd name="T73" fmla="*/ 10 h 45"/>
                  <a:gd name="T74" fmla="*/ 6 w 47"/>
                  <a:gd name="T75" fmla="*/ 8 h 45"/>
                  <a:gd name="T76" fmla="*/ 12 w 47"/>
                  <a:gd name="T77" fmla="*/ 2 h 45"/>
                  <a:gd name="T78" fmla="*/ 14 w 47"/>
                  <a:gd name="T79" fmla="*/ 6 h 45"/>
                  <a:gd name="T80" fmla="*/ 22 w 47"/>
                  <a:gd name="T81" fmla="*/ 4 h 45"/>
                  <a:gd name="T82" fmla="*/ 22 w 47"/>
                  <a:gd name="T83" fmla="*/ 0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47" h="45">
                    <a:moveTo>
                      <a:pt x="24" y="10"/>
                    </a:moveTo>
                    <a:lnTo>
                      <a:pt x="16" y="12"/>
                    </a:lnTo>
                    <a:lnTo>
                      <a:pt x="12" y="23"/>
                    </a:lnTo>
                    <a:lnTo>
                      <a:pt x="14" y="31"/>
                    </a:lnTo>
                    <a:lnTo>
                      <a:pt x="22" y="35"/>
                    </a:lnTo>
                    <a:lnTo>
                      <a:pt x="31" y="33"/>
                    </a:lnTo>
                    <a:lnTo>
                      <a:pt x="37" y="25"/>
                    </a:lnTo>
                    <a:lnTo>
                      <a:pt x="33" y="14"/>
                    </a:lnTo>
                    <a:lnTo>
                      <a:pt x="24" y="10"/>
                    </a:lnTo>
                    <a:close/>
                    <a:moveTo>
                      <a:pt x="22" y="0"/>
                    </a:moveTo>
                    <a:lnTo>
                      <a:pt x="28" y="0"/>
                    </a:lnTo>
                    <a:lnTo>
                      <a:pt x="28" y="4"/>
                    </a:lnTo>
                    <a:lnTo>
                      <a:pt x="35" y="8"/>
                    </a:lnTo>
                    <a:lnTo>
                      <a:pt x="39" y="4"/>
                    </a:lnTo>
                    <a:lnTo>
                      <a:pt x="43" y="10"/>
                    </a:lnTo>
                    <a:lnTo>
                      <a:pt x="41" y="14"/>
                    </a:lnTo>
                    <a:lnTo>
                      <a:pt x="43" y="21"/>
                    </a:lnTo>
                    <a:lnTo>
                      <a:pt x="47" y="21"/>
                    </a:lnTo>
                    <a:lnTo>
                      <a:pt x="47" y="29"/>
                    </a:lnTo>
                    <a:lnTo>
                      <a:pt x="43" y="29"/>
                    </a:lnTo>
                    <a:lnTo>
                      <a:pt x="39" y="35"/>
                    </a:lnTo>
                    <a:lnTo>
                      <a:pt x="41" y="37"/>
                    </a:lnTo>
                    <a:lnTo>
                      <a:pt x="35" y="43"/>
                    </a:lnTo>
                    <a:lnTo>
                      <a:pt x="33" y="39"/>
                    </a:lnTo>
                    <a:lnTo>
                      <a:pt x="26" y="41"/>
                    </a:lnTo>
                    <a:lnTo>
                      <a:pt x="24" y="45"/>
                    </a:lnTo>
                    <a:lnTo>
                      <a:pt x="18" y="45"/>
                    </a:lnTo>
                    <a:lnTo>
                      <a:pt x="18" y="41"/>
                    </a:lnTo>
                    <a:lnTo>
                      <a:pt x="12" y="37"/>
                    </a:lnTo>
                    <a:lnTo>
                      <a:pt x="8" y="41"/>
                    </a:lnTo>
                    <a:lnTo>
                      <a:pt x="4" y="35"/>
                    </a:lnTo>
                    <a:lnTo>
                      <a:pt x="6" y="31"/>
                    </a:lnTo>
                    <a:lnTo>
                      <a:pt x="4" y="25"/>
                    </a:lnTo>
                    <a:lnTo>
                      <a:pt x="0" y="25"/>
                    </a:lnTo>
                    <a:lnTo>
                      <a:pt x="2" y="16"/>
                    </a:lnTo>
                    <a:lnTo>
                      <a:pt x="6" y="16"/>
                    </a:lnTo>
                    <a:lnTo>
                      <a:pt x="8" y="10"/>
                    </a:lnTo>
                    <a:lnTo>
                      <a:pt x="6" y="8"/>
                    </a:lnTo>
                    <a:lnTo>
                      <a:pt x="12" y="2"/>
                    </a:lnTo>
                    <a:lnTo>
                      <a:pt x="14" y="6"/>
                    </a:lnTo>
                    <a:lnTo>
                      <a:pt x="22" y="4"/>
                    </a:lnTo>
                    <a:lnTo>
                      <a:pt x="22" y="0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noFill/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4" name="Freeform 202"/>
              <p:cNvSpPr>
                <a:spLocks noEditPoints="1"/>
              </p:cNvSpPr>
              <p:nvPr/>
            </p:nvSpPr>
            <p:spPr bwMode="auto">
              <a:xfrm>
                <a:off x="7094903" y="4898515"/>
                <a:ext cx="88929" cy="94667"/>
              </a:xfrm>
              <a:custGeom>
                <a:avLst/>
                <a:gdLst>
                  <a:gd name="T0" fmla="*/ 16 w 31"/>
                  <a:gd name="T1" fmla="*/ 8 h 33"/>
                  <a:gd name="T2" fmla="*/ 10 w 31"/>
                  <a:gd name="T3" fmla="*/ 10 h 33"/>
                  <a:gd name="T4" fmla="*/ 8 w 31"/>
                  <a:gd name="T5" fmla="*/ 16 h 33"/>
                  <a:gd name="T6" fmla="*/ 10 w 31"/>
                  <a:gd name="T7" fmla="*/ 22 h 33"/>
                  <a:gd name="T8" fmla="*/ 14 w 31"/>
                  <a:gd name="T9" fmla="*/ 25 h 33"/>
                  <a:gd name="T10" fmla="*/ 20 w 31"/>
                  <a:gd name="T11" fmla="*/ 22 h 33"/>
                  <a:gd name="T12" fmla="*/ 25 w 31"/>
                  <a:gd name="T13" fmla="*/ 16 h 33"/>
                  <a:gd name="T14" fmla="*/ 22 w 31"/>
                  <a:gd name="T15" fmla="*/ 10 h 33"/>
                  <a:gd name="T16" fmla="*/ 16 w 31"/>
                  <a:gd name="T17" fmla="*/ 8 h 33"/>
                  <a:gd name="T18" fmla="*/ 14 w 31"/>
                  <a:gd name="T19" fmla="*/ 0 h 33"/>
                  <a:gd name="T20" fmla="*/ 20 w 31"/>
                  <a:gd name="T21" fmla="*/ 2 h 33"/>
                  <a:gd name="T22" fmla="*/ 20 w 31"/>
                  <a:gd name="T23" fmla="*/ 4 h 33"/>
                  <a:gd name="T24" fmla="*/ 25 w 31"/>
                  <a:gd name="T25" fmla="*/ 6 h 33"/>
                  <a:gd name="T26" fmla="*/ 27 w 31"/>
                  <a:gd name="T27" fmla="*/ 4 h 33"/>
                  <a:gd name="T28" fmla="*/ 29 w 31"/>
                  <a:gd name="T29" fmla="*/ 8 h 33"/>
                  <a:gd name="T30" fmla="*/ 27 w 31"/>
                  <a:gd name="T31" fmla="*/ 10 h 33"/>
                  <a:gd name="T32" fmla="*/ 29 w 31"/>
                  <a:gd name="T33" fmla="*/ 14 h 33"/>
                  <a:gd name="T34" fmla="*/ 31 w 31"/>
                  <a:gd name="T35" fmla="*/ 14 h 33"/>
                  <a:gd name="T36" fmla="*/ 31 w 31"/>
                  <a:gd name="T37" fmla="*/ 20 h 33"/>
                  <a:gd name="T38" fmla="*/ 29 w 31"/>
                  <a:gd name="T39" fmla="*/ 20 h 33"/>
                  <a:gd name="T40" fmla="*/ 27 w 31"/>
                  <a:gd name="T41" fmla="*/ 25 h 33"/>
                  <a:gd name="T42" fmla="*/ 29 w 31"/>
                  <a:gd name="T43" fmla="*/ 27 h 33"/>
                  <a:gd name="T44" fmla="*/ 25 w 31"/>
                  <a:gd name="T45" fmla="*/ 31 h 33"/>
                  <a:gd name="T46" fmla="*/ 22 w 31"/>
                  <a:gd name="T47" fmla="*/ 29 h 33"/>
                  <a:gd name="T48" fmla="*/ 18 w 31"/>
                  <a:gd name="T49" fmla="*/ 29 h 33"/>
                  <a:gd name="T50" fmla="*/ 16 w 31"/>
                  <a:gd name="T51" fmla="*/ 33 h 33"/>
                  <a:gd name="T52" fmla="*/ 12 w 31"/>
                  <a:gd name="T53" fmla="*/ 31 h 33"/>
                  <a:gd name="T54" fmla="*/ 12 w 31"/>
                  <a:gd name="T55" fmla="*/ 29 h 33"/>
                  <a:gd name="T56" fmla="*/ 8 w 31"/>
                  <a:gd name="T57" fmla="*/ 27 h 33"/>
                  <a:gd name="T58" fmla="*/ 6 w 31"/>
                  <a:gd name="T59" fmla="*/ 29 h 33"/>
                  <a:gd name="T60" fmla="*/ 2 w 31"/>
                  <a:gd name="T61" fmla="*/ 25 h 33"/>
                  <a:gd name="T62" fmla="*/ 4 w 31"/>
                  <a:gd name="T63" fmla="*/ 22 h 33"/>
                  <a:gd name="T64" fmla="*/ 4 w 31"/>
                  <a:gd name="T65" fmla="*/ 18 h 33"/>
                  <a:gd name="T66" fmla="*/ 0 w 31"/>
                  <a:gd name="T67" fmla="*/ 18 h 33"/>
                  <a:gd name="T68" fmla="*/ 0 w 31"/>
                  <a:gd name="T69" fmla="*/ 12 h 33"/>
                  <a:gd name="T70" fmla="*/ 4 w 31"/>
                  <a:gd name="T71" fmla="*/ 12 h 33"/>
                  <a:gd name="T72" fmla="*/ 6 w 31"/>
                  <a:gd name="T73" fmla="*/ 8 h 33"/>
                  <a:gd name="T74" fmla="*/ 4 w 31"/>
                  <a:gd name="T75" fmla="*/ 6 h 33"/>
                  <a:gd name="T76" fmla="*/ 8 w 31"/>
                  <a:gd name="T77" fmla="*/ 2 h 33"/>
                  <a:gd name="T78" fmla="*/ 10 w 31"/>
                  <a:gd name="T79" fmla="*/ 6 h 33"/>
                  <a:gd name="T80" fmla="*/ 14 w 31"/>
                  <a:gd name="T81" fmla="*/ 4 h 33"/>
                  <a:gd name="T82" fmla="*/ 14 w 31"/>
                  <a:gd name="T83" fmla="*/ 0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31" h="33">
                    <a:moveTo>
                      <a:pt x="16" y="8"/>
                    </a:moveTo>
                    <a:lnTo>
                      <a:pt x="10" y="10"/>
                    </a:lnTo>
                    <a:lnTo>
                      <a:pt x="8" y="16"/>
                    </a:lnTo>
                    <a:lnTo>
                      <a:pt x="10" y="22"/>
                    </a:lnTo>
                    <a:lnTo>
                      <a:pt x="14" y="25"/>
                    </a:lnTo>
                    <a:lnTo>
                      <a:pt x="20" y="22"/>
                    </a:lnTo>
                    <a:lnTo>
                      <a:pt x="25" y="16"/>
                    </a:lnTo>
                    <a:lnTo>
                      <a:pt x="22" y="10"/>
                    </a:lnTo>
                    <a:lnTo>
                      <a:pt x="16" y="8"/>
                    </a:lnTo>
                    <a:close/>
                    <a:moveTo>
                      <a:pt x="14" y="0"/>
                    </a:moveTo>
                    <a:lnTo>
                      <a:pt x="20" y="2"/>
                    </a:lnTo>
                    <a:lnTo>
                      <a:pt x="20" y="4"/>
                    </a:lnTo>
                    <a:lnTo>
                      <a:pt x="25" y="6"/>
                    </a:lnTo>
                    <a:lnTo>
                      <a:pt x="27" y="4"/>
                    </a:lnTo>
                    <a:lnTo>
                      <a:pt x="29" y="8"/>
                    </a:lnTo>
                    <a:lnTo>
                      <a:pt x="27" y="10"/>
                    </a:lnTo>
                    <a:lnTo>
                      <a:pt x="29" y="14"/>
                    </a:lnTo>
                    <a:lnTo>
                      <a:pt x="31" y="14"/>
                    </a:lnTo>
                    <a:lnTo>
                      <a:pt x="31" y="20"/>
                    </a:lnTo>
                    <a:lnTo>
                      <a:pt x="29" y="20"/>
                    </a:lnTo>
                    <a:lnTo>
                      <a:pt x="27" y="25"/>
                    </a:lnTo>
                    <a:lnTo>
                      <a:pt x="29" y="27"/>
                    </a:lnTo>
                    <a:lnTo>
                      <a:pt x="25" y="31"/>
                    </a:lnTo>
                    <a:lnTo>
                      <a:pt x="22" y="29"/>
                    </a:lnTo>
                    <a:lnTo>
                      <a:pt x="18" y="29"/>
                    </a:lnTo>
                    <a:lnTo>
                      <a:pt x="16" y="33"/>
                    </a:lnTo>
                    <a:lnTo>
                      <a:pt x="12" y="31"/>
                    </a:lnTo>
                    <a:lnTo>
                      <a:pt x="12" y="29"/>
                    </a:lnTo>
                    <a:lnTo>
                      <a:pt x="8" y="27"/>
                    </a:lnTo>
                    <a:lnTo>
                      <a:pt x="6" y="29"/>
                    </a:lnTo>
                    <a:lnTo>
                      <a:pt x="2" y="25"/>
                    </a:lnTo>
                    <a:lnTo>
                      <a:pt x="4" y="22"/>
                    </a:lnTo>
                    <a:lnTo>
                      <a:pt x="4" y="18"/>
                    </a:lnTo>
                    <a:lnTo>
                      <a:pt x="0" y="18"/>
                    </a:lnTo>
                    <a:lnTo>
                      <a:pt x="0" y="12"/>
                    </a:lnTo>
                    <a:lnTo>
                      <a:pt x="4" y="12"/>
                    </a:lnTo>
                    <a:lnTo>
                      <a:pt x="6" y="8"/>
                    </a:lnTo>
                    <a:lnTo>
                      <a:pt x="4" y="6"/>
                    </a:lnTo>
                    <a:lnTo>
                      <a:pt x="8" y="2"/>
                    </a:lnTo>
                    <a:lnTo>
                      <a:pt x="10" y="6"/>
                    </a:lnTo>
                    <a:lnTo>
                      <a:pt x="14" y="4"/>
                    </a:lnTo>
                    <a:lnTo>
                      <a:pt x="14" y="0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noFill/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</p:grpSp>
      <p:grpSp>
        <p:nvGrpSpPr>
          <p:cNvPr id="35" name="组合 34"/>
          <p:cNvGrpSpPr/>
          <p:nvPr/>
        </p:nvGrpSpPr>
        <p:grpSpPr>
          <a:xfrm>
            <a:off x="6839593" y="3028145"/>
            <a:ext cx="745852" cy="444643"/>
            <a:chOff x="6839593" y="2775708"/>
            <a:chExt cx="745852" cy="444643"/>
          </a:xfrm>
        </p:grpSpPr>
        <p:sp>
          <p:nvSpPr>
            <p:cNvPr id="36" name="Freeform 83"/>
            <p:cNvSpPr/>
            <p:nvPr/>
          </p:nvSpPr>
          <p:spPr bwMode="auto">
            <a:xfrm>
              <a:off x="7381769" y="2824475"/>
              <a:ext cx="203676" cy="347109"/>
            </a:xfrm>
            <a:custGeom>
              <a:avLst/>
              <a:gdLst>
                <a:gd name="T0" fmla="*/ 10 w 71"/>
                <a:gd name="T1" fmla="*/ 0 h 121"/>
                <a:gd name="T2" fmla="*/ 14 w 71"/>
                <a:gd name="T3" fmla="*/ 3 h 121"/>
                <a:gd name="T4" fmla="*/ 18 w 71"/>
                <a:gd name="T5" fmla="*/ 5 h 121"/>
                <a:gd name="T6" fmla="*/ 67 w 71"/>
                <a:gd name="T7" fmla="*/ 53 h 121"/>
                <a:gd name="T8" fmla="*/ 71 w 71"/>
                <a:gd name="T9" fmla="*/ 62 h 121"/>
                <a:gd name="T10" fmla="*/ 67 w 71"/>
                <a:gd name="T11" fmla="*/ 68 h 121"/>
                <a:gd name="T12" fmla="*/ 18 w 71"/>
                <a:gd name="T13" fmla="*/ 119 h 121"/>
                <a:gd name="T14" fmla="*/ 10 w 71"/>
                <a:gd name="T15" fmla="*/ 121 h 121"/>
                <a:gd name="T16" fmla="*/ 4 w 71"/>
                <a:gd name="T17" fmla="*/ 119 h 121"/>
                <a:gd name="T18" fmla="*/ 0 w 71"/>
                <a:gd name="T19" fmla="*/ 115 h 121"/>
                <a:gd name="T20" fmla="*/ 0 w 71"/>
                <a:gd name="T21" fmla="*/ 111 h 121"/>
                <a:gd name="T22" fmla="*/ 0 w 71"/>
                <a:gd name="T23" fmla="*/ 106 h 121"/>
                <a:gd name="T24" fmla="*/ 4 w 71"/>
                <a:gd name="T25" fmla="*/ 104 h 121"/>
                <a:gd name="T26" fmla="*/ 44 w 71"/>
                <a:gd name="T27" fmla="*/ 62 h 121"/>
                <a:gd name="T28" fmla="*/ 4 w 71"/>
                <a:gd name="T29" fmla="*/ 19 h 121"/>
                <a:gd name="T30" fmla="*/ 0 w 71"/>
                <a:gd name="T31" fmla="*/ 15 h 121"/>
                <a:gd name="T32" fmla="*/ 0 w 71"/>
                <a:gd name="T33" fmla="*/ 11 h 121"/>
                <a:gd name="T34" fmla="*/ 0 w 71"/>
                <a:gd name="T35" fmla="*/ 7 h 121"/>
                <a:gd name="T36" fmla="*/ 4 w 71"/>
                <a:gd name="T37" fmla="*/ 5 h 121"/>
                <a:gd name="T38" fmla="*/ 6 w 71"/>
                <a:gd name="T39" fmla="*/ 3 h 121"/>
                <a:gd name="T40" fmla="*/ 10 w 71"/>
                <a:gd name="T41" fmla="*/ 0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71" h="121">
                  <a:moveTo>
                    <a:pt x="10" y="0"/>
                  </a:moveTo>
                  <a:lnTo>
                    <a:pt x="14" y="3"/>
                  </a:lnTo>
                  <a:lnTo>
                    <a:pt x="18" y="5"/>
                  </a:lnTo>
                  <a:lnTo>
                    <a:pt x="67" y="53"/>
                  </a:lnTo>
                  <a:lnTo>
                    <a:pt x="71" y="62"/>
                  </a:lnTo>
                  <a:lnTo>
                    <a:pt x="67" y="68"/>
                  </a:lnTo>
                  <a:lnTo>
                    <a:pt x="18" y="119"/>
                  </a:lnTo>
                  <a:lnTo>
                    <a:pt x="10" y="121"/>
                  </a:lnTo>
                  <a:lnTo>
                    <a:pt x="4" y="119"/>
                  </a:lnTo>
                  <a:lnTo>
                    <a:pt x="0" y="115"/>
                  </a:lnTo>
                  <a:lnTo>
                    <a:pt x="0" y="111"/>
                  </a:lnTo>
                  <a:lnTo>
                    <a:pt x="0" y="106"/>
                  </a:lnTo>
                  <a:lnTo>
                    <a:pt x="4" y="104"/>
                  </a:lnTo>
                  <a:lnTo>
                    <a:pt x="44" y="62"/>
                  </a:lnTo>
                  <a:lnTo>
                    <a:pt x="4" y="19"/>
                  </a:lnTo>
                  <a:lnTo>
                    <a:pt x="0" y="15"/>
                  </a:lnTo>
                  <a:lnTo>
                    <a:pt x="0" y="11"/>
                  </a:lnTo>
                  <a:lnTo>
                    <a:pt x="0" y="7"/>
                  </a:lnTo>
                  <a:lnTo>
                    <a:pt x="4" y="5"/>
                  </a:lnTo>
                  <a:lnTo>
                    <a:pt x="6" y="3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grpSp>
          <p:nvGrpSpPr>
            <p:cNvPr id="37" name="组合 36"/>
            <p:cNvGrpSpPr/>
            <p:nvPr/>
          </p:nvGrpSpPr>
          <p:grpSpPr>
            <a:xfrm>
              <a:off x="6839593" y="2775708"/>
              <a:ext cx="441774" cy="444643"/>
              <a:chOff x="6839593" y="2769970"/>
              <a:chExt cx="441774" cy="444643"/>
            </a:xfrm>
          </p:grpSpPr>
          <p:sp>
            <p:nvSpPr>
              <p:cNvPr id="38" name="Freeform 203"/>
              <p:cNvSpPr>
                <a:spLocks noEditPoints="1"/>
              </p:cNvSpPr>
              <p:nvPr/>
            </p:nvSpPr>
            <p:spPr bwMode="auto">
              <a:xfrm>
                <a:off x="6839593" y="2769970"/>
                <a:ext cx="441774" cy="444643"/>
              </a:xfrm>
              <a:custGeom>
                <a:avLst/>
                <a:gdLst>
                  <a:gd name="T0" fmla="*/ 77 w 154"/>
                  <a:gd name="T1" fmla="*/ 10 h 155"/>
                  <a:gd name="T2" fmla="*/ 59 w 154"/>
                  <a:gd name="T3" fmla="*/ 12 h 155"/>
                  <a:gd name="T4" fmla="*/ 42 w 154"/>
                  <a:gd name="T5" fmla="*/ 19 h 155"/>
                  <a:gd name="T6" fmla="*/ 24 w 154"/>
                  <a:gd name="T7" fmla="*/ 35 h 155"/>
                  <a:gd name="T8" fmla="*/ 12 w 154"/>
                  <a:gd name="T9" fmla="*/ 55 h 155"/>
                  <a:gd name="T10" fmla="*/ 8 w 154"/>
                  <a:gd name="T11" fmla="*/ 78 h 155"/>
                  <a:gd name="T12" fmla="*/ 10 w 154"/>
                  <a:gd name="T13" fmla="*/ 96 h 155"/>
                  <a:gd name="T14" fmla="*/ 16 w 154"/>
                  <a:gd name="T15" fmla="*/ 112 h 155"/>
                  <a:gd name="T16" fmla="*/ 32 w 154"/>
                  <a:gd name="T17" fmla="*/ 131 h 155"/>
                  <a:gd name="T18" fmla="*/ 53 w 154"/>
                  <a:gd name="T19" fmla="*/ 143 h 155"/>
                  <a:gd name="T20" fmla="*/ 77 w 154"/>
                  <a:gd name="T21" fmla="*/ 147 h 155"/>
                  <a:gd name="T22" fmla="*/ 93 w 154"/>
                  <a:gd name="T23" fmla="*/ 145 h 155"/>
                  <a:gd name="T24" fmla="*/ 109 w 154"/>
                  <a:gd name="T25" fmla="*/ 139 h 155"/>
                  <a:gd name="T26" fmla="*/ 130 w 154"/>
                  <a:gd name="T27" fmla="*/ 122 h 155"/>
                  <a:gd name="T28" fmla="*/ 140 w 154"/>
                  <a:gd name="T29" fmla="*/ 102 h 155"/>
                  <a:gd name="T30" fmla="*/ 144 w 154"/>
                  <a:gd name="T31" fmla="*/ 78 h 155"/>
                  <a:gd name="T32" fmla="*/ 142 w 154"/>
                  <a:gd name="T33" fmla="*/ 61 h 155"/>
                  <a:gd name="T34" fmla="*/ 136 w 154"/>
                  <a:gd name="T35" fmla="*/ 45 h 155"/>
                  <a:gd name="T36" fmla="*/ 120 w 154"/>
                  <a:gd name="T37" fmla="*/ 25 h 155"/>
                  <a:gd name="T38" fmla="*/ 99 w 154"/>
                  <a:gd name="T39" fmla="*/ 14 h 155"/>
                  <a:gd name="T40" fmla="*/ 77 w 154"/>
                  <a:gd name="T41" fmla="*/ 10 h 155"/>
                  <a:gd name="T42" fmla="*/ 77 w 154"/>
                  <a:gd name="T43" fmla="*/ 0 h 155"/>
                  <a:gd name="T44" fmla="*/ 103 w 154"/>
                  <a:gd name="T45" fmla="*/ 6 h 155"/>
                  <a:gd name="T46" fmla="*/ 126 w 154"/>
                  <a:gd name="T47" fmla="*/ 19 h 155"/>
                  <a:gd name="T48" fmla="*/ 144 w 154"/>
                  <a:gd name="T49" fmla="*/ 41 h 155"/>
                  <a:gd name="T50" fmla="*/ 150 w 154"/>
                  <a:gd name="T51" fmla="*/ 59 h 155"/>
                  <a:gd name="T52" fmla="*/ 154 w 154"/>
                  <a:gd name="T53" fmla="*/ 78 h 155"/>
                  <a:gd name="T54" fmla="*/ 148 w 154"/>
                  <a:gd name="T55" fmla="*/ 104 h 155"/>
                  <a:gd name="T56" fmla="*/ 136 w 154"/>
                  <a:gd name="T57" fmla="*/ 129 h 155"/>
                  <a:gd name="T58" fmla="*/ 114 w 154"/>
                  <a:gd name="T59" fmla="*/ 145 h 155"/>
                  <a:gd name="T60" fmla="*/ 95 w 154"/>
                  <a:gd name="T61" fmla="*/ 153 h 155"/>
                  <a:gd name="T62" fmla="*/ 77 w 154"/>
                  <a:gd name="T63" fmla="*/ 155 h 155"/>
                  <a:gd name="T64" fmla="*/ 51 w 154"/>
                  <a:gd name="T65" fmla="*/ 151 h 155"/>
                  <a:gd name="T66" fmla="*/ 26 w 154"/>
                  <a:gd name="T67" fmla="*/ 137 h 155"/>
                  <a:gd name="T68" fmla="*/ 10 w 154"/>
                  <a:gd name="T69" fmla="*/ 116 h 155"/>
                  <a:gd name="T70" fmla="*/ 2 w 154"/>
                  <a:gd name="T71" fmla="*/ 98 h 155"/>
                  <a:gd name="T72" fmla="*/ 0 w 154"/>
                  <a:gd name="T73" fmla="*/ 78 h 155"/>
                  <a:gd name="T74" fmla="*/ 4 w 154"/>
                  <a:gd name="T75" fmla="*/ 51 h 155"/>
                  <a:gd name="T76" fmla="*/ 18 w 154"/>
                  <a:gd name="T77" fmla="*/ 29 h 155"/>
                  <a:gd name="T78" fmla="*/ 38 w 154"/>
                  <a:gd name="T79" fmla="*/ 10 h 155"/>
                  <a:gd name="T80" fmla="*/ 57 w 154"/>
                  <a:gd name="T81" fmla="*/ 4 h 155"/>
                  <a:gd name="T82" fmla="*/ 77 w 154"/>
                  <a:gd name="T83" fmla="*/ 0 h 1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154" h="155">
                    <a:moveTo>
                      <a:pt x="77" y="10"/>
                    </a:moveTo>
                    <a:lnTo>
                      <a:pt x="59" y="12"/>
                    </a:lnTo>
                    <a:lnTo>
                      <a:pt x="42" y="19"/>
                    </a:lnTo>
                    <a:lnTo>
                      <a:pt x="24" y="35"/>
                    </a:lnTo>
                    <a:lnTo>
                      <a:pt x="12" y="55"/>
                    </a:lnTo>
                    <a:lnTo>
                      <a:pt x="8" y="78"/>
                    </a:lnTo>
                    <a:lnTo>
                      <a:pt x="10" y="96"/>
                    </a:lnTo>
                    <a:lnTo>
                      <a:pt x="16" y="112"/>
                    </a:lnTo>
                    <a:lnTo>
                      <a:pt x="32" y="131"/>
                    </a:lnTo>
                    <a:lnTo>
                      <a:pt x="53" y="143"/>
                    </a:lnTo>
                    <a:lnTo>
                      <a:pt x="77" y="147"/>
                    </a:lnTo>
                    <a:lnTo>
                      <a:pt x="93" y="145"/>
                    </a:lnTo>
                    <a:lnTo>
                      <a:pt x="109" y="139"/>
                    </a:lnTo>
                    <a:lnTo>
                      <a:pt x="130" y="122"/>
                    </a:lnTo>
                    <a:lnTo>
                      <a:pt x="140" y="102"/>
                    </a:lnTo>
                    <a:lnTo>
                      <a:pt x="144" y="78"/>
                    </a:lnTo>
                    <a:lnTo>
                      <a:pt x="142" y="61"/>
                    </a:lnTo>
                    <a:lnTo>
                      <a:pt x="136" y="45"/>
                    </a:lnTo>
                    <a:lnTo>
                      <a:pt x="120" y="25"/>
                    </a:lnTo>
                    <a:lnTo>
                      <a:pt x="99" y="14"/>
                    </a:lnTo>
                    <a:lnTo>
                      <a:pt x="77" y="10"/>
                    </a:lnTo>
                    <a:close/>
                    <a:moveTo>
                      <a:pt x="77" y="0"/>
                    </a:moveTo>
                    <a:lnTo>
                      <a:pt x="103" y="6"/>
                    </a:lnTo>
                    <a:lnTo>
                      <a:pt x="126" y="19"/>
                    </a:lnTo>
                    <a:lnTo>
                      <a:pt x="144" y="41"/>
                    </a:lnTo>
                    <a:lnTo>
                      <a:pt x="150" y="59"/>
                    </a:lnTo>
                    <a:lnTo>
                      <a:pt x="154" y="78"/>
                    </a:lnTo>
                    <a:lnTo>
                      <a:pt x="148" y="104"/>
                    </a:lnTo>
                    <a:lnTo>
                      <a:pt x="136" y="129"/>
                    </a:lnTo>
                    <a:lnTo>
                      <a:pt x="114" y="145"/>
                    </a:lnTo>
                    <a:lnTo>
                      <a:pt x="95" y="153"/>
                    </a:lnTo>
                    <a:lnTo>
                      <a:pt x="77" y="155"/>
                    </a:lnTo>
                    <a:lnTo>
                      <a:pt x="51" y="151"/>
                    </a:lnTo>
                    <a:lnTo>
                      <a:pt x="26" y="137"/>
                    </a:lnTo>
                    <a:lnTo>
                      <a:pt x="10" y="116"/>
                    </a:lnTo>
                    <a:lnTo>
                      <a:pt x="2" y="98"/>
                    </a:lnTo>
                    <a:lnTo>
                      <a:pt x="0" y="78"/>
                    </a:lnTo>
                    <a:lnTo>
                      <a:pt x="4" y="51"/>
                    </a:lnTo>
                    <a:lnTo>
                      <a:pt x="18" y="29"/>
                    </a:lnTo>
                    <a:lnTo>
                      <a:pt x="38" y="10"/>
                    </a:lnTo>
                    <a:lnTo>
                      <a:pt x="57" y="4"/>
                    </a:lnTo>
                    <a:lnTo>
                      <a:pt x="77" y="0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noFill/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2" name="Freeform 204"/>
              <p:cNvSpPr>
                <a:spLocks noEditPoints="1"/>
              </p:cNvSpPr>
              <p:nvPr/>
            </p:nvSpPr>
            <p:spPr bwMode="auto">
              <a:xfrm>
                <a:off x="6925653" y="2870374"/>
                <a:ext cx="269654" cy="186464"/>
              </a:xfrm>
              <a:custGeom>
                <a:avLst/>
                <a:gdLst>
                  <a:gd name="T0" fmla="*/ 6 w 94"/>
                  <a:gd name="T1" fmla="*/ 6 h 65"/>
                  <a:gd name="T2" fmla="*/ 6 w 94"/>
                  <a:gd name="T3" fmla="*/ 55 h 65"/>
                  <a:gd name="T4" fmla="*/ 88 w 94"/>
                  <a:gd name="T5" fmla="*/ 55 h 65"/>
                  <a:gd name="T6" fmla="*/ 88 w 94"/>
                  <a:gd name="T7" fmla="*/ 6 h 65"/>
                  <a:gd name="T8" fmla="*/ 6 w 94"/>
                  <a:gd name="T9" fmla="*/ 6 h 65"/>
                  <a:gd name="T10" fmla="*/ 4 w 94"/>
                  <a:gd name="T11" fmla="*/ 0 h 65"/>
                  <a:gd name="T12" fmla="*/ 88 w 94"/>
                  <a:gd name="T13" fmla="*/ 0 h 65"/>
                  <a:gd name="T14" fmla="*/ 94 w 94"/>
                  <a:gd name="T15" fmla="*/ 4 h 65"/>
                  <a:gd name="T16" fmla="*/ 94 w 94"/>
                  <a:gd name="T17" fmla="*/ 61 h 65"/>
                  <a:gd name="T18" fmla="*/ 88 w 94"/>
                  <a:gd name="T19" fmla="*/ 65 h 65"/>
                  <a:gd name="T20" fmla="*/ 67 w 94"/>
                  <a:gd name="T21" fmla="*/ 65 h 65"/>
                  <a:gd name="T22" fmla="*/ 29 w 94"/>
                  <a:gd name="T23" fmla="*/ 65 h 65"/>
                  <a:gd name="T24" fmla="*/ 4 w 94"/>
                  <a:gd name="T25" fmla="*/ 65 h 65"/>
                  <a:gd name="T26" fmla="*/ 0 w 94"/>
                  <a:gd name="T27" fmla="*/ 61 h 65"/>
                  <a:gd name="T28" fmla="*/ 0 w 94"/>
                  <a:gd name="T29" fmla="*/ 4 h 65"/>
                  <a:gd name="T30" fmla="*/ 4 w 94"/>
                  <a:gd name="T31" fmla="*/ 0 h 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94" h="65">
                    <a:moveTo>
                      <a:pt x="6" y="6"/>
                    </a:moveTo>
                    <a:lnTo>
                      <a:pt x="6" y="55"/>
                    </a:lnTo>
                    <a:lnTo>
                      <a:pt x="88" y="55"/>
                    </a:lnTo>
                    <a:lnTo>
                      <a:pt x="88" y="6"/>
                    </a:lnTo>
                    <a:lnTo>
                      <a:pt x="6" y="6"/>
                    </a:lnTo>
                    <a:close/>
                    <a:moveTo>
                      <a:pt x="4" y="0"/>
                    </a:moveTo>
                    <a:lnTo>
                      <a:pt x="88" y="0"/>
                    </a:lnTo>
                    <a:lnTo>
                      <a:pt x="94" y="4"/>
                    </a:lnTo>
                    <a:lnTo>
                      <a:pt x="94" y="61"/>
                    </a:lnTo>
                    <a:lnTo>
                      <a:pt x="88" y="65"/>
                    </a:lnTo>
                    <a:lnTo>
                      <a:pt x="67" y="65"/>
                    </a:lnTo>
                    <a:lnTo>
                      <a:pt x="29" y="65"/>
                    </a:lnTo>
                    <a:lnTo>
                      <a:pt x="4" y="65"/>
                    </a:lnTo>
                    <a:lnTo>
                      <a:pt x="0" y="61"/>
                    </a:lnTo>
                    <a:lnTo>
                      <a:pt x="0" y="4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noFill/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3" name="Rectangle 206"/>
              <p:cNvSpPr>
                <a:spLocks noChangeArrowheads="1"/>
              </p:cNvSpPr>
              <p:nvPr/>
            </p:nvSpPr>
            <p:spPr bwMode="auto">
              <a:xfrm>
                <a:off x="7026055" y="3068310"/>
                <a:ext cx="68848" cy="22949"/>
              </a:xfrm>
              <a:prstGeom prst="rect">
                <a:avLst/>
              </a:prstGeom>
              <a:solidFill>
                <a:srgbClr val="FFFFFF"/>
              </a:solidFill>
              <a:ln w="0">
                <a:noFill/>
                <a:prstDash val="solid"/>
                <a:miter lim="800000"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4" name="Freeform 207"/>
              <p:cNvSpPr/>
              <p:nvPr/>
            </p:nvSpPr>
            <p:spPr bwMode="auto">
              <a:xfrm>
                <a:off x="6991631" y="3102734"/>
                <a:ext cx="131958" cy="17212"/>
              </a:xfrm>
              <a:custGeom>
                <a:avLst/>
                <a:gdLst>
                  <a:gd name="T0" fmla="*/ 4 w 46"/>
                  <a:gd name="T1" fmla="*/ 0 h 6"/>
                  <a:gd name="T2" fmla="*/ 44 w 46"/>
                  <a:gd name="T3" fmla="*/ 0 h 6"/>
                  <a:gd name="T4" fmla="*/ 46 w 46"/>
                  <a:gd name="T5" fmla="*/ 2 h 6"/>
                  <a:gd name="T6" fmla="*/ 44 w 46"/>
                  <a:gd name="T7" fmla="*/ 6 h 6"/>
                  <a:gd name="T8" fmla="*/ 4 w 46"/>
                  <a:gd name="T9" fmla="*/ 6 h 6"/>
                  <a:gd name="T10" fmla="*/ 0 w 46"/>
                  <a:gd name="T11" fmla="*/ 2 h 6"/>
                  <a:gd name="T12" fmla="*/ 4 w 46"/>
                  <a:gd name="T13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6" h="6">
                    <a:moveTo>
                      <a:pt x="4" y="0"/>
                    </a:moveTo>
                    <a:lnTo>
                      <a:pt x="44" y="0"/>
                    </a:lnTo>
                    <a:lnTo>
                      <a:pt x="46" y="2"/>
                    </a:lnTo>
                    <a:lnTo>
                      <a:pt x="44" y="6"/>
                    </a:lnTo>
                    <a:lnTo>
                      <a:pt x="4" y="6"/>
                    </a:lnTo>
                    <a:lnTo>
                      <a:pt x="0" y="2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noFill/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</p:grpSp>
      <p:grpSp>
        <p:nvGrpSpPr>
          <p:cNvPr id="45" name="组合 44"/>
          <p:cNvGrpSpPr/>
          <p:nvPr/>
        </p:nvGrpSpPr>
        <p:grpSpPr>
          <a:xfrm>
            <a:off x="5238881" y="2078618"/>
            <a:ext cx="763063" cy="438906"/>
            <a:chOff x="5238881" y="1826181"/>
            <a:chExt cx="763063" cy="438906"/>
          </a:xfrm>
        </p:grpSpPr>
        <p:sp>
          <p:nvSpPr>
            <p:cNvPr id="46" name="Freeform 80"/>
            <p:cNvSpPr/>
            <p:nvPr/>
          </p:nvSpPr>
          <p:spPr bwMode="auto">
            <a:xfrm>
              <a:off x="5238881" y="1872080"/>
              <a:ext cx="203676" cy="347109"/>
            </a:xfrm>
            <a:custGeom>
              <a:avLst/>
              <a:gdLst>
                <a:gd name="T0" fmla="*/ 61 w 71"/>
                <a:gd name="T1" fmla="*/ 0 h 121"/>
                <a:gd name="T2" fmla="*/ 65 w 71"/>
                <a:gd name="T3" fmla="*/ 0 h 121"/>
                <a:gd name="T4" fmla="*/ 67 w 71"/>
                <a:gd name="T5" fmla="*/ 2 h 121"/>
                <a:gd name="T6" fmla="*/ 71 w 71"/>
                <a:gd name="T7" fmla="*/ 7 h 121"/>
                <a:gd name="T8" fmla="*/ 71 w 71"/>
                <a:gd name="T9" fmla="*/ 11 h 121"/>
                <a:gd name="T10" fmla="*/ 71 w 71"/>
                <a:gd name="T11" fmla="*/ 15 h 121"/>
                <a:gd name="T12" fmla="*/ 67 w 71"/>
                <a:gd name="T13" fmla="*/ 17 h 121"/>
                <a:gd name="T14" fmla="*/ 26 w 71"/>
                <a:gd name="T15" fmla="*/ 60 h 121"/>
                <a:gd name="T16" fmla="*/ 67 w 71"/>
                <a:gd name="T17" fmla="*/ 102 h 121"/>
                <a:gd name="T18" fmla="*/ 71 w 71"/>
                <a:gd name="T19" fmla="*/ 106 h 121"/>
                <a:gd name="T20" fmla="*/ 71 w 71"/>
                <a:gd name="T21" fmla="*/ 108 h 121"/>
                <a:gd name="T22" fmla="*/ 71 w 71"/>
                <a:gd name="T23" fmla="*/ 112 h 121"/>
                <a:gd name="T24" fmla="*/ 67 w 71"/>
                <a:gd name="T25" fmla="*/ 117 h 121"/>
                <a:gd name="T26" fmla="*/ 61 w 71"/>
                <a:gd name="T27" fmla="*/ 121 h 121"/>
                <a:gd name="T28" fmla="*/ 53 w 71"/>
                <a:gd name="T29" fmla="*/ 117 h 121"/>
                <a:gd name="T30" fmla="*/ 4 w 71"/>
                <a:gd name="T31" fmla="*/ 68 h 121"/>
                <a:gd name="T32" fmla="*/ 0 w 71"/>
                <a:gd name="T33" fmla="*/ 60 h 121"/>
                <a:gd name="T34" fmla="*/ 4 w 71"/>
                <a:gd name="T35" fmla="*/ 51 h 121"/>
                <a:gd name="T36" fmla="*/ 53 w 71"/>
                <a:gd name="T37" fmla="*/ 2 h 121"/>
                <a:gd name="T38" fmla="*/ 57 w 71"/>
                <a:gd name="T39" fmla="*/ 0 h 121"/>
                <a:gd name="T40" fmla="*/ 61 w 71"/>
                <a:gd name="T41" fmla="*/ 0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71" h="121">
                  <a:moveTo>
                    <a:pt x="61" y="0"/>
                  </a:moveTo>
                  <a:lnTo>
                    <a:pt x="65" y="0"/>
                  </a:lnTo>
                  <a:lnTo>
                    <a:pt x="67" y="2"/>
                  </a:lnTo>
                  <a:lnTo>
                    <a:pt x="71" y="7"/>
                  </a:lnTo>
                  <a:lnTo>
                    <a:pt x="71" y="11"/>
                  </a:lnTo>
                  <a:lnTo>
                    <a:pt x="71" y="15"/>
                  </a:lnTo>
                  <a:lnTo>
                    <a:pt x="67" y="17"/>
                  </a:lnTo>
                  <a:lnTo>
                    <a:pt x="26" y="60"/>
                  </a:lnTo>
                  <a:lnTo>
                    <a:pt x="67" y="102"/>
                  </a:lnTo>
                  <a:lnTo>
                    <a:pt x="71" y="106"/>
                  </a:lnTo>
                  <a:lnTo>
                    <a:pt x="71" y="108"/>
                  </a:lnTo>
                  <a:lnTo>
                    <a:pt x="71" y="112"/>
                  </a:lnTo>
                  <a:lnTo>
                    <a:pt x="67" y="117"/>
                  </a:lnTo>
                  <a:lnTo>
                    <a:pt x="61" y="121"/>
                  </a:lnTo>
                  <a:lnTo>
                    <a:pt x="53" y="117"/>
                  </a:lnTo>
                  <a:lnTo>
                    <a:pt x="4" y="68"/>
                  </a:lnTo>
                  <a:lnTo>
                    <a:pt x="0" y="60"/>
                  </a:lnTo>
                  <a:lnTo>
                    <a:pt x="4" y="51"/>
                  </a:lnTo>
                  <a:lnTo>
                    <a:pt x="53" y="2"/>
                  </a:lnTo>
                  <a:lnTo>
                    <a:pt x="57" y="0"/>
                  </a:lnTo>
                  <a:lnTo>
                    <a:pt x="61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grpSp>
          <p:nvGrpSpPr>
            <p:cNvPr id="47" name="组合 46"/>
            <p:cNvGrpSpPr/>
            <p:nvPr/>
          </p:nvGrpSpPr>
          <p:grpSpPr>
            <a:xfrm>
              <a:off x="5557301" y="1826181"/>
              <a:ext cx="444643" cy="438906"/>
              <a:chOff x="5557301" y="1829049"/>
              <a:chExt cx="444643" cy="438906"/>
            </a:xfrm>
          </p:grpSpPr>
          <p:sp>
            <p:nvSpPr>
              <p:cNvPr id="48" name="Freeform 208"/>
              <p:cNvSpPr>
                <a:spLocks noEditPoints="1"/>
              </p:cNvSpPr>
              <p:nvPr/>
            </p:nvSpPr>
            <p:spPr bwMode="auto">
              <a:xfrm>
                <a:off x="5557301" y="1829049"/>
                <a:ext cx="444643" cy="438906"/>
              </a:xfrm>
              <a:custGeom>
                <a:avLst/>
                <a:gdLst>
                  <a:gd name="T0" fmla="*/ 78 w 155"/>
                  <a:gd name="T1" fmla="*/ 8 h 153"/>
                  <a:gd name="T2" fmla="*/ 61 w 155"/>
                  <a:gd name="T3" fmla="*/ 10 h 153"/>
                  <a:gd name="T4" fmla="*/ 43 w 155"/>
                  <a:gd name="T5" fmla="*/ 16 h 153"/>
                  <a:gd name="T6" fmla="*/ 25 w 155"/>
                  <a:gd name="T7" fmla="*/ 33 h 153"/>
                  <a:gd name="T8" fmla="*/ 13 w 155"/>
                  <a:gd name="T9" fmla="*/ 53 h 153"/>
                  <a:gd name="T10" fmla="*/ 9 w 155"/>
                  <a:gd name="T11" fmla="*/ 77 h 153"/>
                  <a:gd name="T12" fmla="*/ 11 w 155"/>
                  <a:gd name="T13" fmla="*/ 94 h 153"/>
                  <a:gd name="T14" fmla="*/ 19 w 155"/>
                  <a:gd name="T15" fmla="*/ 110 h 153"/>
                  <a:gd name="T16" fmla="*/ 33 w 155"/>
                  <a:gd name="T17" fmla="*/ 128 h 153"/>
                  <a:gd name="T18" fmla="*/ 55 w 155"/>
                  <a:gd name="T19" fmla="*/ 141 h 153"/>
                  <a:gd name="T20" fmla="*/ 78 w 155"/>
                  <a:gd name="T21" fmla="*/ 145 h 153"/>
                  <a:gd name="T22" fmla="*/ 94 w 155"/>
                  <a:gd name="T23" fmla="*/ 143 h 153"/>
                  <a:gd name="T24" fmla="*/ 112 w 155"/>
                  <a:gd name="T25" fmla="*/ 137 h 153"/>
                  <a:gd name="T26" fmla="*/ 130 w 155"/>
                  <a:gd name="T27" fmla="*/ 120 h 153"/>
                  <a:gd name="T28" fmla="*/ 143 w 155"/>
                  <a:gd name="T29" fmla="*/ 100 h 153"/>
                  <a:gd name="T30" fmla="*/ 147 w 155"/>
                  <a:gd name="T31" fmla="*/ 77 h 153"/>
                  <a:gd name="T32" fmla="*/ 145 w 155"/>
                  <a:gd name="T33" fmla="*/ 59 h 153"/>
                  <a:gd name="T34" fmla="*/ 136 w 155"/>
                  <a:gd name="T35" fmla="*/ 43 h 153"/>
                  <a:gd name="T36" fmla="*/ 122 w 155"/>
                  <a:gd name="T37" fmla="*/ 24 h 153"/>
                  <a:gd name="T38" fmla="*/ 100 w 155"/>
                  <a:gd name="T39" fmla="*/ 12 h 153"/>
                  <a:gd name="T40" fmla="*/ 78 w 155"/>
                  <a:gd name="T41" fmla="*/ 8 h 153"/>
                  <a:gd name="T42" fmla="*/ 78 w 155"/>
                  <a:gd name="T43" fmla="*/ 0 h 153"/>
                  <a:gd name="T44" fmla="*/ 104 w 155"/>
                  <a:gd name="T45" fmla="*/ 4 h 153"/>
                  <a:gd name="T46" fmla="*/ 126 w 155"/>
                  <a:gd name="T47" fmla="*/ 18 h 153"/>
                  <a:gd name="T48" fmla="*/ 145 w 155"/>
                  <a:gd name="T49" fmla="*/ 39 h 153"/>
                  <a:gd name="T50" fmla="*/ 153 w 155"/>
                  <a:gd name="T51" fmla="*/ 57 h 153"/>
                  <a:gd name="T52" fmla="*/ 155 w 155"/>
                  <a:gd name="T53" fmla="*/ 77 h 153"/>
                  <a:gd name="T54" fmla="*/ 151 w 155"/>
                  <a:gd name="T55" fmla="*/ 102 h 153"/>
                  <a:gd name="T56" fmla="*/ 136 w 155"/>
                  <a:gd name="T57" fmla="*/ 126 h 153"/>
                  <a:gd name="T58" fmla="*/ 116 w 155"/>
                  <a:gd name="T59" fmla="*/ 145 h 153"/>
                  <a:gd name="T60" fmla="*/ 96 w 155"/>
                  <a:gd name="T61" fmla="*/ 151 h 153"/>
                  <a:gd name="T62" fmla="*/ 78 w 155"/>
                  <a:gd name="T63" fmla="*/ 153 h 153"/>
                  <a:gd name="T64" fmla="*/ 51 w 155"/>
                  <a:gd name="T65" fmla="*/ 149 h 153"/>
                  <a:gd name="T66" fmla="*/ 29 w 155"/>
                  <a:gd name="T67" fmla="*/ 137 h 153"/>
                  <a:gd name="T68" fmla="*/ 11 w 155"/>
                  <a:gd name="T69" fmla="*/ 114 h 153"/>
                  <a:gd name="T70" fmla="*/ 3 w 155"/>
                  <a:gd name="T71" fmla="*/ 96 h 153"/>
                  <a:gd name="T72" fmla="*/ 0 w 155"/>
                  <a:gd name="T73" fmla="*/ 77 h 153"/>
                  <a:gd name="T74" fmla="*/ 5 w 155"/>
                  <a:gd name="T75" fmla="*/ 51 h 153"/>
                  <a:gd name="T76" fmla="*/ 19 w 155"/>
                  <a:gd name="T77" fmla="*/ 27 h 153"/>
                  <a:gd name="T78" fmla="*/ 39 w 155"/>
                  <a:gd name="T79" fmla="*/ 10 h 153"/>
                  <a:gd name="T80" fmla="*/ 59 w 155"/>
                  <a:gd name="T81" fmla="*/ 2 h 153"/>
                  <a:gd name="T82" fmla="*/ 78 w 155"/>
                  <a:gd name="T83" fmla="*/ 0 h 1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155" h="153">
                    <a:moveTo>
                      <a:pt x="78" y="8"/>
                    </a:moveTo>
                    <a:lnTo>
                      <a:pt x="61" y="10"/>
                    </a:lnTo>
                    <a:lnTo>
                      <a:pt x="43" y="16"/>
                    </a:lnTo>
                    <a:lnTo>
                      <a:pt x="25" y="33"/>
                    </a:lnTo>
                    <a:lnTo>
                      <a:pt x="13" y="53"/>
                    </a:lnTo>
                    <a:lnTo>
                      <a:pt x="9" y="77"/>
                    </a:lnTo>
                    <a:lnTo>
                      <a:pt x="11" y="94"/>
                    </a:lnTo>
                    <a:lnTo>
                      <a:pt x="19" y="110"/>
                    </a:lnTo>
                    <a:lnTo>
                      <a:pt x="33" y="128"/>
                    </a:lnTo>
                    <a:lnTo>
                      <a:pt x="55" y="141"/>
                    </a:lnTo>
                    <a:lnTo>
                      <a:pt x="78" y="145"/>
                    </a:lnTo>
                    <a:lnTo>
                      <a:pt x="94" y="143"/>
                    </a:lnTo>
                    <a:lnTo>
                      <a:pt x="112" y="137"/>
                    </a:lnTo>
                    <a:lnTo>
                      <a:pt x="130" y="120"/>
                    </a:lnTo>
                    <a:lnTo>
                      <a:pt x="143" y="100"/>
                    </a:lnTo>
                    <a:lnTo>
                      <a:pt x="147" y="77"/>
                    </a:lnTo>
                    <a:lnTo>
                      <a:pt x="145" y="59"/>
                    </a:lnTo>
                    <a:lnTo>
                      <a:pt x="136" y="43"/>
                    </a:lnTo>
                    <a:lnTo>
                      <a:pt x="122" y="24"/>
                    </a:lnTo>
                    <a:lnTo>
                      <a:pt x="100" y="12"/>
                    </a:lnTo>
                    <a:lnTo>
                      <a:pt x="78" y="8"/>
                    </a:lnTo>
                    <a:close/>
                    <a:moveTo>
                      <a:pt x="78" y="0"/>
                    </a:moveTo>
                    <a:lnTo>
                      <a:pt x="104" y="4"/>
                    </a:lnTo>
                    <a:lnTo>
                      <a:pt x="126" y="18"/>
                    </a:lnTo>
                    <a:lnTo>
                      <a:pt x="145" y="39"/>
                    </a:lnTo>
                    <a:lnTo>
                      <a:pt x="153" y="57"/>
                    </a:lnTo>
                    <a:lnTo>
                      <a:pt x="155" y="77"/>
                    </a:lnTo>
                    <a:lnTo>
                      <a:pt x="151" y="102"/>
                    </a:lnTo>
                    <a:lnTo>
                      <a:pt x="136" y="126"/>
                    </a:lnTo>
                    <a:lnTo>
                      <a:pt x="116" y="145"/>
                    </a:lnTo>
                    <a:lnTo>
                      <a:pt x="96" y="151"/>
                    </a:lnTo>
                    <a:lnTo>
                      <a:pt x="78" y="153"/>
                    </a:lnTo>
                    <a:lnTo>
                      <a:pt x="51" y="149"/>
                    </a:lnTo>
                    <a:lnTo>
                      <a:pt x="29" y="137"/>
                    </a:lnTo>
                    <a:lnTo>
                      <a:pt x="11" y="114"/>
                    </a:lnTo>
                    <a:lnTo>
                      <a:pt x="3" y="96"/>
                    </a:lnTo>
                    <a:lnTo>
                      <a:pt x="0" y="77"/>
                    </a:lnTo>
                    <a:lnTo>
                      <a:pt x="5" y="51"/>
                    </a:lnTo>
                    <a:lnTo>
                      <a:pt x="19" y="27"/>
                    </a:lnTo>
                    <a:lnTo>
                      <a:pt x="39" y="10"/>
                    </a:lnTo>
                    <a:lnTo>
                      <a:pt x="59" y="2"/>
                    </a:lnTo>
                    <a:lnTo>
                      <a:pt x="78" y="0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noFill/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9" name="Freeform 209"/>
              <p:cNvSpPr>
                <a:spLocks noEditPoints="1"/>
              </p:cNvSpPr>
              <p:nvPr/>
            </p:nvSpPr>
            <p:spPr bwMode="auto">
              <a:xfrm>
                <a:off x="5640494" y="1906504"/>
                <a:ext cx="278261" cy="283998"/>
              </a:xfrm>
              <a:custGeom>
                <a:avLst/>
                <a:gdLst>
                  <a:gd name="T0" fmla="*/ 65 w 97"/>
                  <a:gd name="T1" fmla="*/ 79 h 99"/>
                  <a:gd name="T2" fmla="*/ 59 w 97"/>
                  <a:gd name="T3" fmla="*/ 89 h 99"/>
                  <a:gd name="T4" fmla="*/ 73 w 97"/>
                  <a:gd name="T5" fmla="*/ 81 h 99"/>
                  <a:gd name="T6" fmla="*/ 69 w 97"/>
                  <a:gd name="T7" fmla="*/ 73 h 99"/>
                  <a:gd name="T8" fmla="*/ 18 w 97"/>
                  <a:gd name="T9" fmla="*/ 75 h 99"/>
                  <a:gd name="T10" fmla="*/ 30 w 97"/>
                  <a:gd name="T11" fmla="*/ 85 h 99"/>
                  <a:gd name="T12" fmla="*/ 34 w 97"/>
                  <a:gd name="T13" fmla="*/ 85 h 99"/>
                  <a:gd name="T14" fmla="*/ 28 w 97"/>
                  <a:gd name="T15" fmla="*/ 73 h 99"/>
                  <a:gd name="T16" fmla="*/ 51 w 97"/>
                  <a:gd name="T17" fmla="*/ 87 h 99"/>
                  <a:gd name="T18" fmla="*/ 61 w 97"/>
                  <a:gd name="T19" fmla="*/ 77 h 99"/>
                  <a:gd name="T20" fmla="*/ 51 w 97"/>
                  <a:gd name="T21" fmla="*/ 71 h 99"/>
                  <a:gd name="T22" fmla="*/ 34 w 97"/>
                  <a:gd name="T23" fmla="*/ 73 h 99"/>
                  <a:gd name="T24" fmla="*/ 42 w 97"/>
                  <a:gd name="T25" fmla="*/ 85 h 99"/>
                  <a:gd name="T26" fmla="*/ 47 w 97"/>
                  <a:gd name="T27" fmla="*/ 71 h 99"/>
                  <a:gd name="T28" fmla="*/ 71 w 97"/>
                  <a:gd name="T29" fmla="*/ 61 h 99"/>
                  <a:gd name="T30" fmla="*/ 83 w 97"/>
                  <a:gd name="T31" fmla="*/ 71 h 99"/>
                  <a:gd name="T32" fmla="*/ 89 w 97"/>
                  <a:gd name="T33" fmla="*/ 53 h 99"/>
                  <a:gd name="T34" fmla="*/ 51 w 97"/>
                  <a:gd name="T35" fmla="*/ 53 h 99"/>
                  <a:gd name="T36" fmla="*/ 65 w 97"/>
                  <a:gd name="T37" fmla="*/ 67 h 99"/>
                  <a:gd name="T38" fmla="*/ 67 w 97"/>
                  <a:gd name="T39" fmla="*/ 53 h 99"/>
                  <a:gd name="T40" fmla="*/ 30 w 97"/>
                  <a:gd name="T41" fmla="*/ 53 h 99"/>
                  <a:gd name="T42" fmla="*/ 32 w 97"/>
                  <a:gd name="T43" fmla="*/ 67 h 99"/>
                  <a:gd name="T44" fmla="*/ 47 w 97"/>
                  <a:gd name="T45" fmla="*/ 53 h 99"/>
                  <a:gd name="T46" fmla="*/ 8 w 97"/>
                  <a:gd name="T47" fmla="*/ 53 h 99"/>
                  <a:gd name="T48" fmla="*/ 14 w 97"/>
                  <a:gd name="T49" fmla="*/ 71 h 99"/>
                  <a:gd name="T50" fmla="*/ 26 w 97"/>
                  <a:gd name="T51" fmla="*/ 61 h 99"/>
                  <a:gd name="T52" fmla="*/ 8 w 97"/>
                  <a:gd name="T53" fmla="*/ 53 h 99"/>
                  <a:gd name="T54" fmla="*/ 30 w 97"/>
                  <a:gd name="T55" fmla="*/ 38 h 99"/>
                  <a:gd name="T56" fmla="*/ 47 w 97"/>
                  <a:gd name="T57" fmla="*/ 46 h 99"/>
                  <a:gd name="T58" fmla="*/ 32 w 97"/>
                  <a:gd name="T59" fmla="*/ 32 h 99"/>
                  <a:gd name="T60" fmla="*/ 51 w 97"/>
                  <a:gd name="T61" fmla="*/ 32 h 99"/>
                  <a:gd name="T62" fmla="*/ 67 w 97"/>
                  <a:gd name="T63" fmla="*/ 46 h 99"/>
                  <a:gd name="T64" fmla="*/ 65 w 97"/>
                  <a:gd name="T65" fmla="*/ 32 h 99"/>
                  <a:gd name="T66" fmla="*/ 10 w 97"/>
                  <a:gd name="T67" fmla="*/ 36 h 99"/>
                  <a:gd name="T68" fmla="*/ 26 w 97"/>
                  <a:gd name="T69" fmla="*/ 46 h 99"/>
                  <a:gd name="T70" fmla="*/ 28 w 97"/>
                  <a:gd name="T71" fmla="*/ 30 h 99"/>
                  <a:gd name="T72" fmla="*/ 83 w 97"/>
                  <a:gd name="T73" fmla="*/ 28 h 99"/>
                  <a:gd name="T74" fmla="*/ 71 w 97"/>
                  <a:gd name="T75" fmla="*/ 38 h 99"/>
                  <a:gd name="T76" fmla="*/ 89 w 97"/>
                  <a:gd name="T77" fmla="*/ 46 h 99"/>
                  <a:gd name="T78" fmla="*/ 83 w 97"/>
                  <a:gd name="T79" fmla="*/ 28 h 99"/>
                  <a:gd name="T80" fmla="*/ 51 w 97"/>
                  <a:gd name="T81" fmla="*/ 28 h 99"/>
                  <a:gd name="T82" fmla="*/ 59 w 97"/>
                  <a:gd name="T83" fmla="*/ 20 h 99"/>
                  <a:gd name="T84" fmla="*/ 51 w 97"/>
                  <a:gd name="T85" fmla="*/ 12 h 99"/>
                  <a:gd name="T86" fmla="*/ 42 w 97"/>
                  <a:gd name="T87" fmla="*/ 14 h 99"/>
                  <a:gd name="T88" fmla="*/ 34 w 97"/>
                  <a:gd name="T89" fmla="*/ 28 h 99"/>
                  <a:gd name="T90" fmla="*/ 47 w 97"/>
                  <a:gd name="T91" fmla="*/ 12 h 99"/>
                  <a:gd name="T92" fmla="*/ 63 w 97"/>
                  <a:gd name="T93" fmla="*/ 14 h 99"/>
                  <a:gd name="T94" fmla="*/ 69 w 97"/>
                  <a:gd name="T95" fmla="*/ 26 h 99"/>
                  <a:gd name="T96" fmla="*/ 73 w 97"/>
                  <a:gd name="T97" fmla="*/ 18 h 99"/>
                  <a:gd name="T98" fmla="*/ 59 w 97"/>
                  <a:gd name="T99" fmla="*/ 10 h 99"/>
                  <a:gd name="T100" fmla="*/ 30 w 97"/>
                  <a:gd name="T101" fmla="*/ 14 h 99"/>
                  <a:gd name="T102" fmla="*/ 18 w 97"/>
                  <a:gd name="T103" fmla="*/ 24 h 99"/>
                  <a:gd name="T104" fmla="*/ 32 w 97"/>
                  <a:gd name="T105" fmla="*/ 20 h 99"/>
                  <a:gd name="T106" fmla="*/ 38 w 97"/>
                  <a:gd name="T107" fmla="*/ 10 h 99"/>
                  <a:gd name="T108" fmla="*/ 67 w 97"/>
                  <a:gd name="T109" fmla="*/ 4 h 99"/>
                  <a:gd name="T110" fmla="*/ 93 w 97"/>
                  <a:gd name="T111" fmla="*/ 30 h 99"/>
                  <a:gd name="T112" fmla="*/ 93 w 97"/>
                  <a:gd name="T113" fmla="*/ 69 h 99"/>
                  <a:gd name="T114" fmla="*/ 67 w 97"/>
                  <a:gd name="T115" fmla="*/ 95 h 99"/>
                  <a:gd name="T116" fmla="*/ 30 w 97"/>
                  <a:gd name="T117" fmla="*/ 95 h 99"/>
                  <a:gd name="T118" fmla="*/ 4 w 97"/>
                  <a:gd name="T119" fmla="*/ 69 h 99"/>
                  <a:gd name="T120" fmla="*/ 4 w 97"/>
                  <a:gd name="T121" fmla="*/ 30 h 99"/>
                  <a:gd name="T122" fmla="*/ 30 w 97"/>
                  <a:gd name="T123" fmla="*/ 4 h 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97" h="99">
                    <a:moveTo>
                      <a:pt x="69" y="73"/>
                    </a:moveTo>
                    <a:lnTo>
                      <a:pt x="65" y="79"/>
                    </a:lnTo>
                    <a:lnTo>
                      <a:pt x="63" y="85"/>
                    </a:lnTo>
                    <a:lnTo>
                      <a:pt x="59" y="89"/>
                    </a:lnTo>
                    <a:lnTo>
                      <a:pt x="67" y="85"/>
                    </a:lnTo>
                    <a:lnTo>
                      <a:pt x="73" y="81"/>
                    </a:lnTo>
                    <a:lnTo>
                      <a:pt x="79" y="75"/>
                    </a:lnTo>
                    <a:lnTo>
                      <a:pt x="69" y="73"/>
                    </a:lnTo>
                    <a:close/>
                    <a:moveTo>
                      <a:pt x="28" y="73"/>
                    </a:moveTo>
                    <a:lnTo>
                      <a:pt x="18" y="75"/>
                    </a:lnTo>
                    <a:lnTo>
                      <a:pt x="24" y="81"/>
                    </a:lnTo>
                    <a:lnTo>
                      <a:pt x="30" y="85"/>
                    </a:lnTo>
                    <a:lnTo>
                      <a:pt x="38" y="89"/>
                    </a:lnTo>
                    <a:lnTo>
                      <a:pt x="34" y="85"/>
                    </a:lnTo>
                    <a:lnTo>
                      <a:pt x="32" y="79"/>
                    </a:lnTo>
                    <a:lnTo>
                      <a:pt x="28" y="73"/>
                    </a:lnTo>
                    <a:close/>
                    <a:moveTo>
                      <a:pt x="51" y="71"/>
                    </a:moveTo>
                    <a:lnTo>
                      <a:pt x="51" y="87"/>
                    </a:lnTo>
                    <a:lnTo>
                      <a:pt x="55" y="85"/>
                    </a:lnTo>
                    <a:lnTo>
                      <a:pt x="61" y="77"/>
                    </a:lnTo>
                    <a:lnTo>
                      <a:pt x="63" y="73"/>
                    </a:lnTo>
                    <a:lnTo>
                      <a:pt x="51" y="71"/>
                    </a:lnTo>
                    <a:close/>
                    <a:moveTo>
                      <a:pt x="47" y="71"/>
                    </a:moveTo>
                    <a:lnTo>
                      <a:pt x="34" y="73"/>
                    </a:lnTo>
                    <a:lnTo>
                      <a:pt x="38" y="79"/>
                    </a:lnTo>
                    <a:lnTo>
                      <a:pt x="42" y="85"/>
                    </a:lnTo>
                    <a:lnTo>
                      <a:pt x="47" y="87"/>
                    </a:lnTo>
                    <a:lnTo>
                      <a:pt x="47" y="71"/>
                    </a:lnTo>
                    <a:close/>
                    <a:moveTo>
                      <a:pt x="71" y="53"/>
                    </a:moveTo>
                    <a:lnTo>
                      <a:pt x="71" y="61"/>
                    </a:lnTo>
                    <a:lnTo>
                      <a:pt x="69" y="69"/>
                    </a:lnTo>
                    <a:lnTo>
                      <a:pt x="83" y="71"/>
                    </a:lnTo>
                    <a:lnTo>
                      <a:pt x="87" y="63"/>
                    </a:lnTo>
                    <a:lnTo>
                      <a:pt x="89" y="53"/>
                    </a:lnTo>
                    <a:lnTo>
                      <a:pt x="71" y="53"/>
                    </a:lnTo>
                    <a:close/>
                    <a:moveTo>
                      <a:pt x="51" y="53"/>
                    </a:moveTo>
                    <a:lnTo>
                      <a:pt x="51" y="67"/>
                    </a:lnTo>
                    <a:lnTo>
                      <a:pt x="65" y="67"/>
                    </a:lnTo>
                    <a:lnTo>
                      <a:pt x="67" y="61"/>
                    </a:lnTo>
                    <a:lnTo>
                      <a:pt x="67" y="53"/>
                    </a:lnTo>
                    <a:lnTo>
                      <a:pt x="51" y="53"/>
                    </a:lnTo>
                    <a:close/>
                    <a:moveTo>
                      <a:pt x="30" y="53"/>
                    </a:moveTo>
                    <a:lnTo>
                      <a:pt x="30" y="61"/>
                    </a:lnTo>
                    <a:lnTo>
                      <a:pt x="32" y="67"/>
                    </a:lnTo>
                    <a:lnTo>
                      <a:pt x="47" y="67"/>
                    </a:lnTo>
                    <a:lnTo>
                      <a:pt x="47" y="53"/>
                    </a:lnTo>
                    <a:lnTo>
                      <a:pt x="30" y="53"/>
                    </a:lnTo>
                    <a:close/>
                    <a:moveTo>
                      <a:pt x="8" y="53"/>
                    </a:moveTo>
                    <a:lnTo>
                      <a:pt x="10" y="63"/>
                    </a:lnTo>
                    <a:lnTo>
                      <a:pt x="14" y="71"/>
                    </a:lnTo>
                    <a:lnTo>
                      <a:pt x="28" y="69"/>
                    </a:lnTo>
                    <a:lnTo>
                      <a:pt x="26" y="61"/>
                    </a:lnTo>
                    <a:lnTo>
                      <a:pt x="26" y="53"/>
                    </a:lnTo>
                    <a:lnTo>
                      <a:pt x="8" y="53"/>
                    </a:lnTo>
                    <a:close/>
                    <a:moveTo>
                      <a:pt x="32" y="32"/>
                    </a:moveTo>
                    <a:lnTo>
                      <a:pt x="30" y="38"/>
                    </a:lnTo>
                    <a:lnTo>
                      <a:pt x="30" y="46"/>
                    </a:lnTo>
                    <a:lnTo>
                      <a:pt x="47" y="46"/>
                    </a:lnTo>
                    <a:lnTo>
                      <a:pt x="47" y="32"/>
                    </a:lnTo>
                    <a:lnTo>
                      <a:pt x="32" y="32"/>
                    </a:lnTo>
                    <a:close/>
                    <a:moveTo>
                      <a:pt x="65" y="32"/>
                    </a:moveTo>
                    <a:lnTo>
                      <a:pt x="51" y="32"/>
                    </a:lnTo>
                    <a:lnTo>
                      <a:pt x="51" y="46"/>
                    </a:lnTo>
                    <a:lnTo>
                      <a:pt x="67" y="46"/>
                    </a:lnTo>
                    <a:lnTo>
                      <a:pt x="67" y="38"/>
                    </a:lnTo>
                    <a:lnTo>
                      <a:pt x="65" y="32"/>
                    </a:lnTo>
                    <a:close/>
                    <a:moveTo>
                      <a:pt x="14" y="28"/>
                    </a:moveTo>
                    <a:lnTo>
                      <a:pt x="10" y="36"/>
                    </a:lnTo>
                    <a:lnTo>
                      <a:pt x="8" y="46"/>
                    </a:lnTo>
                    <a:lnTo>
                      <a:pt x="26" y="46"/>
                    </a:lnTo>
                    <a:lnTo>
                      <a:pt x="26" y="38"/>
                    </a:lnTo>
                    <a:lnTo>
                      <a:pt x="28" y="30"/>
                    </a:lnTo>
                    <a:lnTo>
                      <a:pt x="14" y="28"/>
                    </a:lnTo>
                    <a:close/>
                    <a:moveTo>
                      <a:pt x="83" y="28"/>
                    </a:moveTo>
                    <a:lnTo>
                      <a:pt x="69" y="30"/>
                    </a:lnTo>
                    <a:lnTo>
                      <a:pt x="71" y="38"/>
                    </a:lnTo>
                    <a:lnTo>
                      <a:pt x="71" y="46"/>
                    </a:lnTo>
                    <a:lnTo>
                      <a:pt x="89" y="46"/>
                    </a:lnTo>
                    <a:lnTo>
                      <a:pt x="87" y="36"/>
                    </a:lnTo>
                    <a:lnTo>
                      <a:pt x="83" y="28"/>
                    </a:lnTo>
                    <a:close/>
                    <a:moveTo>
                      <a:pt x="51" y="12"/>
                    </a:moveTo>
                    <a:lnTo>
                      <a:pt x="51" y="28"/>
                    </a:lnTo>
                    <a:lnTo>
                      <a:pt x="63" y="28"/>
                    </a:lnTo>
                    <a:lnTo>
                      <a:pt x="59" y="20"/>
                    </a:lnTo>
                    <a:lnTo>
                      <a:pt x="55" y="14"/>
                    </a:lnTo>
                    <a:lnTo>
                      <a:pt x="51" y="12"/>
                    </a:lnTo>
                    <a:close/>
                    <a:moveTo>
                      <a:pt x="47" y="12"/>
                    </a:moveTo>
                    <a:lnTo>
                      <a:pt x="42" y="14"/>
                    </a:lnTo>
                    <a:lnTo>
                      <a:pt x="36" y="22"/>
                    </a:lnTo>
                    <a:lnTo>
                      <a:pt x="34" y="28"/>
                    </a:lnTo>
                    <a:lnTo>
                      <a:pt x="47" y="28"/>
                    </a:lnTo>
                    <a:lnTo>
                      <a:pt x="47" y="12"/>
                    </a:lnTo>
                    <a:close/>
                    <a:moveTo>
                      <a:pt x="59" y="10"/>
                    </a:moveTo>
                    <a:lnTo>
                      <a:pt x="63" y="14"/>
                    </a:lnTo>
                    <a:lnTo>
                      <a:pt x="65" y="20"/>
                    </a:lnTo>
                    <a:lnTo>
                      <a:pt x="69" y="26"/>
                    </a:lnTo>
                    <a:lnTo>
                      <a:pt x="79" y="24"/>
                    </a:lnTo>
                    <a:lnTo>
                      <a:pt x="73" y="18"/>
                    </a:lnTo>
                    <a:lnTo>
                      <a:pt x="67" y="14"/>
                    </a:lnTo>
                    <a:lnTo>
                      <a:pt x="59" y="10"/>
                    </a:lnTo>
                    <a:close/>
                    <a:moveTo>
                      <a:pt x="38" y="10"/>
                    </a:moveTo>
                    <a:lnTo>
                      <a:pt x="30" y="14"/>
                    </a:lnTo>
                    <a:lnTo>
                      <a:pt x="24" y="18"/>
                    </a:lnTo>
                    <a:lnTo>
                      <a:pt x="18" y="24"/>
                    </a:lnTo>
                    <a:lnTo>
                      <a:pt x="28" y="26"/>
                    </a:lnTo>
                    <a:lnTo>
                      <a:pt x="32" y="20"/>
                    </a:lnTo>
                    <a:lnTo>
                      <a:pt x="34" y="14"/>
                    </a:lnTo>
                    <a:lnTo>
                      <a:pt x="38" y="10"/>
                    </a:lnTo>
                    <a:close/>
                    <a:moveTo>
                      <a:pt x="49" y="0"/>
                    </a:moveTo>
                    <a:lnTo>
                      <a:pt x="67" y="4"/>
                    </a:lnTo>
                    <a:lnTo>
                      <a:pt x="83" y="14"/>
                    </a:lnTo>
                    <a:lnTo>
                      <a:pt x="93" y="30"/>
                    </a:lnTo>
                    <a:lnTo>
                      <a:pt x="97" y="50"/>
                    </a:lnTo>
                    <a:lnTo>
                      <a:pt x="93" y="69"/>
                    </a:lnTo>
                    <a:lnTo>
                      <a:pt x="83" y="85"/>
                    </a:lnTo>
                    <a:lnTo>
                      <a:pt x="67" y="95"/>
                    </a:lnTo>
                    <a:lnTo>
                      <a:pt x="49" y="99"/>
                    </a:lnTo>
                    <a:lnTo>
                      <a:pt x="30" y="95"/>
                    </a:lnTo>
                    <a:lnTo>
                      <a:pt x="14" y="85"/>
                    </a:lnTo>
                    <a:lnTo>
                      <a:pt x="4" y="69"/>
                    </a:lnTo>
                    <a:lnTo>
                      <a:pt x="0" y="50"/>
                    </a:lnTo>
                    <a:lnTo>
                      <a:pt x="4" y="30"/>
                    </a:lnTo>
                    <a:lnTo>
                      <a:pt x="14" y="14"/>
                    </a:lnTo>
                    <a:lnTo>
                      <a:pt x="30" y="4"/>
                    </a:lnTo>
                    <a:lnTo>
                      <a:pt x="49" y="0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noFill/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</p:grpSp>
      <p:grpSp>
        <p:nvGrpSpPr>
          <p:cNvPr id="50" name="组合 49"/>
          <p:cNvGrpSpPr/>
          <p:nvPr/>
        </p:nvGrpSpPr>
        <p:grpSpPr>
          <a:xfrm>
            <a:off x="5238881" y="3963328"/>
            <a:ext cx="763063" cy="444643"/>
            <a:chOff x="5238881" y="3710891"/>
            <a:chExt cx="763063" cy="444643"/>
          </a:xfrm>
          <a:solidFill>
            <a:schemeClr val="bg1"/>
          </a:solidFill>
        </p:grpSpPr>
        <p:sp>
          <p:nvSpPr>
            <p:cNvPr id="51" name="Freeform 82"/>
            <p:cNvSpPr/>
            <p:nvPr/>
          </p:nvSpPr>
          <p:spPr bwMode="auto">
            <a:xfrm>
              <a:off x="5238881" y="3759658"/>
              <a:ext cx="203676" cy="347109"/>
            </a:xfrm>
            <a:custGeom>
              <a:avLst/>
              <a:gdLst>
                <a:gd name="T0" fmla="*/ 61 w 71"/>
                <a:gd name="T1" fmla="*/ 0 h 121"/>
                <a:gd name="T2" fmla="*/ 65 w 71"/>
                <a:gd name="T3" fmla="*/ 0 h 121"/>
                <a:gd name="T4" fmla="*/ 67 w 71"/>
                <a:gd name="T5" fmla="*/ 3 h 121"/>
                <a:gd name="T6" fmla="*/ 71 w 71"/>
                <a:gd name="T7" fmla="*/ 7 h 121"/>
                <a:gd name="T8" fmla="*/ 71 w 71"/>
                <a:gd name="T9" fmla="*/ 11 h 121"/>
                <a:gd name="T10" fmla="*/ 71 w 71"/>
                <a:gd name="T11" fmla="*/ 15 h 121"/>
                <a:gd name="T12" fmla="*/ 67 w 71"/>
                <a:gd name="T13" fmla="*/ 19 h 121"/>
                <a:gd name="T14" fmla="*/ 26 w 71"/>
                <a:gd name="T15" fmla="*/ 60 h 121"/>
                <a:gd name="T16" fmla="*/ 67 w 71"/>
                <a:gd name="T17" fmla="*/ 102 h 121"/>
                <a:gd name="T18" fmla="*/ 71 w 71"/>
                <a:gd name="T19" fmla="*/ 106 h 121"/>
                <a:gd name="T20" fmla="*/ 71 w 71"/>
                <a:gd name="T21" fmla="*/ 111 h 121"/>
                <a:gd name="T22" fmla="*/ 71 w 71"/>
                <a:gd name="T23" fmla="*/ 115 h 121"/>
                <a:gd name="T24" fmla="*/ 67 w 71"/>
                <a:gd name="T25" fmla="*/ 117 h 121"/>
                <a:gd name="T26" fmla="*/ 61 w 71"/>
                <a:gd name="T27" fmla="*/ 121 h 121"/>
                <a:gd name="T28" fmla="*/ 53 w 71"/>
                <a:gd name="T29" fmla="*/ 117 h 121"/>
                <a:gd name="T30" fmla="*/ 4 w 71"/>
                <a:gd name="T31" fmla="*/ 68 h 121"/>
                <a:gd name="T32" fmla="*/ 0 w 71"/>
                <a:gd name="T33" fmla="*/ 60 h 121"/>
                <a:gd name="T34" fmla="*/ 4 w 71"/>
                <a:gd name="T35" fmla="*/ 53 h 121"/>
                <a:gd name="T36" fmla="*/ 53 w 71"/>
                <a:gd name="T37" fmla="*/ 3 h 121"/>
                <a:gd name="T38" fmla="*/ 57 w 71"/>
                <a:gd name="T39" fmla="*/ 0 h 121"/>
                <a:gd name="T40" fmla="*/ 61 w 71"/>
                <a:gd name="T41" fmla="*/ 0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71" h="121">
                  <a:moveTo>
                    <a:pt x="61" y="0"/>
                  </a:moveTo>
                  <a:lnTo>
                    <a:pt x="65" y="0"/>
                  </a:lnTo>
                  <a:lnTo>
                    <a:pt x="67" y="3"/>
                  </a:lnTo>
                  <a:lnTo>
                    <a:pt x="71" y="7"/>
                  </a:lnTo>
                  <a:lnTo>
                    <a:pt x="71" y="11"/>
                  </a:lnTo>
                  <a:lnTo>
                    <a:pt x="71" y="15"/>
                  </a:lnTo>
                  <a:lnTo>
                    <a:pt x="67" y="19"/>
                  </a:lnTo>
                  <a:lnTo>
                    <a:pt x="26" y="60"/>
                  </a:lnTo>
                  <a:lnTo>
                    <a:pt x="67" y="102"/>
                  </a:lnTo>
                  <a:lnTo>
                    <a:pt x="71" y="106"/>
                  </a:lnTo>
                  <a:lnTo>
                    <a:pt x="71" y="111"/>
                  </a:lnTo>
                  <a:lnTo>
                    <a:pt x="71" y="115"/>
                  </a:lnTo>
                  <a:lnTo>
                    <a:pt x="67" y="117"/>
                  </a:lnTo>
                  <a:lnTo>
                    <a:pt x="61" y="121"/>
                  </a:lnTo>
                  <a:lnTo>
                    <a:pt x="53" y="117"/>
                  </a:lnTo>
                  <a:lnTo>
                    <a:pt x="4" y="68"/>
                  </a:lnTo>
                  <a:lnTo>
                    <a:pt x="0" y="60"/>
                  </a:lnTo>
                  <a:lnTo>
                    <a:pt x="4" y="53"/>
                  </a:lnTo>
                  <a:lnTo>
                    <a:pt x="53" y="3"/>
                  </a:lnTo>
                  <a:lnTo>
                    <a:pt x="57" y="0"/>
                  </a:lnTo>
                  <a:lnTo>
                    <a:pt x="6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grpSp>
          <p:nvGrpSpPr>
            <p:cNvPr id="52" name="组合 51"/>
            <p:cNvGrpSpPr/>
            <p:nvPr/>
          </p:nvGrpSpPr>
          <p:grpSpPr>
            <a:xfrm>
              <a:off x="5557301" y="3710891"/>
              <a:ext cx="444643" cy="444643"/>
              <a:chOff x="5557301" y="3705153"/>
              <a:chExt cx="444643" cy="444643"/>
            </a:xfrm>
            <a:grpFill/>
          </p:grpSpPr>
          <p:sp>
            <p:nvSpPr>
              <p:cNvPr id="53" name="Freeform 210"/>
              <p:cNvSpPr>
                <a:spLocks noEditPoints="1"/>
              </p:cNvSpPr>
              <p:nvPr/>
            </p:nvSpPr>
            <p:spPr bwMode="auto">
              <a:xfrm>
                <a:off x="5557301" y="3705153"/>
                <a:ext cx="444643" cy="444643"/>
              </a:xfrm>
              <a:custGeom>
                <a:avLst/>
                <a:gdLst>
                  <a:gd name="T0" fmla="*/ 78 w 155"/>
                  <a:gd name="T1" fmla="*/ 8 h 155"/>
                  <a:gd name="T2" fmla="*/ 61 w 155"/>
                  <a:gd name="T3" fmla="*/ 10 h 155"/>
                  <a:gd name="T4" fmla="*/ 43 w 155"/>
                  <a:gd name="T5" fmla="*/ 19 h 155"/>
                  <a:gd name="T6" fmla="*/ 25 w 155"/>
                  <a:gd name="T7" fmla="*/ 35 h 155"/>
                  <a:gd name="T8" fmla="*/ 13 w 155"/>
                  <a:gd name="T9" fmla="*/ 55 h 155"/>
                  <a:gd name="T10" fmla="*/ 9 w 155"/>
                  <a:gd name="T11" fmla="*/ 78 h 155"/>
                  <a:gd name="T12" fmla="*/ 11 w 155"/>
                  <a:gd name="T13" fmla="*/ 96 h 155"/>
                  <a:gd name="T14" fmla="*/ 19 w 155"/>
                  <a:gd name="T15" fmla="*/ 112 h 155"/>
                  <a:gd name="T16" fmla="*/ 33 w 155"/>
                  <a:gd name="T17" fmla="*/ 131 h 155"/>
                  <a:gd name="T18" fmla="*/ 55 w 155"/>
                  <a:gd name="T19" fmla="*/ 143 h 155"/>
                  <a:gd name="T20" fmla="*/ 78 w 155"/>
                  <a:gd name="T21" fmla="*/ 147 h 155"/>
                  <a:gd name="T22" fmla="*/ 94 w 155"/>
                  <a:gd name="T23" fmla="*/ 145 h 155"/>
                  <a:gd name="T24" fmla="*/ 112 w 155"/>
                  <a:gd name="T25" fmla="*/ 139 h 155"/>
                  <a:gd name="T26" fmla="*/ 130 w 155"/>
                  <a:gd name="T27" fmla="*/ 123 h 155"/>
                  <a:gd name="T28" fmla="*/ 143 w 155"/>
                  <a:gd name="T29" fmla="*/ 102 h 155"/>
                  <a:gd name="T30" fmla="*/ 147 w 155"/>
                  <a:gd name="T31" fmla="*/ 78 h 155"/>
                  <a:gd name="T32" fmla="*/ 145 w 155"/>
                  <a:gd name="T33" fmla="*/ 61 h 155"/>
                  <a:gd name="T34" fmla="*/ 136 w 155"/>
                  <a:gd name="T35" fmla="*/ 45 h 155"/>
                  <a:gd name="T36" fmla="*/ 122 w 155"/>
                  <a:gd name="T37" fmla="*/ 25 h 155"/>
                  <a:gd name="T38" fmla="*/ 100 w 155"/>
                  <a:gd name="T39" fmla="*/ 12 h 155"/>
                  <a:gd name="T40" fmla="*/ 78 w 155"/>
                  <a:gd name="T41" fmla="*/ 8 h 155"/>
                  <a:gd name="T42" fmla="*/ 78 w 155"/>
                  <a:gd name="T43" fmla="*/ 0 h 155"/>
                  <a:gd name="T44" fmla="*/ 104 w 155"/>
                  <a:gd name="T45" fmla="*/ 6 h 155"/>
                  <a:gd name="T46" fmla="*/ 126 w 155"/>
                  <a:gd name="T47" fmla="*/ 19 h 155"/>
                  <a:gd name="T48" fmla="*/ 145 w 155"/>
                  <a:gd name="T49" fmla="*/ 41 h 155"/>
                  <a:gd name="T50" fmla="*/ 153 w 155"/>
                  <a:gd name="T51" fmla="*/ 59 h 155"/>
                  <a:gd name="T52" fmla="*/ 155 w 155"/>
                  <a:gd name="T53" fmla="*/ 78 h 155"/>
                  <a:gd name="T54" fmla="*/ 151 w 155"/>
                  <a:gd name="T55" fmla="*/ 104 h 155"/>
                  <a:gd name="T56" fmla="*/ 136 w 155"/>
                  <a:gd name="T57" fmla="*/ 127 h 155"/>
                  <a:gd name="T58" fmla="*/ 116 w 155"/>
                  <a:gd name="T59" fmla="*/ 145 h 155"/>
                  <a:gd name="T60" fmla="*/ 96 w 155"/>
                  <a:gd name="T61" fmla="*/ 153 h 155"/>
                  <a:gd name="T62" fmla="*/ 78 w 155"/>
                  <a:gd name="T63" fmla="*/ 155 h 155"/>
                  <a:gd name="T64" fmla="*/ 51 w 155"/>
                  <a:gd name="T65" fmla="*/ 151 h 155"/>
                  <a:gd name="T66" fmla="*/ 29 w 155"/>
                  <a:gd name="T67" fmla="*/ 137 h 155"/>
                  <a:gd name="T68" fmla="*/ 11 w 155"/>
                  <a:gd name="T69" fmla="*/ 116 h 155"/>
                  <a:gd name="T70" fmla="*/ 3 w 155"/>
                  <a:gd name="T71" fmla="*/ 98 h 155"/>
                  <a:gd name="T72" fmla="*/ 0 w 155"/>
                  <a:gd name="T73" fmla="*/ 78 h 155"/>
                  <a:gd name="T74" fmla="*/ 5 w 155"/>
                  <a:gd name="T75" fmla="*/ 51 h 155"/>
                  <a:gd name="T76" fmla="*/ 19 w 155"/>
                  <a:gd name="T77" fmla="*/ 29 h 155"/>
                  <a:gd name="T78" fmla="*/ 39 w 155"/>
                  <a:gd name="T79" fmla="*/ 10 h 155"/>
                  <a:gd name="T80" fmla="*/ 59 w 155"/>
                  <a:gd name="T81" fmla="*/ 2 h 155"/>
                  <a:gd name="T82" fmla="*/ 78 w 155"/>
                  <a:gd name="T83" fmla="*/ 0 h 1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155" h="155">
                    <a:moveTo>
                      <a:pt x="78" y="8"/>
                    </a:moveTo>
                    <a:lnTo>
                      <a:pt x="61" y="10"/>
                    </a:lnTo>
                    <a:lnTo>
                      <a:pt x="43" y="19"/>
                    </a:lnTo>
                    <a:lnTo>
                      <a:pt x="25" y="35"/>
                    </a:lnTo>
                    <a:lnTo>
                      <a:pt x="13" y="55"/>
                    </a:lnTo>
                    <a:lnTo>
                      <a:pt x="9" y="78"/>
                    </a:lnTo>
                    <a:lnTo>
                      <a:pt x="11" y="96"/>
                    </a:lnTo>
                    <a:lnTo>
                      <a:pt x="19" y="112"/>
                    </a:lnTo>
                    <a:lnTo>
                      <a:pt x="33" y="131"/>
                    </a:lnTo>
                    <a:lnTo>
                      <a:pt x="55" y="143"/>
                    </a:lnTo>
                    <a:lnTo>
                      <a:pt x="78" y="147"/>
                    </a:lnTo>
                    <a:lnTo>
                      <a:pt x="94" y="145"/>
                    </a:lnTo>
                    <a:lnTo>
                      <a:pt x="112" y="139"/>
                    </a:lnTo>
                    <a:lnTo>
                      <a:pt x="130" y="123"/>
                    </a:lnTo>
                    <a:lnTo>
                      <a:pt x="143" y="102"/>
                    </a:lnTo>
                    <a:lnTo>
                      <a:pt x="147" y="78"/>
                    </a:lnTo>
                    <a:lnTo>
                      <a:pt x="145" y="61"/>
                    </a:lnTo>
                    <a:lnTo>
                      <a:pt x="136" y="45"/>
                    </a:lnTo>
                    <a:lnTo>
                      <a:pt x="122" y="25"/>
                    </a:lnTo>
                    <a:lnTo>
                      <a:pt x="100" y="12"/>
                    </a:lnTo>
                    <a:lnTo>
                      <a:pt x="78" y="8"/>
                    </a:lnTo>
                    <a:close/>
                    <a:moveTo>
                      <a:pt x="78" y="0"/>
                    </a:moveTo>
                    <a:lnTo>
                      <a:pt x="104" y="6"/>
                    </a:lnTo>
                    <a:lnTo>
                      <a:pt x="126" y="19"/>
                    </a:lnTo>
                    <a:lnTo>
                      <a:pt x="145" y="41"/>
                    </a:lnTo>
                    <a:lnTo>
                      <a:pt x="153" y="59"/>
                    </a:lnTo>
                    <a:lnTo>
                      <a:pt x="155" y="78"/>
                    </a:lnTo>
                    <a:lnTo>
                      <a:pt x="151" y="104"/>
                    </a:lnTo>
                    <a:lnTo>
                      <a:pt x="136" y="127"/>
                    </a:lnTo>
                    <a:lnTo>
                      <a:pt x="116" y="145"/>
                    </a:lnTo>
                    <a:lnTo>
                      <a:pt x="96" y="153"/>
                    </a:lnTo>
                    <a:lnTo>
                      <a:pt x="78" y="155"/>
                    </a:lnTo>
                    <a:lnTo>
                      <a:pt x="51" y="151"/>
                    </a:lnTo>
                    <a:lnTo>
                      <a:pt x="29" y="137"/>
                    </a:lnTo>
                    <a:lnTo>
                      <a:pt x="11" y="116"/>
                    </a:lnTo>
                    <a:lnTo>
                      <a:pt x="3" y="98"/>
                    </a:lnTo>
                    <a:lnTo>
                      <a:pt x="0" y="78"/>
                    </a:lnTo>
                    <a:lnTo>
                      <a:pt x="5" y="51"/>
                    </a:lnTo>
                    <a:lnTo>
                      <a:pt x="19" y="29"/>
                    </a:lnTo>
                    <a:lnTo>
                      <a:pt x="39" y="10"/>
                    </a:lnTo>
                    <a:lnTo>
                      <a:pt x="59" y="2"/>
                    </a:lnTo>
                    <a:lnTo>
                      <a:pt x="78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4" name="Freeform 211"/>
              <p:cNvSpPr/>
              <p:nvPr/>
            </p:nvSpPr>
            <p:spPr bwMode="auto">
              <a:xfrm>
                <a:off x="5651968" y="3817031"/>
                <a:ext cx="255312" cy="226625"/>
              </a:xfrm>
              <a:custGeom>
                <a:avLst/>
                <a:gdLst>
                  <a:gd name="T0" fmla="*/ 2 w 89"/>
                  <a:gd name="T1" fmla="*/ 0 h 79"/>
                  <a:gd name="T2" fmla="*/ 6 w 89"/>
                  <a:gd name="T3" fmla="*/ 4 h 79"/>
                  <a:gd name="T4" fmla="*/ 6 w 89"/>
                  <a:gd name="T5" fmla="*/ 71 h 79"/>
                  <a:gd name="T6" fmla="*/ 87 w 89"/>
                  <a:gd name="T7" fmla="*/ 71 h 79"/>
                  <a:gd name="T8" fmla="*/ 89 w 89"/>
                  <a:gd name="T9" fmla="*/ 75 h 79"/>
                  <a:gd name="T10" fmla="*/ 87 w 89"/>
                  <a:gd name="T11" fmla="*/ 79 h 79"/>
                  <a:gd name="T12" fmla="*/ 6 w 89"/>
                  <a:gd name="T13" fmla="*/ 79 h 79"/>
                  <a:gd name="T14" fmla="*/ 2 w 89"/>
                  <a:gd name="T15" fmla="*/ 77 h 79"/>
                  <a:gd name="T16" fmla="*/ 0 w 89"/>
                  <a:gd name="T17" fmla="*/ 75 h 79"/>
                  <a:gd name="T18" fmla="*/ 0 w 89"/>
                  <a:gd name="T19" fmla="*/ 71 h 79"/>
                  <a:gd name="T20" fmla="*/ 0 w 89"/>
                  <a:gd name="T21" fmla="*/ 4 h 79"/>
                  <a:gd name="T22" fmla="*/ 2 w 89"/>
                  <a:gd name="T23" fmla="*/ 0 h 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89" h="79">
                    <a:moveTo>
                      <a:pt x="2" y="0"/>
                    </a:moveTo>
                    <a:lnTo>
                      <a:pt x="6" y="4"/>
                    </a:lnTo>
                    <a:lnTo>
                      <a:pt x="6" y="71"/>
                    </a:lnTo>
                    <a:lnTo>
                      <a:pt x="87" y="71"/>
                    </a:lnTo>
                    <a:lnTo>
                      <a:pt x="89" y="75"/>
                    </a:lnTo>
                    <a:lnTo>
                      <a:pt x="87" y="79"/>
                    </a:lnTo>
                    <a:lnTo>
                      <a:pt x="6" y="79"/>
                    </a:lnTo>
                    <a:lnTo>
                      <a:pt x="2" y="77"/>
                    </a:lnTo>
                    <a:lnTo>
                      <a:pt x="0" y="75"/>
                    </a:lnTo>
                    <a:lnTo>
                      <a:pt x="0" y="71"/>
                    </a:lnTo>
                    <a:lnTo>
                      <a:pt x="0" y="4"/>
                    </a:lnTo>
                    <a:lnTo>
                      <a:pt x="2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5" name="Freeform 212"/>
              <p:cNvSpPr/>
              <p:nvPr/>
            </p:nvSpPr>
            <p:spPr bwMode="auto">
              <a:xfrm>
                <a:off x="5692129" y="3822769"/>
                <a:ext cx="209413" cy="180726"/>
              </a:xfrm>
              <a:custGeom>
                <a:avLst/>
                <a:gdLst>
                  <a:gd name="T0" fmla="*/ 69 w 73"/>
                  <a:gd name="T1" fmla="*/ 0 h 63"/>
                  <a:gd name="T2" fmla="*/ 71 w 73"/>
                  <a:gd name="T3" fmla="*/ 2 h 63"/>
                  <a:gd name="T4" fmla="*/ 73 w 73"/>
                  <a:gd name="T5" fmla="*/ 4 h 63"/>
                  <a:gd name="T6" fmla="*/ 69 w 73"/>
                  <a:gd name="T7" fmla="*/ 27 h 63"/>
                  <a:gd name="T8" fmla="*/ 65 w 73"/>
                  <a:gd name="T9" fmla="*/ 31 h 63"/>
                  <a:gd name="T10" fmla="*/ 63 w 73"/>
                  <a:gd name="T11" fmla="*/ 27 h 63"/>
                  <a:gd name="T12" fmla="*/ 65 w 73"/>
                  <a:gd name="T13" fmla="*/ 16 h 63"/>
                  <a:gd name="T14" fmla="*/ 45 w 73"/>
                  <a:gd name="T15" fmla="*/ 43 h 63"/>
                  <a:gd name="T16" fmla="*/ 43 w 73"/>
                  <a:gd name="T17" fmla="*/ 45 h 63"/>
                  <a:gd name="T18" fmla="*/ 39 w 73"/>
                  <a:gd name="T19" fmla="*/ 45 h 63"/>
                  <a:gd name="T20" fmla="*/ 27 w 73"/>
                  <a:gd name="T21" fmla="*/ 35 h 63"/>
                  <a:gd name="T22" fmla="*/ 6 w 73"/>
                  <a:gd name="T23" fmla="*/ 61 h 63"/>
                  <a:gd name="T24" fmla="*/ 4 w 73"/>
                  <a:gd name="T25" fmla="*/ 63 h 63"/>
                  <a:gd name="T26" fmla="*/ 0 w 73"/>
                  <a:gd name="T27" fmla="*/ 63 h 63"/>
                  <a:gd name="T28" fmla="*/ 0 w 73"/>
                  <a:gd name="T29" fmla="*/ 57 h 63"/>
                  <a:gd name="T30" fmla="*/ 20 w 73"/>
                  <a:gd name="T31" fmla="*/ 27 h 63"/>
                  <a:gd name="T32" fmla="*/ 24 w 73"/>
                  <a:gd name="T33" fmla="*/ 24 h 63"/>
                  <a:gd name="T34" fmla="*/ 27 w 73"/>
                  <a:gd name="T35" fmla="*/ 24 h 63"/>
                  <a:gd name="T36" fmla="*/ 41 w 73"/>
                  <a:gd name="T37" fmla="*/ 35 h 63"/>
                  <a:gd name="T38" fmla="*/ 57 w 73"/>
                  <a:gd name="T39" fmla="*/ 10 h 63"/>
                  <a:gd name="T40" fmla="*/ 49 w 73"/>
                  <a:gd name="T41" fmla="*/ 10 h 63"/>
                  <a:gd name="T42" fmla="*/ 45 w 73"/>
                  <a:gd name="T43" fmla="*/ 8 h 63"/>
                  <a:gd name="T44" fmla="*/ 47 w 73"/>
                  <a:gd name="T45" fmla="*/ 4 h 63"/>
                  <a:gd name="T46" fmla="*/ 69 w 73"/>
                  <a:gd name="T47" fmla="*/ 0 h 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73" h="63">
                    <a:moveTo>
                      <a:pt x="69" y="0"/>
                    </a:moveTo>
                    <a:lnTo>
                      <a:pt x="71" y="2"/>
                    </a:lnTo>
                    <a:lnTo>
                      <a:pt x="73" y="4"/>
                    </a:lnTo>
                    <a:lnTo>
                      <a:pt x="69" y="27"/>
                    </a:lnTo>
                    <a:lnTo>
                      <a:pt x="65" y="31"/>
                    </a:lnTo>
                    <a:lnTo>
                      <a:pt x="63" y="27"/>
                    </a:lnTo>
                    <a:lnTo>
                      <a:pt x="65" y="16"/>
                    </a:lnTo>
                    <a:lnTo>
                      <a:pt x="45" y="43"/>
                    </a:lnTo>
                    <a:lnTo>
                      <a:pt x="43" y="45"/>
                    </a:lnTo>
                    <a:lnTo>
                      <a:pt x="39" y="45"/>
                    </a:lnTo>
                    <a:lnTo>
                      <a:pt x="27" y="35"/>
                    </a:lnTo>
                    <a:lnTo>
                      <a:pt x="6" y="61"/>
                    </a:lnTo>
                    <a:lnTo>
                      <a:pt x="4" y="63"/>
                    </a:lnTo>
                    <a:lnTo>
                      <a:pt x="0" y="63"/>
                    </a:lnTo>
                    <a:lnTo>
                      <a:pt x="0" y="57"/>
                    </a:lnTo>
                    <a:lnTo>
                      <a:pt x="20" y="27"/>
                    </a:lnTo>
                    <a:lnTo>
                      <a:pt x="24" y="24"/>
                    </a:lnTo>
                    <a:lnTo>
                      <a:pt x="27" y="24"/>
                    </a:lnTo>
                    <a:lnTo>
                      <a:pt x="41" y="35"/>
                    </a:lnTo>
                    <a:lnTo>
                      <a:pt x="57" y="10"/>
                    </a:lnTo>
                    <a:lnTo>
                      <a:pt x="49" y="10"/>
                    </a:lnTo>
                    <a:lnTo>
                      <a:pt x="45" y="8"/>
                    </a:lnTo>
                    <a:lnTo>
                      <a:pt x="47" y="4"/>
                    </a:lnTo>
                    <a:lnTo>
                      <a:pt x="69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</p:grpSp>
      <p:sp>
        <p:nvSpPr>
          <p:cNvPr id="56" name="Text Placeholder 7"/>
          <p:cNvSpPr txBox="1"/>
          <p:nvPr/>
        </p:nvSpPr>
        <p:spPr>
          <a:xfrm>
            <a:off x="1367972" y="1900196"/>
            <a:ext cx="2657466" cy="356843"/>
          </a:xfrm>
          <a:prstGeom prst="rect">
            <a:avLst/>
          </a:prstGeom>
        </p:spPr>
        <p:txBody>
          <a:bodyPr vert="horz" lIns="0" tIns="103866" rIns="0" bIns="103866" anchor="ctr"/>
          <a:lstStyle>
            <a:lvl1pPr marL="0" indent="0" algn="r" rtl="0" eaLnBrk="0" fontAlgn="base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265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Lato Regular"/>
                <a:ea typeface="+mn-ea"/>
                <a:cs typeface="Lato Regular"/>
              </a:defRPr>
            </a:lvl1pPr>
            <a:lvl2pPr marL="1041400" indent="-4000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605280" indent="-319405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247900" indent="-319405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891155" indent="-319405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53441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17703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81965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46227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sz="1600" b="0" dirty="0">
                <a:solidFill>
                  <a:schemeClr val="tx1">
                    <a:lumMod val="65000"/>
                    <a:lumOff val="35000"/>
                  </a:schemeClr>
                </a:solidFill>
                <a:ea typeface="微软雅黑" panose="020B0503020204020204" pitchFamily="34" charset="-122"/>
              </a:rPr>
              <a:t>请替换文字内容</a:t>
            </a:r>
            <a:endParaRPr lang="zh-CN" altLang="en-US" sz="1600" b="0" dirty="0">
              <a:solidFill>
                <a:schemeClr val="tx1">
                  <a:lumMod val="65000"/>
                  <a:lumOff val="35000"/>
                </a:schemeClr>
              </a:solidFill>
              <a:ea typeface="微软雅黑" panose="020B0503020204020204" pitchFamily="34" charset="-122"/>
            </a:endParaRPr>
          </a:p>
        </p:txBody>
      </p:sp>
      <p:sp>
        <p:nvSpPr>
          <p:cNvPr id="57" name="Text Placeholder 2"/>
          <p:cNvSpPr txBox="1"/>
          <p:nvPr/>
        </p:nvSpPr>
        <p:spPr>
          <a:xfrm>
            <a:off x="1733202" y="2285042"/>
            <a:ext cx="2292236" cy="578430"/>
          </a:xfrm>
          <a:prstGeom prst="rect">
            <a:avLst/>
          </a:prstGeom>
        </p:spPr>
        <p:txBody>
          <a:bodyPr vert="horz" lIns="0" tIns="0" rIns="0" bIns="0"/>
          <a:lstStyle>
            <a:lvl1pPr marL="0" indent="0" algn="r" rtl="0" eaLnBrk="0" fontAlgn="base" hangingPunct="0">
              <a:lnSpc>
                <a:spcPct val="150000"/>
              </a:lnSpc>
              <a:spcBef>
                <a:spcPts val="0"/>
              </a:spcBef>
              <a:spcAft>
                <a:spcPct val="0"/>
              </a:spcAft>
              <a:buFont typeface="Arial" panose="020B0604020202020204" pitchFamily="34" charset="0"/>
              <a:buNone/>
              <a:defRPr sz="1000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ea typeface="+mn-ea"/>
                <a:cs typeface="Lato Regular"/>
              </a:defRPr>
            </a:lvl1pPr>
            <a:lvl2pPr marL="1041400" indent="-4000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605280" indent="-319405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247900" indent="-319405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891155" indent="-319405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53441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17703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81965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46227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+mn-lt"/>
              </a:rPr>
              <a:t>点击添加相关标题文字，点击添加相关标题文字，点击添加相关标题文字，点击添加相关标题文字。</a:t>
            </a:r>
            <a:endParaRPr lang="en-GB" altLang="zh-CN" sz="9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58" name="Text Placeholder 7"/>
          <p:cNvSpPr txBox="1"/>
          <p:nvPr/>
        </p:nvSpPr>
        <p:spPr>
          <a:xfrm>
            <a:off x="1367972" y="3439524"/>
            <a:ext cx="2657466" cy="356843"/>
          </a:xfrm>
          <a:prstGeom prst="rect">
            <a:avLst/>
          </a:prstGeom>
        </p:spPr>
        <p:txBody>
          <a:bodyPr vert="horz" lIns="0" tIns="103866" rIns="0" bIns="103866" anchor="ctr"/>
          <a:lstStyle>
            <a:lvl1pPr marL="0" indent="0" algn="r" rtl="0" eaLnBrk="0" fontAlgn="base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265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Lato Regular"/>
                <a:ea typeface="+mn-ea"/>
                <a:cs typeface="Lato Regular"/>
              </a:defRPr>
            </a:lvl1pPr>
            <a:lvl2pPr marL="1041400" indent="-4000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605280" indent="-319405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247900" indent="-319405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891155" indent="-319405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53441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17703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81965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46227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sz="1600" b="0" dirty="0">
                <a:solidFill>
                  <a:schemeClr val="tx1">
                    <a:lumMod val="65000"/>
                    <a:lumOff val="35000"/>
                  </a:schemeClr>
                </a:solidFill>
                <a:ea typeface="微软雅黑" panose="020B0503020204020204" pitchFamily="34" charset="-122"/>
              </a:rPr>
              <a:t>请替换文字内容</a:t>
            </a:r>
            <a:endParaRPr lang="zh-CN" altLang="en-US" sz="1600" b="0" dirty="0">
              <a:solidFill>
                <a:schemeClr val="tx1">
                  <a:lumMod val="65000"/>
                  <a:lumOff val="35000"/>
                </a:schemeClr>
              </a:solidFill>
              <a:ea typeface="微软雅黑" panose="020B0503020204020204" pitchFamily="34" charset="-122"/>
            </a:endParaRPr>
          </a:p>
        </p:txBody>
      </p:sp>
      <p:sp>
        <p:nvSpPr>
          <p:cNvPr id="59" name="Text Placeholder 2"/>
          <p:cNvSpPr txBox="1"/>
          <p:nvPr/>
        </p:nvSpPr>
        <p:spPr>
          <a:xfrm>
            <a:off x="1733202" y="3824370"/>
            <a:ext cx="2292236" cy="578430"/>
          </a:xfrm>
          <a:prstGeom prst="rect">
            <a:avLst/>
          </a:prstGeom>
        </p:spPr>
        <p:txBody>
          <a:bodyPr vert="horz" lIns="0" tIns="0" rIns="0" bIns="0"/>
          <a:lstStyle>
            <a:lvl1pPr marL="0" indent="0" algn="r" rtl="0" eaLnBrk="0" fontAlgn="base" hangingPunct="0">
              <a:lnSpc>
                <a:spcPct val="150000"/>
              </a:lnSpc>
              <a:spcBef>
                <a:spcPts val="0"/>
              </a:spcBef>
              <a:spcAft>
                <a:spcPct val="0"/>
              </a:spcAft>
              <a:buFont typeface="Arial" panose="020B0604020202020204" pitchFamily="34" charset="0"/>
              <a:buNone/>
              <a:defRPr sz="1000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ea typeface="+mn-ea"/>
                <a:cs typeface="Lato Regular"/>
              </a:defRPr>
            </a:lvl1pPr>
            <a:lvl2pPr marL="1041400" indent="-4000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605280" indent="-319405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247900" indent="-319405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891155" indent="-319405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53441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17703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81965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46227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+mn-lt"/>
              </a:rPr>
              <a:t>点击添加相关标题文字，点击添加相关标题文字，点击添加相关标题文</a:t>
            </a:r>
            <a:r>
              <a:rPr lang="zh-CN" altLang="en-US" sz="9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+mn-lt"/>
              </a:rPr>
              <a:t>字点击即可编辑点击即可编辑点击即可编辑，</a:t>
            </a:r>
            <a:r>
              <a:rPr lang="zh-CN" altLang="en-US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+mn-lt"/>
              </a:rPr>
              <a:t>点击添加相关标题文字。</a:t>
            </a:r>
            <a:endParaRPr lang="en-GB" altLang="zh-CN" sz="9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60" name="Text Placeholder 7"/>
          <p:cNvSpPr txBox="1"/>
          <p:nvPr/>
        </p:nvSpPr>
        <p:spPr>
          <a:xfrm>
            <a:off x="1367972" y="5252996"/>
            <a:ext cx="2657466" cy="356843"/>
          </a:xfrm>
          <a:prstGeom prst="rect">
            <a:avLst/>
          </a:prstGeom>
        </p:spPr>
        <p:txBody>
          <a:bodyPr vert="horz" lIns="0" tIns="103866" rIns="0" bIns="103866" anchor="ctr"/>
          <a:lstStyle>
            <a:lvl1pPr marL="0" indent="0" algn="r" rtl="0" eaLnBrk="0" fontAlgn="base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265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Lato Regular"/>
                <a:ea typeface="+mn-ea"/>
                <a:cs typeface="Lato Regular"/>
              </a:defRPr>
            </a:lvl1pPr>
            <a:lvl2pPr marL="1041400" indent="-4000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605280" indent="-319405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247900" indent="-319405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891155" indent="-319405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53441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17703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81965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46227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sz="1600" b="0" dirty="0">
                <a:solidFill>
                  <a:schemeClr val="tx1">
                    <a:lumMod val="65000"/>
                    <a:lumOff val="35000"/>
                  </a:schemeClr>
                </a:solidFill>
                <a:ea typeface="微软雅黑" panose="020B0503020204020204" pitchFamily="34" charset="-122"/>
              </a:rPr>
              <a:t>请替换文字内容</a:t>
            </a:r>
            <a:endParaRPr lang="zh-CN" altLang="en-US" sz="1600" b="0" dirty="0">
              <a:solidFill>
                <a:schemeClr val="tx1">
                  <a:lumMod val="65000"/>
                  <a:lumOff val="35000"/>
                </a:schemeClr>
              </a:solidFill>
              <a:ea typeface="微软雅黑" panose="020B0503020204020204" pitchFamily="34" charset="-122"/>
            </a:endParaRPr>
          </a:p>
        </p:txBody>
      </p:sp>
      <p:sp>
        <p:nvSpPr>
          <p:cNvPr id="61" name="Text Placeholder 2"/>
          <p:cNvSpPr txBox="1"/>
          <p:nvPr/>
        </p:nvSpPr>
        <p:spPr>
          <a:xfrm>
            <a:off x="1733202" y="5637842"/>
            <a:ext cx="2292236" cy="578430"/>
          </a:xfrm>
          <a:prstGeom prst="rect">
            <a:avLst/>
          </a:prstGeom>
        </p:spPr>
        <p:txBody>
          <a:bodyPr vert="horz" lIns="0" tIns="0" rIns="0" bIns="0"/>
          <a:lstStyle>
            <a:lvl1pPr marL="0" indent="0" algn="r" rtl="0" eaLnBrk="0" fontAlgn="base" hangingPunct="0">
              <a:lnSpc>
                <a:spcPct val="150000"/>
              </a:lnSpc>
              <a:spcBef>
                <a:spcPts val="0"/>
              </a:spcBef>
              <a:spcAft>
                <a:spcPct val="0"/>
              </a:spcAft>
              <a:buFont typeface="Arial" panose="020B0604020202020204" pitchFamily="34" charset="0"/>
              <a:buNone/>
              <a:defRPr sz="1000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ea typeface="+mn-ea"/>
                <a:cs typeface="Lato Regular"/>
              </a:defRPr>
            </a:lvl1pPr>
            <a:lvl2pPr marL="1041400" indent="-4000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605280" indent="-319405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247900" indent="-319405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891155" indent="-319405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53441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17703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81965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46227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+mn-lt"/>
              </a:rPr>
              <a:t>点击添加相关标题文字，点击添加相关标题文字，点击添加相关标题文字，点击添加相关标题文字。</a:t>
            </a:r>
            <a:endParaRPr lang="en-GB" altLang="zh-CN" sz="9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62" name="Text Placeholder 7"/>
          <p:cNvSpPr txBox="1"/>
          <p:nvPr/>
        </p:nvSpPr>
        <p:spPr>
          <a:xfrm>
            <a:off x="8902441" y="1900196"/>
            <a:ext cx="2657466" cy="356843"/>
          </a:xfrm>
          <a:prstGeom prst="rect">
            <a:avLst/>
          </a:prstGeom>
        </p:spPr>
        <p:txBody>
          <a:bodyPr vert="horz" lIns="0" tIns="103866" rIns="0" bIns="103866" anchor="ctr"/>
          <a:lstStyle>
            <a:lvl1pPr marL="0" indent="0" algn="r" rtl="0" eaLnBrk="0" fontAlgn="base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265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Lato Regular"/>
                <a:ea typeface="+mn-ea"/>
                <a:cs typeface="Lato Regular"/>
              </a:defRPr>
            </a:lvl1pPr>
            <a:lvl2pPr marL="1041400" indent="-4000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605280" indent="-319405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247900" indent="-319405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891155" indent="-319405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53441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17703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81965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46227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zh-CN" altLang="en-US" sz="1600" b="0" dirty="0">
                <a:solidFill>
                  <a:schemeClr val="tx1">
                    <a:lumMod val="65000"/>
                    <a:lumOff val="35000"/>
                  </a:schemeClr>
                </a:solidFill>
                <a:ea typeface="微软雅黑" panose="020B0503020204020204" pitchFamily="34" charset="-122"/>
              </a:rPr>
              <a:t>请替换文字内容</a:t>
            </a:r>
            <a:endParaRPr lang="zh-CN" altLang="en-US" sz="1600" b="0" dirty="0">
              <a:solidFill>
                <a:schemeClr val="tx1">
                  <a:lumMod val="65000"/>
                  <a:lumOff val="35000"/>
                </a:schemeClr>
              </a:solidFill>
              <a:ea typeface="微软雅黑" panose="020B0503020204020204" pitchFamily="34" charset="-122"/>
            </a:endParaRPr>
          </a:p>
        </p:txBody>
      </p:sp>
      <p:sp>
        <p:nvSpPr>
          <p:cNvPr id="63" name="Text Placeholder 2"/>
          <p:cNvSpPr txBox="1"/>
          <p:nvPr/>
        </p:nvSpPr>
        <p:spPr>
          <a:xfrm>
            <a:off x="8902441" y="2285042"/>
            <a:ext cx="2292236" cy="578430"/>
          </a:xfrm>
          <a:prstGeom prst="rect">
            <a:avLst/>
          </a:prstGeom>
        </p:spPr>
        <p:txBody>
          <a:bodyPr vert="horz" lIns="0" tIns="0" rIns="0" bIns="0"/>
          <a:lstStyle>
            <a:lvl1pPr marL="0" indent="0" algn="r" rtl="0" eaLnBrk="0" fontAlgn="base" hangingPunct="0">
              <a:lnSpc>
                <a:spcPct val="150000"/>
              </a:lnSpc>
              <a:spcBef>
                <a:spcPts val="0"/>
              </a:spcBef>
              <a:spcAft>
                <a:spcPct val="0"/>
              </a:spcAft>
              <a:buFont typeface="Arial" panose="020B0604020202020204" pitchFamily="34" charset="0"/>
              <a:buNone/>
              <a:defRPr sz="1000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ea typeface="+mn-ea"/>
                <a:cs typeface="Lato Regular"/>
              </a:defRPr>
            </a:lvl1pPr>
            <a:lvl2pPr marL="1041400" indent="-4000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605280" indent="-319405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247900" indent="-319405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891155" indent="-319405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53441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17703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81965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46227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zh-CN" altLang="en-US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+mn-lt"/>
              </a:rPr>
              <a:t>点击添加相关标题文字，点击添加相关标题文字，点击添加相关标题文字，点击添加相关标题文字。</a:t>
            </a:r>
            <a:endParaRPr lang="en-GB" altLang="zh-CN" sz="9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64" name="Text Placeholder 7"/>
          <p:cNvSpPr txBox="1"/>
          <p:nvPr/>
        </p:nvSpPr>
        <p:spPr>
          <a:xfrm>
            <a:off x="8902441" y="3439524"/>
            <a:ext cx="2657466" cy="356843"/>
          </a:xfrm>
          <a:prstGeom prst="rect">
            <a:avLst/>
          </a:prstGeom>
        </p:spPr>
        <p:txBody>
          <a:bodyPr vert="horz" lIns="0" tIns="103866" rIns="0" bIns="103866" anchor="ctr"/>
          <a:lstStyle>
            <a:lvl1pPr marL="0" indent="0" algn="r" rtl="0" eaLnBrk="0" fontAlgn="base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265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Lato Regular"/>
                <a:ea typeface="+mn-ea"/>
                <a:cs typeface="Lato Regular"/>
              </a:defRPr>
            </a:lvl1pPr>
            <a:lvl2pPr marL="1041400" indent="-4000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605280" indent="-319405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247900" indent="-319405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891155" indent="-319405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53441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17703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81965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46227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zh-CN" altLang="en-US" sz="1600" b="0" dirty="0">
                <a:solidFill>
                  <a:schemeClr val="tx1">
                    <a:lumMod val="65000"/>
                    <a:lumOff val="35000"/>
                  </a:schemeClr>
                </a:solidFill>
                <a:ea typeface="微软雅黑" panose="020B0503020204020204" pitchFamily="34" charset="-122"/>
              </a:rPr>
              <a:t>请替换文字内容</a:t>
            </a:r>
            <a:endParaRPr lang="zh-CN" altLang="en-US" sz="1600" b="0" dirty="0">
              <a:solidFill>
                <a:schemeClr val="tx1">
                  <a:lumMod val="65000"/>
                  <a:lumOff val="35000"/>
                </a:schemeClr>
              </a:solidFill>
              <a:ea typeface="微软雅黑" panose="020B0503020204020204" pitchFamily="34" charset="-122"/>
            </a:endParaRPr>
          </a:p>
        </p:txBody>
      </p:sp>
      <p:sp>
        <p:nvSpPr>
          <p:cNvPr id="65" name="Text Placeholder 2"/>
          <p:cNvSpPr txBox="1"/>
          <p:nvPr/>
        </p:nvSpPr>
        <p:spPr>
          <a:xfrm>
            <a:off x="8902441" y="3824370"/>
            <a:ext cx="2292236" cy="578430"/>
          </a:xfrm>
          <a:prstGeom prst="rect">
            <a:avLst/>
          </a:prstGeom>
        </p:spPr>
        <p:txBody>
          <a:bodyPr vert="horz" lIns="0" tIns="0" rIns="0" bIns="0"/>
          <a:lstStyle>
            <a:lvl1pPr marL="0" indent="0" algn="r" rtl="0" eaLnBrk="0" fontAlgn="base" hangingPunct="0">
              <a:lnSpc>
                <a:spcPct val="150000"/>
              </a:lnSpc>
              <a:spcBef>
                <a:spcPts val="0"/>
              </a:spcBef>
              <a:spcAft>
                <a:spcPct val="0"/>
              </a:spcAft>
              <a:buFont typeface="Arial" panose="020B0604020202020204" pitchFamily="34" charset="0"/>
              <a:buNone/>
              <a:defRPr sz="1000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ea typeface="+mn-ea"/>
                <a:cs typeface="Lato Regular"/>
              </a:defRPr>
            </a:lvl1pPr>
            <a:lvl2pPr marL="1041400" indent="-4000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605280" indent="-319405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247900" indent="-319405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891155" indent="-319405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53441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17703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81965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46227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zh-CN" altLang="en-US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+mn-lt"/>
              </a:rPr>
              <a:t>点击添加相关标题文字，点击添加相关标题文字，点击添加相关标题文字，点击添加相关标题文字。</a:t>
            </a:r>
            <a:endParaRPr lang="en-GB" altLang="zh-CN" sz="9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66" name="Text Placeholder 7"/>
          <p:cNvSpPr txBox="1"/>
          <p:nvPr/>
        </p:nvSpPr>
        <p:spPr>
          <a:xfrm>
            <a:off x="8902441" y="5252996"/>
            <a:ext cx="2657466" cy="356843"/>
          </a:xfrm>
          <a:prstGeom prst="rect">
            <a:avLst/>
          </a:prstGeom>
        </p:spPr>
        <p:txBody>
          <a:bodyPr vert="horz" lIns="0" tIns="103866" rIns="0" bIns="103866" anchor="ctr"/>
          <a:lstStyle>
            <a:lvl1pPr marL="0" indent="0" algn="r" rtl="0" eaLnBrk="0" fontAlgn="base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265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Lato Regular"/>
                <a:ea typeface="+mn-ea"/>
                <a:cs typeface="Lato Regular"/>
              </a:defRPr>
            </a:lvl1pPr>
            <a:lvl2pPr marL="1041400" indent="-4000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605280" indent="-319405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247900" indent="-319405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891155" indent="-319405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53441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17703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81965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46227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zh-CN" altLang="en-US" sz="1600" b="0" dirty="0">
                <a:solidFill>
                  <a:schemeClr val="tx1">
                    <a:lumMod val="65000"/>
                    <a:lumOff val="35000"/>
                  </a:schemeClr>
                </a:solidFill>
                <a:ea typeface="微软雅黑" panose="020B0503020204020204" pitchFamily="34" charset="-122"/>
              </a:rPr>
              <a:t>请替换文字内容</a:t>
            </a:r>
            <a:endParaRPr lang="zh-CN" altLang="en-US" sz="1600" b="0" dirty="0">
              <a:solidFill>
                <a:schemeClr val="tx1">
                  <a:lumMod val="65000"/>
                  <a:lumOff val="35000"/>
                </a:schemeClr>
              </a:solidFill>
              <a:ea typeface="微软雅黑" panose="020B0503020204020204" pitchFamily="34" charset="-122"/>
            </a:endParaRPr>
          </a:p>
        </p:txBody>
      </p:sp>
      <p:sp>
        <p:nvSpPr>
          <p:cNvPr id="67" name="Text Placeholder 2"/>
          <p:cNvSpPr txBox="1"/>
          <p:nvPr/>
        </p:nvSpPr>
        <p:spPr>
          <a:xfrm>
            <a:off x="8902441" y="5637842"/>
            <a:ext cx="2292236" cy="578430"/>
          </a:xfrm>
          <a:prstGeom prst="rect">
            <a:avLst/>
          </a:prstGeom>
        </p:spPr>
        <p:txBody>
          <a:bodyPr vert="horz" lIns="0" tIns="0" rIns="0" bIns="0"/>
          <a:lstStyle>
            <a:lvl1pPr marL="0" indent="0" algn="r" rtl="0" eaLnBrk="0" fontAlgn="base" hangingPunct="0">
              <a:lnSpc>
                <a:spcPct val="150000"/>
              </a:lnSpc>
              <a:spcBef>
                <a:spcPts val="0"/>
              </a:spcBef>
              <a:spcAft>
                <a:spcPct val="0"/>
              </a:spcAft>
              <a:buFont typeface="Arial" panose="020B0604020202020204" pitchFamily="34" charset="0"/>
              <a:buNone/>
              <a:defRPr sz="1000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ea typeface="+mn-ea"/>
                <a:cs typeface="Lato Regular"/>
              </a:defRPr>
            </a:lvl1pPr>
            <a:lvl2pPr marL="1041400" indent="-4000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605280" indent="-319405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247900" indent="-319405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891155" indent="-319405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53441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17703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81965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46227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zh-CN" altLang="en-US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+mn-lt"/>
              </a:rPr>
              <a:t>点击添加相关标题文字，点击添加相关标题文字，点击添加相关标题文字，点击添加相关标题文字。</a:t>
            </a:r>
            <a:endParaRPr lang="en-GB" altLang="zh-CN" sz="9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71" name="矩形 70"/>
          <p:cNvSpPr/>
          <p:nvPr/>
        </p:nvSpPr>
        <p:spPr>
          <a:xfrm>
            <a:off x="1028775" y="845134"/>
            <a:ext cx="1210588" cy="338554"/>
          </a:xfrm>
          <a:prstGeom prst="rect">
            <a:avLst/>
          </a:prstGeom>
          <a:effectLst/>
        </p:spPr>
        <p:txBody>
          <a:bodyPr vert="horz" wrap="none">
            <a:spAutoFit/>
          </a:bodyPr>
          <a:lstStyle/>
          <a:p>
            <a:r>
              <a:rPr lang="zh-CN" altLang="en-US" sz="1600" b="1" dirty="0" smtClean="0">
                <a:solidFill>
                  <a:srgbClr val="004193"/>
                </a:solidFill>
                <a:latin typeface="+mj-lt"/>
                <a:ea typeface="微软雅黑" panose="020B0503020204020204" pitchFamily="34" charset="-122"/>
              </a:rPr>
              <a:t>计划与途径</a:t>
            </a:r>
            <a:endParaRPr lang="zh-CN" altLang="en-US" sz="1600" b="1" dirty="0">
              <a:solidFill>
                <a:srgbClr val="004193"/>
              </a:solidFill>
              <a:latin typeface="+mj-lt"/>
              <a:ea typeface="微软雅黑" panose="020B0503020204020204" pitchFamily="34" charset="-122"/>
            </a:endParaRPr>
          </a:p>
        </p:txBody>
      </p:sp>
      <p:sp>
        <p:nvSpPr>
          <p:cNvPr id="72" name="矩形 71"/>
          <p:cNvSpPr/>
          <p:nvPr/>
        </p:nvSpPr>
        <p:spPr>
          <a:xfrm>
            <a:off x="1028775" y="270071"/>
            <a:ext cx="625492" cy="707886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r>
              <a:rPr lang="en-US" altLang="zh-CN" sz="4000" dirty="0" smtClean="0">
                <a:solidFill>
                  <a:srgbClr val="004193"/>
                </a:solidFill>
                <a:latin typeface="Agency FB" panose="020B0503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06</a:t>
            </a:r>
            <a:endParaRPr lang="zh-CN" altLang="en-US" sz="4000" dirty="0">
              <a:solidFill>
                <a:srgbClr val="004193"/>
              </a:solidFill>
              <a:latin typeface="Agency FB" panose="020B0503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73" name="矩形 72"/>
          <p:cNvSpPr/>
          <p:nvPr/>
        </p:nvSpPr>
        <p:spPr>
          <a:xfrm>
            <a:off x="1028775" y="87933"/>
            <a:ext cx="778931" cy="369332"/>
          </a:xfrm>
          <a:prstGeom prst="rect">
            <a:avLst/>
          </a:prstGeom>
          <a:effectLst/>
        </p:spPr>
        <p:txBody>
          <a:bodyPr vert="horz" wrap="none">
            <a:spAutoFit/>
          </a:bodyPr>
          <a:lstStyle/>
          <a:p>
            <a:r>
              <a:rPr lang="en-US" altLang="zh-CN" dirty="0" smtClean="0">
                <a:solidFill>
                  <a:srgbClr val="004193"/>
                </a:solidFill>
                <a:latin typeface="+mj-lt"/>
                <a:ea typeface="微软雅黑" panose="020B0503020204020204" pitchFamily="34" charset="-122"/>
              </a:rPr>
              <a:t>PART</a:t>
            </a:r>
            <a:endParaRPr lang="zh-CN" altLang="en-US" dirty="0">
              <a:solidFill>
                <a:srgbClr val="004193"/>
              </a:solidFill>
              <a:latin typeface="+mj-lt"/>
              <a:ea typeface="微软雅黑" panose="020B0503020204020204" pitchFamily="34" charset="-122"/>
            </a:endParaRP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Tm="0">
        <p:fade/>
      </p:transition>
    </mc:Choice>
    <mc:Fallback>
      <p:transition spd="med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20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700"/>
                            </p:stCondLst>
                            <p:childTnLst>
                              <p:par>
                                <p:cTn id="2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200"/>
                            </p:stCondLst>
                            <p:childTnLst>
                              <p:par>
                                <p:cTn id="26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700"/>
                            </p:stCondLst>
                            <p:childTnLst>
                              <p:par>
                                <p:cTn id="3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200"/>
                            </p:stCondLst>
                            <p:childTnLst>
                              <p:par>
                                <p:cTn id="3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700"/>
                            </p:stCondLst>
                            <p:childTnLst>
                              <p:par>
                                <p:cTn id="3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4200"/>
                            </p:stCondLst>
                            <p:childTnLst>
                              <p:par>
                                <p:cTn id="42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4700"/>
                            </p:stCondLst>
                            <p:childTnLst>
                              <p:par>
                                <p:cTn id="4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200"/>
                            </p:stCondLst>
                            <p:childTnLst>
                              <p:par>
                                <p:cTn id="5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700"/>
                            </p:stCondLst>
                            <p:childTnLst>
                              <p:par>
                                <p:cTn id="54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6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9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6200"/>
                            </p:stCondLst>
                            <p:childTnLst>
                              <p:par>
                                <p:cTn id="7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400" fill="hold"/>
                                        <p:tgtEl>
                                          <p:spTgt spid="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400" fill="hold"/>
                                        <p:tgtEl>
                                          <p:spTgt spid="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400"/>
                                        <p:tgtEl>
                                          <p:spTgt spid="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6700"/>
                            </p:stCondLst>
                            <p:childTnLst>
                              <p:par>
                                <p:cTn id="7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400" fill="hold"/>
                                        <p:tgtEl>
                                          <p:spTgt spid="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400" fill="hold"/>
                                        <p:tgtEl>
                                          <p:spTgt spid="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400"/>
                                        <p:tgtEl>
                                          <p:spTgt spid="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7200"/>
                            </p:stCondLst>
                            <p:childTnLst>
                              <p:par>
                                <p:cTn id="8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400" fill="hold"/>
                                        <p:tgtEl>
                                          <p:spTgt spid="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400" fill="hold"/>
                                        <p:tgtEl>
                                          <p:spTgt spid="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400"/>
                                        <p:tgtEl>
                                          <p:spTgt spid="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7700"/>
                            </p:stCondLst>
                            <p:childTnLst>
                              <p:par>
                                <p:cTn id="8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400" fill="hold"/>
                                        <p:tgtEl>
                                          <p:spTgt spid="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400" fill="hold"/>
                                        <p:tgtEl>
                                          <p:spTgt spid="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2" dur="400"/>
                                        <p:tgtEl>
                                          <p:spTgt spid="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8200"/>
                            </p:stCondLst>
                            <p:childTnLst>
                              <p:par>
                                <p:cTn id="9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6" dur="400" fill="hold"/>
                                        <p:tgtEl>
                                          <p:spTgt spid="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400" fill="hold"/>
                                        <p:tgtEl>
                                          <p:spTgt spid="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8" dur="400"/>
                                        <p:tgtEl>
                                          <p:spTgt spid="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8700"/>
                            </p:stCondLst>
                            <p:childTnLst>
                              <p:par>
                                <p:cTn id="10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" dur="400" fill="hold"/>
                                        <p:tgtEl>
                                          <p:spTgt spid="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400" fill="hold"/>
                                        <p:tgtEl>
                                          <p:spTgt spid="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4" dur="400"/>
                                        <p:tgtEl>
                                          <p:spTgt spid="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9200"/>
                            </p:stCondLst>
                            <p:childTnLst>
                              <p:par>
                                <p:cTn id="10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8" dur="400" fill="hold"/>
                                        <p:tgtEl>
                                          <p:spTgt spid="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400" fill="hold"/>
                                        <p:tgtEl>
                                          <p:spTgt spid="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0" dur="400"/>
                                        <p:tgtEl>
                                          <p:spTgt spid="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9700"/>
                            </p:stCondLst>
                            <p:childTnLst>
                              <p:par>
                                <p:cTn id="11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4" dur="400" fill="hold"/>
                                        <p:tgtEl>
                                          <p:spTgt spid="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400" fill="hold"/>
                                        <p:tgtEl>
                                          <p:spTgt spid="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6" dur="400"/>
                                        <p:tgtEl>
                                          <p:spTgt spid="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>
                            <p:stCondLst>
                              <p:cond delay="10200"/>
                            </p:stCondLst>
                            <p:childTnLst>
                              <p:par>
                                <p:cTn id="11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0" dur="400" fill="hold"/>
                                        <p:tgtEl>
                                          <p:spTgt spid="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400" fill="hold"/>
                                        <p:tgtEl>
                                          <p:spTgt spid="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2" dur="400"/>
                                        <p:tgtEl>
                                          <p:spTgt spid="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3" fill="hold">
                            <p:stCondLst>
                              <p:cond delay="10700"/>
                            </p:stCondLst>
                            <p:childTnLst>
                              <p:par>
                                <p:cTn id="12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6" dur="400" fill="hold"/>
                                        <p:tgtEl>
                                          <p:spTgt spid="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400" fill="hold"/>
                                        <p:tgtEl>
                                          <p:spTgt spid="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8" dur="400"/>
                                        <p:tgtEl>
                                          <p:spTgt spid="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9" fill="hold">
                            <p:stCondLst>
                              <p:cond delay="11200"/>
                            </p:stCondLst>
                            <p:childTnLst>
                              <p:par>
                                <p:cTn id="13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2" dur="400" fill="hold"/>
                                        <p:tgtEl>
                                          <p:spTgt spid="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400" fill="hold"/>
                                        <p:tgtEl>
                                          <p:spTgt spid="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4" dur="400"/>
                                        <p:tgtEl>
                                          <p:spTgt spid="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5" fill="hold">
                            <p:stCondLst>
                              <p:cond delay="11700"/>
                            </p:stCondLst>
                            <p:childTnLst>
                              <p:par>
                                <p:cTn id="13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8" dur="400" fill="hold"/>
                                        <p:tgtEl>
                                          <p:spTgt spid="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400" fill="hold"/>
                                        <p:tgtEl>
                                          <p:spTgt spid="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0" dur="400"/>
                                        <p:tgtEl>
                                          <p:spTgt spid="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56" grpId="0" build="p">
        <p:tmplLst>
          <p:tmpl lvl="1">
            <p:tnLst>
              <p:par>
                <p:cTn presetID="53" presetClass="entr" presetSubtype="16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400" fill="hold"/>
                        <p:tgtEl>
                          <p:spTgt spid="56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400" fill="hold"/>
                        <p:tgtEl>
                          <p:spTgt spid="56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400"/>
                        <p:tgtEl>
                          <p:spTgt spid="5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57" grpId="0" build="p">
        <p:tmplLst>
          <p:tmpl lvl="1">
            <p:tnLst>
              <p:par>
                <p:cTn presetID="53" presetClass="entr" presetSubtype="16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400" fill="hold"/>
                        <p:tgtEl>
                          <p:spTgt spid="57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400" fill="hold"/>
                        <p:tgtEl>
                          <p:spTgt spid="57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400"/>
                        <p:tgtEl>
                          <p:spTgt spid="5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58" grpId="0" build="p">
        <p:tmplLst>
          <p:tmpl lvl="1">
            <p:tnLst>
              <p:par>
                <p:cTn presetID="53" presetClass="entr" presetSubtype="16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400" fill="hold"/>
                        <p:tgtEl>
                          <p:spTgt spid="58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400" fill="hold"/>
                        <p:tgtEl>
                          <p:spTgt spid="58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400"/>
                        <p:tgtEl>
                          <p:spTgt spid="5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59" grpId="0" build="p">
        <p:tmplLst>
          <p:tmpl lvl="1">
            <p:tnLst>
              <p:par>
                <p:cTn presetID="53" presetClass="entr" presetSubtype="16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400" fill="hold"/>
                        <p:tgtEl>
                          <p:spTgt spid="59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400" fill="hold"/>
                        <p:tgtEl>
                          <p:spTgt spid="59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400"/>
                        <p:tgtEl>
                          <p:spTgt spid="5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60" grpId="0" build="p">
        <p:tmplLst>
          <p:tmpl lvl="1">
            <p:tnLst>
              <p:par>
                <p:cTn presetID="53" presetClass="entr" presetSubtype="16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400" fill="hold"/>
                        <p:tgtEl>
                          <p:spTgt spid="60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400" fill="hold"/>
                        <p:tgtEl>
                          <p:spTgt spid="60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400"/>
                        <p:tgtEl>
                          <p:spTgt spid="6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61" grpId="0" build="p">
        <p:tmplLst>
          <p:tmpl lvl="1">
            <p:tnLst>
              <p:par>
                <p:cTn presetID="53" presetClass="entr" presetSubtype="16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400" fill="hold"/>
                        <p:tgtEl>
                          <p:spTgt spid="61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400" fill="hold"/>
                        <p:tgtEl>
                          <p:spTgt spid="61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400"/>
                        <p:tgtEl>
                          <p:spTgt spid="6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62" grpId="0" build="p">
        <p:tmplLst>
          <p:tmpl lvl="1">
            <p:tnLst>
              <p:par>
                <p:cTn presetID="53" presetClass="entr" presetSubtype="16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400" fill="hold"/>
                        <p:tgtEl>
                          <p:spTgt spid="62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400" fill="hold"/>
                        <p:tgtEl>
                          <p:spTgt spid="62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400"/>
                        <p:tgtEl>
                          <p:spTgt spid="6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63" grpId="0" build="p">
        <p:tmplLst>
          <p:tmpl lvl="1">
            <p:tnLst>
              <p:par>
                <p:cTn presetID="53" presetClass="entr" presetSubtype="16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400" fill="hold"/>
                        <p:tgtEl>
                          <p:spTgt spid="63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400" fill="hold"/>
                        <p:tgtEl>
                          <p:spTgt spid="63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400"/>
                        <p:tgtEl>
                          <p:spTgt spid="6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64" grpId="0" build="p">
        <p:tmplLst>
          <p:tmpl lvl="1">
            <p:tnLst>
              <p:par>
                <p:cTn presetID="53" presetClass="entr" presetSubtype="16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400" fill="hold"/>
                        <p:tgtEl>
                          <p:spTgt spid="64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400" fill="hold"/>
                        <p:tgtEl>
                          <p:spTgt spid="64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400"/>
                        <p:tgtEl>
                          <p:spTgt spid="6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65" grpId="0" build="p">
        <p:tmplLst>
          <p:tmpl lvl="1">
            <p:tnLst>
              <p:par>
                <p:cTn presetID="53" presetClass="entr" presetSubtype="16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400" fill="hold"/>
                        <p:tgtEl>
                          <p:spTgt spid="65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400" fill="hold"/>
                        <p:tgtEl>
                          <p:spTgt spid="65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400"/>
                        <p:tgtEl>
                          <p:spTgt spid="6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66" grpId="0" build="p">
        <p:tmplLst>
          <p:tmpl lvl="1">
            <p:tnLst>
              <p:par>
                <p:cTn presetID="53" presetClass="entr" presetSubtype="16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400" fill="hold"/>
                        <p:tgtEl>
                          <p:spTgt spid="66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400" fill="hold"/>
                        <p:tgtEl>
                          <p:spTgt spid="66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400"/>
                        <p:tgtEl>
                          <p:spTgt spid="6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67" grpId="0" build="p">
        <p:tmplLst>
          <p:tmpl lvl="1">
            <p:tnLst>
              <p:par>
                <p:cTn presetID="53" presetClass="entr" presetSubtype="16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400" fill="hold"/>
                        <p:tgtEl>
                          <p:spTgt spid="67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400" fill="hold"/>
                        <p:tgtEl>
                          <p:spTgt spid="67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400"/>
                        <p:tgtEl>
                          <p:spTgt spid="6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71" grpId="0"/>
      <p:bldP spid="72" grpId="0"/>
      <p:bldP spid="7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MH_Other_1"/>
          <p:cNvSpPr>
            <a:spLocks noChangeArrowheads="1"/>
          </p:cNvSpPr>
          <p:nvPr/>
        </p:nvSpPr>
        <p:spPr bwMode="auto">
          <a:xfrm>
            <a:off x="3127245" y="2996780"/>
            <a:ext cx="2541473" cy="2543147"/>
          </a:xfrm>
          <a:prstGeom prst="ellipse">
            <a:avLst/>
          </a:prstGeom>
          <a:noFill/>
          <a:ln w="9525">
            <a:solidFill>
              <a:schemeClr val="tx1">
                <a:lumMod val="65000"/>
                <a:lumOff val="35000"/>
              </a:schemeClr>
            </a:solidFill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5096" tIns="49557" rIns="95096" bIns="49557" anchor="ctr"/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latinLnBrk="1" hangingPunct="1"/>
            <a:endParaRPr lang="en-US" altLang="zh-CN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2771" name="MH_Title_1"/>
          <p:cNvSpPr>
            <a:spLocks noChangeArrowheads="1"/>
          </p:cNvSpPr>
          <p:nvPr/>
        </p:nvSpPr>
        <p:spPr bwMode="auto">
          <a:xfrm>
            <a:off x="5076042" y="3783666"/>
            <a:ext cx="1089921" cy="1088246"/>
          </a:xfrm>
          <a:prstGeom prst="ellipse">
            <a:avLst/>
          </a:prstGeom>
          <a:solidFill>
            <a:srgbClr val="92D050"/>
          </a:solidFill>
          <a:ln w="38100">
            <a:noFill/>
            <a:round/>
          </a:ln>
        </p:spPr>
        <p:txBody>
          <a:bodyPr lIns="0" tIns="0" rIns="0" bIns="0" anchor="ctr"/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latinLnBrk="1" hangingPunct="1"/>
            <a:r>
              <a:rPr lang="en-US" altLang="zh-CN" dirty="0">
                <a:solidFill>
                  <a:srgbClr val="FFFFFF"/>
                </a:solidFill>
                <a:ea typeface="微软雅黑" panose="020B0503020204020204" pitchFamily="34" charset="-122"/>
                <a:cs typeface="Arial" panose="020B0604020202020204" pitchFamily="34" charset="0"/>
              </a:rPr>
              <a:t>TITLE</a:t>
            </a:r>
            <a:endParaRPr lang="zh-CN" altLang="en-US" dirty="0">
              <a:solidFill>
                <a:srgbClr val="FFFFFF"/>
              </a:solidFill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32772" name="MH_SubTitle_3"/>
          <p:cNvSpPr>
            <a:spLocks noChangeArrowheads="1"/>
          </p:cNvSpPr>
          <p:nvPr/>
        </p:nvSpPr>
        <p:spPr bwMode="auto">
          <a:xfrm>
            <a:off x="2787378" y="4053215"/>
            <a:ext cx="711545" cy="711546"/>
          </a:xfrm>
          <a:prstGeom prst="ellipse">
            <a:avLst/>
          </a:prstGeom>
          <a:solidFill>
            <a:srgbClr val="43CAE5"/>
          </a:solidFill>
          <a:ln w="25400">
            <a:noFill/>
            <a:round/>
          </a:ln>
        </p:spPr>
        <p:txBody>
          <a:bodyPr lIns="0" tIns="0" rIns="0" bIns="0" anchor="ctr"/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latinLnBrk="1" hangingPunct="1"/>
            <a:r>
              <a:rPr lang="en-US" altLang="zh-CN" sz="1400" dirty="0">
                <a:solidFill>
                  <a:srgbClr val="FFFFFF"/>
                </a:solidFill>
                <a:ea typeface="微软雅黑" panose="020B0503020204020204" pitchFamily="34" charset="-122"/>
                <a:cs typeface="Arial" panose="020B0604020202020204" pitchFamily="34" charset="0"/>
              </a:rPr>
              <a:t>TITLE</a:t>
            </a:r>
            <a:endParaRPr lang="zh-CN" altLang="en-US" sz="1400" dirty="0">
              <a:solidFill>
                <a:srgbClr val="FFFFFF"/>
              </a:solidFill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32773" name="MH_SubTitle_1"/>
          <p:cNvSpPr>
            <a:spLocks noChangeArrowheads="1"/>
          </p:cNvSpPr>
          <p:nvPr/>
        </p:nvSpPr>
        <p:spPr bwMode="auto">
          <a:xfrm>
            <a:off x="4043046" y="2641845"/>
            <a:ext cx="709871" cy="711545"/>
          </a:xfrm>
          <a:prstGeom prst="ellipse">
            <a:avLst/>
          </a:prstGeom>
          <a:solidFill>
            <a:srgbClr val="92D050"/>
          </a:solidFill>
          <a:ln w="25400">
            <a:noFill/>
            <a:round/>
          </a:ln>
        </p:spPr>
        <p:txBody>
          <a:bodyPr lIns="0" tIns="0" rIns="0" bIns="0" anchor="ctr"/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latinLnBrk="1" hangingPunct="1"/>
            <a:r>
              <a:rPr lang="en-US" altLang="zh-CN" sz="1400" dirty="0">
                <a:solidFill>
                  <a:srgbClr val="FFFFFF"/>
                </a:solidFill>
                <a:ea typeface="微软雅黑" panose="020B0503020204020204" pitchFamily="34" charset="-122"/>
                <a:cs typeface="Arial" panose="020B0604020202020204" pitchFamily="34" charset="0"/>
              </a:rPr>
              <a:t>TITLE</a:t>
            </a:r>
            <a:endParaRPr lang="zh-CN" altLang="en-US" sz="1400" dirty="0">
              <a:solidFill>
                <a:srgbClr val="FFFFFF"/>
              </a:solidFill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32774" name="MH_SubTitle_5"/>
          <p:cNvSpPr>
            <a:spLocks noChangeArrowheads="1"/>
          </p:cNvSpPr>
          <p:nvPr/>
        </p:nvSpPr>
        <p:spPr bwMode="auto">
          <a:xfrm>
            <a:off x="3932547" y="5074492"/>
            <a:ext cx="711545" cy="711546"/>
          </a:xfrm>
          <a:prstGeom prst="ellipse">
            <a:avLst/>
          </a:prstGeom>
          <a:solidFill>
            <a:srgbClr val="92D050"/>
          </a:solidFill>
          <a:ln w="25400">
            <a:noFill/>
            <a:round/>
          </a:ln>
        </p:spPr>
        <p:txBody>
          <a:bodyPr lIns="0" tIns="0" rIns="0" bIns="0" anchor="ctr"/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latinLnBrk="1" hangingPunct="1"/>
            <a:r>
              <a:rPr lang="en-US" altLang="zh-CN" sz="1400" dirty="0">
                <a:solidFill>
                  <a:srgbClr val="FFFFFF"/>
                </a:solidFill>
                <a:ea typeface="微软雅黑" panose="020B0503020204020204" pitchFamily="34" charset="-122"/>
                <a:cs typeface="Arial" panose="020B0604020202020204" pitchFamily="34" charset="0"/>
              </a:rPr>
              <a:t>TITLE</a:t>
            </a:r>
            <a:endParaRPr lang="zh-CN" altLang="en-US" sz="1400" dirty="0">
              <a:solidFill>
                <a:srgbClr val="FFFFFF"/>
              </a:solidFill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32775" name="MH_Other_2"/>
          <p:cNvSpPr>
            <a:spLocks noChangeArrowheads="1"/>
          </p:cNvSpPr>
          <p:nvPr/>
        </p:nvSpPr>
        <p:spPr bwMode="auto">
          <a:xfrm flipH="1">
            <a:off x="7376427" y="2996780"/>
            <a:ext cx="2543148" cy="2543147"/>
          </a:xfrm>
          <a:prstGeom prst="ellipse">
            <a:avLst/>
          </a:prstGeom>
          <a:noFill/>
          <a:ln w="9525">
            <a:solidFill>
              <a:schemeClr val="tx1">
                <a:lumMod val="65000"/>
                <a:lumOff val="35000"/>
              </a:schemeClr>
            </a:solidFill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5096" tIns="49557" rIns="95096" bIns="49557" anchor="ctr"/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latinLnBrk="1" hangingPunct="1"/>
            <a:endParaRPr lang="en-US" altLang="zh-CN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2776" name="MH_Title_2"/>
          <p:cNvSpPr>
            <a:spLocks noChangeArrowheads="1"/>
          </p:cNvSpPr>
          <p:nvPr/>
        </p:nvSpPr>
        <p:spPr bwMode="auto">
          <a:xfrm flipH="1">
            <a:off x="6880856" y="3783666"/>
            <a:ext cx="1088246" cy="1088246"/>
          </a:xfrm>
          <a:prstGeom prst="ellipse">
            <a:avLst/>
          </a:prstGeom>
          <a:solidFill>
            <a:srgbClr val="43CAE5"/>
          </a:solidFill>
          <a:ln w="38100">
            <a:noFill/>
            <a:round/>
          </a:ln>
        </p:spPr>
        <p:txBody>
          <a:bodyPr lIns="0" tIns="0" rIns="0" bIns="0" anchor="ctr"/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latinLnBrk="1" hangingPunct="1"/>
            <a:r>
              <a:rPr lang="en-US" altLang="zh-CN" dirty="0">
                <a:solidFill>
                  <a:srgbClr val="FFFFFF"/>
                </a:solidFill>
                <a:ea typeface="微软雅黑" panose="020B0503020204020204" pitchFamily="34" charset="-122"/>
                <a:cs typeface="Arial" panose="020B0604020202020204" pitchFamily="34" charset="0"/>
              </a:rPr>
              <a:t>TITLE</a:t>
            </a:r>
            <a:endParaRPr lang="zh-CN" altLang="en-US" dirty="0">
              <a:solidFill>
                <a:srgbClr val="FFFFFF"/>
              </a:solidFill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32777" name="MH_SubTitle_4"/>
          <p:cNvSpPr>
            <a:spLocks noChangeArrowheads="1"/>
          </p:cNvSpPr>
          <p:nvPr/>
        </p:nvSpPr>
        <p:spPr bwMode="auto">
          <a:xfrm flipH="1">
            <a:off x="9547896" y="4053215"/>
            <a:ext cx="709871" cy="711546"/>
          </a:xfrm>
          <a:prstGeom prst="ellipse">
            <a:avLst/>
          </a:prstGeom>
          <a:solidFill>
            <a:srgbClr val="92D050"/>
          </a:solidFill>
          <a:ln w="25400">
            <a:noFill/>
            <a:round/>
          </a:ln>
        </p:spPr>
        <p:txBody>
          <a:bodyPr lIns="0" tIns="0" rIns="0" bIns="0" anchor="ctr"/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latinLnBrk="1" hangingPunct="1"/>
            <a:r>
              <a:rPr lang="en-US" altLang="zh-CN" sz="1400" dirty="0">
                <a:solidFill>
                  <a:srgbClr val="FFFFFF"/>
                </a:solidFill>
                <a:ea typeface="微软雅黑" panose="020B0503020204020204" pitchFamily="34" charset="-122"/>
                <a:cs typeface="Arial" panose="020B0604020202020204" pitchFamily="34" charset="0"/>
              </a:rPr>
              <a:t>TITLE</a:t>
            </a:r>
            <a:endParaRPr lang="zh-CN" altLang="en-US" sz="1400" dirty="0">
              <a:solidFill>
                <a:srgbClr val="FFFFFF"/>
              </a:solidFill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32778" name="MH_SubTitle_2"/>
          <p:cNvSpPr>
            <a:spLocks noChangeArrowheads="1"/>
          </p:cNvSpPr>
          <p:nvPr/>
        </p:nvSpPr>
        <p:spPr bwMode="auto">
          <a:xfrm flipH="1">
            <a:off x="8292228" y="2641845"/>
            <a:ext cx="711545" cy="711545"/>
          </a:xfrm>
          <a:prstGeom prst="ellipse">
            <a:avLst/>
          </a:prstGeom>
          <a:solidFill>
            <a:srgbClr val="43CAE5"/>
          </a:solidFill>
          <a:ln w="25400">
            <a:noFill/>
            <a:round/>
          </a:ln>
        </p:spPr>
        <p:txBody>
          <a:bodyPr lIns="0" tIns="0" rIns="0" bIns="0" anchor="ctr"/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latinLnBrk="1" hangingPunct="1"/>
            <a:r>
              <a:rPr lang="en-US" altLang="zh-CN" sz="1400" dirty="0">
                <a:solidFill>
                  <a:srgbClr val="FFFFFF"/>
                </a:solidFill>
                <a:ea typeface="微软雅黑" panose="020B0503020204020204" pitchFamily="34" charset="-122"/>
                <a:cs typeface="Arial" panose="020B0604020202020204" pitchFamily="34" charset="0"/>
              </a:rPr>
              <a:t>TITLE</a:t>
            </a:r>
            <a:endParaRPr lang="zh-CN" altLang="en-US" sz="1400" dirty="0">
              <a:solidFill>
                <a:srgbClr val="FFFFFF"/>
              </a:solidFill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32779" name="MH_SubTitle_6"/>
          <p:cNvSpPr>
            <a:spLocks noChangeArrowheads="1"/>
          </p:cNvSpPr>
          <p:nvPr/>
        </p:nvSpPr>
        <p:spPr bwMode="auto">
          <a:xfrm flipH="1">
            <a:off x="8402727" y="5074492"/>
            <a:ext cx="709871" cy="711546"/>
          </a:xfrm>
          <a:prstGeom prst="ellipse">
            <a:avLst/>
          </a:prstGeom>
          <a:solidFill>
            <a:srgbClr val="43CAE5"/>
          </a:solidFill>
          <a:ln w="25400">
            <a:noFill/>
            <a:round/>
          </a:ln>
        </p:spPr>
        <p:txBody>
          <a:bodyPr lIns="0" tIns="0" rIns="0" bIns="0" anchor="ctr"/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latinLnBrk="1" hangingPunct="1"/>
            <a:r>
              <a:rPr lang="en-US" altLang="zh-CN" sz="1400" dirty="0">
                <a:solidFill>
                  <a:srgbClr val="FFFFFF"/>
                </a:solidFill>
                <a:ea typeface="微软雅黑" panose="020B0503020204020204" pitchFamily="34" charset="-122"/>
                <a:cs typeface="Arial" panose="020B0604020202020204" pitchFamily="34" charset="0"/>
              </a:rPr>
              <a:t>TITLE</a:t>
            </a:r>
            <a:endParaRPr lang="zh-CN" altLang="en-US" sz="1400" dirty="0">
              <a:solidFill>
                <a:srgbClr val="FFFFFF"/>
              </a:solidFill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32782" name="MH_Other_3"/>
          <p:cNvSpPr/>
          <p:nvPr/>
        </p:nvSpPr>
        <p:spPr bwMode="auto">
          <a:xfrm rot="-2644669">
            <a:off x="5362335" y="3376829"/>
            <a:ext cx="2338891" cy="2338892"/>
          </a:xfrm>
          <a:custGeom>
            <a:avLst/>
            <a:gdLst>
              <a:gd name="T0" fmla="*/ 1108868 w 2217737"/>
              <a:gd name="T1" fmla="*/ 0 h 2217738"/>
              <a:gd name="T2" fmla="*/ 2217737 w 2217737"/>
              <a:gd name="T3" fmla="*/ 1108869 h 2217738"/>
              <a:gd name="T4" fmla="*/ 1108869 w 2217737"/>
              <a:gd name="T5" fmla="*/ 1108869 h 2217738"/>
              <a:gd name="T6" fmla="*/ 1108868 w 2217737"/>
              <a:gd name="T7" fmla="*/ 0 h 2217738"/>
              <a:gd name="T8" fmla="*/ 1108868 w 2217737"/>
              <a:gd name="T9" fmla="*/ 0 h 2217738"/>
              <a:gd name="T10" fmla="*/ 2217737 w 2217737"/>
              <a:gd name="T11" fmla="*/ 1108869 h 2217738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2217737" h="2217738" stroke="0">
                <a:moveTo>
                  <a:pt x="1108868" y="0"/>
                </a:moveTo>
                <a:cubicBezTo>
                  <a:pt x="1721279" y="0"/>
                  <a:pt x="2217737" y="496458"/>
                  <a:pt x="2217737" y="1108869"/>
                </a:cubicBezTo>
                <a:lnTo>
                  <a:pt x="1108869" y="1108869"/>
                </a:lnTo>
                <a:cubicBezTo>
                  <a:pt x="1108869" y="739246"/>
                  <a:pt x="1108868" y="369623"/>
                  <a:pt x="1108868" y="0"/>
                </a:cubicBezTo>
                <a:close/>
              </a:path>
              <a:path w="2217737" h="2217738" fill="none">
                <a:moveTo>
                  <a:pt x="1108868" y="0"/>
                </a:moveTo>
                <a:cubicBezTo>
                  <a:pt x="1721279" y="0"/>
                  <a:pt x="2217737" y="496458"/>
                  <a:pt x="2217737" y="1108869"/>
                </a:cubicBezTo>
              </a:path>
            </a:pathLst>
          </a:custGeom>
          <a:noFill/>
          <a:ln w="9525" cap="flat" cmpd="sng">
            <a:solidFill>
              <a:schemeClr val="tx1">
                <a:lumMod val="65000"/>
                <a:lumOff val="35000"/>
              </a:schemeClr>
            </a:solidFill>
            <a:round/>
            <a:headEnd type="oval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/>
          <a:p>
            <a:endParaRPr lang="zh-CN" altLang="en-US"/>
          </a:p>
        </p:txBody>
      </p:sp>
      <p:sp>
        <p:nvSpPr>
          <p:cNvPr id="32783" name="MH_Other_4"/>
          <p:cNvSpPr/>
          <p:nvPr/>
        </p:nvSpPr>
        <p:spPr bwMode="auto">
          <a:xfrm rot="-2644669" flipH="1" flipV="1">
            <a:off x="5345593" y="2938182"/>
            <a:ext cx="2340566" cy="2338892"/>
          </a:xfrm>
          <a:custGeom>
            <a:avLst/>
            <a:gdLst>
              <a:gd name="T0" fmla="*/ 1109662 w 2219325"/>
              <a:gd name="T1" fmla="*/ 0 h 2217738"/>
              <a:gd name="T2" fmla="*/ 2219325 w 2219325"/>
              <a:gd name="T3" fmla="*/ 1108869 h 2217738"/>
              <a:gd name="T4" fmla="*/ 1109663 w 2219325"/>
              <a:gd name="T5" fmla="*/ 1108869 h 2217738"/>
              <a:gd name="T6" fmla="*/ 1109662 w 2219325"/>
              <a:gd name="T7" fmla="*/ 0 h 2217738"/>
              <a:gd name="T8" fmla="*/ 1109662 w 2219325"/>
              <a:gd name="T9" fmla="*/ 0 h 2217738"/>
              <a:gd name="T10" fmla="*/ 2219325 w 2219325"/>
              <a:gd name="T11" fmla="*/ 1108869 h 2217738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2219325" h="2217738" stroke="0">
                <a:moveTo>
                  <a:pt x="1109662" y="0"/>
                </a:moveTo>
                <a:cubicBezTo>
                  <a:pt x="1722512" y="0"/>
                  <a:pt x="2219325" y="496458"/>
                  <a:pt x="2219325" y="1108869"/>
                </a:cubicBezTo>
                <a:lnTo>
                  <a:pt x="1109663" y="1108869"/>
                </a:lnTo>
                <a:cubicBezTo>
                  <a:pt x="1109663" y="739246"/>
                  <a:pt x="1109662" y="369623"/>
                  <a:pt x="1109662" y="0"/>
                </a:cubicBezTo>
                <a:close/>
              </a:path>
              <a:path w="2219325" h="2217738" fill="none">
                <a:moveTo>
                  <a:pt x="1109662" y="0"/>
                </a:moveTo>
                <a:cubicBezTo>
                  <a:pt x="1722512" y="0"/>
                  <a:pt x="2219325" y="496458"/>
                  <a:pt x="2219325" y="1108869"/>
                </a:cubicBezTo>
              </a:path>
            </a:pathLst>
          </a:custGeom>
          <a:noFill/>
          <a:ln w="9525" cap="flat" cmpd="sng">
            <a:solidFill>
              <a:schemeClr val="tx1">
                <a:lumMod val="65000"/>
                <a:lumOff val="35000"/>
              </a:schemeClr>
            </a:solidFill>
            <a:round/>
            <a:headEnd type="oval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/>
          <a:p>
            <a:endParaRPr lang="zh-CN" altLang="en-US"/>
          </a:p>
        </p:txBody>
      </p:sp>
      <p:sp>
        <p:nvSpPr>
          <p:cNvPr id="16" name="TextBox 23"/>
          <p:cNvSpPr txBox="1"/>
          <p:nvPr/>
        </p:nvSpPr>
        <p:spPr>
          <a:xfrm>
            <a:off x="4802288" y="5743466"/>
            <a:ext cx="2360298" cy="7155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+mn-lt"/>
              </a:rPr>
              <a:t>点击添加相关标题文字，点击添加相关标题文字，点击添加相关标题文字，点击添加相关标题文字，点击添加相关标题文字。</a:t>
            </a:r>
            <a:endParaRPr lang="en-GB" altLang="zh-CN" sz="9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17" name="TextBox 24"/>
          <p:cNvSpPr txBox="1"/>
          <p:nvPr/>
        </p:nvSpPr>
        <p:spPr>
          <a:xfrm>
            <a:off x="4802287" y="5491989"/>
            <a:ext cx="162095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ea typeface="微软雅黑" panose="020B0503020204020204" pitchFamily="34" charset="-122"/>
              </a:rPr>
              <a:t>请替换文字内容</a:t>
            </a:r>
            <a:endParaRPr lang="zh-CN" altLang="en-US" sz="1600" dirty="0">
              <a:solidFill>
                <a:schemeClr val="tx1">
                  <a:lumMod val="65000"/>
                  <a:lumOff val="35000"/>
                </a:schemeClr>
              </a:solidFill>
              <a:ea typeface="微软雅黑" panose="020B0503020204020204" pitchFamily="34" charset="-122"/>
            </a:endParaRPr>
          </a:p>
        </p:txBody>
      </p:sp>
      <p:sp>
        <p:nvSpPr>
          <p:cNvPr id="18" name="TextBox 23"/>
          <p:cNvSpPr txBox="1"/>
          <p:nvPr/>
        </p:nvSpPr>
        <p:spPr>
          <a:xfrm>
            <a:off x="9156573" y="5743466"/>
            <a:ext cx="2360298" cy="7155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+mn-lt"/>
              </a:rPr>
              <a:t>点击添加相关标题文字，点击添加相关标题文字，点击添加相关标题文字，点击添加相关标题文字，点击添加相关标题文字。</a:t>
            </a:r>
            <a:endParaRPr lang="en-GB" altLang="zh-CN" sz="9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19" name="TextBox 24"/>
          <p:cNvSpPr txBox="1"/>
          <p:nvPr/>
        </p:nvSpPr>
        <p:spPr>
          <a:xfrm>
            <a:off x="9156572" y="5491989"/>
            <a:ext cx="162095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ea typeface="微软雅黑" panose="020B0503020204020204" pitchFamily="34" charset="-122"/>
              </a:rPr>
              <a:t>请替换文字内容</a:t>
            </a:r>
            <a:endParaRPr lang="zh-CN" altLang="en-US" sz="1600" dirty="0">
              <a:solidFill>
                <a:schemeClr val="tx1">
                  <a:lumMod val="65000"/>
                  <a:lumOff val="35000"/>
                </a:schemeClr>
              </a:solidFill>
              <a:ea typeface="微软雅黑" panose="020B0503020204020204" pitchFamily="34" charset="-122"/>
            </a:endParaRPr>
          </a:p>
        </p:txBody>
      </p:sp>
      <p:sp>
        <p:nvSpPr>
          <p:cNvPr id="29" name="矩形 28"/>
          <p:cNvSpPr/>
          <p:nvPr/>
        </p:nvSpPr>
        <p:spPr>
          <a:xfrm>
            <a:off x="1028775" y="845134"/>
            <a:ext cx="1005403" cy="338554"/>
          </a:xfrm>
          <a:prstGeom prst="rect">
            <a:avLst/>
          </a:prstGeom>
          <a:effectLst/>
        </p:spPr>
        <p:txBody>
          <a:bodyPr vert="horz" wrap="none">
            <a:spAutoFit/>
          </a:bodyPr>
          <a:lstStyle/>
          <a:p>
            <a:r>
              <a:rPr lang="zh-CN" altLang="en-US" sz="1600" b="1" dirty="0" smtClean="0">
                <a:solidFill>
                  <a:srgbClr val="004193"/>
                </a:solidFill>
                <a:latin typeface="+mj-lt"/>
                <a:ea typeface="微软雅黑" panose="020B0503020204020204" pitchFamily="34" charset="-122"/>
              </a:rPr>
              <a:t>长期计划</a:t>
            </a:r>
            <a:endParaRPr lang="zh-CN" altLang="en-US" sz="1600" b="1" dirty="0">
              <a:solidFill>
                <a:srgbClr val="004193"/>
              </a:solidFill>
              <a:latin typeface="+mj-lt"/>
              <a:ea typeface="微软雅黑" panose="020B0503020204020204" pitchFamily="34" charset="-122"/>
            </a:endParaRPr>
          </a:p>
        </p:txBody>
      </p:sp>
      <p:sp>
        <p:nvSpPr>
          <p:cNvPr id="30" name="矩形 29"/>
          <p:cNvSpPr/>
          <p:nvPr/>
        </p:nvSpPr>
        <p:spPr>
          <a:xfrm>
            <a:off x="1028775" y="270071"/>
            <a:ext cx="593432" cy="707886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r>
              <a:rPr lang="en-US" altLang="zh-CN" sz="4000" dirty="0" smtClean="0">
                <a:solidFill>
                  <a:srgbClr val="004193"/>
                </a:solidFill>
                <a:latin typeface="Agency FB" panose="020B0503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07</a:t>
            </a:r>
            <a:endParaRPr lang="zh-CN" altLang="en-US" sz="4000" dirty="0">
              <a:solidFill>
                <a:srgbClr val="004193"/>
              </a:solidFill>
              <a:latin typeface="Agency FB" panose="020B0503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31" name="矩形 30"/>
          <p:cNvSpPr/>
          <p:nvPr/>
        </p:nvSpPr>
        <p:spPr>
          <a:xfrm>
            <a:off x="1028775" y="87933"/>
            <a:ext cx="778931" cy="369332"/>
          </a:xfrm>
          <a:prstGeom prst="rect">
            <a:avLst/>
          </a:prstGeom>
          <a:effectLst/>
        </p:spPr>
        <p:txBody>
          <a:bodyPr vert="horz" wrap="none">
            <a:spAutoFit/>
          </a:bodyPr>
          <a:lstStyle/>
          <a:p>
            <a:r>
              <a:rPr lang="en-US" altLang="zh-CN" dirty="0" smtClean="0">
                <a:solidFill>
                  <a:srgbClr val="004193"/>
                </a:solidFill>
                <a:latin typeface="+mj-lt"/>
                <a:ea typeface="微软雅黑" panose="020B0503020204020204" pitchFamily="34" charset="-122"/>
              </a:rPr>
              <a:t>PART</a:t>
            </a:r>
            <a:endParaRPr lang="zh-CN" altLang="en-US" dirty="0">
              <a:solidFill>
                <a:srgbClr val="004193"/>
              </a:solidFill>
              <a:latin typeface="+mj-lt"/>
              <a:ea typeface="微软雅黑" panose="020B0503020204020204" pitchFamily="34" charset="-122"/>
            </a:endParaRPr>
          </a:p>
        </p:txBody>
      </p:sp>
      <p:sp>
        <p:nvSpPr>
          <p:cNvPr id="21" name="TextBox 23"/>
          <p:cNvSpPr txBox="1"/>
          <p:nvPr/>
        </p:nvSpPr>
        <p:spPr>
          <a:xfrm>
            <a:off x="1510448" y="2390666"/>
            <a:ext cx="2360298" cy="7155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+mn-lt"/>
              </a:rPr>
              <a:t>点击添加相关标题文字，点击添加相关标题文字，点击添加相关标题文字，点击添加相关标题文字，点击添加相关标题文字。</a:t>
            </a:r>
            <a:endParaRPr lang="en-GB" altLang="zh-CN" sz="9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22" name="TextBox 24"/>
          <p:cNvSpPr txBox="1"/>
          <p:nvPr/>
        </p:nvSpPr>
        <p:spPr>
          <a:xfrm>
            <a:off x="1510447" y="2139189"/>
            <a:ext cx="162095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ea typeface="微软雅黑" panose="020B0503020204020204" pitchFamily="34" charset="-122"/>
              </a:rPr>
              <a:t>请替换文字内容</a:t>
            </a:r>
            <a:endParaRPr lang="zh-CN" altLang="en-US" sz="1600" dirty="0">
              <a:solidFill>
                <a:schemeClr val="tx1">
                  <a:lumMod val="65000"/>
                  <a:lumOff val="35000"/>
                </a:schemeClr>
              </a:solidFill>
              <a:ea typeface="微软雅黑" panose="020B0503020204020204" pitchFamily="34" charset="-122"/>
            </a:endParaRPr>
          </a:p>
        </p:txBody>
      </p:sp>
      <p:sp>
        <p:nvSpPr>
          <p:cNvPr id="23" name="TextBox 23"/>
          <p:cNvSpPr txBox="1"/>
          <p:nvPr/>
        </p:nvSpPr>
        <p:spPr>
          <a:xfrm>
            <a:off x="5864733" y="2390666"/>
            <a:ext cx="2360298" cy="7155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+mn-lt"/>
              </a:rPr>
              <a:t>点击添加相关标题文字，点击添加相关标题文字，点击添加相关标题文字，点击添加相关标题文字，点击添加相关标题文字。</a:t>
            </a:r>
            <a:endParaRPr lang="en-GB" altLang="zh-CN" sz="9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24" name="TextBox 24"/>
          <p:cNvSpPr txBox="1"/>
          <p:nvPr/>
        </p:nvSpPr>
        <p:spPr>
          <a:xfrm>
            <a:off x="5864732" y="2139189"/>
            <a:ext cx="162095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ea typeface="微软雅黑" panose="020B0503020204020204" pitchFamily="34" charset="-122"/>
              </a:rPr>
              <a:t>请替换文字内容</a:t>
            </a:r>
            <a:endParaRPr lang="zh-CN" altLang="en-US" sz="1600" dirty="0">
              <a:solidFill>
                <a:schemeClr val="tx1">
                  <a:lumMod val="65000"/>
                  <a:lumOff val="35000"/>
                </a:schemeClr>
              </a:solidFill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Tm="0">
        <p:fade/>
      </p:transition>
    </mc:Choice>
    <mc:Fallback>
      <p:transition spd="med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27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27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277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27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27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27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277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27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000"/>
                            </p:stCondLst>
                            <p:childTnLst>
                              <p:par>
                                <p:cTn id="31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27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27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27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27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27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27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27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27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27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27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27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27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27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327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327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327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27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27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327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327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27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27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327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327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327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327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327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327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327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327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327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327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3000"/>
                            </p:stCondLst>
                            <p:childTnLst>
                              <p:par>
                                <p:cTn id="8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2" dur="500"/>
                                        <p:tgtEl>
                                          <p:spTgt spid="327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5" dur="500"/>
                                        <p:tgtEl>
                                          <p:spTgt spid="327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3500"/>
                            </p:stCondLst>
                            <p:childTnLst>
                              <p:par>
                                <p:cTn id="87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9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9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3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9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4000"/>
                            </p:stCondLst>
                            <p:childTnLst>
                              <p:par>
                                <p:cTn id="96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8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9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2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10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4500"/>
                            </p:stCondLst>
                            <p:childTnLst>
                              <p:par>
                                <p:cTn id="10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7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0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1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11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>
                            <p:stCondLst>
                              <p:cond delay="5000"/>
                            </p:stCondLst>
                            <p:childTnLst>
                              <p:par>
                                <p:cTn id="114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6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8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0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12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770" grpId="0" animBg="1"/>
      <p:bldP spid="32771" grpId="0" animBg="1"/>
      <p:bldP spid="32772" grpId="0" animBg="1"/>
      <p:bldP spid="32773" grpId="0" animBg="1"/>
      <p:bldP spid="32774" grpId="0" animBg="1"/>
      <p:bldP spid="32775" grpId="0" animBg="1"/>
      <p:bldP spid="32776" grpId="0" animBg="1"/>
      <p:bldP spid="32777" grpId="0" animBg="1"/>
      <p:bldP spid="32778" grpId="0" animBg="1"/>
      <p:bldP spid="32779" grpId="0" animBg="1"/>
      <p:bldP spid="32782" grpId="0" animBg="1"/>
      <p:bldP spid="32783" grpId="0" animBg="1"/>
      <p:bldP spid="16" grpId="0"/>
      <p:bldP spid="17" grpId="0"/>
      <p:bldP spid="18" grpId="0"/>
      <p:bldP spid="19" grpId="0"/>
      <p:bldP spid="29" grpId="0"/>
      <p:bldP spid="30" grpId="0"/>
      <p:bldP spid="31" grpId="0"/>
      <p:bldP spid="21" grpId="0"/>
      <p:bldP spid="22" grpId="0"/>
      <p:bldP spid="23" grpId="0"/>
      <p:bldP spid="24" grpId="0"/>
    </p:bldLst>
  </p:timing>
</p:sld>
</file>

<file path=ppt/tags/tag1.xml><?xml version="1.0" encoding="utf-8"?>
<p:tagLst xmlns:p="http://schemas.openxmlformats.org/presentationml/2006/main">
  <p:tag name="MH" val="20160405234033"/>
  <p:tag name="MH_LIBRARY" val="GRAPHIC"/>
</p:tagLst>
</file>

<file path=ppt/tags/tag2.xml><?xml version="1.0" encoding="utf-8"?>
<p:tagLst xmlns:p="http://schemas.openxmlformats.org/presentationml/2006/main">
  <p:tag name="MH" val="20160405234033"/>
  <p:tag name="MH_LIBRARY" val="GRAPHIC"/>
</p:tagLst>
</file>

<file path=ppt/tags/tag3.xml><?xml version="1.0" encoding="utf-8"?>
<p:tagLst xmlns:p="http://schemas.openxmlformats.org/presentationml/2006/main">
  <p:tag name="MH" val="20160405234033"/>
  <p:tag name="MH_LIBRARY" val="GRAPHIC"/>
</p:tagLst>
</file>

<file path=ppt/theme/theme1.xml><?xml version="1.0" encoding="utf-8"?>
<a:theme xmlns:a="http://schemas.openxmlformats.org/drawingml/2006/main" name="自定义设计方案">
  <a:themeElements>
    <a:clrScheme name="红橙色">
      <a:dk1>
        <a:sysClr val="windowText" lastClr="000000"/>
      </a:dk1>
      <a:lt1>
        <a:sysClr val="window" lastClr="FFFFFF"/>
      </a:lt1>
      <a:dk2>
        <a:srgbClr val="505046"/>
      </a:dk2>
      <a:lt2>
        <a:srgbClr val="EEECE1"/>
      </a:lt2>
      <a:accent1>
        <a:srgbClr val="E84C22"/>
      </a:accent1>
      <a:accent2>
        <a:srgbClr val="FFBD47"/>
      </a:accent2>
      <a:accent3>
        <a:srgbClr val="B64926"/>
      </a:accent3>
      <a:accent4>
        <a:srgbClr val="FF8427"/>
      </a:accent4>
      <a:accent5>
        <a:srgbClr val="CC9900"/>
      </a:accent5>
      <a:accent6>
        <a:srgbClr val="B22600"/>
      </a:accent6>
      <a:hlink>
        <a:srgbClr val="CC9900"/>
      </a:hlink>
      <a:folHlink>
        <a:srgbClr val="666699"/>
      </a:folHlink>
    </a:clrScheme>
    <a:fontScheme name="Temp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D9D9D9">
            <a:alpha val="50196"/>
          </a:srgbClr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3753</Words>
  <Application>WPS 演示</Application>
  <PresentationFormat>自定义</PresentationFormat>
  <Paragraphs>331</Paragraphs>
  <Slides>15</Slides>
  <Notes>15</Notes>
  <HiddenSlides>0</HiddenSlides>
  <MMClips>1</MMClips>
  <ScaleCrop>false</ScaleCrop>
  <HeadingPairs>
    <vt:vector size="6" baseType="variant">
      <vt:variant>
        <vt:lpstr>已用的字体</vt:lpstr>
      </vt:variant>
      <vt:variant>
        <vt:i4>16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15</vt:i4>
      </vt:variant>
    </vt:vector>
  </HeadingPairs>
  <TitlesOfParts>
    <vt:vector size="32" baseType="lpstr">
      <vt:lpstr>Arial</vt:lpstr>
      <vt:lpstr>宋体</vt:lpstr>
      <vt:lpstr>Wingdings</vt:lpstr>
      <vt:lpstr>Calibri</vt:lpstr>
      <vt:lpstr>微软雅黑</vt:lpstr>
      <vt:lpstr>TypeLand 康熙字典體試用版</vt:lpstr>
      <vt:lpstr>MingLiU-ExtB</vt:lpstr>
      <vt:lpstr>华文中宋</vt:lpstr>
      <vt:lpstr>微软雅黑 Light</vt:lpstr>
      <vt:lpstr>Agency FB</vt:lpstr>
      <vt:lpstr>Yu Gothic UI</vt:lpstr>
      <vt:lpstr>Lato Regular</vt:lpstr>
      <vt:lpstr>ヒラギノ角ゴ ProN W3</vt:lpstr>
      <vt:lpstr>Calibri Light</vt:lpstr>
      <vt:lpstr>Arial Unicode MS</vt:lpstr>
      <vt:lpstr>Segoe Print</vt:lpstr>
      <vt:lpstr>自定义设计方案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www.xqppt.com</dc:title>
  <dc:creator>小Q办公</dc:creator>
  <cp:lastModifiedBy> </cp:lastModifiedBy>
  <cp:revision>4</cp:revision>
  <dcterms:created xsi:type="dcterms:W3CDTF">2016-09-14T13:55:00Z</dcterms:created>
  <dcterms:modified xsi:type="dcterms:W3CDTF">2019-07-19T06:22:06Z</dcterms:modified>
  <cp:category/>
  <dc:description/>
  <cp:contentStatus/>
  <dc:identifier/>
  <cp:keywords/>
  <dc:language>utf-8</dc:language>
  <dc:subject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2052-11.1.0.8888</vt:lpwstr>
  </property>
</Properties>
</file>