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27" r:id="rId2"/>
    <p:sldId id="462" r:id="rId3"/>
    <p:sldId id="395" r:id="rId4"/>
    <p:sldId id="488" r:id="rId5"/>
    <p:sldId id="489" r:id="rId6"/>
    <p:sldId id="484" r:id="rId7"/>
    <p:sldId id="496" r:id="rId8"/>
    <p:sldId id="396" r:id="rId9"/>
    <p:sldId id="483" r:id="rId10"/>
    <p:sldId id="490" r:id="rId11"/>
    <p:sldId id="464" r:id="rId12"/>
    <p:sldId id="492" r:id="rId13"/>
    <p:sldId id="397" r:id="rId14"/>
    <p:sldId id="491" r:id="rId15"/>
    <p:sldId id="482" r:id="rId16"/>
    <p:sldId id="485" r:id="rId17"/>
    <p:sldId id="473" r:id="rId18"/>
    <p:sldId id="398" r:id="rId19"/>
    <p:sldId id="495" r:id="rId20"/>
    <p:sldId id="481" r:id="rId21"/>
    <p:sldId id="494" r:id="rId22"/>
    <p:sldId id="478" r:id="rId23"/>
    <p:sldId id="493" r:id="rId24"/>
    <p:sldId id="480" r:id="rId25"/>
    <p:sldId id="341" r:id="rId26"/>
  </p:sldIdLst>
  <p:sldSz cx="12193588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2A3"/>
    <a:srgbClr val="E5004F"/>
    <a:srgbClr val="9599CB"/>
    <a:srgbClr val="A0C0BF"/>
    <a:srgbClr val="E66FA7"/>
    <a:srgbClr val="70BFBB"/>
    <a:srgbClr val="ED9CC3"/>
    <a:srgbClr val="8C0005"/>
    <a:srgbClr val="BB0007"/>
    <a:srgbClr val="428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6" autoAdjust="0"/>
    <p:restoredTop sz="94660"/>
  </p:normalViewPr>
  <p:slideViewPr>
    <p:cSldViewPr>
      <p:cViewPr varScale="1">
        <p:scale>
          <a:sx n="78" d="100"/>
          <a:sy n="78" d="100"/>
        </p:scale>
        <p:origin x="126" y="246"/>
      </p:cViewPr>
      <p:guideLst>
        <p:guide orient="horz" pos="345"/>
        <p:guide pos="384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09" y="366185"/>
            <a:ext cx="1051697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5758083" y="3962400"/>
            <a:ext cx="474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6120" y="-611505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91103" y="-2063"/>
            <a:ext cx="4775679" cy="16949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54576" y="4328894"/>
            <a:ext cx="6130325" cy="38561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577001" y="1124745"/>
            <a:ext cx="3845284" cy="625899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024453" y="828141"/>
            <a:ext cx="6020184" cy="3656976"/>
          </a:xfrm>
          <a:prstGeom prst="rect">
            <a:avLst/>
          </a:prstGeom>
        </p:spPr>
      </p:pic>
      <p:sp>
        <p:nvSpPr>
          <p:cNvPr id="56" name="TextBox 7"/>
          <p:cNvSpPr>
            <a:spLocks noChangeArrowheads="1"/>
          </p:cNvSpPr>
          <p:nvPr/>
        </p:nvSpPr>
        <p:spPr bwMode="auto">
          <a:xfrm>
            <a:off x="2613054" y="4537436"/>
            <a:ext cx="6967481" cy="57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zh-CN" altLang="en-US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妇女节通用</a:t>
            </a:r>
            <a:r>
              <a:rPr lang="en-US" altLang="zh-CN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sḻiḑé"/>
          <p:cNvSpPr/>
          <p:nvPr/>
        </p:nvSpPr>
        <p:spPr bwMode="auto">
          <a:xfrm flipH="1">
            <a:off x="4793936" y="1964601"/>
            <a:ext cx="1671989" cy="1670091"/>
          </a:xfrm>
          <a:prstGeom prst="chevron">
            <a:avLst>
              <a:gd name="adj" fmla="val 5005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iṥḻïḑè"/>
          <p:cNvSpPr/>
          <p:nvPr/>
        </p:nvSpPr>
        <p:spPr>
          <a:xfrm flipH="1">
            <a:off x="4793936" y="3636591"/>
            <a:ext cx="1671989" cy="1671991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íşlïḓe"/>
          <p:cNvSpPr/>
          <p:nvPr/>
        </p:nvSpPr>
        <p:spPr>
          <a:xfrm>
            <a:off x="5727668" y="1127658"/>
            <a:ext cx="1671989" cy="1671991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ísľíḑe"/>
          <p:cNvSpPr/>
          <p:nvPr/>
        </p:nvSpPr>
        <p:spPr bwMode="auto">
          <a:xfrm>
            <a:off x="5727668" y="2799648"/>
            <a:ext cx="1671989" cy="1671989"/>
          </a:xfrm>
          <a:prstGeom prst="chevron">
            <a:avLst>
              <a:gd name="adj" fmla="val 50000"/>
            </a:avLst>
          </a:prstGeom>
          <a:solidFill>
            <a:srgbClr val="FD72A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íṣ1íḋê"/>
          <p:cNvSpPr/>
          <p:nvPr/>
        </p:nvSpPr>
        <p:spPr>
          <a:xfrm>
            <a:off x="5727668" y="4473535"/>
            <a:ext cx="1671989" cy="1670091"/>
          </a:xfrm>
          <a:prstGeom prst="chevron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ïṣlidé"/>
          <p:cNvGrpSpPr/>
          <p:nvPr/>
        </p:nvGrpSpPr>
        <p:grpSpPr>
          <a:xfrm>
            <a:off x="4484709" y="2490421"/>
            <a:ext cx="618453" cy="618455"/>
            <a:chOff x="4151784" y="2441972"/>
            <a:chExt cx="618454" cy="618454"/>
          </a:xfrm>
        </p:grpSpPr>
        <p:sp>
          <p:nvSpPr>
            <p:cNvPr id="45" name="ïSḻíḓè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ṣľiḋè"/>
            <p:cNvSpPr/>
            <p:nvPr/>
          </p:nvSpPr>
          <p:spPr bwMode="auto">
            <a:xfrm>
              <a:off x="4308247" y="2601464"/>
              <a:ext cx="305523" cy="299466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îśḷîḍe"/>
          <p:cNvGrpSpPr/>
          <p:nvPr/>
        </p:nvGrpSpPr>
        <p:grpSpPr>
          <a:xfrm>
            <a:off x="4484709" y="4162410"/>
            <a:ext cx="618453" cy="618455"/>
            <a:chOff x="4151784" y="2441972"/>
            <a:chExt cx="618454" cy="618454"/>
          </a:xfrm>
        </p:grpSpPr>
        <p:sp>
          <p:nvSpPr>
            <p:cNvPr id="48" name="îSlïdé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šļîḍé"/>
            <p:cNvSpPr/>
            <p:nvPr/>
          </p:nvSpPr>
          <p:spPr bwMode="auto">
            <a:xfrm>
              <a:off x="4308249" y="2638185"/>
              <a:ext cx="305523" cy="226027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88862 h 440259"/>
                <a:gd name="T31" fmla="*/ 88862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08" h="4896">
                  <a:moveTo>
                    <a:pt x="6608" y="638"/>
                  </a:moveTo>
                  <a:lnTo>
                    <a:pt x="6608" y="2638"/>
                  </a:lnTo>
                  <a:cubicBezTo>
                    <a:pt x="6608" y="2638"/>
                    <a:pt x="6180" y="2723"/>
                    <a:pt x="6092" y="2734"/>
                  </a:cubicBezTo>
                  <a:cubicBezTo>
                    <a:pt x="6004" y="2745"/>
                    <a:pt x="5728" y="2834"/>
                    <a:pt x="5528" y="2642"/>
                  </a:cubicBezTo>
                  <a:cubicBezTo>
                    <a:pt x="5219" y="2346"/>
                    <a:pt x="4122" y="1254"/>
                    <a:pt x="4122" y="1254"/>
                  </a:cubicBezTo>
                  <a:cubicBezTo>
                    <a:pt x="4122" y="1254"/>
                    <a:pt x="3932" y="1069"/>
                    <a:pt x="3629" y="1229"/>
                  </a:cubicBezTo>
                  <a:cubicBezTo>
                    <a:pt x="3350" y="1376"/>
                    <a:pt x="2936" y="1592"/>
                    <a:pt x="2764" y="1675"/>
                  </a:cubicBezTo>
                  <a:cubicBezTo>
                    <a:pt x="2437" y="1849"/>
                    <a:pt x="2167" y="1574"/>
                    <a:pt x="2167" y="1364"/>
                  </a:cubicBezTo>
                  <a:cubicBezTo>
                    <a:pt x="2167" y="1201"/>
                    <a:pt x="2269" y="1090"/>
                    <a:pt x="2414" y="1009"/>
                  </a:cubicBezTo>
                  <a:cubicBezTo>
                    <a:pt x="2808" y="770"/>
                    <a:pt x="3637" y="305"/>
                    <a:pt x="3983" y="121"/>
                  </a:cubicBezTo>
                  <a:cubicBezTo>
                    <a:pt x="4193" y="9"/>
                    <a:pt x="4344" y="0"/>
                    <a:pt x="4633" y="243"/>
                  </a:cubicBezTo>
                  <a:cubicBezTo>
                    <a:pt x="4988" y="541"/>
                    <a:pt x="5304" y="814"/>
                    <a:pt x="5304" y="814"/>
                  </a:cubicBezTo>
                  <a:cubicBezTo>
                    <a:pt x="5304" y="814"/>
                    <a:pt x="5407" y="900"/>
                    <a:pt x="5571" y="865"/>
                  </a:cubicBezTo>
                  <a:cubicBezTo>
                    <a:pt x="5975" y="780"/>
                    <a:pt x="6608" y="638"/>
                    <a:pt x="6608" y="638"/>
                  </a:cubicBezTo>
                  <a:close/>
                  <a:moveTo>
                    <a:pt x="2241" y="4027"/>
                  </a:moveTo>
                  <a:cubicBezTo>
                    <a:pt x="2294" y="3891"/>
                    <a:pt x="2277" y="3738"/>
                    <a:pt x="2175" y="3633"/>
                  </a:cubicBezTo>
                  <a:cubicBezTo>
                    <a:pt x="2083" y="3540"/>
                    <a:pt x="1950" y="3515"/>
                    <a:pt x="1822" y="3544"/>
                  </a:cubicBezTo>
                  <a:cubicBezTo>
                    <a:pt x="1858" y="3418"/>
                    <a:pt x="1838" y="3283"/>
                    <a:pt x="1746" y="3188"/>
                  </a:cubicBezTo>
                  <a:cubicBezTo>
                    <a:pt x="1654" y="3095"/>
                    <a:pt x="1521" y="3070"/>
                    <a:pt x="1394" y="3099"/>
                  </a:cubicBezTo>
                  <a:cubicBezTo>
                    <a:pt x="1429" y="2973"/>
                    <a:pt x="1409" y="2838"/>
                    <a:pt x="1317" y="2744"/>
                  </a:cubicBezTo>
                  <a:cubicBezTo>
                    <a:pt x="1173" y="2596"/>
                    <a:pt x="924" y="2602"/>
                    <a:pt x="760" y="2758"/>
                  </a:cubicBezTo>
                  <a:cubicBezTo>
                    <a:pt x="597" y="2915"/>
                    <a:pt x="492" y="3198"/>
                    <a:pt x="638" y="3365"/>
                  </a:cubicBezTo>
                  <a:cubicBezTo>
                    <a:pt x="783" y="3531"/>
                    <a:pt x="950" y="3430"/>
                    <a:pt x="1077" y="3401"/>
                  </a:cubicBezTo>
                  <a:cubicBezTo>
                    <a:pt x="1042" y="3527"/>
                    <a:pt x="936" y="3645"/>
                    <a:pt x="1066" y="3810"/>
                  </a:cubicBezTo>
                  <a:cubicBezTo>
                    <a:pt x="1197" y="3975"/>
                    <a:pt x="1378" y="3875"/>
                    <a:pt x="1506" y="3846"/>
                  </a:cubicBezTo>
                  <a:cubicBezTo>
                    <a:pt x="1470" y="3972"/>
                    <a:pt x="1369" y="4101"/>
                    <a:pt x="1494" y="4254"/>
                  </a:cubicBezTo>
                  <a:cubicBezTo>
                    <a:pt x="1621" y="4408"/>
                    <a:pt x="1829" y="4326"/>
                    <a:pt x="1966" y="4283"/>
                  </a:cubicBezTo>
                  <a:cubicBezTo>
                    <a:pt x="1913" y="4419"/>
                    <a:pt x="1799" y="4566"/>
                    <a:pt x="1945" y="4730"/>
                  </a:cubicBezTo>
                  <a:cubicBezTo>
                    <a:pt x="2090" y="4896"/>
                    <a:pt x="2426" y="4819"/>
                    <a:pt x="2590" y="4663"/>
                  </a:cubicBezTo>
                  <a:cubicBezTo>
                    <a:pt x="2753" y="4506"/>
                    <a:pt x="2769" y="4258"/>
                    <a:pt x="2625" y="4110"/>
                  </a:cubicBezTo>
                  <a:cubicBezTo>
                    <a:pt x="2526" y="4008"/>
                    <a:pt x="2378" y="3985"/>
                    <a:pt x="2241" y="4027"/>
                  </a:cubicBezTo>
                  <a:close/>
                  <a:moveTo>
                    <a:pt x="5233" y="2987"/>
                  </a:moveTo>
                  <a:cubicBezTo>
                    <a:pt x="4047" y="1802"/>
                    <a:pt x="4605" y="2359"/>
                    <a:pt x="3967" y="1720"/>
                  </a:cubicBezTo>
                  <a:cubicBezTo>
                    <a:pt x="3967" y="1720"/>
                    <a:pt x="3775" y="1529"/>
                    <a:pt x="3523" y="1640"/>
                  </a:cubicBezTo>
                  <a:cubicBezTo>
                    <a:pt x="3346" y="1718"/>
                    <a:pt x="3117" y="1824"/>
                    <a:pt x="2945" y="1905"/>
                  </a:cubicBezTo>
                  <a:cubicBezTo>
                    <a:pt x="2757" y="2004"/>
                    <a:pt x="2621" y="2034"/>
                    <a:pt x="2557" y="2034"/>
                  </a:cubicBezTo>
                  <a:cubicBezTo>
                    <a:pt x="2192" y="2031"/>
                    <a:pt x="1896" y="1738"/>
                    <a:pt x="1896" y="1373"/>
                  </a:cubicBezTo>
                  <a:cubicBezTo>
                    <a:pt x="1896" y="1137"/>
                    <a:pt x="2022" y="931"/>
                    <a:pt x="2209" y="814"/>
                  </a:cubicBezTo>
                  <a:cubicBezTo>
                    <a:pt x="2472" y="632"/>
                    <a:pt x="3078" y="310"/>
                    <a:pt x="3078" y="310"/>
                  </a:cubicBezTo>
                  <a:cubicBezTo>
                    <a:pt x="3078" y="310"/>
                    <a:pt x="2894" y="76"/>
                    <a:pt x="2489" y="76"/>
                  </a:cubicBezTo>
                  <a:cubicBezTo>
                    <a:pt x="2085" y="76"/>
                    <a:pt x="1240" y="629"/>
                    <a:pt x="1240" y="629"/>
                  </a:cubicBezTo>
                  <a:cubicBezTo>
                    <a:pt x="1240" y="629"/>
                    <a:pt x="1000" y="783"/>
                    <a:pt x="659" y="644"/>
                  </a:cubicBezTo>
                  <a:lnTo>
                    <a:pt x="0" y="415"/>
                  </a:lnTo>
                  <a:lnTo>
                    <a:pt x="0" y="2704"/>
                  </a:lnTo>
                  <a:cubicBezTo>
                    <a:pt x="0" y="2704"/>
                    <a:pt x="188" y="2758"/>
                    <a:pt x="357" y="2827"/>
                  </a:cubicBezTo>
                  <a:cubicBezTo>
                    <a:pt x="395" y="2719"/>
                    <a:pt x="457" y="2618"/>
                    <a:pt x="542" y="2535"/>
                  </a:cubicBezTo>
                  <a:cubicBezTo>
                    <a:pt x="822" y="2268"/>
                    <a:pt x="1287" y="2265"/>
                    <a:pt x="1542" y="2528"/>
                  </a:cubicBezTo>
                  <a:cubicBezTo>
                    <a:pt x="1619" y="2608"/>
                    <a:pt x="1673" y="2703"/>
                    <a:pt x="1700" y="2808"/>
                  </a:cubicBezTo>
                  <a:cubicBezTo>
                    <a:pt x="1803" y="2840"/>
                    <a:pt x="1896" y="2896"/>
                    <a:pt x="1971" y="2973"/>
                  </a:cubicBezTo>
                  <a:cubicBezTo>
                    <a:pt x="2048" y="3053"/>
                    <a:pt x="2101" y="3148"/>
                    <a:pt x="2129" y="3253"/>
                  </a:cubicBezTo>
                  <a:cubicBezTo>
                    <a:pt x="2231" y="3285"/>
                    <a:pt x="2324" y="3341"/>
                    <a:pt x="2399" y="3418"/>
                  </a:cubicBezTo>
                  <a:cubicBezTo>
                    <a:pt x="2484" y="3505"/>
                    <a:pt x="2540" y="3611"/>
                    <a:pt x="2566" y="3725"/>
                  </a:cubicBezTo>
                  <a:cubicBezTo>
                    <a:pt x="2674" y="3756"/>
                    <a:pt x="2771" y="3814"/>
                    <a:pt x="2849" y="3894"/>
                  </a:cubicBezTo>
                  <a:cubicBezTo>
                    <a:pt x="3002" y="4051"/>
                    <a:pt x="3056" y="4265"/>
                    <a:pt x="3023" y="4471"/>
                  </a:cubicBezTo>
                  <a:cubicBezTo>
                    <a:pt x="3024" y="4471"/>
                    <a:pt x="3024" y="4471"/>
                    <a:pt x="3024" y="4472"/>
                  </a:cubicBezTo>
                  <a:cubicBezTo>
                    <a:pt x="3027" y="4475"/>
                    <a:pt x="3119" y="4578"/>
                    <a:pt x="3177" y="4636"/>
                  </a:cubicBezTo>
                  <a:cubicBezTo>
                    <a:pt x="3290" y="4749"/>
                    <a:pt x="3475" y="4749"/>
                    <a:pt x="3588" y="4636"/>
                  </a:cubicBezTo>
                  <a:cubicBezTo>
                    <a:pt x="3700" y="4523"/>
                    <a:pt x="3701" y="4339"/>
                    <a:pt x="3588" y="4225"/>
                  </a:cubicBezTo>
                  <a:cubicBezTo>
                    <a:pt x="3584" y="4221"/>
                    <a:pt x="3180" y="3799"/>
                    <a:pt x="3213" y="3766"/>
                  </a:cubicBezTo>
                  <a:cubicBezTo>
                    <a:pt x="3245" y="3734"/>
                    <a:pt x="3759" y="4269"/>
                    <a:pt x="3769" y="4279"/>
                  </a:cubicBezTo>
                  <a:cubicBezTo>
                    <a:pt x="3882" y="4391"/>
                    <a:pt x="4066" y="4391"/>
                    <a:pt x="4179" y="4279"/>
                  </a:cubicBezTo>
                  <a:cubicBezTo>
                    <a:pt x="4292" y="4166"/>
                    <a:pt x="4292" y="3981"/>
                    <a:pt x="4179" y="3868"/>
                  </a:cubicBezTo>
                  <a:cubicBezTo>
                    <a:pt x="4174" y="3863"/>
                    <a:pt x="4151" y="3841"/>
                    <a:pt x="4142" y="3832"/>
                  </a:cubicBezTo>
                  <a:cubicBezTo>
                    <a:pt x="4142" y="3832"/>
                    <a:pt x="3632" y="3378"/>
                    <a:pt x="3671" y="3339"/>
                  </a:cubicBezTo>
                  <a:cubicBezTo>
                    <a:pt x="3710" y="3300"/>
                    <a:pt x="4343" y="3891"/>
                    <a:pt x="4345" y="3891"/>
                  </a:cubicBezTo>
                  <a:cubicBezTo>
                    <a:pt x="4458" y="3993"/>
                    <a:pt x="4634" y="3992"/>
                    <a:pt x="4743" y="3883"/>
                  </a:cubicBezTo>
                  <a:cubicBezTo>
                    <a:pt x="4850" y="3776"/>
                    <a:pt x="4852" y="3608"/>
                    <a:pt x="4758" y="3494"/>
                  </a:cubicBezTo>
                  <a:cubicBezTo>
                    <a:pt x="4756" y="3488"/>
                    <a:pt x="4275" y="2986"/>
                    <a:pt x="4312" y="2948"/>
                  </a:cubicBezTo>
                  <a:cubicBezTo>
                    <a:pt x="4351" y="2910"/>
                    <a:pt x="4826" y="3400"/>
                    <a:pt x="4827" y="3401"/>
                  </a:cubicBezTo>
                  <a:cubicBezTo>
                    <a:pt x="4940" y="3513"/>
                    <a:pt x="5124" y="3513"/>
                    <a:pt x="5238" y="3401"/>
                  </a:cubicBezTo>
                  <a:cubicBezTo>
                    <a:pt x="5350" y="3288"/>
                    <a:pt x="5350" y="3103"/>
                    <a:pt x="5238" y="2990"/>
                  </a:cubicBezTo>
                  <a:cubicBezTo>
                    <a:pt x="5236" y="2989"/>
                    <a:pt x="5234" y="2988"/>
                    <a:pt x="5233" y="2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íşḻîdê"/>
          <p:cNvGrpSpPr/>
          <p:nvPr/>
        </p:nvGrpSpPr>
        <p:grpSpPr>
          <a:xfrm>
            <a:off x="7090430" y="4999353"/>
            <a:ext cx="618453" cy="618455"/>
            <a:chOff x="4151784" y="2441972"/>
            <a:chExt cx="618454" cy="618454"/>
          </a:xfrm>
        </p:grpSpPr>
        <p:sp>
          <p:nvSpPr>
            <p:cNvPr id="51" name="íṥļïḓê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ṧlidè"/>
            <p:cNvSpPr/>
            <p:nvPr/>
          </p:nvSpPr>
          <p:spPr bwMode="auto">
            <a:xfrm>
              <a:off x="4308249" y="2598686"/>
              <a:ext cx="305523" cy="305024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ïṩļiḍe"/>
          <p:cNvGrpSpPr/>
          <p:nvPr/>
        </p:nvGrpSpPr>
        <p:grpSpPr>
          <a:xfrm>
            <a:off x="7090430" y="3325466"/>
            <a:ext cx="618453" cy="618455"/>
            <a:chOff x="4151784" y="2441972"/>
            <a:chExt cx="618454" cy="618454"/>
          </a:xfrm>
        </p:grpSpPr>
        <p:sp>
          <p:nvSpPr>
            <p:cNvPr id="54" name="íS1ïḋe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rgbClr val="FD72A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śḻiḓé"/>
            <p:cNvSpPr/>
            <p:nvPr/>
          </p:nvSpPr>
          <p:spPr bwMode="auto">
            <a:xfrm>
              <a:off x="4308249" y="2640294"/>
              <a:ext cx="305523" cy="221809"/>
            </a:xfrm>
            <a:custGeom>
              <a:avLst/>
              <a:gdLst>
                <a:gd name="connsiteX0" fmla="*/ 467299 w 608627"/>
                <a:gd name="connsiteY0" fmla="*/ 61262 h 441863"/>
                <a:gd name="connsiteX1" fmla="*/ 467299 w 608627"/>
                <a:gd name="connsiteY1" fmla="*/ 88065 h 441863"/>
                <a:gd name="connsiteX2" fmla="*/ 440549 w 608627"/>
                <a:gd name="connsiteY2" fmla="*/ 88065 h 441863"/>
                <a:gd name="connsiteX3" fmla="*/ 440549 w 608627"/>
                <a:gd name="connsiteY3" fmla="*/ 108704 h 441863"/>
                <a:gd name="connsiteX4" fmla="*/ 467299 w 608627"/>
                <a:gd name="connsiteY4" fmla="*/ 108704 h 441863"/>
                <a:gd name="connsiteX5" fmla="*/ 467299 w 608627"/>
                <a:gd name="connsiteY5" fmla="*/ 135508 h 441863"/>
                <a:gd name="connsiteX6" fmla="*/ 488064 w 608627"/>
                <a:gd name="connsiteY6" fmla="*/ 135508 h 441863"/>
                <a:gd name="connsiteX7" fmla="*/ 488064 w 608627"/>
                <a:gd name="connsiteY7" fmla="*/ 108704 h 441863"/>
                <a:gd name="connsiteX8" fmla="*/ 514814 w 608627"/>
                <a:gd name="connsiteY8" fmla="*/ 108704 h 441863"/>
                <a:gd name="connsiteX9" fmla="*/ 514814 w 608627"/>
                <a:gd name="connsiteY9" fmla="*/ 88065 h 441863"/>
                <a:gd name="connsiteX10" fmla="*/ 488064 w 608627"/>
                <a:gd name="connsiteY10" fmla="*/ 88065 h 441863"/>
                <a:gd name="connsiteX11" fmla="*/ 488064 w 608627"/>
                <a:gd name="connsiteY11" fmla="*/ 61262 h 441863"/>
                <a:gd name="connsiteX12" fmla="*/ 436901 w 608627"/>
                <a:gd name="connsiteY12" fmla="*/ 8309 h 441863"/>
                <a:gd name="connsiteX13" fmla="*/ 518555 w 608627"/>
                <a:gd name="connsiteY13" fmla="*/ 8309 h 441863"/>
                <a:gd name="connsiteX14" fmla="*/ 608627 w 608627"/>
                <a:gd name="connsiteY14" fmla="*/ 98245 h 441863"/>
                <a:gd name="connsiteX15" fmla="*/ 518555 w 608627"/>
                <a:gd name="connsiteY15" fmla="*/ 188180 h 441863"/>
                <a:gd name="connsiteX16" fmla="*/ 457478 w 608627"/>
                <a:gd name="connsiteY16" fmla="*/ 188180 h 441863"/>
                <a:gd name="connsiteX17" fmla="*/ 416043 w 608627"/>
                <a:gd name="connsiteY17" fmla="*/ 229459 h 441863"/>
                <a:gd name="connsiteX18" fmla="*/ 408467 w 608627"/>
                <a:gd name="connsiteY18" fmla="*/ 226377 h 441863"/>
                <a:gd name="connsiteX19" fmla="*/ 408467 w 608627"/>
                <a:gd name="connsiteY19" fmla="*/ 183511 h 441863"/>
                <a:gd name="connsiteX20" fmla="*/ 346829 w 608627"/>
                <a:gd name="connsiteY20" fmla="*/ 98245 h 441863"/>
                <a:gd name="connsiteX21" fmla="*/ 436901 w 608627"/>
                <a:gd name="connsiteY21" fmla="*/ 8309 h 441863"/>
                <a:gd name="connsiteX22" fmla="*/ 206408 w 608627"/>
                <a:gd name="connsiteY22" fmla="*/ 368 h 441863"/>
                <a:gd name="connsiteX23" fmla="*/ 256349 w 608627"/>
                <a:gd name="connsiteY23" fmla="*/ 10919 h 441863"/>
                <a:gd name="connsiteX24" fmla="*/ 280666 w 608627"/>
                <a:gd name="connsiteY24" fmla="*/ 33611 h 441863"/>
                <a:gd name="connsiteX25" fmla="*/ 307507 w 608627"/>
                <a:gd name="connsiteY25" fmla="*/ 118492 h 441863"/>
                <a:gd name="connsiteX26" fmla="*/ 305730 w 608627"/>
                <a:gd name="connsiteY26" fmla="*/ 126149 h 441863"/>
                <a:gd name="connsiteX27" fmla="*/ 312838 w 608627"/>
                <a:gd name="connsiteY27" fmla="*/ 161820 h 441863"/>
                <a:gd name="connsiteX28" fmla="*/ 295536 w 608627"/>
                <a:gd name="connsiteY28" fmla="*/ 191888 h 441863"/>
                <a:gd name="connsiteX29" fmla="*/ 283471 w 608627"/>
                <a:gd name="connsiteY29" fmla="*/ 224944 h 441863"/>
                <a:gd name="connsiteX30" fmla="*/ 283471 w 608627"/>
                <a:gd name="connsiteY30" fmla="*/ 266311 h 441863"/>
                <a:gd name="connsiteX31" fmla="*/ 285529 w 608627"/>
                <a:gd name="connsiteY31" fmla="*/ 269766 h 441863"/>
                <a:gd name="connsiteX32" fmla="*/ 410383 w 608627"/>
                <a:gd name="connsiteY32" fmla="*/ 349698 h 441863"/>
                <a:gd name="connsiteX33" fmla="*/ 425721 w 608627"/>
                <a:gd name="connsiteY33" fmla="*/ 382007 h 441863"/>
                <a:gd name="connsiteX34" fmla="*/ 425721 w 608627"/>
                <a:gd name="connsiteY34" fmla="*/ 441863 h 441863"/>
                <a:gd name="connsiteX35" fmla="*/ 240824 w 608627"/>
                <a:gd name="connsiteY35" fmla="*/ 441863 h 441863"/>
                <a:gd name="connsiteX36" fmla="*/ 222587 w 608627"/>
                <a:gd name="connsiteY36" fmla="*/ 358569 h 441863"/>
                <a:gd name="connsiteX37" fmla="*/ 212861 w 608627"/>
                <a:gd name="connsiteY37" fmla="*/ 304689 h 441863"/>
                <a:gd name="connsiteX38" fmla="*/ 203134 w 608627"/>
                <a:gd name="connsiteY38" fmla="*/ 358569 h 441863"/>
                <a:gd name="connsiteX39" fmla="*/ 184897 w 608627"/>
                <a:gd name="connsiteY39" fmla="*/ 441863 h 441863"/>
                <a:gd name="connsiteX40" fmla="*/ 0 w 608627"/>
                <a:gd name="connsiteY40" fmla="*/ 441863 h 441863"/>
                <a:gd name="connsiteX41" fmla="*/ 0 w 608627"/>
                <a:gd name="connsiteY41" fmla="*/ 382007 h 441863"/>
                <a:gd name="connsiteX42" fmla="*/ 15245 w 608627"/>
                <a:gd name="connsiteY42" fmla="*/ 349325 h 441863"/>
                <a:gd name="connsiteX43" fmla="*/ 140006 w 608627"/>
                <a:gd name="connsiteY43" fmla="*/ 269392 h 441863"/>
                <a:gd name="connsiteX44" fmla="*/ 142157 w 608627"/>
                <a:gd name="connsiteY44" fmla="*/ 265937 h 441863"/>
                <a:gd name="connsiteX45" fmla="*/ 142157 w 608627"/>
                <a:gd name="connsiteY45" fmla="*/ 224757 h 441863"/>
                <a:gd name="connsiteX46" fmla="*/ 130092 w 608627"/>
                <a:gd name="connsiteY46" fmla="*/ 191608 h 441863"/>
                <a:gd name="connsiteX47" fmla="*/ 112697 w 608627"/>
                <a:gd name="connsiteY47" fmla="*/ 161633 h 441863"/>
                <a:gd name="connsiteX48" fmla="*/ 119430 w 608627"/>
                <a:gd name="connsiteY48" fmla="*/ 125962 h 441863"/>
                <a:gd name="connsiteX49" fmla="*/ 117747 w 608627"/>
                <a:gd name="connsiteY49" fmla="*/ 118399 h 441863"/>
                <a:gd name="connsiteX50" fmla="*/ 117466 w 608627"/>
                <a:gd name="connsiteY50" fmla="*/ 76658 h 441863"/>
                <a:gd name="connsiteX51" fmla="*/ 141876 w 608627"/>
                <a:gd name="connsiteY51" fmla="*/ 33984 h 441863"/>
                <a:gd name="connsiteX52" fmla="*/ 164509 w 608627"/>
                <a:gd name="connsiteY52" fmla="*/ 15308 h 441863"/>
                <a:gd name="connsiteX53" fmla="*/ 186393 w 608627"/>
                <a:gd name="connsiteY53" fmla="*/ 4103 h 441863"/>
                <a:gd name="connsiteX54" fmla="*/ 206408 w 608627"/>
                <a:gd name="connsiteY54" fmla="*/ 368 h 44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8627" h="441863">
                  <a:moveTo>
                    <a:pt x="467299" y="61262"/>
                  </a:moveTo>
                  <a:lnTo>
                    <a:pt x="467299" y="88065"/>
                  </a:lnTo>
                  <a:lnTo>
                    <a:pt x="440549" y="88065"/>
                  </a:lnTo>
                  <a:lnTo>
                    <a:pt x="440549" y="108704"/>
                  </a:lnTo>
                  <a:lnTo>
                    <a:pt x="467299" y="108704"/>
                  </a:lnTo>
                  <a:lnTo>
                    <a:pt x="467299" y="135508"/>
                  </a:lnTo>
                  <a:lnTo>
                    <a:pt x="488064" y="135508"/>
                  </a:lnTo>
                  <a:lnTo>
                    <a:pt x="488064" y="108704"/>
                  </a:lnTo>
                  <a:lnTo>
                    <a:pt x="514814" y="108704"/>
                  </a:lnTo>
                  <a:lnTo>
                    <a:pt x="514814" y="88065"/>
                  </a:lnTo>
                  <a:lnTo>
                    <a:pt x="488064" y="88065"/>
                  </a:lnTo>
                  <a:lnTo>
                    <a:pt x="488064" y="61262"/>
                  </a:lnTo>
                  <a:close/>
                  <a:moveTo>
                    <a:pt x="436901" y="8309"/>
                  </a:moveTo>
                  <a:lnTo>
                    <a:pt x="518555" y="8309"/>
                  </a:lnTo>
                  <a:cubicBezTo>
                    <a:pt x="568315" y="8309"/>
                    <a:pt x="608627" y="48654"/>
                    <a:pt x="608627" y="98245"/>
                  </a:cubicBezTo>
                  <a:cubicBezTo>
                    <a:pt x="608627" y="147929"/>
                    <a:pt x="568315" y="188180"/>
                    <a:pt x="518555" y="188180"/>
                  </a:cubicBezTo>
                  <a:lnTo>
                    <a:pt x="457478" y="188180"/>
                  </a:lnTo>
                  <a:lnTo>
                    <a:pt x="416043" y="229459"/>
                  </a:lnTo>
                  <a:cubicBezTo>
                    <a:pt x="413331" y="232354"/>
                    <a:pt x="408467" y="230393"/>
                    <a:pt x="408467" y="226377"/>
                  </a:cubicBezTo>
                  <a:lnTo>
                    <a:pt x="408467" y="183511"/>
                  </a:lnTo>
                  <a:cubicBezTo>
                    <a:pt x="372644" y="171557"/>
                    <a:pt x="346829" y="137936"/>
                    <a:pt x="346829" y="98245"/>
                  </a:cubicBezTo>
                  <a:cubicBezTo>
                    <a:pt x="346829" y="48561"/>
                    <a:pt x="387142" y="8309"/>
                    <a:pt x="436901" y="8309"/>
                  </a:cubicBezTo>
                  <a:close/>
                  <a:moveTo>
                    <a:pt x="206408" y="368"/>
                  </a:moveTo>
                  <a:cubicBezTo>
                    <a:pt x="228105" y="-1500"/>
                    <a:pt x="244565" y="4009"/>
                    <a:pt x="256349" y="10919"/>
                  </a:cubicBezTo>
                  <a:cubicBezTo>
                    <a:pt x="273932" y="20818"/>
                    <a:pt x="280666" y="33611"/>
                    <a:pt x="280666" y="33611"/>
                  </a:cubicBezTo>
                  <a:cubicBezTo>
                    <a:pt x="280666" y="33611"/>
                    <a:pt x="321255" y="36505"/>
                    <a:pt x="307507" y="118492"/>
                  </a:cubicBezTo>
                  <a:cubicBezTo>
                    <a:pt x="307133" y="121013"/>
                    <a:pt x="306478" y="123628"/>
                    <a:pt x="305730" y="126149"/>
                  </a:cubicBezTo>
                  <a:cubicBezTo>
                    <a:pt x="313399" y="126149"/>
                    <a:pt x="321349" y="132125"/>
                    <a:pt x="312838" y="161820"/>
                  </a:cubicBezTo>
                  <a:cubicBezTo>
                    <a:pt x="306291" y="184978"/>
                    <a:pt x="300119" y="191514"/>
                    <a:pt x="295536" y="191888"/>
                  </a:cubicBezTo>
                  <a:cubicBezTo>
                    <a:pt x="293946" y="202440"/>
                    <a:pt x="289831" y="214019"/>
                    <a:pt x="283471" y="224944"/>
                  </a:cubicBezTo>
                  <a:lnTo>
                    <a:pt x="283471" y="266311"/>
                  </a:lnTo>
                  <a:cubicBezTo>
                    <a:pt x="283471" y="267805"/>
                    <a:pt x="284220" y="269205"/>
                    <a:pt x="285529" y="269766"/>
                  </a:cubicBezTo>
                  <a:cubicBezTo>
                    <a:pt x="297500" y="275555"/>
                    <a:pt x="356139" y="305156"/>
                    <a:pt x="410383" y="349698"/>
                  </a:cubicBezTo>
                  <a:cubicBezTo>
                    <a:pt x="420110" y="357729"/>
                    <a:pt x="425628" y="369775"/>
                    <a:pt x="425721" y="382007"/>
                  </a:cubicBezTo>
                  <a:lnTo>
                    <a:pt x="425721" y="441863"/>
                  </a:lnTo>
                  <a:lnTo>
                    <a:pt x="240824" y="441863"/>
                  </a:lnTo>
                  <a:lnTo>
                    <a:pt x="222587" y="358569"/>
                  </a:lnTo>
                  <a:cubicBezTo>
                    <a:pt x="259342" y="307117"/>
                    <a:pt x="219688" y="304689"/>
                    <a:pt x="212861" y="304689"/>
                  </a:cubicBezTo>
                  <a:cubicBezTo>
                    <a:pt x="205846" y="304689"/>
                    <a:pt x="166192" y="307117"/>
                    <a:pt x="203134" y="358569"/>
                  </a:cubicBezTo>
                  <a:lnTo>
                    <a:pt x="184897" y="441863"/>
                  </a:lnTo>
                  <a:lnTo>
                    <a:pt x="0" y="441863"/>
                  </a:lnTo>
                  <a:lnTo>
                    <a:pt x="0" y="382007"/>
                  </a:lnTo>
                  <a:cubicBezTo>
                    <a:pt x="0" y="369401"/>
                    <a:pt x="5518" y="357355"/>
                    <a:pt x="15245" y="349325"/>
                  </a:cubicBezTo>
                  <a:cubicBezTo>
                    <a:pt x="69582" y="304783"/>
                    <a:pt x="128222" y="275275"/>
                    <a:pt x="140006" y="269392"/>
                  </a:cubicBezTo>
                  <a:cubicBezTo>
                    <a:pt x="141315" y="268832"/>
                    <a:pt x="142157" y="267431"/>
                    <a:pt x="142157" y="265937"/>
                  </a:cubicBezTo>
                  <a:lnTo>
                    <a:pt x="142157" y="224757"/>
                  </a:lnTo>
                  <a:cubicBezTo>
                    <a:pt x="135797" y="213645"/>
                    <a:pt x="131682" y="202066"/>
                    <a:pt x="130092" y="191608"/>
                  </a:cubicBezTo>
                  <a:cubicBezTo>
                    <a:pt x="125416" y="191234"/>
                    <a:pt x="119337" y="184791"/>
                    <a:pt x="112697" y="161633"/>
                  </a:cubicBezTo>
                  <a:cubicBezTo>
                    <a:pt x="104373" y="132312"/>
                    <a:pt x="111855" y="126149"/>
                    <a:pt x="119430" y="125962"/>
                  </a:cubicBezTo>
                  <a:cubicBezTo>
                    <a:pt x="118869" y="123534"/>
                    <a:pt x="118215" y="120920"/>
                    <a:pt x="117747" y="118399"/>
                  </a:cubicBezTo>
                  <a:cubicBezTo>
                    <a:pt x="114754" y="103551"/>
                    <a:pt x="114006" y="89918"/>
                    <a:pt x="117466" y="76658"/>
                  </a:cubicBezTo>
                  <a:cubicBezTo>
                    <a:pt x="121675" y="59010"/>
                    <a:pt x="131214" y="44909"/>
                    <a:pt x="141876" y="33984"/>
                  </a:cubicBezTo>
                  <a:cubicBezTo>
                    <a:pt x="148610" y="26794"/>
                    <a:pt x="156372" y="20444"/>
                    <a:pt x="164509" y="15308"/>
                  </a:cubicBezTo>
                  <a:cubicBezTo>
                    <a:pt x="171056" y="10733"/>
                    <a:pt x="178444" y="6811"/>
                    <a:pt x="186393" y="4103"/>
                  </a:cubicBezTo>
                  <a:cubicBezTo>
                    <a:pt x="192660" y="2142"/>
                    <a:pt x="199393" y="741"/>
                    <a:pt x="206408" y="3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îṥlïḑe"/>
          <p:cNvGrpSpPr/>
          <p:nvPr/>
        </p:nvGrpSpPr>
        <p:grpSpPr>
          <a:xfrm>
            <a:off x="7090430" y="1655377"/>
            <a:ext cx="618453" cy="618455"/>
            <a:chOff x="4151784" y="2441972"/>
            <a:chExt cx="618454" cy="618454"/>
          </a:xfrm>
        </p:grpSpPr>
        <p:sp>
          <p:nvSpPr>
            <p:cNvPr id="28" name="ïṩļíḋè"/>
            <p:cNvSpPr/>
            <p:nvPr/>
          </p:nvSpPr>
          <p:spPr>
            <a:xfrm>
              <a:off x="4151784" y="2441972"/>
              <a:ext cx="618454" cy="61845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sļíďe"/>
            <p:cNvSpPr/>
            <p:nvPr/>
          </p:nvSpPr>
          <p:spPr bwMode="auto">
            <a:xfrm>
              <a:off x="4308249" y="2605512"/>
              <a:ext cx="305523" cy="291374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îŝ1íḑè"/>
          <p:cNvGrpSpPr/>
          <p:nvPr/>
        </p:nvGrpSpPr>
        <p:grpSpPr>
          <a:xfrm>
            <a:off x="1606043" y="2228668"/>
            <a:ext cx="2868068" cy="1398667"/>
            <a:chOff x="682115" y="2325931"/>
            <a:chExt cx="2868068" cy="1398667"/>
          </a:xfrm>
        </p:grpSpPr>
        <p:sp>
          <p:nvSpPr>
            <p:cNvPr id="26" name="ïṧḻíḓè"/>
            <p:cNvSpPr txBox="1"/>
            <p:nvPr/>
          </p:nvSpPr>
          <p:spPr>
            <a:xfrm>
              <a:off x="682115" y="2797752"/>
              <a:ext cx="2868068" cy="926846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ïṥḻïḑe"/>
            <p:cNvSpPr txBox="1"/>
            <p:nvPr/>
          </p:nvSpPr>
          <p:spPr>
            <a:xfrm>
              <a:off x="682115" y="2325931"/>
              <a:ext cx="2403773" cy="471820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îṣḷîďe"/>
          <p:cNvGrpSpPr/>
          <p:nvPr/>
        </p:nvGrpSpPr>
        <p:grpSpPr>
          <a:xfrm>
            <a:off x="1606043" y="3883393"/>
            <a:ext cx="2868068" cy="1398667"/>
            <a:chOff x="682115" y="2325931"/>
            <a:chExt cx="2868068" cy="1398667"/>
          </a:xfrm>
        </p:grpSpPr>
        <p:sp>
          <p:nvSpPr>
            <p:cNvPr id="24" name="î$ļíďe"/>
            <p:cNvSpPr txBox="1"/>
            <p:nvPr/>
          </p:nvSpPr>
          <p:spPr>
            <a:xfrm>
              <a:off x="682115" y="2797752"/>
              <a:ext cx="2868068" cy="926846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ïSḷide"/>
            <p:cNvSpPr txBox="1"/>
            <p:nvPr/>
          </p:nvSpPr>
          <p:spPr>
            <a:xfrm>
              <a:off x="682115" y="2325931"/>
              <a:ext cx="2403773" cy="471820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işľîḍe"/>
          <p:cNvGrpSpPr/>
          <p:nvPr/>
        </p:nvGrpSpPr>
        <p:grpSpPr>
          <a:xfrm>
            <a:off x="7813149" y="1333517"/>
            <a:ext cx="2889813" cy="1398667"/>
            <a:chOff x="775782" y="2325931"/>
            <a:chExt cx="2889813" cy="1398667"/>
          </a:xfrm>
        </p:grpSpPr>
        <p:sp>
          <p:nvSpPr>
            <p:cNvPr id="22" name="íşļïďe"/>
            <p:cNvSpPr txBox="1"/>
            <p:nvPr/>
          </p:nvSpPr>
          <p:spPr>
            <a:xfrm>
              <a:off x="775782" y="2797752"/>
              <a:ext cx="2889813" cy="926846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ïS1ïďè"/>
            <p:cNvSpPr txBox="1"/>
            <p:nvPr/>
          </p:nvSpPr>
          <p:spPr>
            <a:xfrm>
              <a:off x="986795" y="2325931"/>
              <a:ext cx="2325706" cy="471820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>
              <a:normAutofit/>
            </a:bodyPr>
            <a:lstStyle/>
            <a:p>
              <a:r>
                <a:rPr lang="zh-CN" altLang="en-US" b="1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ïṩ1îdè"/>
          <p:cNvGrpSpPr/>
          <p:nvPr/>
        </p:nvGrpSpPr>
        <p:grpSpPr>
          <a:xfrm>
            <a:off x="7742109" y="2997869"/>
            <a:ext cx="2889813" cy="1398667"/>
            <a:chOff x="422688" y="2325931"/>
            <a:chExt cx="2889813" cy="1398667"/>
          </a:xfrm>
        </p:grpSpPr>
        <p:sp>
          <p:nvSpPr>
            <p:cNvPr id="20" name="íṡļíḋè"/>
            <p:cNvSpPr txBox="1"/>
            <p:nvPr/>
          </p:nvSpPr>
          <p:spPr>
            <a:xfrm>
              <a:off x="422688" y="2797752"/>
              <a:ext cx="2889813" cy="926846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îşḻíďê"/>
            <p:cNvSpPr txBox="1"/>
            <p:nvPr/>
          </p:nvSpPr>
          <p:spPr>
            <a:xfrm>
              <a:off x="682115" y="2325931"/>
              <a:ext cx="2313750" cy="471820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ïṧ1iḍé"/>
          <p:cNvGrpSpPr/>
          <p:nvPr/>
        </p:nvGrpSpPr>
        <p:grpSpPr>
          <a:xfrm>
            <a:off x="7828688" y="4744959"/>
            <a:ext cx="2889813" cy="1398667"/>
            <a:chOff x="589372" y="2325931"/>
            <a:chExt cx="2889813" cy="1398667"/>
          </a:xfrm>
        </p:grpSpPr>
        <p:sp>
          <p:nvSpPr>
            <p:cNvPr id="18" name="ïšlíḑê"/>
            <p:cNvSpPr txBox="1"/>
            <p:nvPr/>
          </p:nvSpPr>
          <p:spPr>
            <a:xfrm>
              <a:off x="589372" y="2797752"/>
              <a:ext cx="2889813" cy="926846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ṧḷîdê"/>
            <p:cNvSpPr txBox="1"/>
            <p:nvPr/>
          </p:nvSpPr>
          <p:spPr>
            <a:xfrm>
              <a:off x="827981" y="2325931"/>
              <a:ext cx="2167884" cy="471820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59094" y="2354817"/>
            <a:ext cx="2233336" cy="3410503"/>
            <a:chOff x="793725" y="1766112"/>
            <a:chExt cx="1675002" cy="2557877"/>
          </a:xfrm>
        </p:grpSpPr>
        <p:sp>
          <p:nvSpPr>
            <p:cNvPr id="39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92000" tIns="2544000" rIns="192000" bIns="8128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0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21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26228" y="2354817"/>
            <a:ext cx="2233333" cy="3410503"/>
            <a:chOff x="2719075" y="1766112"/>
            <a:chExt cx="1675000" cy="2557877"/>
          </a:xfrm>
        </p:grpSpPr>
        <p:sp>
          <p:nvSpPr>
            <p:cNvPr id="42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92000" tIns="2544000" rIns="192000" bIns="8128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3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21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61341" y="2354817"/>
            <a:ext cx="2233335" cy="3410503"/>
            <a:chOff x="4695410" y="1766112"/>
            <a:chExt cx="1675001" cy="2557877"/>
          </a:xfrm>
        </p:grpSpPr>
        <p:sp>
          <p:nvSpPr>
            <p:cNvPr id="45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92000" tIns="2544000" rIns="192000" bIns="8128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6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21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902387" y="2354817"/>
            <a:ext cx="2233335" cy="3410503"/>
            <a:chOff x="6676194" y="1766112"/>
            <a:chExt cx="1675001" cy="2557877"/>
          </a:xfrm>
        </p:grpSpPr>
        <p:sp>
          <p:nvSpPr>
            <p:cNvPr id="48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92000" tIns="2544000" rIns="192000" bIns="81280" anchor="t" anchorCtr="1" compatLnSpc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49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21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1" y="1145234"/>
            <a:ext cx="11402283" cy="950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ľîďè"/>
          <p:cNvSpPr/>
          <p:nvPr/>
        </p:nvSpPr>
        <p:spPr>
          <a:xfrm>
            <a:off x="5054383" y="2167682"/>
            <a:ext cx="2070380" cy="2064660"/>
          </a:xfrm>
          <a:custGeom>
            <a:avLst/>
            <a:gdLst/>
            <a:ahLst/>
            <a:cxnLst>
              <a:cxn ang="0">
                <a:pos x="0" y="1219200"/>
              </a:cxn>
              <a:cxn ang="0">
                <a:pos x="1219200" y="0"/>
              </a:cxn>
              <a:cxn ang="0">
                <a:pos x="2438400" y="1219200"/>
              </a:cxn>
              <a:cxn ang="0">
                <a:pos x="1219200" y="2438400"/>
              </a:cxn>
              <a:cxn ang="0">
                <a:pos x="0" y="1219200"/>
              </a:cxn>
              <a:cxn ang="0">
                <a:pos x="234477" y="1219200"/>
              </a:cxn>
              <a:cxn ang="0">
                <a:pos x="1219200" y="2203923"/>
              </a:cxn>
              <a:cxn ang="0">
                <a:pos x="2203923" y="1219200"/>
              </a:cxn>
              <a:cxn ang="0">
                <a:pos x="1219200" y="234477"/>
              </a:cxn>
              <a:cxn ang="0">
                <a:pos x="234477" y="1219200"/>
              </a:cxn>
            </a:cxnLst>
            <a:rect l="0" t="0" r="0" b="0"/>
            <a:pathLst>
              <a:path w="2438400" h="2438400">
                <a:moveTo>
                  <a:pt x="0" y="1219200"/>
                </a:moveTo>
                <a:cubicBezTo>
                  <a:pt x="0" y="545854"/>
                  <a:pt x="545854" y="0"/>
                  <a:pt x="1219200" y="0"/>
                </a:cubicBez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lose/>
                <a:moveTo>
                  <a:pt x="234477" y="1219200"/>
                </a:moveTo>
                <a:cubicBezTo>
                  <a:pt x="234477" y="1763047"/>
                  <a:pt x="675353" y="2203923"/>
                  <a:pt x="1219200" y="2203923"/>
                </a:cubicBezTo>
                <a:cubicBezTo>
                  <a:pt x="1763047" y="2203923"/>
                  <a:pt x="2203923" y="1763047"/>
                  <a:pt x="2203923" y="1219200"/>
                </a:cubicBezTo>
                <a:cubicBezTo>
                  <a:pt x="2203923" y="675353"/>
                  <a:pt x="1763047" y="234477"/>
                  <a:pt x="1219200" y="234477"/>
                </a:cubicBezTo>
                <a:cubicBezTo>
                  <a:pt x="675353" y="234477"/>
                  <a:pt x="234477" y="675353"/>
                  <a:pt x="234477" y="1219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lIns="91440" tIns="45720" rIns="91440" bIns="45720"/>
          <a:lstStyle/>
          <a:p>
            <a:endParaRPr lang="zh-CN" altLang="en-US" sz="935" noProof="1">
              <a:solidFill>
                <a:srgbClr val="74495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ïṧľîḓé"/>
          <p:cNvSpPr/>
          <p:nvPr/>
        </p:nvSpPr>
        <p:spPr>
          <a:xfrm>
            <a:off x="5448538" y="2561960"/>
            <a:ext cx="1277829" cy="1271865"/>
          </a:xfrm>
          <a:custGeom>
            <a:avLst/>
            <a:gdLst/>
            <a:ahLst/>
            <a:cxnLst>
              <a:cxn ang="0">
                <a:pos x="0" y="749300"/>
              </a:cxn>
              <a:cxn ang="0">
                <a:pos x="749300" y="0"/>
              </a:cxn>
              <a:cxn ang="0">
                <a:pos x="1498600" y="749300"/>
              </a:cxn>
              <a:cxn ang="0">
                <a:pos x="749300" y="1498600"/>
              </a:cxn>
              <a:cxn ang="0">
                <a:pos x="0" y="749300"/>
              </a:cxn>
              <a:cxn ang="0">
                <a:pos x="239057" y="749300"/>
              </a:cxn>
              <a:cxn ang="0">
                <a:pos x="749300" y="1259543"/>
              </a:cxn>
              <a:cxn ang="0">
                <a:pos x="1259543" y="749300"/>
              </a:cxn>
              <a:cxn ang="0">
                <a:pos x="749300" y="239057"/>
              </a:cxn>
              <a:cxn ang="0">
                <a:pos x="239057" y="749300"/>
              </a:cxn>
            </a:cxnLst>
            <a:rect l="0" t="0" r="0" b="0"/>
            <a:pathLst>
              <a:path w="1498600" h="1498600">
                <a:moveTo>
                  <a:pt x="0" y="749300"/>
                </a:moveTo>
                <a:cubicBezTo>
                  <a:pt x="0" y="335473"/>
                  <a:pt x="335473" y="0"/>
                  <a:pt x="749300" y="0"/>
                </a:cubicBezTo>
                <a:cubicBezTo>
                  <a:pt x="1163127" y="0"/>
                  <a:pt x="1498600" y="335473"/>
                  <a:pt x="1498600" y="749300"/>
                </a:cubicBezTo>
                <a:cubicBezTo>
                  <a:pt x="1498600" y="1163127"/>
                  <a:pt x="1163127" y="1498600"/>
                  <a:pt x="749300" y="1498600"/>
                </a:cubicBezTo>
                <a:cubicBezTo>
                  <a:pt x="335473" y="1498600"/>
                  <a:pt x="0" y="1163127"/>
                  <a:pt x="0" y="749300"/>
                </a:cubicBezTo>
                <a:close/>
                <a:moveTo>
                  <a:pt x="239057" y="749300"/>
                </a:moveTo>
                <a:cubicBezTo>
                  <a:pt x="239057" y="1031099"/>
                  <a:pt x="467501" y="1259543"/>
                  <a:pt x="749300" y="1259543"/>
                </a:cubicBezTo>
                <a:cubicBezTo>
                  <a:pt x="1031099" y="1259543"/>
                  <a:pt x="1259543" y="1031099"/>
                  <a:pt x="1259543" y="749300"/>
                </a:cubicBezTo>
                <a:cubicBezTo>
                  <a:pt x="1259543" y="467501"/>
                  <a:pt x="1031099" y="239057"/>
                  <a:pt x="749300" y="239057"/>
                </a:cubicBezTo>
                <a:cubicBezTo>
                  <a:pt x="467501" y="239057"/>
                  <a:pt x="239057" y="467501"/>
                  <a:pt x="239057" y="7493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 lIns="91440" tIns="45720" rIns="91440" bIns="45720"/>
          <a:lstStyle/>
          <a:p>
            <a:endParaRPr lang="zh-CN" altLang="en-US" sz="935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śḻíḓè"/>
          <p:cNvSpPr/>
          <p:nvPr/>
        </p:nvSpPr>
        <p:spPr>
          <a:xfrm>
            <a:off x="5838456" y="2947757"/>
            <a:ext cx="500113" cy="502387"/>
          </a:xfrm>
          <a:custGeom>
            <a:avLst/>
            <a:gdLst/>
            <a:ahLst/>
            <a:cxnLst>
              <a:cxn ang="0">
                <a:pos x="0" y="292100"/>
              </a:cxn>
              <a:cxn ang="0">
                <a:pos x="292100" y="0"/>
              </a:cxn>
              <a:cxn ang="0">
                <a:pos x="584200" y="292100"/>
              </a:cxn>
              <a:cxn ang="0">
                <a:pos x="292100" y="584200"/>
              </a:cxn>
              <a:cxn ang="0">
                <a:pos x="0" y="292100"/>
              </a:cxn>
              <a:cxn ang="0">
                <a:pos x="172795" y="292100"/>
              </a:cxn>
              <a:cxn ang="0">
                <a:pos x="292100" y="411405"/>
              </a:cxn>
              <a:cxn ang="0">
                <a:pos x="411405" y="292100"/>
              </a:cxn>
              <a:cxn ang="0">
                <a:pos x="292100" y="172795"/>
              </a:cxn>
              <a:cxn ang="0">
                <a:pos x="172795" y="292100"/>
              </a:cxn>
            </a:cxnLst>
            <a:rect l="0" t="0" r="0" b="0"/>
            <a:pathLst>
              <a:path w="584200" h="584200">
                <a:moveTo>
                  <a:pt x="0" y="292100"/>
                </a:moveTo>
                <a:cubicBezTo>
                  <a:pt x="0" y="130778"/>
                  <a:pt x="130778" y="0"/>
                  <a:pt x="292100" y="0"/>
                </a:cubicBezTo>
                <a:cubicBezTo>
                  <a:pt x="453422" y="0"/>
                  <a:pt x="584200" y="130778"/>
                  <a:pt x="584200" y="292100"/>
                </a:cubicBezTo>
                <a:cubicBezTo>
                  <a:pt x="584200" y="453422"/>
                  <a:pt x="453422" y="584200"/>
                  <a:pt x="292100" y="584200"/>
                </a:cubicBezTo>
                <a:cubicBezTo>
                  <a:pt x="130778" y="584200"/>
                  <a:pt x="0" y="453422"/>
                  <a:pt x="0" y="292100"/>
                </a:cubicBezTo>
                <a:close/>
                <a:moveTo>
                  <a:pt x="172795" y="292100"/>
                </a:moveTo>
                <a:cubicBezTo>
                  <a:pt x="172795" y="357990"/>
                  <a:pt x="226210" y="411405"/>
                  <a:pt x="292100" y="411405"/>
                </a:cubicBezTo>
                <a:cubicBezTo>
                  <a:pt x="357990" y="411405"/>
                  <a:pt x="411405" y="357990"/>
                  <a:pt x="411405" y="292100"/>
                </a:cubicBezTo>
                <a:cubicBezTo>
                  <a:pt x="411405" y="226210"/>
                  <a:pt x="357990" y="172795"/>
                  <a:pt x="292100" y="172795"/>
                </a:cubicBezTo>
                <a:cubicBezTo>
                  <a:pt x="226210" y="172795"/>
                  <a:pt x="172795" y="226210"/>
                  <a:pt x="172795" y="2921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lIns="91440" tIns="45720" rIns="91440" bIns="45720"/>
          <a:lstStyle/>
          <a:p>
            <a:endParaRPr lang="zh-CN" altLang="en-US" sz="935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48369" y="2304785"/>
            <a:ext cx="3558179" cy="2308367"/>
            <a:chOff x="3185681" y="1728588"/>
            <a:chExt cx="2668634" cy="1731275"/>
          </a:xfrm>
        </p:grpSpPr>
        <p:grpSp>
          <p:nvGrpSpPr>
            <p:cNvPr id="2" name="组合 1"/>
            <p:cNvGrpSpPr/>
            <p:nvPr/>
          </p:nvGrpSpPr>
          <p:grpSpPr>
            <a:xfrm>
              <a:off x="3185681" y="1914325"/>
              <a:ext cx="1229922" cy="374417"/>
              <a:chOff x="3185681" y="1914325"/>
              <a:chExt cx="1229922" cy="374417"/>
            </a:xfrm>
          </p:grpSpPr>
          <p:sp>
            <p:nvSpPr>
              <p:cNvPr id="9" name="îŝ1îḍè"/>
              <p:cNvSpPr/>
              <p:nvPr/>
            </p:nvSpPr>
            <p:spPr>
              <a:xfrm rot="840000">
                <a:off x="3498555" y="2196531"/>
                <a:ext cx="917048" cy="9221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lIns="90625" tIns="45311" rIns="90625" bIns="45311" anchor="ctr"/>
              <a:lstStyle/>
              <a:p>
                <a:pPr algn="ctr"/>
                <a:endParaRPr lang="zh-CN" altLang="en-US" sz="1335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ïṡḻïďê"/>
              <p:cNvSpPr/>
              <p:nvPr/>
            </p:nvSpPr>
            <p:spPr>
              <a:xfrm>
                <a:off x="3185681" y="1914325"/>
                <a:ext cx="366075" cy="366074"/>
              </a:xfrm>
              <a:prstGeom prst="ellips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135" dirty="0">
                    <a:cs typeface="+mn-ea"/>
                    <a:sym typeface="+mn-lt"/>
                  </a:rPr>
                  <a:t>Q1</a:t>
                </a:r>
                <a:endParaRPr sz="213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112522" y="1728588"/>
              <a:ext cx="741793" cy="366074"/>
              <a:chOff x="5112522" y="1728588"/>
              <a:chExt cx="741793" cy="366074"/>
            </a:xfrm>
          </p:grpSpPr>
          <p:sp>
            <p:nvSpPr>
              <p:cNvPr id="6" name="î$ľidè"/>
              <p:cNvSpPr/>
              <p:nvPr/>
            </p:nvSpPr>
            <p:spPr>
              <a:xfrm rot="20340000">
                <a:off x="5112522" y="1977112"/>
                <a:ext cx="459320" cy="9698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</a:ln>
            </p:spPr>
            <p:txBody>
              <a:bodyPr lIns="90625" tIns="45311" rIns="90625" bIns="45311" anchor="ctr"/>
              <a:lstStyle/>
              <a:p>
                <a:pPr algn="ctr"/>
                <a:endParaRPr lang="zh-CN" altLang="en-US" sz="1335" noProof="1">
                  <a:solidFill>
                    <a:srgbClr val="74495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ïṩ1íďê"/>
              <p:cNvSpPr/>
              <p:nvPr/>
            </p:nvSpPr>
            <p:spPr>
              <a:xfrm>
                <a:off x="5488240" y="1728588"/>
                <a:ext cx="366075" cy="366074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135" dirty="0">
                    <a:cs typeface="+mn-ea"/>
                    <a:sym typeface="+mn-lt"/>
                  </a:rPr>
                  <a:t>Q3</a:t>
                </a:r>
                <a:endParaRPr sz="213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896370" y="2614635"/>
              <a:ext cx="457242" cy="845228"/>
              <a:chOff x="4896370" y="2614635"/>
              <a:chExt cx="457242" cy="845228"/>
            </a:xfrm>
          </p:grpSpPr>
          <p:sp>
            <p:nvSpPr>
              <p:cNvPr id="8" name="iś1iďé"/>
              <p:cNvSpPr/>
              <p:nvPr/>
            </p:nvSpPr>
            <p:spPr>
              <a:xfrm rot="3420000">
                <a:off x="4599058" y="2911947"/>
                <a:ext cx="691575" cy="9695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lIns="90625" tIns="45311" rIns="90625" bIns="45311" anchor="ctr"/>
              <a:lstStyle/>
              <a:p>
                <a:pPr algn="ctr"/>
                <a:endParaRPr lang="zh-CN" altLang="en-US" sz="1335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i$ḻide"/>
              <p:cNvSpPr/>
              <p:nvPr/>
            </p:nvSpPr>
            <p:spPr>
              <a:xfrm>
                <a:off x="4987537" y="3093789"/>
                <a:ext cx="366075" cy="366074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135" dirty="0">
                    <a:cs typeface="+mn-ea"/>
                    <a:sym typeface="+mn-lt"/>
                  </a:rPr>
                  <a:t>Q2</a:t>
                </a:r>
                <a:endParaRPr sz="213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40703" y="2021886"/>
            <a:ext cx="10780580" cy="3563396"/>
            <a:chOff x="554931" y="1516414"/>
            <a:chExt cx="8085435" cy="2672547"/>
          </a:xfrm>
        </p:grpSpPr>
        <p:sp>
          <p:nvSpPr>
            <p:cNvPr id="13" name="íṩḻïḍé"/>
            <p:cNvSpPr txBox="1"/>
            <p:nvPr/>
          </p:nvSpPr>
          <p:spPr>
            <a:xfrm>
              <a:off x="6474186" y="1870279"/>
              <a:ext cx="2166180" cy="77374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íšḻïḋe"/>
            <p:cNvSpPr txBox="1"/>
            <p:nvPr/>
          </p:nvSpPr>
          <p:spPr>
            <a:xfrm>
              <a:off x="6474186" y="1516414"/>
              <a:ext cx="2166180" cy="353865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Sḷiḋê"/>
            <p:cNvSpPr/>
            <p:nvPr/>
          </p:nvSpPr>
          <p:spPr bwMode="auto">
            <a:xfrm>
              <a:off x="6061499" y="1623568"/>
              <a:ext cx="356295" cy="34934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43776" tIns="121888" rIns="243776" bIns="1218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5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$liḍè"/>
            <p:cNvSpPr txBox="1"/>
            <p:nvPr/>
          </p:nvSpPr>
          <p:spPr>
            <a:xfrm>
              <a:off x="6114541" y="3524451"/>
              <a:ext cx="2525825" cy="66451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íšľidé"/>
            <p:cNvSpPr txBox="1"/>
            <p:nvPr/>
          </p:nvSpPr>
          <p:spPr>
            <a:xfrm>
              <a:off x="6114541" y="3170586"/>
              <a:ext cx="2525825" cy="353865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ṩļïḋe"/>
            <p:cNvSpPr/>
            <p:nvPr/>
          </p:nvSpPr>
          <p:spPr bwMode="auto">
            <a:xfrm>
              <a:off x="5640184" y="3277740"/>
              <a:ext cx="356295" cy="34934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43776" tIns="121888" rIns="243776" bIns="1218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5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Sḻíḑe"/>
            <p:cNvSpPr txBox="1"/>
            <p:nvPr/>
          </p:nvSpPr>
          <p:spPr>
            <a:xfrm>
              <a:off x="1029288" y="2055495"/>
              <a:ext cx="2173514" cy="955005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 sz="900"/>
              </a:lvl1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Slïḓê"/>
            <p:cNvSpPr txBox="1"/>
            <p:nvPr/>
          </p:nvSpPr>
          <p:spPr>
            <a:xfrm>
              <a:off x="1029288" y="1701630"/>
              <a:ext cx="2173514" cy="353865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şḻiḑê"/>
            <p:cNvSpPr/>
            <p:nvPr/>
          </p:nvSpPr>
          <p:spPr bwMode="auto">
            <a:xfrm>
              <a:off x="554931" y="1808784"/>
              <a:ext cx="356295" cy="34934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43776" tIns="121888" rIns="243776" bIns="1218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95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ïšľíḋè"/>
          <p:cNvGrpSpPr/>
          <p:nvPr/>
        </p:nvGrpSpPr>
        <p:grpSpPr>
          <a:xfrm>
            <a:off x="1019057" y="4626619"/>
            <a:ext cx="1369996" cy="687197"/>
            <a:chOff x="791320" y="3416514"/>
            <a:chExt cx="1369996" cy="687197"/>
          </a:xfrm>
        </p:grpSpPr>
        <p:sp>
          <p:nvSpPr>
            <p:cNvPr id="31" name="ïś1îḑé"/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wrap="none" lIns="121896" tIns="60948" rIns="121896" bIns="60948" numCol="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222</a:t>
              </a:r>
              <a:r>
                <a:rPr lang="en-US" sz="72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32" name="isḻiḍê"/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2135" dirty="0"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21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546039" y="4626619"/>
            <a:ext cx="0" cy="69754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išḷíḍê"/>
          <p:cNvGrpSpPr/>
          <p:nvPr/>
        </p:nvGrpSpPr>
        <p:grpSpPr>
          <a:xfrm>
            <a:off x="2703028" y="4626619"/>
            <a:ext cx="1369996" cy="687197"/>
            <a:chOff x="791320" y="3416514"/>
            <a:chExt cx="1369996" cy="687197"/>
          </a:xfrm>
        </p:grpSpPr>
        <p:sp>
          <p:nvSpPr>
            <p:cNvPr id="29" name="íŝḷïḑè"/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wrap="none" lIns="121896" tIns="60948" rIns="121896" bIns="60948" numCol="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72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322</a:t>
              </a:r>
              <a:r>
                <a:rPr lang="en-US" sz="72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30" name="ïSḷidè"/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2135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2135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230010" y="4626619"/>
            <a:ext cx="0" cy="69754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iṩľîḍé"/>
          <p:cNvGrpSpPr/>
          <p:nvPr/>
        </p:nvGrpSpPr>
        <p:grpSpPr>
          <a:xfrm>
            <a:off x="4386996" y="4626619"/>
            <a:ext cx="1369996" cy="687197"/>
            <a:chOff x="791320" y="3416514"/>
            <a:chExt cx="1369996" cy="687197"/>
          </a:xfrm>
        </p:grpSpPr>
        <p:sp>
          <p:nvSpPr>
            <p:cNvPr id="27" name="iṡlíďe"/>
            <p:cNvSpPr txBox="1"/>
            <p:nvPr/>
          </p:nvSpPr>
          <p:spPr>
            <a:xfrm>
              <a:off x="997401" y="3416514"/>
              <a:ext cx="957834" cy="284318"/>
            </a:xfrm>
            <a:prstGeom prst="rect">
              <a:avLst/>
            </a:prstGeom>
            <a:noFill/>
          </p:spPr>
          <p:txBody>
            <a:bodyPr wrap="none" lIns="121896" tIns="60948" rIns="121896" bIns="60948" numCol="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562</a:t>
              </a:r>
              <a:r>
                <a:rPr lang="en-US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8" name="îṡḻïďê"/>
            <p:cNvSpPr txBox="1"/>
            <p:nvPr/>
          </p:nvSpPr>
          <p:spPr>
            <a:xfrm>
              <a:off x="791320" y="3708104"/>
              <a:ext cx="1369996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2135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2135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552505" y="2413107"/>
            <a:ext cx="19341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6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58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641567" y="2084851"/>
            <a:ext cx="17559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2665" b="1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656634" y="2413107"/>
            <a:ext cx="4060240" cy="7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zh-CN" altLang="en-US" sz="4265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zh-CN" altLang="en-US" sz="373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001082" y="3056971"/>
            <a:ext cx="3529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lang="zh-CN" altLang="en-US" sz="14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54576" y="4328894"/>
            <a:ext cx="6130325" cy="385617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7001" y="1124745"/>
            <a:ext cx="3845284" cy="6258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980019" y="3730605"/>
            <a:ext cx="1096620" cy="1096960"/>
            <a:chOff x="3734418" y="2797954"/>
            <a:chExt cx="822465" cy="822720"/>
          </a:xfrm>
        </p:grpSpPr>
        <p:sp>
          <p:nvSpPr>
            <p:cNvPr id="4" name="iŝḷîďé"/>
            <p:cNvSpPr/>
            <p:nvPr/>
          </p:nvSpPr>
          <p:spPr>
            <a:xfrm rot="10800000">
              <a:off x="3734418" y="2797954"/>
              <a:ext cx="822465" cy="822720"/>
            </a:xfrm>
            <a:prstGeom prst="teardrop">
              <a:avLst>
                <a:gd name="adj" fmla="val 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šľîḓè"/>
            <p:cNvSpPr txBox="1"/>
            <p:nvPr/>
          </p:nvSpPr>
          <p:spPr>
            <a:xfrm>
              <a:off x="3904243" y="3080066"/>
              <a:ext cx="350319" cy="301718"/>
            </a:xfrm>
            <a:prstGeom prst="rect">
              <a:avLst/>
            </a:prstGeom>
            <a:noFill/>
          </p:spPr>
          <p:txBody>
            <a:bodyPr wrap="none" lIns="120000" tIns="62400" rIns="120000" bIns="62400">
              <a:noAutofit/>
            </a:bodyPr>
            <a:lstStyle/>
            <a:p>
              <a:pPr algn="ctr"/>
              <a:r>
                <a:rPr lang="en-US" altLang="zh-CN" sz="2665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80017" y="2633647"/>
            <a:ext cx="1096620" cy="1096960"/>
            <a:chOff x="3734417" y="1975235"/>
            <a:chExt cx="822465" cy="822720"/>
          </a:xfrm>
        </p:grpSpPr>
        <p:sp>
          <p:nvSpPr>
            <p:cNvPr id="6" name="iSļídé"/>
            <p:cNvSpPr/>
            <p:nvPr/>
          </p:nvSpPr>
          <p:spPr>
            <a:xfrm rot="16200000">
              <a:off x="3734290" y="1975362"/>
              <a:ext cx="822720" cy="822465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Slide"/>
            <p:cNvSpPr txBox="1"/>
            <p:nvPr/>
          </p:nvSpPr>
          <p:spPr>
            <a:xfrm>
              <a:off x="3904244" y="2073557"/>
              <a:ext cx="350319" cy="301718"/>
            </a:xfrm>
            <a:prstGeom prst="rect">
              <a:avLst/>
            </a:prstGeom>
            <a:noFill/>
          </p:spPr>
          <p:txBody>
            <a:bodyPr wrap="none" lIns="120000" tIns="62400" rIns="120000" bIns="62400">
              <a:noAutofit/>
            </a:bodyPr>
            <a:lstStyle/>
            <a:p>
              <a:pPr algn="ctr"/>
              <a:r>
                <a:rPr lang="en-US" altLang="zh-CN" sz="2665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00304" y="2633647"/>
            <a:ext cx="1096620" cy="1096960"/>
            <a:chOff x="4574632" y="1975235"/>
            <a:chExt cx="822465" cy="822720"/>
          </a:xfrm>
        </p:grpSpPr>
        <p:sp>
          <p:nvSpPr>
            <p:cNvPr id="8" name="iṧļîḑé"/>
            <p:cNvSpPr/>
            <p:nvPr/>
          </p:nvSpPr>
          <p:spPr>
            <a:xfrm>
              <a:off x="4574632" y="1975235"/>
              <a:ext cx="822465" cy="822720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ṣ1íḍe"/>
            <p:cNvSpPr txBox="1"/>
            <p:nvPr/>
          </p:nvSpPr>
          <p:spPr>
            <a:xfrm>
              <a:off x="4908593" y="2073557"/>
              <a:ext cx="350319" cy="301718"/>
            </a:xfrm>
            <a:prstGeom prst="rect">
              <a:avLst/>
            </a:prstGeom>
            <a:noFill/>
          </p:spPr>
          <p:txBody>
            <a:bodyPr wrap="none" lIns="120000" tIns="62400" rIns="120000" bIns="62400">
              <a:noAutofit/>
            </a:bodyPr>
            <a:lstStyle/>
            <a:p>
              <a:pPr algn="ctr"/>
              <a:r>
                <a:rPr lang="en-US" altLang="zh-CN" sz="2665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00304" y="3730605"/>
            <a:ext cx="1096620" cy="1096960"/>
            <a:chOff x="4574632" y="2797954"/>
            <a:chExt cx="822465" cy="822720"/>
          </a:xfrm>
        </p:grpSpPr>
        <p:sp>
          <p:nvSpPr>
            <p:cNvPr id="10" name="íṡḻïḓè"/>
            <p:cNvSpPr/>
            <p:nvPr/>
          </p:nvSpPr>
          <p:spPr>
            <a:xfrm rot="5400000">
              <a:off x="4574505" y="2798081"/>
              <a:ext cx="822720" cy="822465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îsļîḑe"/>
            <p:cNvSpPr txBox="1"/>
            <p:nvPr/>
          </p:nvSpPr>
          <p:spPr>
            <a:xfrm>
              <a:off x="4908594" y="3080373"/>
              <a:ext cx="350319" cy="301718"/>
            </a:xfrm>
            <a:prstGeom prst="rect">
              <a:avLst/>
            </a:prstGeom>
            <a:noFill/>
          </p:spPr>
          <p:txBody>
            <a:bodyPr wrap="none" lIns="120000" tIns="62400" rIns="120000" bIns="62400">
              <a:noAutofit/>
            </a:bodyPr>
            <a:lstStyle/>
            <a:p>
              <a:pPr algn="ctr"/>
              <a:r>
                <a:rPr lang="en-US" altLang="zh-CN" sz="2665" dirty="0">
                  <a:solidFill>
                    <a:schemeClr val="bg1">
                      <a:alpha val="99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2" name="ïṥḷîḋè"/>
          <p:cNvSpPr/>
          <p:nvPr/>
        </p:nvSpPr>
        <p:spPr>
          <a:xfrm>
            <a:off x="5440000" y="3025560"/>
            <a:ext cx="1339135" cy="1339545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sḷîḑe"/>
          <p:cNvSpPr/>
          <p:nvPr/>
        </p:nvSpPr>
        <p:spPr>
          <a:xfrm>
            <a:off x="5617278" y="3202893"/>
            <a:ext cx="984579" cy="984881"/>
          </a:xfrm>
          <a:prstGeom prst="ellips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śľîḍe"/>
          <p:cNvSpPr/>
          <p:nvPr/>
        </p:nvSpPr>
        <p:spPr>
          <a:xfrm>
            <a:off x="5801470" y="3387142"/>
            <a:ext cx="616192" cy="6163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íşļíďé"/>
          <p:cNvSpPr/>
          <p:nvPr/>
        </p:nvSpPr>
        <p:spPr bwMode="auto">
          <a:xfrm>
            <a:off x="5912506" y="3552772"/>
            <a:ext cx="399608" cy="27268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04732" y="2211848"/>
            <a:ext cx="10716551" cy="3332153"/>
            <a:chOff x="602953" y="1658885"/>
            <a:chExt cx="8037413" cy="2499115"/>
          </a:xfrm>
        </p:grpSpPr>
        <p:sp>
          <p:nvSpPr>
            <p:cNvPr id="17" name="îSlîḍê"/>
            <p:cNvSpPr/>
            <p:nvPr/>
          </p:nvSpPr>
          <p:spPr bwMode="auto">
            <a:xfrm>
              <a:off x="1081864" y="1968545"/>
              <a:ext cx="1853753" cy="68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íṡlîďe"/>
            <p:cNvSpPr txBox="1"/>
            <p:nvPr/>
          </p:nvSpPr>
          <p:spPr bwMode="auto">
            <a:xfrm>
              <a:off x="1081863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 fontScale="925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ṥľîďè"/>
            <p:cNvSpPr/>
            <p:nvPr/>
          </p:nvSpPr>
          <p:spPr bwMode="auto">
            <a:xfrm>
              <a:off x="602953" y="1764335"/>
              <a:ext cx="345810" cy="274031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ŝḷïḓè"/>
            <p:cNvSpPr/>
            <p:nvPr/>
          </p:nvSpPr>
          <p:spPr bwMode="auto">
            <a:xfrm>
              <a:off x="1081863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Sḷîḍé"/>
            <p:cNvSpPr txBox="1"/>
            <p:nvPr/>
          </p:nvSpPr>
          <p:spPr bwMode="auto">
            <a:xfrm>
              <a:off x="1081863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ṡļïdè"/>
            <p:cNvSpPr/>
            <p:nvPr/>
          </p:nvSpPr>
          <p:spPr bwMode="auto">
            <a:xfrm>
              <a:off x="602953" y="3343616"/>
              <a:ext cx="345810" cy="345355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ṥļïḋe"/>
            <p:cNvSpPr/>
            <p:nvPr/>
          </p:nvSpPr>
          <p:spPr bwMode="auto">
            <a:xfrm>
              <a:off x="6781890" y="1968545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ïṡľíḑê"/>
            <p:cNvSpPr txBox="1"/>
            <p:nvPr/>
          </p:nvSpPr>
          <p:spPr bwMode="auto">
            <a:xfrm>
              <a:off x="6781890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îṣḻiďè"/>
            <p:cNvSpPr/>
            <p:nvPr/>
          </p:nvSpPr>
          <p:spPr bwMode="auto">
            <a:xfrm>
              <a:off x="6302980" y="1776576"/>
              <a:ext cx="345810" cy="249548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ïṧlïḑè"/>
            <p:cNvSpPr/>
            <p:nvPr/>
          </p:nvSpPr>
          <p:spPr bwMode="auto">
            <a:xfrm>
              <a:off x="6781890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š1îḋè"/>
            <p:cNvSpPr txBox="1"/>
            <p:nvPr/>
          </p:nvSpPr>
          <p:spPr bwMode="auto">
            <a:xfrm>
              <a:off x="6781890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íSľiḍè"/>
            <p:cNvSpPr/>
            <p:nvPr/>
          </p:nvSpPr>
          <p:spPr bwMode="auto">
            <a:xfrm>
              <a:off x="6302980" y="3379279"/>
              <a:ext cx="345810" cy="274031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144553" y="1123951"/>
            <a:ext cx="5022187" cy="4992687"/>
            <a:chOff x="3857819" y="842963"/>
            <a:chExt cx="3766640" cy="3744515"/>
          </a:xfrm>
        </p:grpSpPr>
        <p:cxnSp>
          <p:nvCxnSpPr>
            <p:cNvPr id="3" name="îṣļîḑé-Straight Connector 2"/>
            <p:cNvCxnSpPr/>
            <p:nvPr/>
          </p:nvCxnSpPr>
          <p:spPr>
            <a:xfrm flipV="1">
              <a:off x="4964817" y="842963"/>
              <a:ext cx="0" cy="3744515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ṣļîḑé-Straight Connector 4"/>
            <p:cNvCxnSpPr/>
            <p:nvPr/>
          </p:nvCxnSpPr>
          <p:spPr>
            <a:xfrm>
              <a:off x="3857819" y="2925974"/>
              <a:ext cx="10992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699254" y="1139176"/>
              <a:ext cx="2925205" cy="784501"/>
              <a:chOff x="6265673" y="1518902"/>
              <a:chExt cx="3900273" cy="1046002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265673" y="1554201"/>
                <a:ext cx="648072" cy="648072"/>
                <a:chOff x="6559351" y="2249137"/>
                <a:chExt cx="648072" cy="648072"/>
              </a:xfrm>
            </p:grpSpPr>
            <p:sp>
              <p:nvSpPr>
                <p:cNvPr id="33" name="îṣļîḑé-Oval 32"/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îṣļîḑé-AutoShape 75"/>
                <p:cNvSpPr/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avLst/>
                  <a:gdLst>
                    <a:gd name="connsiteX0" fmla="*/ 0 w 582235"/>
                    <a:gd name="connsiteY0" fmla="*/ 404481 h 606722"/>
                    <a:gd name="connsiteX1" fmla="*/ 101261 w 582235"/>
                    <a:gd name="connsiteY1" fmla="*/ 404481 h 606722"/>
                    <a:gd name="connsiteX2" fmla="*/ 101261 w 582235"/>
                    <a:gd name="connsiteY2" fmla="*/ 606722 h 606722"/>
                    <a:gd name="connsiteX3" fmla="*/ 0 w 582235"/>
                    <a:gd name="connsiteY3" fmla="*/ 606722 h 606722"/>
                    <a:gd name="connsiteX4" fmla="*/ 151927 w 582235"/>
                    <a:gd name="connsiteY4" fmla="*/ 328623 h 606722"/>
                    <a:gd name="connsiteX5" fmla="*/ 253188 w 582235"/>
                    <a:gd name="connsiteY5" fmla="*/ 328623 h 606722"/>
                    <a:gd name="connsiteX6" fmla="*/ 253188 w 582235"/>
                    <a:gd name="connsiteY6" fmla="*/ 606722 h 606722"/>
                    <a:gd name="connsiteX7" fmla="*/ 151927 w 582235"/>
                    <a:gd name="connsiteY7" fmla="*/ 606722 h 606722"/>
                    <a:gd name="connsiteX8" fmla="*/ 303855 w 582235"/>
                    <a:gd name="connsiteY8" fmla="*/ 252766 h 606722"/>
                    <a:gd name="connsiteX9" fmla="*/ 405046 w 582235"/>
                    <a:gd name="connsiteY9" fmla="*/ 252766 h 606722"/>
                    <a:gd name="connsiteX10" fmla="*/ 405046 w 582235"/>
                    <a:gd name="connsiteY10" fmla="*/ 606722 h 606722"/>
                    <a:gd name="connsiteX11" fmla="*/ 303855 w 582235"/>
                    <a:gd name="connsiteY11" fmla="*/ 606722 h 606722"/>
                    <a:gd name="connsiteX12" fmla="*/ 455711 w 582235"/>
                    <a:gd name="connsiteY12" fmla="*/ 202241 h 606722"/>
                    <a:gd name="connsiteX13" fmla="*/ 556972 w 582235"/>
                    <a:gd name="connsiteY13" fmla="*/ 202241 h 606722"/>
                    <a:gd name="connsiteX14" fmla="*/ 556972 w 582235"/>
                    <a:gd name="connsiteY14" fmla="*/ 606722 h 606722"/>
                    <a:gd name="connsiteX15" fmla="*/ 455711 w 582235"/>
                    <a:gd name="connsiteY15" fmla="*/ 606722 h 606722"/>
                    <a:gd name="connsiteX16" fmla="*/ 455697 w 582235"/>
                    <a:gd name="connsiteY16" fmla="*/ 0 h 606722"/>
                    <a:gd name="connsiteX17" fmla="*/ 556785 w 582235"/>
                    <a:gd name="connsiteY17" fmla="*/ 0 h 606722"/>
                    <a:gd name="connsiteX18" fmla="*/ 556874 w 582235"/>
                    <a:gd name="connsiteY18" fmla="*/ 0 h 606722"/>
                    <a:gd name="connsiteX19" fmla="*/ 556963 w 582235"/>
                    <a:gd name="connsiteY19" fmla="*/ 0 h 606722"/>
                    <a:gd name="connsiteX20" fmla="*/ 557675 w 582235"/>
                    <a:gd name="connsiteY20" fmla="*/ 0 h 606722"/>
                    <a:gd name="connsiteX21" fmla="*/ 559366 w 582235"/>
                    <a:gd name="connsiteY21" fmla="*/ 89 h 606722"/>
                    <a:gd name="connsiteX22" fmla="*/ 560611 w 582235"/>
                    <a:gd name="connsiteY22" fmla="*/ 267 h 606722"/>
                    <a:gd name="connsiteX23" fmla="*/ 561857 w 582235"/>
                    <a:gd name="connsiteY23" fmla="*/ 444 h 606722"/>
                    <a:gd name="connsiteX24" fmla="*/ 563192 w 582235"/>
                    <a:gd name="connsiteY24" fmla="*/ 800 h 606722"/>
                    <a:gd name="connsiteX25" fmla="*/ 564171 w 582235"/>
                    <a:gd name="connsiteY25" fmla="*/ 1067 h 606722"/>
                    <a:gd name="connsiteX26" fmla="*/ 565506 w 582235"/>
                    <a:gd name="connsiteY26" fmla="*/ 1511 h 606722"/>
                    <a:gd name="connsiteX27" fmla="*/ 566574 w 582235"/>
                    <a:gd name="connsiteY27" fmla="*/ 1867 h 606722"/>
                    <a:gd name="connsiteX28" fmla="*/ 567730 w 582235"/>
                    <a:gd name="connsiteY28" fmla="*/ 2400 h 606722"/>
                    <a:gd name="connsiteX29" fmla="*/ 568798 w 582235"/>
                    <a:gd name="connsiteY29" fmla="*/ 2933 h 606722"/>
                    <a:gd name="connsiteX30" fmla="*/ 569777 w 582235"/>
                    <a:gd name="connsiteY30" fmla="*/ 3467 h 606722"/>
                    <a:gd name="connsiteX31" fmla="*/ 570934 w 582235"/>
                    <a:gd name="connsiteY31" fmla="*/ 4178 h 606722"/>
                    <a:gd name="connsiteX32" fmla="*/ 571824 w 582235"/>
                    <a:gd name="connsiteY32" fmla="*/ 4800 h 606722"/>
                    <a:gd name="connsiteX33" fmla="*/ 572891 w 582235"/>
                    <a:gd name="connsiteY33" fmla="*/ 5689 h 606722"/>
                    <a:gd name="connsiteX34" fmla="*/ 573781 w 582235"/>
                    <a:gd name="connsiteY34" fmla="*/ 6489 h 606722"/>
                    <a:gd name="connsiteX35" fmla="*/ 574760 w 582235"/>
                    <a:gd name="connsiteY35" fmla="*/ 7289 h 606722"/>
                    <a:gd name="connsiteX36" fmla="*/ 575917 w 582235"/>
                    <a:gd name="connsiteY36" fmla="*/ 8533 h 606722"/>
                    <a:gd name="connsiteX37" fmla="*/ 576451 w 582235"/>
                    <a:gd name="connsiteY37" fmla="*/ 9066 h 606722"/>
                    <a:gd name="connsiteX38" fmla="*/ 576451 w 582235"/>
                    <a:gd name="connsiteY38" fmla="*/ 9155 h 606722"/>
                    <a:gd name="connsiteX39" fmla="*/ 577964 w 582235"/>
                    <a:gd name="connsiteY39" fmla="*/ 11200 h 606722"/>
                    <a:gd name="connsiteX40" fmla="*/ 578053 w 582235"/>
                    <a:gd name="connsiteY40" fmla="*/ 11289 h 606722"/>
                    <a:gd name="connsiteX41" fmla="*/ 579209 w 582235"/>
                    <a:gd name="connsiteY41" fmla="*/ 13244 h 606722"/>
                    <a:gd name="connsiteX42" fmla="*/ 579743 w 582235"/>
                    <a:gd name="connsiteY42" fmla="*/ 14222 h 606722"/>
                    <a:gd name="connsiteX43" fmla="*/ 580277 w 582235"/>
                    <a:gd name="connsiteY43" fmla="*/ 15555 h 606722"/>
                    <a:gd name="connsiteX44" fmla="*/ 580722 w 582235"/>
                    <a:gd name="connsiteY44" fmla="*/ 16711 h 606722"/>
                    <a:gd name="connsiteX45" fmla="*/ 581167 w 582235"/>
                    <a:gd name="connsiteY45" fmla="*/ 17866 h 606722"/>
                    <a:gd name="connsiteX46" fmla="*/ 581523 w 582235"/>
                    <a:gd name="connsiteY46" fmla="*/ 19199 h 606722"/>
                    <a:gd name="connsiteX47" fmla="*/ 581790 w 582235"/>
                    <a:gd name="connsiteY47" fmla="*/ 20266 h 606722"/>
                    <a:gd name="connsiteX48" fmla="*/ 582146 w 582235"/>
                    <a:gd name="connsiteY48" fmla="*/ 22488 h 606722"/>
                    <a:gd name="connsiteX49" fmla="*/ 582146 w 582235"/>
                    <a:gd name="connsiteY49" fmla="*/ 22666 h 606722"/>
                    <a:gd name="connsiteX50" fmla="*/ 582235 w 582235"/>
                    <a:gd name="connsiteY50" fmla="*/ 25244 h 606722"/>
                    <a:gd name="connsiteX51" fmla="*/ 582235 w 582235"/>
                    <a:gd name="connsiteY51" fmla="*/ 126396 h 606722"/>
                    <a:gd name="connsiteX52" fmla="*/ 556963 w 582235"/>
                    <a:gd name="connsiteY52" fmla="*/ 151728 h 606722"/>
                    <a:gd name="connsiteX53" fmla="*/ 531691 w 582235"/>
                    <a:gd name="connsiteY53" fmla="*/ 126396 h 606722"/>
                    <a:gd name="connsiteX54" fmla="*/ 531691 w 582235"/>
                    <a:gd name="connsiteY54" fmla="*/ 79286 h 606722"/>
                    <a:gd name="connsiteX55" fmla="*/ 421260 w 582235"/>
                    <a:gd name="connsiteY55" fmla="*/ 171106 h 606722"/>
                    <a:gd name="connsiteX56" fmla="*/ 385666 w 582235"/>
                    <a:gd name="connsiteY56" fmla="*/ 167906 h 606722"/>
                    <a:gd name="connsiteX57" fmla="*/ 388869 w 582235"/>
                    <a:gd name="connsiteY57" fmla="*/ 132262 h 606722"/>
                    <a:gd name="connsiteX58" fmla="*/ 487020 w 582235"/>
                    <a:gd name="connsiteY58" fmla="*/ 50576 h 606722"/>
                    <a:gd name="connsiteX59" fmla="*/ 455697 w 582235"/>
                    <a:gd name="connsiteY59" fmla="*/ 50576 h 606722"/>
                    <a:gd name="connsiteX60" fmla="*/ 430425 w 582235"/>
                    <a:gd name="connsiteY60" fmla="*/ 25244 h 606722"/>
                    <a:gd name="connsiteX61" fmla="*/ 455697 w 582235"/>
                    <a:gd name="connsiteY6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82235" h="606722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7587917" y="151890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1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120000" tIns="62400" rIns="120000" bIns="62400" anchor="t">
                  <a:normAutofit fontScale="85000" lnSpcReduction="10000"/>
                </a:bodyPr>
                <a:lstStyle/>
                <a:p>
                  <a:pPr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32" name="îṣļîḑé-Rectangle 31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120000" tIns="62400" rIns="120000" bIns="62400" anchor="b">
                  <a:normAutofit fontScale="70000" lnSpcReduction="20000"/>
                </a:bodyPr>
                <a:lstStyle/>
                <a:p>
                  <a:pPr defTabSz="1219200">
                    <a:defRPr/>
                  </a:pPr>
                  <a:r>
                    <a:rPr lang="zh-CN" altLang="en-US" sz="2135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4699254" y="2005383"/>
              <a:ext cx="2925205" cy="784501"/>
              <a:chOff x="6265673" y="2673844"/>
              <a:chExt cx="3900273" cy="104600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265673" y="2763698"/>
                <a:ext cx="648072" cy="648072"/>
                <a:chOff x="5675954" y="2249137"/>
                <a:chExt cx="648072" cy="648072"/>
              </a:xfrm>
            </p:grpSpPr>
            <p:sp>
              <p:nvSpPr>
                <p:cNvPr id="27" name="îṣļîḑé-Oval 26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îṣļîḑé-Freeform 428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7587917" y="2673844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5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120000" tIns="62400" rIns="120000" bIns="62400" anchor="t">
                  <a:normAutofit fontScale="85000" lnSpcReduction="10000"/>
                </a:bodyPr>
                <a:lstStyle/>
                <a:p>
                  <a:pPr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6" name="îṣļîḑé-Rectangle 25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120000" tIns="62400" rIns="120000" bIns="62400" anchor="b">
                  <a:normAutofit fontScale="70000" lnSpcReduction="20000"/>
                </a:bodyPr>
                <a:lstStyle/>
                <a:p>
                  <a:pPr defTabSz="1219200">
                    <a:defRPr/>
                  </a:pPr>
                  <a:r>
                    <a:rPr lang="zh-CN" altLang="en-US" sz="2135" b="1" dirty="0">
                      <a:solidFill>
                        <a:srgbClr val="FD72A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699254" y="2871589"/>
              <a:ext cx="2925205" cy="784501"/>
              <a:chOff x="6265673" y="3828786"/>
              <a:chExt cx="3900273" cy="10460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265673" y="3973195"/>
                <a:ext cx="648072" cy="648072"/>
                <a:chOff x="4792557" y="2249137"/>
                <a:chExt cx="648072" cy="648072"/>
              </a:xfrm>
            </p:grpSpPr>
            <p:sp>
              <p:nvSpPr>
                <p:cNvPr id="21" name="îṣļîḑé-Oval 20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ṣļîḑé-Freeform 70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7587917" y="3828786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120000" tIns="62400" rIns="120000" bIns="62400" anchor="t">
                  <a:normAutofit fontScale="85000" lnSpcReduction="10000"/>
                </a:bodyPr>
                <a:lstStyle/>
                <a:p>
                  <a:pPr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0" name="îṣļîḑé-Rectangle 19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120000" tIns="62400" rIns="120000" bIns="62400" anchor="b">
                  <a:normAutofit fontScale="70000" lnSpcReduction="20000"/>
                </a:bodyPr>
                <a:lstStyle/>
                <a:p>
                  <a:pPr defTabSz="1219200">
                    <a:defRPr/>
                  </a:pPr>
                  <a:r>
                    <a:rPr lang="zh-CN" altLang="en-US" sz="2135" b="1" dirty="0">
                      <a:solidFill>
                        <a:srgbClr val="FD72A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4699254" y="3737795"/>
              <a:ext cx="2925205" cy="784501"/>
              <a:chOff x="6265673" y="4983727"/>
              <a:chExt cx="3900273" cy="1046002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6265673" y="5182692"/>
                <a:ext cx="648072" cy="648072"/>
                <a:chOff x="3909160" y="2249137"/>
                <a:chExt cx="648072" cy="648072"/>
              </a:xfrm>
            </p:grpSpPr>
            <p:sp>
              <p:nvSpPr>
                <p:cNvPr id="15" name="îṣļîḑé-Oval 14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îṣļîḑé-university7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7587917" y="4983727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3" name="îṣļîḑé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120000" tIns="62400" rIns="120000" bIns="62400" anchor="t">
                  <a:normAutofit fontScale="85000" lnSpcReduction="10000"/>
                </a:bodyPr>
                <a:lstStyle/>
                <a:p>
                  <a:pPr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4" name="îṣļîḑé-Rectangle 13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120000" tIns="62400" rIns="120000" bIns="62400" anchor="b">
                  <a:normAutofit fontScale="70000" lnSpcReduction="20000"/>
                </a:bodyPr>
                <a:lstStyle/>
                <a:p>
                  <a:pPr defTabSz="1219200">
                    <a:defRPr/>
                  </a:pPr>
                  <a:r>
                    <a:rPr lang="zh-CN" altLang="en-US" sz="2135" b="1" dirty="0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24802" y="-928175"/>
            <a:ext cx="6389195" cy="8398108"/>
          </a:xfrm>
          <a:prstGeom prst="rect">
            <a:avLst/>
          </a:prstGeom>
        </p:spPr>
      </p:pic>
      <p:sp>
        <p:nvSpPr>
          <p:cNvPr id="38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3816112" y="1348296"/>
            <a:ext cx="4548935" cy="4476091"/>
            <a:chOff x="2861488" y="1011222"/>
            <a:chExt cx="3411701" cy="3357068"/>
          </a:xfrm>
        </p:grpSpPr>
        <p:sp>
          <p:nvSpPr>
            <p:cNvPr id="3" name="îṣļîḑé-Oval 5"/>
            <p:cNvSpPr/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îṣļîḑé-Freeform: Shape 6"/>
            <p:cNvSpPr/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îṣļîḑé-Freeform: Shape 7"/>
            <p:cNvSpPr/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îṣļîḑé-Freeform: Shape 8"/>
            <p:cNvSpPr/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îṣļîḑé-Freeform: Shape 9"/>
            <p:cNvSpPr/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îṣļîḑé-Freeform: Shape 10"/>
            <p:cNvSpPr/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îṣļîḑé-Oval 11"/>
            <p:cNvSpPr/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îṣļîḑé-Oval 12"/>
            <p:cNvSpPr/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îṣļîḑé-Oval 13"/>
            <p:cNvSpPr/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ṣļîḑé-Freeform: Shape 14"/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îṣļîḑé-Freeform: Shape 15"/>
            <p:cNvSpPr/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îṣļîḑé-Oval 16"/>
            <p:cNvSpPr/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ṣļîḑé-Oval 17"/>
            <p:cNvSpPr/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ṣļîḑé-Freeform: Shape 18"/>
            <p:cNvSpPr/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îṣļîḑé-Oval 19"/>
            <p:cNvSpPr/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ṣļîḑé-Oval 20"/>
            <p:cNvSpPr/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ṣļîḑé-Freeform: Shape 21"/>
            <p:cNvSpPr/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ṣļîḑé-Oval 22"/>
            <p:cNvSpPr/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îṣļîḑé-Oval 23"/>
            <p:cNvSpPr/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ṣļîḑé-Freeform: Shape 24"/>
            <p:cNvSpPr/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ṣļîḑé-Oval 25"/>
            <p:cNvSpPr/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4" name="Group 292"/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87" name="îṣļîḑé-Oval 293"/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îṣļîḑé-Freeform: Shape 294"/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îṣļîḑé-Freeform: Shape 295"/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îṣļîḑé-Freeform: Shape 296"/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íṩľíḍè-Freeform: Shape 297"/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íṩľíḍè-Freeform: Shape 298"/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íṩľíḍè-Freeform: Shape 299"/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300"/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81" name="íṩľíḍè-Freeform: Shape 301"/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ïṧḷïḓê-Freeform: Shape 302"/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ïṧḷïḓê-Freeform: Shape 303"/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ïṧḷïḓê-Freeform: Shape 304"/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ïṧḷïḓê-Freeform: Shape 305"/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ïṧḷïḓê-Freeform: Shape 306"/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307"/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75" name="ïṧḷïḓê-Freeform: Shape 308"/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ïṧḷïḓê-Freeform: Shape 309"/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ïṧḷïḓê-Freeform: Shape 310"/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ïṧḷïḓê-Freeform: Shape 311"/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ïṧḷïḓê-Freeform: Shape 312"/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ïṧḷïḓê-Freeform: Shape 313"/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314"/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ṧḷïḓê-Freeform: Shape 315"/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Group 316"/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ṧḷïḓê-Freeform: Shape 31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ṧḷïḓê-Freeform: Shape 31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ṧḷïḓê-Freeform: Shape 31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ṧḷïḓê-Freeform: Shape 32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ïṧḷïḓê-Freeform: Shape 32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ṧḷïḓê-Freeform: Shape 32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Group 323"/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ṧḷïḓê-Freeform: Shape 324"/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ïṧḷïḓê-Freeform: Shape 325"/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26"/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ṧḷïḓê-Freeform: Shape 327"/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2" name="Group 328"/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ṧḷïḓê-Freeform: Shape 329"/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ṧḷïḓê-Freeform: Shape 330"/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Group 331"/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ṧḷïḓê-Freeform: Shape 332"/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333"/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ṧḷïḓê-Freeform: Shape 334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ïṧḷïḓê-Freeform: Shape 335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6" name="组合 95"/>
          <p:cNvGrpSpPr/>
          <p:nvPr/>
        </p:nvGrpSpPr>
        <p:grpSpPr>
          <a:xfrm>
            <a:off x="1197705" y="1988840"/>
            <a:ext cx="9804540" cy="3497481"/>
            <a:chOff x="897683" y="1491629"/>
            <a:chExt cx="7353405" cy="2623111"/>
          </a:xfrm>
        </p:grpSpPr>
        <p:grpSp>
          <p:nvGrpSpPr>
            <p:cNvPr id="33" name="Group 344"/>
            <p:cNvGrpSpPr/>
            <p:nvPr/>
          </p:nvGrpSpPr>
          <p:grpSpPr>
            <a:xfrm>
              <a:off x="897683" y="3427866"/>
              <a:ext cx="348258" cy="348258"/>
              <a:chOff x="906872" y="4994289"/>
              <a:chExt cx="464344" cy="464344"/>
            </a:xfrm>
          </p:grpSpPr>
          <p:sp>
            <p:nvSpPr>
              <p:cNvPr id="49" name="ïṧḷïḓê-Freeform: Shape 345"/>
              <p:cNvSpPr/>
              <p:nvPr/>
            </p:nvSpPr>
            <p:spPr bwMode="auto">
              <a:xfrm>
                <a:off x="906872" y="499428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ïṧḷïḓê-Freeform: Shape 346"/>
              <p:cNvSpPr/>
              <p:nvPr/>
            </p:nvSpPr>
            <p:spPr bwMode="auto">
              <a:xfrm>
                <a:off x="1094990" y="506652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47"/>
            <p:cNvGrpSpPr/>
            <p:nvPr/>
          </p:nvGrpSpPr>
          <p:grpSpPr>
            <a:xfrm>
              <a:off x="897683" y="1542439"/>
              <a:ext cx="348258" cy="305396"/>
              <a:chOff x="906872" y="2203331"/>
              <a:chExt cx="464344" cy="407194"/>
            </a:xfrm>
          </p:grpSpPr>
          <p:sp>
            <p:nvSpPr>
              <p:cNvPr id="47" name="ïṧḷïḓê-Freeform: Shape 348"/>
              <p:cNvSpPr/>
              <p:nvPr/>
            </p:nvSpPr>
            <p:spPr bwMode="auto">
              <a:xfrm>
                <a:off x="906872" y="2203331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ṧḷïḓê-Freeform: Shape 349"/>
              <p:cNvSpPr/>
              <p:nvPr/>
            </p:nvSpPr>
            <p:spPr bwMode="auto">
              <a:xfrm>
                <a:off x="979103" y="2276356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50"/>
            <p:cNvGrpSpPr/>
            <p:nvPr/>
          </p:nvGrpSpPr>
          <p:grpSpPr>
            <a:xfrm>
              <a:off x="1245941" y="1491629"/>
              <a:ext cx="2086158" cy="730573"/>
              <a:chOff x="7118393" y="1309889"/>
              <a:chExt cx="2781544" cy="974097"/>
            </a:xfrm>
          </p:grpSpPr>
          <p:sp>
            <p:nvSpPr>
              <p:cNvPr id="45" name="ïṧḷïḓê-Rectangle 359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8800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335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6" name="ïṧḷïḓê-TextBox 362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88000" anchor="b" anchorCtr="0">
                <a:normAutofit fontScale="85000" lnSpcReduction="20000"/>
              </a:bodyPr>
              <a:lstStyle/>
              <a:p>
                <a:r>
                  <a:rPr lang="zh-CN" altLang="en-US" sz="1865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37" name="Group 365"/>
            <p:cNvGrpSpPr/>
            <p:nvPr/>
          </p:nvGrpSpPr>
          <p:grpSpPr>
            <a:xfrm>
              <a:off x="1245941" y="3384167"/>
              <a:ext cx="2086158" cy="730573"/>
              <a:chOff x="7118393" y="1309889"/>
              <a:chExt cx="2781544" cy="974097"/>
            </a:xfrm>
          </p:grpSpPr>
          <p:sp>
            <p:nvSpPr>
              <p:cNvPr id="41" name="ïṧḷïḓê-Rectangle 366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8800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335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42" name="ïṧḷïḓê-TextBox 367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88000" anchor="b" anchorCtr="0">
                <a:normAutofit fontScale="85000" lnSpcReduction="20000"/>
              </a:bodyPr>
              <a:lstStyle/>
              <a:p>
                <a:r>
                  <a:rPr lang="zh-CN" altLang="en-US" sz="1865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5902966" y="1491629"/>
              <a:ext cx="2348122" cy="2623111"/>
              <a:chOff x="5902966" y="1491629"/>
              <a:chExt cx="2348122" cy="2623111"/>
            </a:xfrm>
          </p:grpSpPr>
          <p:grpSp>
            <p:nvGrpSpPr>
              <p:cNvPr id="31" name="Group 336"/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chemeClr val="accent2"/>
              </a:solidFill>
            </p:grpSpPr>
            <p:sp>
              <p:nvSpPr>
                <p:cNvPr id="51" name="ïṧḷïḓê-Freeform: Shape 33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ïṧḷïḓê-Freeform: Shape 33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ïṧḷïḓê-Freeform: Shape 33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ïṧḷïḓê-Freeform: Shape 34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ïṧḷïḓê-Freeform: Shape 34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ïṧḷïḓê-Freeform: Shape 34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ïṧḷïḓê-Freeform: Shape 343"/>
              <p:cNvSpPr/>
              <p:nvPr/>
            </p:nvSpPr>
            <p:spPr bwMode="auto">
              <a:xfrm>
                <a:off x="7902830" y="3437674"/>
                <a:ext cx="348258" cy="26134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6" name="Group 356"/>
              <p:cNvGrpSpPr/>
              <p:nvPr/>
            </p:nvGrpSpPr>
            <p:grpSpPr>
              <a:xfrm>
                <a:off x="5902966" y="1491629"/>
                <a:ext cx="1979846" cy="730573"/>
                <a:chOff x="7813596" y="2156753"/>
                <a:chExt cx="2639794" cy="974097"/>
              </a:xfrm>
            </p:grpSpPr>
            <p:sp>
              <p:nvSpPr>
                <p:cNvPr id="43" name="ïṧḷïḓê-Rectangle 363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88000">
                  <a:normAutofit fontScale="92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33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4" name="ïṧḷïḓê-TextBox 364"/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88000" anchor="b" anchorCtr="0">
                  <a:normAutofit fontScale="85000" lnSpcReduction="20000"/>
                </a:bodyPr>
                <a:lstStyle/>
                <a:p>
                  <a:pPr algn="r"/>
                  <a:r>
                    <a:rPr lang="zh-CN" altLang="en-US" sz="1865" b="1" dirty="0">
                      <a:solidFill>
                        <a:schemeClr val="accent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grpSp>
            <p:nvGrpSpPr>
              <p:cNvPr id="38" name="Group 368"/>
              <p:cNvGrpSpPr/>
              <p:nvPr/>
            </p:nvGrpSpPr>
            <p:grpSpPr>
              <a:xfrm>
                <a:off x="5902966" y="3384167"/>
                <a:ext cx="1979846" cy="730573"/>
                <a:chOff x="7813596" y="2156753"/>
                <a:chExt cx="2639794" cy="974097"/>
              </a:xfrm>
            </p:grpSpPr>
            <p:sp>
              <p:nvSpPr>
                <p:cNvPr id="39" name="ïṧḷïḓê-Rectangle 369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88000">
                  <a:normAutofit fontScale="92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33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0" name="ïṧḷïḓê-TextBox 370"/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88000" anchor="b" anchorCtr="0">
                  <a:normAutofit fontScale="85000" lnSpcReduction="20000"/>
                </a:bodyPr>
                <a:lstStyle/>
                <a:p>
                  <a:pPr algn="r"/>
                  <a:r>
                    <a:rPr lang="zh-CN" altLang="en-US" sz="1865" b="1" dirty="0">
                      <a:solidFill>
                        <a:schemeClr val="accent3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sp>
        <p:nvSpPr>
          <p:cNvPr id="97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00346" y="2566605"/>
            <a:ext cx="5339157" cy="2172827"/>
            <a:chOff x="2549664" y="1924954"/>
            <a:chExt cx="4004368" cy="1629620"/>
          </a:xfrm>
        </p:grpSpPr>
        <p:sp>
          <p:nvSpPr>
            <p:cNvPr id="17" name="Freeform: Shape 3"/>
            <p:cNvSpPr/>
            <p:nvPr/>
          </p:nvSpPr>
          <p:spPr>
            <a:xfrm rot="8341735" flipH="1">
              <a:off x="2855483" y="2734732"/>
              <a:ext cx="768562" cy="81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6" y="4499"/>
                    <a:pt x="14591" y="8500"/>
                    <a:pt x="10132" y="11778"/>
                  </a:cubicBezTo>
                  <a:cubicBezTo>
                    <a:pt x="8255" y="13157"/>
                    <a:pt x="5662" y="14203"/>
                    <a:pt x="4109" y="12842"/>
                  </a:cubicBezTo>
                  <a:cubicBezTo>
                    <a:pt x="1726" y="10754"/>
                    <a:pt x="4412" y="6732"/>
                    <a:pt x="8055" y="7797"/>
                  </a:cubicBezTo>
                  <a:cubicBezTo>
                    <a:pt x="11161" y="8705"/>
                    <a:pt x="11409" y="12598"/>
                    <a:pt x="9408" y="15522"/>
                  </a:cubicBezTo>
                  <a:cubicBezTo>
                    <a:pt x="7373" y="18496"/>
                    <a:pt x="3870" y="20653"/>
                    <a:pt x="0" y="21600"/>
                  </a:cubicBezTo>
                </a:path>
              </a:pathLst>
            </a:custGeom>
            <a:ln w="50800" cap="rnd">
              <a:solidFill>
                <a:schemeClr val="accent2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549664" y="1924954"/>
              <a:ext cx="1243391" cy="5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extrusionOk="0">
                  <a:moveTo>
                    <a:pt x="21600" y="20760"/>
                  </a:moveTo>
                  <a:cubicBezTo>
                    <a:pt x="18369" y="9606"/>
                    <a:pt x="14127" y="2481"/>
                    <a:pt x="9559" y="535"/>
                  </a:cubicBezTo>
                  <a:cubicBezTo>
                    <a:pt x="6331" y="-840"/>
                    <a:pt x="3052" y="446"/>
                    <a:pt x="0" y="4285"/>
                  </a:cubicBezTo>
                </a:path>
              </a:pathLst>
            </a:custGeom>
            <a:ln w="50800" cap="rnd">
              <a:solidFill>
                <a:schemeClr val="accent1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 rot="13260000">
              <a:off x="5487779" y="2734627"/>
              <a:ext cx="768562" cy="81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6" y="4499"/>
                    <a:pt x="14591" y="8500"/>
                    <a:pt x="10132" y="11778"/>
                  </a:cubicBezTo>
                  <a:cubicBezTo>
                    <a:pt x="8255" y="13157"/>
                    <a:pt x="5662" y="14203"/>
                    <a:pt x="4109" y="12842"/>
                  </a:cubicBezTo>
                  <a:cubicBezTo>
                    <a:pt x="1726" y="10754"/>
                    <a:pt x="4412" y="6732"/>
                    <a:pt x="8055" y="7797"/>
                  </a:cubicBezTo>
                  <a:cubicBezTo>
                    <a:pt x="11161" y="8705"/>
                    <a:pt x="11409" y="12598"/>
                    <a:pt x="9408" y="15522"/>
                  </a:cubicBezTo>
                  <a:cubicBezTo>
                    <a:pt x="7373" y="18496"/>
                    <a:pt x="3870" y="20653"/>
                    <a:pt x="0" y="21600"/>
                  </a:cubicBezTo>
                </a:path>
              </a:pathLst>
            </a:custGeom>
            <a:ln w="50800" cap="rnd">
              <a:solidFill>
                <a:schemeClr val="accent4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 flipH="1">
              <a:off x="5310641" y="1924954"/>
              <a:ext cx="1243391" cy="57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extrusionOk="0">
                  <a:moveTo>
                    <a:pt x="21600" y="20760"/>
                  </a:moveTo>
                  <a:cubicBezTo>
                    <a:pt x="18369" y="9606"/>
                    <a:pt x="14127" y="2481"/>
                    <a:pt x="9559" y="535"/>
                  </a:cubicBezTo>
                  <a:cubicBezTo>
                    <a:pt x="6331" y="-840"/>
                    <a:pt x="3052" y="446"/>
                    <a:pt x="0" y="4285"/>
                  </a:cubicBezTo>
                </a:path>
              </a:pathLst>
            </a:custGeom>
            <a:ln w="50800" cap="rnd">
              <a:solidFill>
                <a:schemeClr val="accent3"/>
              </a:solidFill>
              <a:custDash>
                <a:ds d="100000" sp="200000"/>
              </a:custDash>
              <a:miter lim="400000"/>
              <a:tailEnd type="arrow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5"/>
          <p:cNvGrpSpPr/>
          <p:nvPr/>
        </p:nvGrpSpPr>
        <p:grpSpPr>
          <a:xfrm>
            <a:off x="8677247" y="3970791"/>
            <a:ext cx="568120" cy="568120"/>
            <a:chOff x="0" y="0"/>
            <a:chExt cx="1270000" cy="1270000"/>
          </a:xfrm>
        </p:grpSpPr>
        <p:sp>
          <p:nvSpPr>
            <p:cNvPr id="32" name="Freeform: Shape 1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17"/>
            <p:cNvSpPr/>
            <p:nvPr/>
          </p:nvSpPr>
          <p:spPr>
            <a:xfrm>
              <a:off x="201445" y="252511"/>
              <a:ext cx="758339" cy="7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26" extrusionOk="0">
                  <a:moveTo>
                    <a:pt x="20436" y="25"/>
                  </a:moveTo>
                  <a:cubicBezTo>
                    <a:pt x="20097" y="-74"/>
                    <a:pt x="19745" y="130"/>
                    <a:pt x="19648" y="477"/>
                  </a:cubicBezTo>
                  <a:cubicBezTo>
                    <a:pt x="19645" y="495"/>
                    <a:pt x="19149" y="2222"/>
                    <a:pt x="17665" y="2967"/>
                  </a:cubicBezTo>
                  <a:cubicBezTo>
                    <a:pt x="16164" y="3721"/>
                    <a:pt x="15521" y="4638"/>
                    <a:pt x="15226" y="5356"/>
                  </a:cubicBezTo>
                  <a:cubicBezTo>
                    <a:pt x="14043" y="4250"/>
                    <a:pt x="12529" y="3621"/>
                    <a:pt x="10915" y="3621"/>
                  </a:cubicBezTo>
                  <a:cubicBezTo>
                    <a:pt x="9201" y="3621"/>
                    <a:pt x="7593" y="4309"/>
                    <a:pt x="6382" y="5545"/>
                  </a:cubicBezTo>
                  <a:lnTo>
                    <a:pt x="1874" y="10147"/>
                  </a:lnTo>
                  <a:cubicBezTo>
                    <a:pt x="-625" y="12698"/>
                    <a:pt x="-625" y="16849"/>
                    <a:pt x="1874" y="19401"/>
                  </a:cubicBezTo>
                  <a:lnTo>
                    <a:pt x="2084" y="19615"/>
                  </a:lnTo>
                  <a:cubicBezTo>
                    <a:pt x="3295" y="20852"/>
                    <a:pt x="4905" y="21526"/>
                    <a:pt x="6616" y="21526"/>
                  </a:cubicBezTo>
                  <a:cubicBezTo>
                    <a:pt x="8328" y="21526"/>
                    <a:pt x="9939" y="20852"/>
                    <a:pt x="11149" y="19615"/>
                  </a:cubicBezTo>
                  <a:lnTo>
                    <a:pt x="15657" y="15013"/>
                  </a:lnTo>
                  <a:cubicBezTo>
                    <a:pt x="17937" y="12686"/>
                    <a:pt x="18115" y="9036"/>
                    <a:pt x="16236" y="6475"/>
                  </a:cubicBezTo>
                  <a:cubicBezTo>
                    <a:pt x="16237" y="6447"/>
                    <a:pt x="16263" y="6428"/>
                    <a:pt x="16261" y="6400"/>
                  </a:cubicBezTo>
                  <a:cubicBezTo>
                    <a:pt x="16261" y="6387"/>
                    <a:pt x="16216" y="5148"/>
                    <a:pt x="18232" y="4136"/>
                  </a:cubicBezTo>
                  <a:cubicBezTo>
                    <a:pt x="20223" y="3136"/>
                    <a:pt x="20853" y="924"/>
                    <a:pt x="20880" y="829"/>
                  </a:cubicBezTo>
                  <a:cubicBezTo>
                    <a:pt x="20975" y="482"/>
                    <a:pt x="20777" y="123"/>
                    <a:pt x="20436" y="25"/>
                  </a:cubicBezTo>
                  <a:close/>
                  <a:moveTo>
                    <a:pt x="10915" y="4928"/>
                  </a:moveTo>
                  <a:cubicBezTo>
                    <a:pt x="12287" y="4928"/>
                    <a:pt x="13579" y="5473"/>
                    <a:pt x="14549" y="6462"/>
                  </a:cubicBezTo>
                  <a:lnTo>
                    <a:pt x="14758" y="6676"/>
                  </a:lnTo>
                  <a:cubicBezTo>
                    <a:pt x="16760" y="8718"/>
                    <a:pt x="16760" y="12039"/>
                    <a:pt x="14758" y="14082"/>
                  </a:cubicBezTo>
                  <a:lnTo>
                    <a:pt x="14179" y="14673"/>
                  </a:lnTo>
                  <a:cubicBezTo>
                    <a:pt x="9254" y="11883"/>
                    <a:pt x="7175" y="7993"/>
                    <a:pt x="6727" y="7041"/>
                  </a:cubicBezTo>
                  <a:lnTo>
                    <a:pt x="7294" y="6462"/>
                  </a:lnTo>
                  <a:cubicBezTo>
                    <a:pt x="8262" y="5473"/>
                    <a:pt x="9545" y="4928"/>
                    <a:pt x="10915" y="4928"/>
                  </a:cubicBezTo>
                  <a:close/>
                  <a:moveTo>
                    <a:pt x="6247" y="7531"/>
                  </a:moveTo>
                  <a:cubicBezTo>
                    <a:pt x="6895" y="8850"/>
                    <a:pt x="9011" y="12438"/>
                    <a:pt x="13711" y="15151"/>
                  </a:cubicBezTo>
                  <a:lnTo>
                    <a:pt x="10250" y="18684"/>
                  </a:lnTo>
                  <a:cubicBezTo>
                    <a:pt x="9281" y="19674"/>
                    <a:pt x="7986" y="20218"/>
                    <a:pt x="6616" y="20218"/>
                  </a:cubicBezTo>
                  <a:cubicBezTo>
                    <a:pt x="5246" y="20218"/>
                    <a:pt x="3951" y="19674"/>
                    <a:pt x="2983" y="18684"/>
                  </a:cubicBezTo>
                  <a:lnTo>
                    <a:pt x="2773" y="18471"/>
                  </a:lnTo>
                  <a:cubicBezTo>
                    <a:pt x="774" y="16429"/>
                    <a:pt x="774" y="13105"/>
                    <a:pt x="2773" y="11065"/>
                  </a:cubicBezTo>
                  <a:lnTo>
                    <a:pt x="6247" y="7531"/>
                  </a:lnTo>
                  <a:close/>
                  <a:moveTo>
                    <a:pt x="11864" y="8550"/>
                  </a:moveTo>
                  <a:lnTo>
                    <a:pt x="10730" y="9707"/>
                  </a:lnTo>
                  <a:cubicBezTo>
                    <a:pt x="10605" y="9833"/>
                    <a:pt x="10605" y="10031"/>
                    <a:pt x="10730" y="10159"/>
                  </a:cubicBezTo>
                  <a:cubicBezTo>
                    <a:pt x="10793" y="10222"/>
                    <a:pt x="10883" y="10260"/>
                    <a:pt x="10964" y="10260"/>
                  </a:cubicBezTo>
                  <a:cubicBezTo>
                    <a:pt x="11048" y="10260"/>
                    <a:pt x="11124" y="10222"/>
                    <a:pt x="11186" y="10159"/>
                  </a:cubicBezTo>
                  <a:lnTo>
                    <a:pt x="12319" y="9015"/>
                  </a:lnTo>
                  <a:cubicBezTo>
                    <a:pt x="12445" y="8888"/>
                    <a:pt x="12445" y="8677"/>
                    <a:pt x="12319" y="8550"/>
                  </a:cubicBezTo>
                  <a:cubicBezTo>
                    <a:pt x="12194" y="8422"/>
                    <a:pt x="11989" y="8422"/>
                    <a:pt x="11864" y="8550"/>
                  </a:cubicBezTo>
                  <a:close/>
                  <a:moveTo>
                    <a:pt x="4658" y="10159"/>
                  </a:moveTo>
                  <a:lnTo>
                    <a:pt x="3660" y="11178"/>
                  </a:lnTo>
                  <a:cubicBezTo>
                    <a:pt x="1812" y="13005"/>
                    <a:pt x="1477" y="14914"/>
                    <a:pt x="2687" y="16698"/>
                  </a:cubicBezTo>
                  <a:cubicBezTo>
                    <a:pt x="2750" y="16788"/>
                    <a:pt x="2844" y="16836"/>
                    <a:pt x="2946" y="16836"/>
                  </a:cubicBezTo>
                  <a:cubicBezTo>
                    <a:pt x="3008" y="16836"/>
                    <a:pt x="3076" y="16824"/>
                    <a:pt x="3131" y="16786"/>
                  </a:cubicBezTo>
                  <a:cubicBezTo>
                    <a:pt x="3276" y="16682"/>
                    <a:pt x="3304" y="16480"/>
                    <a:pt x="3205" y="16333"/>
                  </a:cubicBezTo>
                  <a:cubicBezTo>
                    <a:pt x="2183" y="14828"/>
                    <a:pt x="2483" y="13244"/>
                    <a:pt x="4104" y="11643"/>
                  </a:cubicBezTo>
                  <a:lnTo>
                    <a:pt x="5114" y="10612"/>
                  </a:lnTo>
                  <a:cubicBezTo>
                    <a:pt x="5239" y="10485"/>
                    <a:pt x="5239" y="10287"/>
                    <a:pt x="5114" y="10159"/>
                  </a:cubicBezTo>
                  <a:cubicBezTo>
                    <a:pt x="4989" y="10032"/>
                    <a:pt x="4784" y="10032"/>
                    <a:pt x="4658" y="10159"/>
                  </a:cubicBezTo>
                  <a:close/>
                  <a:moveTo>
                    <a:pt x="3241" y="16999"/>
                  </a:moveTo>
                  <a:cubicBezTo>
                    <a:pt x="3116" y="17127"/>
                    <a:pt x="3116" y="17337"/>
                    <a:pt x="3241" y="17465"/>
                  </a:cubicBezTo>
                  <a:lnTo>
                    <a:pt x="3402" y="17616"/>
                  </a:lnTo>
                  <a:cubicBezTo>
                    <a:pt x="3464" y="17680"/>
                    <a:pt x="3540" y="17704"/>
                    <a:pt x="3623" y="17704"/>
                  </a:cubicBezTo>
                  <a:cubicBezTo>
                    <a:pt x="3705" y="17704"/>
                    <a:pt x="3783" y="17680"/>
                    <a:pt x="3845" y="17616"/>
                  </a:cubicBezTo>
                  <a:cubicBezTo>
                    <a:pt x="3969" y="17488"/>
                    <a:pt x="3971" y="17278"/>
                    <a:pt x="3845" y="17150"/>
                  </a:cubicBezTo>
                  <a:lnTo>
                    <a:pt x="3697" y="16999"/>
                  </a:lnTo>
                  <a:cubicBezTo>
                    <a:pt x="3572" y="16872"/>
                    <a:pt x="3366" y="16872"/>
                    <a:pt x="3241" y="169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18"/>
          <p:cNvGrpSpPr/>
          <p:nvPr/>
        </p:nvGrpSpPr>
        <p:grpSpPr>
          <a:xfrm>
            <a:off x="8677247" y="2785544"/>
            <a:ext cx="568120" cy="568120"/>
            <a:chOff x="0" y="0"/>
            <a:chExt cx="1270000" cy="1270000"/>
          </a:xfrm>
        </p:grpSpPr>
        <p:sp>
          <p:nvSpPr>
            <p:cNvPr id="30" name="Freeform: Shape 1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20"/>
            <p:cNvSpPr/>
            <p:nvPr/>
          </p:nvSpPr>
          <p:spPr>
            <a:xfrm>
              <a:off x="255984" y="175807"/>
              <a:ext cx="758032" cy="7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0585" y="5"/>
                  </a:moveTo>
                  <a:cubicBezTo>
                    <a:pt x="10414" y="27"/>
                    <a:pt x="10247" y="105"/>
                    <a:pt x="10133" y="252"/>
                  </a:cubicBezTo>
                  <a:cubicBezTo>
                    <a:pt x="8398" y="2489"/>
                    <a:pt x="10182" y="3991"/>
                    <a:pt x="11139" y="4798"/>
                  </a:cubicBezTo>
                  <a:cubicBezTo>
                    <a:pt x="11426" y="5039"/>
                    <a:pt x="11564" y="5323"/>
                    <a:pt x="11558" y="5649"/>
                  </a:cubicBezTo>
                  <a:cubicBezTo>
                    <a:pt x="11544" y="6227"/>
                    <a:pt x="11078" y="6945"/>
                    <a:pt x="10382" y="7485"/>
                  </a:cubicBezTo>
                  <a:cubicBezTo>
                    <a:pt x="10252" y="7584"/>
                    <a:pt x="10200" y="7731"/>
                    <a:pt x="10167" y="7877"/>
                  </a:cubicBezTo>
                  <a:lnTo>
                    <a:pt x="2341" y="7877"/>
                  </a:lnTo>
                  <a:cubicBezTo>
                    <a:pt x="1047" y="7877"/>
                    <a:pt x="0" y="8917"/>
                    <a:pt x="0" y="10195"/>
                  </a:cubicBezTo>
                  <a:lnTo>
                    <a:pt x="0" y="19265"/>
                  </a:lnTo>
                  <a:cubicBezTo>
                    <a:pt x="0" y="20545"/>
                    <a:pt x="1047" y="21583"/>
                    <a:pt x="2341" y="21583"/>
                  </a:cubicBezTo>
                  <a:lnTo>
                    <a:pt x="19259" y="21583"/>
                  </a:lnTo>
                  <a:cubicBezTo>
                    <a:pt x="20551" y="21583"/>
                    <a:pt x="21600" y="20545"/>
                    <a:pt x="21600" y="19265"/>
                  </a:cubicBezTo>
                  <a:cubicBezTo>
                    <a:pt x="21600" y="19265"/>
                    <a:pt x="21600" y="10195"/>
                    <a:pt x="21600" y="10195"/>
                  </a:cubicBezTo>
                  <a:cubicBezTo>
                    <a:pt x="21600" y="8917"/>
                    <a:pt x="20551" y="7877"/>
                    <a:pt x="19259" y="7877"/>
                  </a:cubicBezTo>
                  <a:lnTo>
                    <a:pt x="11806" y="7877"/>
                  </a:lnTo>
                  <a:cubicBezTo>
                    <a:pt x="12435" y="7186"/>
                    <a:pt x="12888" y="6426"/>
                    <a:pt x="12903" y="5671"/>
                  </a:cubicBezTo>
                  <a:cubicBezTo>
                    <a:pt x="12920" y="4939"/>
                    <a:pt x="12609" y="4283"/>
                    <a:pt x="12010" y="3779"/>
                  </a:cubicBezTo>
                  <a:cubicBezTo>
                    <a:pt x="10613" y="2602"/>
                    <a:pt x="10450" y="2045"/>
                    <a:pt x="11207" y="1069"/>
                  </a:cubicBezTo>
                  <a:cubicBezTo>
                    <a:pt x="11434" y="777"/>
                    <a:pt x="11378" y="363"/>
                    <a:pt x="11083" y="140"/>
                  </a:cubicBezTo>
                  <a:cubicBezTo>
                    <a:pt x="10935" y="27"/>
                    <a:pt x="10757" y="-17"/>
                    <a:pt x="10585" y="5"/>
                  </a:cubicBezTo>
                  <a:close/>
                  <a:moveTo>
                    <a:pt x="2341" y="9210"/>
                  </a:moveTo>
                  <a:lnTo>
                    <a:pt x="19259" y="9210"/>
                  </a:lnTo>
                  <a:cubicBezTo>
                    <a:pt x="19805" y="9210"/>
                    <a:pt x="20254" y="9655"/>
                    <a:pt x="20254" y="10195"/>
                  </a:cubicBezTo>
                  <a:cubicBezTo>
                    <a:pt x="20254" y="10195"/>
                    <a:pt x="20254" y="19265"/>
                    <a:pt x="20254" y="19265"/>
                  </a:cubicBezTo>
                  <a:cubicBezTo>
                    <a:pt x="20254" y="19807"/>
                    <a:pt x="19805" y="20250"/>
                    <a:pt x="19259" y="20250"/>
                  </a:cubicBezTo>
                  <a:lnTo>
                    <a:pt x="2341" y="20250"/>
                  </a:lnTo>
                  <a:cubicBezTo>
                    <a:pt x="1794" y="20250"/>
                    <a:pt x="1346" y="19807"/>
                    <a:pt x="1346" y="19265"/>
                  </a:cubicBezTo>
                  <a:lnTo>
                    <a:pt x="1346" y="10195"/>
                  </a:lnTo>
                  <a:cubicBezTo>
                    <a:pt x="1346" y="9655"/>
                    <a:pt x="1794" y="9210"/>
                    <a:pt x="2341" y="9210"/>
                  </a:cubicBezTo>
                  <a:close/>
                  <a:moveTo>
                    <a:pt x="4682" y="11460"/>
                  </a:moveTo>
                  <a:cubicBezTo>
                    <a:pt x="4496" y="11460"/>
                    <a:pt x="4343" y="11612"/>
                    <a:pt x="4343" y="11796"/>
                  </a:cubicBezTo>
                  <a:cubicBezTo>
                    <a:pt x="4343" y="11983"/>
                    <a:pt x="4496" y="12132"/>
                    <a:pt x="4682" y="12132"/>
                  </a:cubicBezTo>
                  <a:lnTo>
                    <a:pt x="5010" y="12132"/>
                  </a:lnTo>
                  <a:cubicBezTo>
                    <a:pt x="5195" y="12132"/>
                    <a:pt x="5349" y="11983"/>
                    <a:pt x="5349" y="11796"/>
                  </a:cubicBezTo>
                  <a:cubicBezTo>
                    <a:pt x="5349" y="11612"/>
                    <a:pt x="5195" y="11460"/>
                    <a:pt x="5010" y="11460"/>
                  </a:cubicBezTo>
                  <a:lnTo>
                    <a:pt x="4682" y="11460"/>
                  </a:lnTo>
                  <a:close/>
                  <a:moveTo>
                    <a:pt x="6853" y="11460"/>
                  </a:moveTo>
                  <a:cubicBezTo>
                    <a:pt x="6666" y="11460"/>
                    <a:pt x="6514" y="11612"/>
                    <a:pt x="6514" y="11796"/>
                  </a:cubicBezTo>
                  <a:cubicBezTo>
                    <a:pt x="6514" y="11983"/>
                    <a:pt x="6666" y="12132"/>
                    <a:pt x="6853" y="12132"/>
                  </a:cubicBezTo>
                  <a:lnTo>
                    <a:pt x="7181" y="12132"/>
                  </a:lnTo>
                  <a:cubicBezTo>
                    <a:pt x="7368" y="12132"/>
                    <a:pt x="7520" y="11983"/>
                    <a:pt x="7520" y="11796"/>
                  </a:cubicBezTo>
                  <a:cubicBezTo>
                    <a:pt x="7520" y="11612"/>
                    <a:pt x="7368" y="11460"/>
                    <a:pt x="7181" y="11460"/>
                  </a:cubicBezTo>
                  <a:lnTo>
                    <a:pt x="6853" y="11460"/>
                  </a:lnTo>
                  <a:close/>
                  <a:moveTo>
                    <a:pt x="9375" y="11460"/>
                  </a:moveTo>
                  <a:cubicBezTo>
                    <a:pt x="9189" y="11460"/>
                    <a:pt x="9047" y="11612"/>
                    <a:pt x="9047" y="11796"/>
                  </a:cubicBezTo>
                  <a:cubicBezTo>
                    <a:pt x="9047" y="11983"/>
                    <a:pt x="9189" y="12132"/>
                    <a:pt x="9375" y="12132"/>
                  </a:cubicBezTo>
                  <a:lnTo>
                    <a:pt x="9714" y="12132"/>
                  </a:lnTo>
                  <a:cubicBezTo>
                    <a:pt x="9901" y="12132"/>
                    <a:pt x="10054" y="11983"/>
                    <a:pt x="10054" y="11796"/>
                  </a:cubicBezTo>
                  <a:cubicBezTo>
                    <a:pt x="10054" y="11612"/>
                    <a:pt x="9901" y="11460"/>
                    <a:pt x="9714" y="11460"/>
                  </a:cubicBezTo>
                  <a:lnTo>
                    <a:pt x="9375" y="11460"/>
                  </a:lnTo>
                  <a:close/>
                  <a:moveTo>
                    <a:pt x="11558" y="11460"/>
                  </a:moveTo>
                  <a:cubicBezTo>
                    <a:pt x="11370" y="11460"/>
                    <a:pt x="11218" y="11612"/>
                    <a:pt x="11218" y="11796"/>
                  </a:cubicBezTo>
                  <a:cubicBezTo>
                    <a:pt x="11218" y="11983"/>
                    <a:pt x="11370" y="12132"/>
                    <a:pt x="11558" y="12132"/>
                  </a:cubicBezTo>
                  <a:lnTo>
                    <a:pt x="11897" y="12132"/>
                  </a:lnTo>
                  <a:cubicBezTo>
                    <a:pt x="12083" y="12132"/>
                    <a:pt x="12225" y="11983"/>
                    <a:pt x="12225" y="11796"/>
                  </a:cubicBezTo>
                  <a:cubicBezTo>
                    <a:pt x="12225" y="11612"/>
                    <a:pt x="12083" y="11460"/>
                    <a:pt x="11897" y="11460"/>
                  </a:cubicBezTo>
                  <a:lnTo>
                    <a:pt x="11558" y="11460"/>
                  </a:lnTo>
                  <a:close/>
                  <a:moveTo>
                    <a:pt x="13729" y="11460"/>
                  </a:moveTo>
                  <a:cubicBezTo>
                    <a:pt x="13543" y="11460"/>
                    <a:pt x="13390" y="11612"/>
                    <a:pt x="13390" y="11796"/>
                  </a:cubicBezTo>
                  <a:cubicBezTo>
                    <a:pt x="13390" y="11983"/>
                    <a:pt x="13543" y="12132"/>
                    <a:pt x="13729" y="12132"/>
                  </a:cubicBezTo>
                  <a:lnTo>
                    <a:pt x="14057" y="12132"/>
                  </a:lnTo>
                  <a:cubicBezTo>
                    <a:pt x="14244" y="12132"/>
                    <a:pt x="14396" y="11983"/>
                    <a:pt x="14396" y="11796"/>
                  </a:cubicBezTo>
                  <a:cubicBezTo>
                    <a:pt x="14396" y="11612"/>
                    <a:pt x="14244" y="11460"/>
                    <a:pt x="14057" y="11460"/>
                  </a:cubicBezTo>
                  <a:lnTo>
                    <a:pt x="13729" y="11460"/>
                  </a:lnTo>
                  <a:close/>
                  <a:moveTo>
                    <a:pt x="16251" y="11460"/>
                  </a:moveTo>
                  <a:cubicBezTo>
                    <a:pt x="16064" y="11460"/>
                    <a:pt x="15923" y="11612"/>
                    <a:pt x="15923" y="11796"/>
                  </a:cubicBezTo>
                  <a:cubicBezTo>
                    <a:pt x="15923" y="11983"/>
                    <a:pt x="16064" y="12132"/>
                    <a:pt x="16251" y="12132"/>
                  </a:cubicBezTo>
                  <a:lnTo>
                    <a:pt x="16590" y="12132"/>
                  </a:lnTo>
                  <a:cubicBezTo>
                    <a:pt x="16776" y="12132"/>
                    <a:pt x="16929" y="11983"/>
                    <a:pt x="16929" y="11796"/>
                  </a:cubicBezTo>
                  <a:cubicBezTo>
                    <a:pt x="16929" y="11612"/>
                    <a:pt x="16776" y="11460"/>
                    <a:pt x="16590" y="11460"/>
                  </a:cubicBezTo>
                  <a:lnTo>
                    <a:pt x="16251" y="11460"/>
                  </a:lnTo>
                  <a:close/>
                  <a:moveTo>
                    <a:pt x="4682" y="13610"/>
                  </a:moveTo>
                  <a:cubicBezTo>
                    <a:pt x="4496" y="13610"/>
                    <a:pt x="4343" y="13762"/>
                    <a:pt x="4343" y="13946"/>
                  </a:cubicBezTo>
                  <a:cubicBezTo>
                    <a:pt x="4343" y="14131"/>
                    <a:pt x="4496" y="14282"/>
                    <a:pt x="4682" y="14282"/>
                  </a:cubicBezTo>
                  <a:lnTo>
                    <a:pt x="5010" y="14282"/>
                  </a:lnTo>
                  <a:cubicBezTo>
                    <a:pt x="5195" y="14282"/>
                    <a:pt x="5349" y="14131"/>
                    <a:pt x="5349" y="13946"/>
                  </a:cubicBezTo>
                  <a:cubicBezTo>
                    <a:pt x="5349" y="13762"/>
                    <a:pt x="5195" y="13610"/>
                    <a:pt x="5010" y="13610"/>
                  </a:cubicBezTo>
                  <a:lnTo>
                    <a:pt x="4682" y="13610"/>
                  </a:lnTo>
                  <a:close/>
                  <a:moveTo>
                    <a:pt x="6853" y="13610"/>
                  </a:moveTo>
                  <a:cubicBezTo>
                    <a:pt x="6666" y="13610"/>
                    <a:pt x="6514" y="13762"/>
                    <a:pt x="6514" y="13946"/>
                  </a:cubicBezTo>
                  <a:cubicBezTo>
                    <a:pt x="6514" y="14131"/>
                    <a:pt x="6666" y="14282"/>
                    <a:pt x="6853" y="14282"/>
                  </a:cubicBezTo>
                  <a:lnTo>
                    <a:pt x="7181" y="14282"/>
                  </a:lnTo>
                  <a:cubicBezTo>
                    <a:pt x="7368" y="14282"/>
                    <a:pt x="7520" y="14131"/>
                    <a:pt x="7520" y="13946"/>
                  </a:cubicBezTo>
                  <a:cubicBezTo>
                    <a:pt x="7520" y="13762"/>
                    <a:pt x="7368" y="13610"/>
                    <a:pt x="7181" y="13610"/>
                  </a:cubicBezTo>
                  <a:lnTo>
                    <a:pt x="6853" y="13610"/>
                  </a:lnTo>
                  <a:close/>
                  <a:moveTo>
                    <a:pt x="9375" y="13610"/>
                  </a:moveTo>
                  <a:cubicBezTo>
                    <a:pt x="9189" y="13610"/>
                    <a:pt x="9047" y="13762"/>
                    <a:pt x="9047" y="13946"/>
                  </a:cubicBezTo>
                  <a:cubicBezTo>
                    <a:pt x="9047" y="14131"/>
                    <a:pt x="9189" y="14282"/>
                    <a:pt x="9375" y="14282"/>
                  </a:cubicBezTo>
                  <a:lnTo>
                    <a:pt x="9714" y="14282"/>
                  </a:lnTo>
                  <a:cubicBezTo>
                    <a:pt x="9901" y="14282"/>
                    <a:pt x="10054" y="14131"/>
                    <a:pt x="10054" y="13946"/>
                  </a:cubicBezTo>
                  <a:cubicBezTo>
                    <a:pt x="10054" y="13762"/>
                    <a:pt x="9901" y="13610"/>
                    <a:pt x="9714" y="13610"/>
                  </a:cubicBezTo>
                  <a:lnTo>
                    <a:pt x="9375" y="13610"/>
                  </a:lnTo>
                  <a:close/>
                  <a:moveTo>
                    <a:pt x="11558" y="13610"/>
                  </a:moveTo>
                  <a:cubicBezTo>
                    <a:pt x="11370" y="13610"/>
                    <a:pt x="11218" y="13762"/>
                    <a:pt x="11218" y="13946"/>
                  </a:cubicBezTo>
                  <a:cubicBezTo>
                    <a:pt x="11218" y="14131"/>
                    <a:pt x="11370" y="14282"/>
                    <a:pt x="11558" y="14282"/>
                  </a:cubicBezTo>
                  <a:lnTo>
                    <a:pt x="11897" y="14282"/>
                  </a:lnTo>
                  <a:cubicBezTo>
                    <a:pt x="12083" y="14282"/>
                    <a:pt x="12225" y="14131"/>
                    <a:pt x="12225" y="13946"/>
                  </a:cubicBezTo>
                  <a:cubicBezTo>
                    <a:pt x="12225" y="13762"/>
                    <a:pt x="12083" y="13610"/>
                    <a:pt x="11897" y="13610"/>
                  </a:cubicBezTo>
                  <a:lnTo>
                    <a:pt x="11558" y="13610"/>
                  </a:lnTo>
                  <a:close/>
                  <a:moveTo>
                    <a:pt x="13729" y="13610"/>
                  </a:moveTo>
                  <a:cubicBezTo>
                    <a:pt x="13543" y="13610"/>
                    <a:pt x="13390" y="13762"/>
                    <a:pt x="13390" y="13946"/>
                  </a:cubicBezTo>
                  <a:cubicBezTo>
                    <a:pt x="13390" y="14131"/>
                    <a:pt x="13543" y="14282"/>
                    <a:pt x="13729" y="14282"/>
                  </a:cubicBezTo>
                  <a:lnTo>
                    <a:pt x="14057" y="14282"/>
                  </a:lnTo>
                  <a:cubicBezTo>
                    <a:pt x="14244" y="14282"/>
                    <a:pt x="14396" y="14131"/>
                    <a:pt x="14396" y="13946"/>
                  </a:cubicBezTo>
                  <a:cubicBezTo>
                    <a:pt x="14396" y="13762"/>
                    <a:pt x="14244" y="13610"/>
                    <a:pt x="14057" y="13610"/>
                  </a:cubicBezTo>
                  <a:lnTo>
                    <a:pt x="13729" y="13610"/>
                  </a:lnTo>
                  <a:close/>
                  <a:moveTo>
                    <a:pt x="16251" y="13610"/>
                  </a:moveTo>
                  <a:cubicBezTo>
                    <a:pt x="16064" y="13610"/>
                    <a:pt x="15923" y="13762"/>
                    <a:pt x="15923" y="13946"/>
                  </a:cubicBezTo>
                  <a:cubicBezTo>
                    <a:pt x="15923" y="14131"/>
                    <a:pt x="16064" y="14282"/>
                    <a:pt x="16251" y="14282"/>
                  </a:cubicBezTo>
                  <a:lnTo>
                    <a:pt x="16590" y="14282"/>
                  </a:lnTo>
                  <a:cubicBezTo>
                    <a:pt x="16776" y="14282"/>
                    <a:pt x="16929" y="14131"/>
                    <a:pt x="16929" y="13946"/>
                  </a:cubicBezTo>
                  <a:cubicBezTo>
                    <a:pt x="16929" y="13762"/>
                    <a:pt x="16776" y="13610"/>
                    <a:pt x="16590" y="13610"/>
                  </a:cubicBezTo>
                  <a:lnTo>
                    <a:pt x="16251" y="13610"/>
                  </a:lnTo>
                  <a:close/>
                  <a:moveTo>
                    <a:pt x="4682" y="15402"/>
                  </a:moveTo>
                  <a:cubicBezTo>
                    <a:pt x="4496" y="15402"/>
                    <a:pt x="4343" y="15553"/>
                    <a:pt x="4343" y="15738"/>
                  </a:cubicBezTo>
                  <a:cubicBezTo>
                    <a:pt x="4343" y="15922"/>
                    <a:pt x="4496" y="16074"/>
                    <a:pt x="4682" y="16074"/>
                  </a:cubicBezTo>
                  <a:lnTo>
                    <a:pt x="5010" y="16074"/>
                  </a:lnTo>
                  <a:cubicBezTo>
                    <a:pt x="5195" y="16074"/>
                    <a:pt x="5349" y="15922"/>
                    <a:pt x="5349" y="15738"/>
                  </a:cubicBezTo>
                  <a:cubicBezTo>
                    <a:pt x="5349" y="15553"/>
                    <a:pt x="5195" y="15402"/>
                    <a:pt x="5010" y="15402"/>
                  </a:cubicBezTo>
                  <a:lnTo>
                    <a:pt x="4682" y="15402"/>
                  </a:lnTo>
                  <a:close/>
                  <a:moveTo>
                    <a:pt x="6853" y="15402"/>
                  </a:moveTo>
                  <a:cubicBezTo>
                    <a:pt x="6666" y="15402"/>
                    <a:pt x="6514" y="15553"/>
                    <a:pt x="6514" y="15738"/>
                  </a:cubicBezTo>
                  <a:cubicBezTo>
                    <a:pt x="6514" y="15922"/>
                    <a:pt x="6666" y="16074"/>
                    <a:pt x="6853" y="16074"/>
                  </a:cubicBezTo>
                  <a:lnTo>
                    <a:pt x="7181" y="16074"/>
                  </a:lnTo>
                  <a:cubicBezTo>
                    <a:pt x="7368" y="16074"/>
                    <a:pt x="7520" y="15922"/>
                    <a:pt x="7520" y="15738"/>
                  </a:cubicBezTo>
                  <a:cubicBezTo>
                    <a:pt x="7520" y="15553"/>
                    <a:pt x="7368" y="15402"/>
                    <a:pt x="7181" y="15402"/>
                  </a:cubicBezTo>
                  <a:lnTo>
                    <a:pt x="6853" y="15402"/>
                  </a:lnTo>
                  <a:close/>
                  <a:moveTo>
                    <a:pt x="9375" y="15402"/>
                  </a:moveTo>
                  <a:cubicBezTo>
                    <a:pt x="9189" y="15402"/>
                    <a:pt x="9047" y="15553"/>
                    <a:pt x="9047" y="15738"/>
                  </a:cubicBezTo>
                  <a:cubicBezTo>
                    <a:pt x="9047" y="15922"/>
                    <a:pt x="9189" y="16074"/>
                    <a:pt x="9375" y="16074"/>
                  </a:cubicBezTo>
                  <a:lnTo>
                    <a:pt x="9714" y="16074"/>
                  </a:lnTo>
                  <a:cubicBezTo>
                    <a:pt x="9901" y="16074"/>
                    <a:pt x="10054" y="15922"/>
                    <a:pt x="10054" y="15738"/>
                  </a:cubicBezTo>
                  <a:cubicBezTo>
                    <a:pt x="10054" y="15553"/>
                    <a:pt x="9901" y="15402"/>
                    <a:pt x="9714" y="15402"/>
                  </a:cubicBezTo>
                  <a:lnTo>
                    <a:pt x="9375" y="15402"/>
                  </a:lnTo>
                  <a:close/>
                  <a:moveTo>
                    <a:pt x="11558" y="15402"/>
                  </a:moveTo>
                  <a:cubicBezTo>
                    <a:pt x="11370" y="15402"/>
                    <a:pt x="11218" y="15553"/>
                    <a:pt x="11218" y="15738"/>
                  </a:cubicBezTo>
                  <a:cubicBezTo>
                    <a:pt x="11218" y="15922"/>
                    <a:pt x="11370" y="16074"/>
                    <a:pt x="11558" y="16074"/>
                  </a:cubicBezTo>
                  <a:lnTo>
                    <a:pt x="11897" y="16074"/>
                  </a:lnTo>
                  <a:cubicBezTo>
                    <a:pt x="12083" y="16074"/>
                    <a:pt x="12225" y="15922"/>
                    <a:pt x="12225" y="15738"/>
                  </a:cubicBezTo>
                  <a:cubicBezTo>
                    <a:pt x="12225" y="15553"/>
                    <a:pt x="12083" y="15402"/>
                    <a:pt x="11897" y="15402"/>
                  </a:cubicBezTo>
                  <a:lnTo>
                    <a:pt x="11558" y="15402"/>
                  </a:lnTo>
                  <a:close/>
                  <a:moveTo>
                    <a:pt x="13729" y="15402"/>
                  </a:moveTo>
                  <a:cubicBezTo>
                    <a:pt x="13543" y="15402"/>
                    <a:pt x="13390" y="15553"/>
                    <a:pt x="13390" y="15738"/>
                  </a:cubicBezTo>
                  <a:cubicBezTo>
                    <a:pt x="13390" y="15922"/>
                    <a:pt x="13543" y="16074"/>
                    <a:pt x="13729" y="16074"/>
                  </a:cubicBezTo>
                  <a:lnTo>
                    <a:pt x="14057" y="16074"/>
                  </a:lnTo>
                  <a:cubicBezTo>
                    <a:pt x="14244" y="16074"/>
                    <a:pt x="14396" y="15922"/>
                    <a:pt x="14396" y="15738"/>
                  </a:cubicBezTo>
                  <a:cubicBezTo>
                    <a:pt x="14396" y="15553"/>
                    <a:pt x="14244" y="15402"/>
                    <a:pt x="14057" y="15402"/>
                  </a:cubicBezTo>
                  <a:lnTo>
                    <a:pt x="13729" y="15402"/>
                  </a:lnTo>
                  <a:close/>
                  <a:moveTo>
                    <a:pt x="16251" y="15402"/>
                  </a:moveTo>
                  <a:cubicBezTo>
                    <a:pt x="16064" y="15402"/>
                    <a:pt x="15923" y="15553"/>
                    <a:pt x="15923" y="15738"/>
                  </a:cubicBezTo>
                  <a:cubicBezTo>
                    <a:pt x="15923" y="15922"/>
                    <a:pt x="16064" y="16074"/>
                    <a:pt x="16251" y="16074"/>
                  </a:cubicBezTo>
                  <a:lnTo>
                    <a:pt x="16590" y="16074"/>
                  </a:lnTo>
                  <a:cubicBezTo>
                    <a:pt x="16776" y="16074"/>
                    <a:pt x="16929" y="15922"/>
                    <a:pt x="16929" y="15738"/>
                  </a:cubicBezTo>
                  <a:cubicBezTo>
                    <a:pt x="16929" y="15553"/>
                    <a:pt x="16776" y="15402"/>
                    <a:pt x="16590" y="15402"/>
                  </a:cubicBezTo>
                  <a:lnTo>
                    <a:pt x="16251" y="15402"/>
                  </a:lnTo>
                  <a:close/>
                  <a:moveTo>
                    <a:pt x="4682" y="17552"/>
                  </a:moveTo>
                  <a:cubicBezTo>
                    <a:pt x="4496" y="17552"/>
                    <a:pt x="4343" y="17704"/>
                    <a:pt x="4343" y="17888"/>
                  </a:cubicBezTo>
                  <a:cubicBezTo>
                    <a:pt x="4343" y="18073"/>
                    <a:pt x="4496" y="18224"/>
                    <a:pt x="4682" y="18224"/>
                  </a:cubicBezTo>
                  <a:lnTo>
                    <a:pt x="5010" y="18224"/>
                  </a:lnTo>
                  <a:cubicBezTo>
                    <a:pt x="5195" y="18224"/>
                    <a:pt x="5349" y="18073"/>
                    <a:pt x="5349" y="17888"/>
                  </a:cubicBezTo>
                  <a:cubicBezTo>
                    <a:pt x="5349" y="17704"/>
                    <a:pt x="5195" y="17552"/>
                    <a:pt x="5010" y="17552"/>
                  </a:cubicBezTo>
                  <a:lnTo>
                    <a:pt x="4682" y="17552"/>
                  </a:lnTo>
                  <a:close/>
                  <a:moveTo>
                    <a:pt x="6853" y="17552"/>
                  </a:moveTo>
                  <a:cubicBezTo>
                    <a:pt x="6666" y="17552"/>
                    <a:pt x="6514" y="17704"/>
                    <a:pt x="6514" y="17888"/>
                  </a:cubicBezTo>
                  <a:cubicBezTo>
                    <a:pt x="6514" y="18073"/>
                    <a:pt x="6666" y="18224"/>
                    <a:pt x="6853" y="18224"/>
                  </a:cubicBezTo>
                  <a:lnTo>
                    <a:pt x="14272" y="18224"/>
                  </a:lnTo>
                  <a:cubicBezTo>
                    <a:pt x="14460" y="18224"/>
                    <a:pt x="14611" y="18073"/>
                    <a:pt x="14611" y="17888"/>
                  </a:cubicBezTo>
                  <a:cubicBezTo>
                    <a:pt x="14611" y="17704"/>
                    <a:pt x="14460" y="17552"/>
                    <a:pt x="14272" y="17552"/>
                  </a:cubicBezTo>
                  <a:lnTo>
                    <a:pt x="6853" y="17552"/>
                  </a:lnTo>
                  <a:close/>
                  <a:moveTo>
                    <a:pt x="16251" y="17552"/>
                  </a:moveTo>
                  <a:cubicBezTo>
                    <a:pt x="16064" y="17552"/>
                    <a:pt x="15923" y="17704"/>
                    <a:pt x="15923" y="17888"/>
                  </a:cubicBezTo>
                  <a:cubicBezTo>
                    <a:pt x="15923" y="18073"/>
                    <a:pt x="16064" y="18224"/>
                    <a:pt x="16251" y="18224"/>
                  </a:cubicBezTo>
                  <a:lnTo>
                    <a:pt x="16590" y="18224"/>
                  </a:lnTo>
                  <a:cubicBezTo>
                    <a:pt x="16776" y="18224"/>
                    <a:pt x="16929" y="18073"/>
                    <a:pt x="16929" y="17888"/>
                  </a:cubicBezTo>
                  <a:cubicBezTo>
                    <a:pt x="16929" y="17704"/>
                    <a:pt x="16776" y="17552"/>
                    <a:pt x="16590" y="17552"/>
                  </a:cubicBezTo>
                  <a:lnTo>
                    <a:pt x="16251" y="1755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2948218" y="3970791"/>
            <a:ext cx="568120" cy="568120"/>
            <a:chOff x="0" y="0"/>
            <a:chExt cx="1270000" cy="1270000"/>
          </a:xfrm>
        </p:grpSpPr>
        <p:sp>
          <p:nvSpPr>
            <p:cNvPr id="28" name="Freeform: Shape 2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: Shape 23"/>
            <p:cNvSpPr/>
            <p:nvPr/>
          </p:nvSpPr>
          <p:spPr>
            <a:xfrm>
              <a:off x="194871" y="207571"/>
              <a:ext cx="854858" cy="85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16" y="0"/>
                  </a:moveTo>
                  <a:cubicBezTo>
                    <a:pt x="10861" y="0"/>
                    <a:pt x="10570" y="290"/>
                    <a:pt x="10570" y="646"/>
                  </a:cubicBezTo>
                  <a:lnTo>
                    <a:pt x="10570" y="2571"/>
                  </a:lnTo>
                  <a:cubicBezTo>
                    <a:pt x="10570" y="2926"/>
                    <a:pt x="10861" y="3217"/>
                    <a:pt x="11216" y="3217"/>
                  </a:cubicBezTo>
                  <a:cubicBezTo>
                    <a:pt x="11573" y="3217"/>
                    <a:pt x="11848" y="2926"/>
                    <a:pt x="11848" y="2571"/>
                  </a:cubicBezTo>
                  <a:lnTo>
                    <a:pt x="11848" y="646"/>
                  </a:lnTo>
                  <a:cubicBezTo>
                    <a:pt x="11848" y="290"/>
                    <a:pt x="11571" y="0"/>
                    <a:pt x="11216" y="0"/>
                  </a:cubicBezTo>
                  <a:close/>
                  <a:moveTo>
                    <a:pt x="3863" y="2757"/>
                  </a:moveTo>
                  <a:cubicBezTo>
                    <a:pt x="3699" y="2757"/>
                    <a:pt x="3529" y="2818"/>
                    <a:pt x="3404" y="2944"/>
                  </a:cubicBezTo>
                  <a:cubicBezTo>
                    <a:pt x="3151" y="3196"/>
                    <a:pt x="3152" y="3612"/>
                    <a:pt x="3404" y="3863"/>
                  </a:cubicBezTo>
                  <a:lnTo>
                    <a:pt x="4768" y="5228"/>
                  </a:lnTo>
                  <a:cubicBezTo>
                    <a:pt x="4893" y="5354"/>
                    <a:pt x="5065" y="5414"/>
                    <a:pt x="5228" y="5414"/>
                  </a:cubicBezTo>
                  <a:cubicBezTo>
                    <a:pt x="5394" y="5414"/>
                    <a:pt x="5547" y="5354"/>
                    <a:pt x="5673" y="5228"/>
                  </a:cubicBezTo>
                  <a:cubicBezTo>
                    <a:pt x="5924" y="4976"/>
                    <a:pt x="5924" y="4560"/>
                    <a:pt x="5673" y="4309"/>
                  </a:cubicBezTo>
                  <a:lnTo>
                    <a:pt x="4309" y="2944"/>
                  </a:lnTo>
                  <a:cubicBezTo>
                    <a:pt x="4183" y="2818"/>
                    <a:pt x="4028" y="2757"/>
                    <a:pt x="3863" y="2757"/>
                  </a:cubicBezTo>
                  <a:close/>
                  <a:moveTo>
                    <a:pt x="18096" y="2757"/>
                  </a:moveTo>
                  <a:cubicBezTo>
                    <a:pt x="17931" y="2757"/>
                    <a:pt x="17762" y="2818"/>
                    <a:pt x="17636" y="2944"/>
                  </a:cubicBezTo>
                  <a:lnTo>
                    <a:pt x="16272" y="4309"/>
                  </a:lnTo>
                  <a:cubicBezTo>
                    <a:pt x="16020" y="4560"/>
                    <a:pt x="16020" y="4976"/>
                    <a:pt x="16272" y="5228"/>
                  </a:cubicBezTo>
                  <a:cubicBezTo>
                    <a:pt x="16397" y="5354"/>
                    <a:pt x="16566" y="5414"/>
                    <a:pt x="16731" y="5414"/>
                  </a:cubicBezTo>
                  <a:cubicBezTo>
                    <a:pt x="16897" y="5414"/>
                    <a:pt x="17051" y="5354"/>
                    <a:pt x="17177" y="5228"/>
                  </a:cubicBezTo>
                  <a:lnTo>
                    <a:pt x="18541" y="3863"/>
                  </a:lnTo>
                  <a:cubicBezTo>
                    <a:pt x="18793" y="3612"/>
                    <a:pt x="18793" y="3196"/>
                    <a:pt x="18541" y="2944"/>
                  </a:cubicBezTo>
                  <a:cubicBezTo>
                    <a:pt x="18415" y="2818"/>
                    <a:pt x="18260" y="2757"/>
                    <a:pt x="18096" y="2757"/>
                  </a:cubicBezTo>
                  <a:close/>
                  <a:moveTo>
                    <a:pt x="10944" y="3677"/>
                  </a:moveTo>
                  <a:cubicBezTo>
                    <a:pt x="7184" y="3677"/>
                    <a:pt x="4136" y="6741"/>
                    <a:pt x="4136" y="10498"/>
                  </a:cubicBezTo>
                  <a:cubicBezTo>
                    <a:pt x="4136" y="14258"/>
                    <a:pt x="7184" y="17306"/>
                    <a:pt x="10944" y="17306"/>
                  </a:cubicBezTo>
                  <a:cubicBezTo>
                    <a:pt x="14702" y="17306"/>
                    <a:pt x="17765" y="14258"/>
                    <a:pt x="17765" y="10498"/>
                  </a:cubicBezTo>
                  <a:cubicBezTo>
                    <a:pt x="17765" y="6741"/>
                    <a:pt x="14702" y="3677"/>
                    <a:pt x="10944" y="3677"/>
                  </a:cubicBezTo>
                  <a:close/>
                  <a:moveTo>
                    <a:pt x="10944" y="4969"/>
                  </a:moveTo>
                  <a:cubicBezTo>
                    <a:pt x="13991" y="4969"/>
                    <a:pt x="16473" y="7452"/>
                    <a:pt x="16473" y="10498"/>
                  </a:cubicBezTo>
                  <a:cubicBezTo>
                    <a:pt x="16473" y="13548"/>
                    <a:pt x="13991" y="16028"/>
                    <a:pt x="10944" y="16028"/>
                  </a:cubicBezTo>
                  <a:cubicBezTo>
                    <a:pt x="7895" y="16028"/>
                    <a:pt x="5414" y="13548"/>
                    <a:pt x="5414" y="10498"/>
                  </a:cubicBezTo>
                  <a:cubicBezTo>
                    <a:pt x="5414" y="7452"/>
                    <a:pt x="7895" y="4969"/>
                    <a:pt x="10944" y="4969"/>
                  </a:cubicBezTo>
                  <a:close/>
                  <a:moveTo>
                    <a:pt x="10599" y="5974"/>
                  </a:moveTo>
                  <a:cubicBezTo>
                    <a:pt x="9292" y="5974"/>
                    <a:pt x="8062" y="6676"/>
                    <a:pt x="7396" y="7798"/>
                  </a:cubicBezTo>
                  <a:cubicBezTo>
                    <a:pt x="7306" y="7953"/>
                    <a:pt x="7359" y="8152"/>
                    <a:pt x="7511" y="8244"/>
                  </a:cubicBezTo>
                  <a:cubicBezTo>
                    <a:pt x="7563" y="8275"/>
                    <a:pt x="7614" y="8287"/>
                    <a:pt x="7669" y="8287"/>
                  </a:cubicBezTo>
                  <a:cubicBezTo>
                    <a:pt x="7780" y="8287"/>
                    <a:pt x="7881" y="8229"/>
                    <a:pt x="7942" y="8129"/>
                  </a:cubicBezTo>
                  <a:cubicBezTo>
                    <a:pt x="8492" y="7199"/>
                    <a:pt x="9519" y="6621"/>
                    <a:pt x="10599" y="6621"/>
                  </a:cubicBezTo>
                  <a:cubicBezTo>
                    <a:pt x="10777" y="6621"/>
                    <a:pt x="10915" y="6482"/>
                    <a:pt x="10915" y="6305"/>
                  </a:cubicBezTo>
                  <a:cubicBezTo>
                    <a:pt x="10915" y="6127"/>
                    <a:pt x="10777" y="5974"/>
                    <a:pt x="10599" y="5974"/>
                  </a:cubicBezTo>
                  <a:close/>
                  <a:moveTo>
                    <a:pt x="7368" y="8746"/>
                  </a:moveTo>
                  <a:cubicBezTo>
                    <a:pt x="7197" y="8707"/>
                    <a:pt x="7021" y="8815"/>
                    <a:pt x="6980" y="8990"/>
                  </a:cubicBezTo>
                  <a:cubicBezTo>
                    <a:pt x="6917" y="9256"/>
                    <a:pt x="6894" y="9408"/>
                    <a:pt x="6894" y="9709"/>
                  </a:cubicBezTo>
                  <a:cubicBezTo>
                    <a:pt x="6894" y="9888"/>
                    <a:pt x="7031" y="10039"/>
                    <a:pt x="7210" y="10039"/>
                  </a:cubicBezTo>
                  <a:cubicBezTo>
                    <a:pt x="7387" y="10039"/>
                    <a:pt x="7540" y="9888"/>
                    <a:pt x="7540" y="9709"/>
                  </a:cubicBezTo>
                  <a:cubicBezTo>
                    <a:pt x="7540" y="9479"/>
                    <a:pt x="7555" y="9373"/>
                    <a:pt x="7612" y="9134"/>
                  </a:cubicBezTo>
                  <a:cubicBezTo>
                    <a:pt x="7652" y="8960"/>
                    <a:pt x="7542" y="8788"/>
                    <a:pt x="7368" y="8746"/>
                  </a:cubicBezTo>
                  <a:close/>
                  <a:moveTo>
                    <a:pt x="646" y="10111"/>
                  </a:moveTo>
                  <a:cubicBezTo>
                    <a:pt x="291" y="10111"/>
                    <a:pt x="0" y="10401"/>
                    <a:pt x="0" y="10757"/>
                  </a:cubicBezTo>
                  <a:cubicBezTo>
                    <a:pt x="0" y="11112"/>
                    <a:pt x="291" y="11403"/>
                    <a:pt x="646" y="11403"/>
                  </a:cubicBezTo>
                  <a:lnTo>
                    <a:pt x="2571" y="11403"/>
                  </a:lnTo>
                  <a:cubicBezTo>
                    <a:pt x="2926" y="11403"/>
                    <a:pt x="3217" y="11112"/>
                    <a:pt x="3217" y="10757"/>
                  </a:cubicBezTo>
                  <a:cubicBezTo>
                    <a:pt x="3217" y="10401"/>
                    <a:pt x="2926" y="10111"/>
                    <a:pt x="2571" y="10111"/>
                  </a:cubicBezTo>
                  <a:lnTo>
                    <a:pt x="646" y="10111"/>
                  </a:lnTo>
                  <a:close/>
                  <a:moveTo>
                    <a:pt x="19029" y="10111"/>
                  </a:moveTo>
                  <a:cubicBezTo>
                    <a:pt x="18674" y="10111"/>
                    <a:pt x="18383" y="10401"/>
                    <a:pt x="18383" y="10757"/>
                  </a:cubicBezTo>
                  <a:cubicBezTo>
                    <a:pt x="18383" y="11112"/>
                    <a:pt x="18674" y="11403"/>
                    <a:pt x="19029" y="11403"/>
                  </a:cubicBezTo>
                  <a:lnTo>
                    <a:pt x="20954" y="11403"/>
                  </a:lnTo>
                  <a:cubicBezTo>
                    <a:pt x="21309" y="11403"/>
                    <a:pt x="21600" y="11112"/>
                    <a:pt x="21600" y="10757"/>
                  </a:cubicBezTo>
                  <a:cubicBezTo>
                    <a:pt x="21600" y="10401"/>
                    <a:pt x="21309" y="10111"/>
                    <a:pt x="20954" y="10111"/>
                  </a:cubicBezTo>
                  <a:lnTo>
                    <a:pt x="19029" y="10111"/>
                  </a:lnTo>
                  <a:close/>
                  <a:moveTo>
                    <a:pt x="5228" y="15626"/>
                  </a:moveTo>
                  <a:cubicBezTo>
                    <a:pt x="5063" y="15626"/>
                    <a:pt x="4894" y="15686"/>
                    <a:pt x="4768" y="15812"/>
                  </a:cubicBezTo>
                  <a:lnTo>
                    <a:pt x="3404" y="17177"/>
                  </a:lnTo>
                  <a:cubicBezTo>
                    <a:pt x="3151" y="17428"/>
                    <a:pt x="3152" y="17844"/>
                    <a:pt x="3404" y="18096"/>
                  </a:cubicBezTo>
                  <a:cubicBezTo>
                    <a:pt x="3529" y="18222"/>
                    <a:pt x="3698" y="18282"/>
                    <a:pt x="3863" y="18282"/>
                  </a:cubicBezTo>
                  <a:cubicBezTo>
                    <a:pt x="4027" y="18282"/>
                    <a:pt x="4183" y="18222"/>
                    <a:pt x="4309" y="18096"/>
                  </a:cubicBezTo>
                  <a:lnTo>
                    <a:pt x="5673" y="16731"/>
                  </a:lnTo>
                  <a:cubicBezTo>
                    <a:pt x="5924" y="16480"/>
                    <a:pt x="5924" y="16064"/>
                    <a:pt x="5673" y="15812"/>
                  </a:cubicBezTo>
                  <a:cubicBezTo>
                    <a:pt x="5547" y="15686"/>
                    <a:pt x="5392" y="15626"/>
                    <a:pt x="5228" y="15626"/>
                  </a:cubicBezTo>
                  <a:close/>
                  <a:moveTo>
                    <a:pt x="16731" y="15626"/>
                  </a:moveTo>
                  <a:cubicBezTo>
                    <a:pt x="16566" y="15626"/>
                    <a:pt x="16397" y="15686"/>
                    <a:pt x="16272" y="15812"/>
                  </a:cubicBezTo>
                  <a:cubicBezTo>
                    <a:pt x="16020" y="16064"/>
                    <a:pt x="16020" y="16480"/>
                    <a:pt x="16272" y="16731"/>
                  </a:cubicBezTo>
                  <a:lnTo>
                    <a:pt x="17636" y="18096"/>
                  </a:lnTo>
                  <a:cubicBezTo>
                    <a:pt x="17762" y="18222"/>
                    <a:pt x="17931" y="18282"/>
                    <a:pt x="18096" y="18282"/>
                  </a:cubicBezTo>
                  <a:cubicBezTo>
                    <a:pt x="18261" y="18282"/>
                    <a:pt x="18415" y="18222"/>
                    <a:pt x="18541" y="18096"/>
                  </a:cubicBezTo>
                  <a:cubicBezTo>
                    <a:pt x="18793" y="17844"/>
                    <a:pt x="18793" y="17428"/>
                    <a:pt x="18541" y="17177"/>
                  </a:cubicBezTo>
                  <a:lnTo>
                    <a:pt x="17177" y="15812"/>
                  </a:lnTo>
                  <a:cubicBezTo>
                    <a:pt x="17051" y="15686"/>
                    <a:pt x="16897" y="15626"/>
                    <a:pt x="16731" y="15626"/>
                  </a:cubicBezTo>
                  <a:close/>
                  <a:moveTo>
                    <a:pt x="11216" y="18383"/>
                  </a:moveTo>
                  <a:cubicBezTo>
                    <a:pt x="10861" y="18383"/>
                    <a:pt x="10570" y="18673"/>
                    <a:pt x="10570" y="19029"/>
                  </a:cubicBezTo>
                  <a:lnTo>
                    <a:pt x="10570" y="20954"/>
                  </a:lnTo>
                  <a:cubicBezTo>
                    <a:pt x="10570" y="21309"/>
                    <a:pt x="10861" y="21600"/>
                    <a:pt x="11216" y="21600"/>
                  </a:cubicBezTo>
                  <a:cubicBezTo>
                    <a:pt x="11573" y="21600"/>
                    <a:pt x="11848" y="21309"/>
                    <a:pt x="11848" y="20954"/>
                  </a:cubicBezTo>
                  <a:lnTo>
                    <a:pt x="11848" y="19029"/>
                  </a:lnTo>
                  <a:cubicBezTo>
                    <a:pt x="11848" y="18673"/>
                    <a:pt x="11571" y="18383"/>
                    <a:pt x="11216" y="183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48218" y="2785544"/>
            <a:ext cx="568120" cy="568120"/>
            <a:chOff x="0" y="0"/>
            <a:chExt cx="1270000" cy="1270000"/>
          </a:xfrm>
        </p:grpSpPr>
        <p:sp>
          <p:nvSpPr>
            <p:cNvPr id="26" name="Freeform: Shape 25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44455" y="392458"/>
              <a:ext cx="806490" cy="5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599397" y="2686034"/>
            <a:ext cx="2348821" cy="891637"/>
            <a:chOff x="1918379" y="1734048"/>
            <a:chExt cx="2348822" cy="891638"/>
          </a:xfrm>
        </p:grpSpPr>
        <p:sp>
          <p:nvSpPr>
            <p:cNvPr id="15" name="TextBox 33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8800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Rectangle 34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865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9245368" y="2673322"/>
            <a:ext cx="2516055" cy="801397"/>
            <a:chOff x="7996807" y="1734930"/>
            <a:chExt cx="2516055" cy="801398"/>
          </a:xfrm>
        </p:grpSpPr>
        <p:sp>
          <p:nvSpPr>
            <p:cNvPr id="13" name="TextBox 36"/>
            <p:cNvSpPr txBox="1"/>
            <p:nvPr/>
          </p:nvSpPr>
          <p:spPr>
            <a:xfrm>
              <a:off x="7996807" y="1982330"/>
              <a:ext cx="2516055" cy="553998"/>
            </a:xfrm>
            <a:prstGeom prst="rect">
              <a:avLst/>
            </a:prstGeom>
            <a:noFill/>
          </p:spPr>
          <p:txBody>
            <a:bodyPr wrap="square" lIns="288000" rIns="28800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Rectangle 37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865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99397" y="3863584"/>
            <a:ext cx="2348821" cy="891637"/>
            <a:chOff x="1918379" y="1734048"/>
            <a:chExt cx="2348822" cy="891638"/>
          </a:xfrm>
        </p:grpSpPr>
        <p:sp>
          <p:nvSpPr>
            <p:cNvPr id="11" name="TextBox 39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88000" anchor="t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2" name="Rectangle 40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865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9245369" y="3850872"/>
            <a:ext cx="2516053" cy="830061"/>
            <a:chOff x="7996808" y="1734930"/>
            <a:chExt cx="2516054" cy="830062"/>
          </a:xfrm>
        </p:grpSpPr>
        <p:sp>
          <p:nvSpPr>
            <p:cNvPr id="9" name="TextBox 42"/>
            <p:cNvSpPr txBox="1"/>
            <p:nvPr/>
          </p:nvSpPr>
          <p:spPr>
            <a:xfrm>
              <a:off x="7996808" y="2010994"/>
              <a:ext cx="2516054" cy="553998"/>
            </a:xfrm>
            <a:prstGeom prst="rect">
              <a:avLst/>
            </a:prstGeom>
            <a:noFill/>
          </p:spPr>
          <p:txBody>
            <a:bodyPr wrap="square" lIns="288000" rIns="28800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865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685542" y="1569297"/>
            <a:ext cx="6559825" cy="3749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552505" y="2413107"/>
            <a:ext cx="19341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6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58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641567" y="2084851"/>
            <a:ext cx="17559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2665" b="1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656634" y="2413107"/>
            <a:ext cx="4060240" cy="7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zh-CN" altLang="en-US" sz="4265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zh-CN" altLang="en-US" sz="373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001082" y="3056971"/>
            <a:ext cx="3529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lang="zh-CN" altLang="en-US" sz="14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54576" y="4328894"/>
            <a:ext cx="6130325" cy="385617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7001" y="1124745"/>
            <a:ext cx="3845284" cy="6258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01050" y="1269001"/>
            <a:ext cx="2904208" cy="4809031"/>
            <a:chOff x="6423378" y="951750"/>
            <a:chExt cx="2178156" cy="3606773"/>
          </a:xfrm>
        </p:grpSpPr>
        <p:grpSp>
          <p:nvGrpSpPr>
            <p:cNvPr id="5" name="îśļíḓé"/>
            <p:cNvGrpSpPr/>
            <p:nvPr/>
          </p:nvGrpSpPr>
          <p:grpSpPr>
            <a:xfrm>
              <a:off x="6423378" y="951750"/>
              <a:ext cx="2178156" cy="932438"/>
              <a:chOff x="8564503" y="1269000"/>
              <a:chExt cx="2904208" cy="1243251"/>
            </a:xfrm>
          </p:grpSpPr>
          <p:sp>
            <p:nvSpPr>
              <p:cNvPr id="15" name="ïšḷîḑè"/>
              <p:cNvSpPr/>
              <p:nvPr/>
            </p:nvSpPr>
            <p:spPr>
              <a:xfrm>
                <a:off x="8564503" y="1641773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120000" tIns="62400" rIns="120000" bIns="62400" anchor="t">
                <a:normAutofit lnSpcReduction="10000"/>
              </a:bodyPr>
              <a:lstStyle/>
              <a:p>
                <a:pPr marL="304800" indent="-3048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304165" algn="l"/>
                  </a:tabLst>
                  <a:defRPr/>
                </a:pPr>
                <a:r>
                  <a:rPr lang="zh-CN" altLang="en-US" sz="1335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6" name="is1ïḋe"/>
              <p:cNvSpPr txBox="1"/>
              <p:nvPr/>
            </p:nvSpPr>
            <p:spPr bwMode="auto">
              <a:xfrm>
                <a:off x="8564503" y="1269000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000" tIns="62400" rIns="120000" bIns="624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135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en-US" altLang="zh-CN" sz="2135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islïdè"/>
            <p:cNvGrpSpPr/>
            <p:nvPr/>
          </p:nvGrpSpPr>
          <p:grpSpPr>
            <a:xfrm>
              <a:off x="6423378" y="2288918"/>
              <a:ext cx="2178156" cy="932438"/>
              <a:chOff x="8564503" y="2979378"/>
              <a:chExt cx="2904208" cy="1243251"/>
            </a:xfrm>
          </p:grpSpPr>
          <p:sp>
            <p:nvSpPr>
              <p:cNvPr id="13" name="î$1iḍê"/>
              <p:cNvSpPr/>
              <p:nvPr/>
            </p:nvSpPr>
            <p:spPr>
              <a:xfrm>
                <a:off x="8564503" y="3352151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120000" tIns="62400" rIns="120000" bIns="62400" anchor="t">
                <a:normAutofit lnSpcReduction="10000"/>
              </a:bodyPr>
              <a:lstStyle/>
              <a:p>
                <a:pPr marL="304800" indent="-3048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304165" algn="l"/>
                  </a:tabLst>
                  <a:defRPr/>
                </a:pPr>
                <a:r>
                  <a:rPr lang="zh-CN" altLang="en-US" sz="1335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4" name="îṥlîḓe"/>
              <p:cNvSpPr txBox="1"/>
              <p:nvPr/>
            </p:nvSpPr>
            <p:spPr bwMode="auto">
              <a:xfrm>
                <a:off x="8564503" y="2979378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000" tIns="62400" rIns="120000" bIns="624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135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en-US" altLang="zh-CN" sz="2135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šľïḋe"/>
            <p:cNvGrpSpPr/>
            <p:nvPr/>
          </p:nvGrpSpPr>
          <p:grpSpPr>
            <a:xfrm>
              <a:off x="6423378" y="3626085"/>
              <a:ext cx="2178156" cy="932438"/>
              <a:chOff x="8564503" y="4689756"/>
              <a:chExt cx="2904208" cy="1243251"/>
            </a:xfrm>
          </p:grpSpPr>
          <p:sp>
            <p:nvSpPr>
              <p:cNvPr id="11" name="îṩḻïdé"/>
              <p:cNvSpPr/>
              <p:nvPr/>
            </p:nvSpPr>
            <p:spPr>
              <a:xfrm>
                <a:off x="8564503" y="5062529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120000" tIns="62400" rIns="120000" bIns="62400" anchor="t">
                <a:normAutofit lnSpcReduction="10000"/>
              </a:bodyPr>
              <a:lstStyle/>
              <a:p>
                <a:pPr marL="304800" indent="-304800">
                  <a:lnSpc>
                    <a:spcPct val="130000"/>
                  </a:lnSpc>
                  <a:buFont typeface="Arial" panose="020B0604020202020204" pitchFamily="34" charset="0"/>
                  <a:buChar char="•"/>
                  <a:tabLst>
                    <a:tab pos="304165" algn="l"/>
                  </a:tabLst>
                  <a:defRPr/>
                </a:pPr>
                <a:r>
                  <a:rPr lang="zh-CN" altLang="en-US" sz="1335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2" name="îṥļiďe"/>
              <p:cNvSpPr txBox="1"/>
              <p:nvPr/>
            </p:nvSpPr>
            <p:spPr bwMode="auto">
              <a:xfrm>
                <a:off x="8564503" y="4689756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000" tIns="62400" rIns="120000" bIns="624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135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en-US" altLang="zh-CN" sz="2135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6462211" y="2092550"/>
              <a:ext cx="213932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462211" y="3429718"/>
              <a:ext cx="213932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ïS1íḍe"/>
          <p:cNvSpPr txBox="1"/>
          <p:nvPr/>
        </p:nvSpPr>
        <p:spPr>
          <a:xfrm>
            <a:off x="672307" y="2766500"/>
            <a:ext cx="3984920" cy="1543273"/>
          </a:xfrm>
          <a:prstGeom prst="rect">
            <a:avLst/>
          </a:prstGeom>
          <a:noFill/>
        </p:spPr>
        <p:txBody>
          <a:bodyPr wrap="square" lIns="120000" tIns="62400" rIns="120000" bIns="6240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sz="1865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0464" y="1269000"/>
            <a:ext cx="498843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385377" y="1316765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96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91103" y="-2063"/>
            <a:ext cx="4775679" cy="169491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51574" y="4467062"/>
            <a:ext cx="6130325" cy="3856173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272136" y="1923649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ontents</a:t>
            </a:r>
            <a:endParaRPr lang="zh-CN" altLang="en-US" sz="32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65542" y="1412776"/>
            <a:ext cx="127791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97509" y="2905555"/>
            <a:ext cx="8592652" cy="2341661"/>
            <a:chOff x="1347536" y="2446492"/>
            <a:chExt cx="6444489" cy="1756246"/>
          </a:xfrm>
        </p:grpSpPr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1693852" y="2550836"/>
              <a:ext cx="1967388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lvl="0" algn="ctr"/>
              <a:r>
                <a:rPr lang="zh-CN" altLang="en-US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347537" y="2550776"/>
              <a:ext cx="566993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defTabSz="1219200"/>
              <a:r>
                <a:rPr lang="en-US" altLang="zh-CN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347536" y="2446492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751931" y="2550776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"/>
            <p:cNvSpPr txBox="1">
              <a:spLocks noChangeArrowheads="1"/>
            </p:cNvSpPr>
            <p:nvPr/>
          </p:nvSpPr>
          <p:spPr bwMode="auto">
            <a:xfrm>
              <a:off x="5824637" y="2550836"/>
              <a:ext cx="1967388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lvl="0" algn="ctr"/>
              <a:r>
                <a:rPr lang="zh-CN" altLang="en-US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Box 6"/>
            <p:cNvSpPr txBox="1">
              <a:spLocks noChangeArrowheads="1"/>
            </p:cNvSpPr>
            <p:nvPr/>
          </p:nvSpPr>
          <p:spPr bwMode="auto">
            <a:xfrm>
              <a:off x="5478322" y="2550776"/>
              <a:ext cx="566993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defTabSz="1219200"/>
              <a:r>
                <a:rPr lang="en-US" altLang="zh-CN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478321" y="2446492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5882716" y="2550776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"/>
            <p:cNvSpPr txBox="1">
              <a:spLocks noChangeArrowheads="1"/>
            </p:cNvSpPr>
            <p:nvPr/>
          </p:nvSpPr>
          <p:spPr bwMode="auto">
            <a:xfrm>
              <a:off x="1693852" y="3691035"/>
              <a:ext cx="1967388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lvl="0" algn="ctr"/>
              <a:r>
                <a:rPr lang="zh-CN" altLang="en-US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TextBox 6"/>
            <p:cNvSpPr txBox="1">
              <a:spLocks noChangeArrowheads="1"/>
            </p:cNvSpPr>
            <p:nvPr/>
          </p:nvSpPr>
          <p:spPr bwMode="auto">
            <a:xfrm>
              <a:off x="1347537" y="3690975"/>
              <a:ext cx="566993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defTabSz="1219200"/>
              <a:r>
                <a:rPr lang="en-US" altLang="zh-CN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47536" y="3586691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751931" y="3690975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6"/>
            <p:cNvSpPr txBox="1">
              <a:spLocks noChangeArrowheads="1"/>
            </p:cNvSpPr>
            <p:nvPr/>
          </p:nvSpPr>
          <p:spPr bwMode="auto">
            <a:xfrm>
              <a:off x="5824637" y="3691035"/>
              <a:ext cx="1967388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lvl="0" algn="ctr"/>
              <a:r>
                <a:rPr lang="zh-CN" altLang="en-US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TextBox 6"/>
            <p:cNvSpPr txBox="1">
              <a:spLocks noChangeArrowheads="1"/>
            </p:cNvSpPr>
            <p:nvPr/>
          </p:nvSpPr>
          <p:spPr bwMode="auto">
            <a:xfrm>
              <a:off x="5478322" y="3690975"/>
              <a:ext cx="566993" cy="40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defTabSz="1219200"/>
              <a:r>
                <a:rPr lang="en-US" altLang="zh-CN" sz="2665" dirty="0">
                  <a:solidFill>
                    <a:srgbClr val="FD72A3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478321" y="3586691"/>
              <a:ext cx="2313703" cy="616047"/>
            </a:xfrm>
            <a:prstGeom prst="rect">
              <a:avLst/>
            </a:prstGeom>
            <a:noFill/>
            <a:ln>
              <a:solidFill>
                <a:srgbClr val="FD7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D72A3"/>
                </a:solidFill>
                <a:cs typeface="+mn-ea"/>
                <a:sym typeface="+mn-lt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5882716" y="3690975"/>
              <a:ext cx="220678" cy="400110"/>
            </a:xfrm>
            <a:prstGeom prst="line">
              <a:avLst/>
            </a:prstGeom>
            <a:ln>
              <a:solidFill>
                <a:srgbClr val="FD7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108663" y="1907222"/>
            <a:ext cx="3976265" cy="1999524"/>
            <a:chOff x="3080901" y="1430416"/>
            <a:chExt cx="2982199" cy="1499643"/>
          </a:xfrm>
        </p:grpSpPr>
        <p:cxnSp>
          <p:nvCxnSpPr>
            <p:cNvPr id="3" name="is1ide-肘形连接符 33"/>
            <p:cNvCxnSpPr>
              <a:stCxn id="17" idx="3"/>
              <a:endCxn id="11" idx="2"/>
            </p:cNvCxnSpPr>
            <p:nvPr/>
          </p:nvCxnSpPr>
          <p:spPr>
            <a:xfrm flipV="1">
              <a:off x="3080901" y="1430416"/>
              <a:ext cx="1491099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肘形连接符 26"/>
            <p:cNvCxnSpPr>
              <a:stCxn id="12" idx="1"/>
              <a:endCxn id="11" idx="2"/>
            </p:cNvCxnSpPr>
            <p:nvPr/>
          </p:nvCxnSpPr>
          <p:spPr>
            <a:xfrm rot="10800000">
              <a:off x="4572000" y="1430416"/>
              <a:ext cx="1491100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/>
            <p:cNvCxnSpPr>
              <a:stCxn id="11" idx="2"/>
              <a:endCxn id="23" idx="0"/>
            </p:cNvCxnSpPr>
            <p:nvPr/>
          </p:nvCxnSpPr>
          <p:spPr>
            <a:xfrm>
              <a:off x="4572000" y="1430416"/>
              <a:ext cx="0" cy="1499643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337372" y="2335658"/>
            <a:ext cx="9518845" cy="3381757"/>
            <a:chOff x="1002433" y="1751743"/>
            <a:chExt cx="7139134" cy="2536318"/>
          </a:xfrm>
        </p:grpSpPr>
        <p:grpSp>
          <p:nvGrpSpPr>
            <p:cNvPr id="6" name="组合 5"/>
            <p:cNvGrpSpPr/>
            <p:nvPr/>
          </p:nvGrpSpPr>
          <p:grpSpPr>
            <a:xfrm>
              <a:off x="3532766" y="1751743"/>
              <a:ext cx="2078468" cy="2536318"/>
              <a:chOff x="4631453" y="2708918"/>
              <a:chExt cx="2771290" cy="3381757"/>
            </a:xfrm>
          </p:grpSpPr>
          <p:sp>
            <p:nvSpPr>
              <p:cNvPr id="22" name="is1ide-Rectangle 21"/>
              <p:cNvSpPr/>
              <p:nvPr/>
            </p:nvSpPr>
            <p:spPr>
              <a:xfrm>
                <a:off x="4631453" y="4427355"/>
                <a:ext cx="2771290" cy="1663320"/>
              </a:xfrm>
              <a:prstGeom prst="rect">
                <a:avLst/>
              </a:prstGeom>
              <a:blipFill dpi="0" rotWithShape="1">
                <a:blip r:embed="rId4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1ide-Rounded Rectangle 22"/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chemeClr val="bg1"/>
              </a:solidFill>
            </p:grpSpPr>
            <p:sp>
              <p:nvSpPr>
                <p:cNvPr id="25" name="íṩľíḍè-TextBox 5"/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wrap="square" lIns="120000" tIns="62400" rIns="120000" bIns="62400" anchor="t">
                  <a:normAutofit fontScale="77500" lnSpcReduction="20000"/>
                </a:bodyPr>
                <a:lstStyle/>
                <a:p>
                  <a:pPr algn="ctr"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6" name="íṩľíḍè-Rectangle 25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wrap="none" lIns="120000" tIns="62400" rIns="120000" bIns="62400" anchor="b">
                  <a:normAutofit fontScale="92500" lnSpcReduction="10000"/>
                </a:bodyPr>
                <a:lstStyle/>
                <a:p>
                  <a:pPr algn="ctr" defTabSz="1219200">
                    <a:defRPr/>
                  </a:pPr>
                  <a:r>
                    <a:rPr lang="zh-CN" altLang="en-US" sz="2135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002433" y="1796229"/>
              <a:ext cx="2078468" cy="2366851"/>
              <a:chOff x="1336578" y="2768232"/>
              <a:chExt cx="2771290" cy="3155801"/>
            </a:xfrm>
          </p:grpSpPr>
          <p:sp>
            <p:nvSpPr>
              <p:cNvPr id="17" name="íṩľíḍè-Rectangle 16"/>
              <p:cNvSpPr/>
              <p:nvPr/>
            </p:nvSpPr>
            <p:spPr>
              <a:xfrm>
                <a:off x="1336578" y="2768232"/>
                <a:ext cx="2771290" cy="1663320"/>
              </a:xfrm>
              <a:prstGeom prst="rect">
                <a:avLst/>
              </a:prstGeom>
              <a:blipFill dpi="0" rotWithShape="1">
                <a:blip r:embed="rId5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ṩľíḍè-Rounded Rectangle 17"/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0" name="íṩľíḍè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120000" tIns="62400" rIns="120000" bIns="62400" anchor="t">
                  <a:normAutofit fontScale="85000" lnSpcReduction="10000"/>
                </a:bodyPr>
                <a:lstStyle/>
                <a:p>
                  <a:pPr algn="ctr"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21" name="íṩľíḍè-Rectangle 20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120000" tIns="62400" rIns="120000" bIns="62400" anchor="b">
                  <a:normAutofit fontScale="70000" lnSpcReduction="20000"/>
                </a:bodyPr>
                <a:lstStyle/>
                <a:p>
                  <a:pPr algn="ctr" defTabSz="1219200">
                    <a:defRPr/>
                  </a:pPr>
                  <a:r>
                    <a:rPr lang="zh-CN" altLang="en-US" sz="2135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063099" y="1796229"/>
              <a:ext cx="2078468" cy="2366851"/>
              <a:chOff x="8084133" y="2768232"/>
              <a:chExt cx="2771290" cy="3155801"/>
            </a:xfrm>
          </p:grpSpPr>
          <p:sp>
            <p:nvSpPr>
              <p:cNvPr id="12" name="íṩľíḍè-Rectangle 11"/>
              <p:cNvSpPr/>
              <p:nvPr/>
            </p:nvSpPr>
            <p:spPr>
              <a:xfrm>
                <a:off x="8084133" y="2768232"/>
                <a:ext cx="2771290" cy="1663320"/>
              </a:xfrm>
              <a:prstGeom prst="rect">
                <a:avLst/>
              </a:prstGeom>
              <a:blipFill dpi="0" rotWithShape="1">
                <a:blip r:embed="rId6" cstate="email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íṩľíḍè-Rounded Rectangle 12"/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rgbClr val="E66F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5" name="íṩľíḍè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120000" tIns="62400" rIns="120000" bIns="62400" anchor="t">
                  <a:normAutofit fontScale="85000" lnSpcReduction="10000"/>
                </a:bodyPr>
                <a:lstStyle/>
                <a:p>
                  <a:pPr algn="ctr" defTabSz="1219200">
                    <a:lnSpc>
                      <a:spcPct val="120000"/>
                    </a:lnSpc>
                    <a:defRPr/>
                  </a:pPr>
                  <a:r>
                    <a:rPr lang="zh-CN" altLang="en-US" sz="1465" dirty="0"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6" name="íṩľíḍè-Rectangle 15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120000" tIns="62400" rIns="120000" bIns="62400" anchor="b">
                  <a:normAutofit fontScale="70000" lnSpcReduction="20000"/>
                </a:bodyPr>
                <a:lstStyle/>
                <a:p>
                  <a:pPr algn="ctr" defTabSz="1219200">
                    <a:defRPr/>
                  </a:pPr>
                  <a:r>
                    <a:rPr lang="zh-CN" altLang="en-US" sz="2135" b="1" dirty="0">
                      <a:solidFill>
                        <a:srgbClr val="E66FA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3536953" y="836712"/>
            <a:ext cx="5119683" cy="1070509"/>
            <a:chOff x="3536159" y="3725012"/>
            <a:chExt cx="5119683" cy="940703"/>
          </a:xfrm>
        </p:grpSpPr>
        <p:sp>
          <p:nvSpPr>
            <p:cNvPr id="10" name="íṩľíḍè-Rectangle 9"/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120000" tIns="62400" rIns="120000" bIns="62400" anchor="ctr" anchorCtr="0">
              <a:normAutofit fontScale="85000" lnSpcReduction="20000"/>
            </a:bodyPr>
            <a:lstStyle/>
            <a:p>
              <a:pPr algn="ctr">
                <a:buSzPct val="25000"/>
              </a:pPr>
              <a:r>
                <a:rPr lang="zh-CN" altLang="en-US" sz="3200" b="1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1" name="íṩľíḍè-文本框 26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120000" tIns="62400" rIns="120000" bIns="62400" anchor="ctr">
              <a:normAutofit fontScale="92500" lnSpcReduction="2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53309" y="1069887"/>
            <a:ext cx="5126327" cy="5109979"/>
            <a:chOff x="2589386" y="802415"/>
            <a:chExt cx="3844745" cy="3832484"/>
          </a:xfrm>
        </p:grpSpPr>
        <p:sp>
          <p:nvSpPr>
            <p:cNvPr id="4" name="ïŝļîďè"/>
            <p:cNvSpPr/>
            <p:nvPr/>
          </p:nvSpPr>
          <p:spPr>
            <a:xfrm rot="2700000">
              <a:off x="2589386" y="802415"/>
              <a:ext cx="2248393" cy="2248393"/>
            </a:xfrm>
            <a:prstGeom prst="arc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íSliḋe"/>
            <p:cNvSpPr/>
            <p:nvPr/>
          </p:nvSpPr>
          <p:spPr>
            <a:xfrm rot="13500000">
              <a:off x="4185738" y="2386506"/>
              <a:ext cx="2248393" cy="2248393"/>
            </a:xfrm>
            <a:prstGeom prst="arc">
              <a:avLst/>
            </a:prstGeom>
            <a:ln w="28575">
              <a:solidFill>
                <a:schemeClr val="tx1">
                  <a:lumMod val="40000"/>
                  <a:lumOff val="60000"/>
                </a:schemeClr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îṧlíḋe"/>
          <p:cNvSpPr/>
          <p:nvPr/>
        </p:nvSpPr>
        <p:spPr>
          <a:xfrm rot="2700000">
            <a:off x="3406284" y="945337"/>
            <a:ext cx="4679849" cy="4679849"/>
          </a:xfrm>
          <a:prstGeom prst="arc">
            <a:avLst>
              <a:gd name="adj1" fmla="val 16200000"/>
              <a:gd name="adj2" fmla="val 413824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ṡľïdè"/>
          <p:cNvSpPr/>
          <p:nvPr/>
        </p:nvSpPr>
        <p:spPr>
          <a:xfrm rot="13500000">
            <a:off x="3998594" y="3182013"/>
            <a:ext cx="2997857" cy="2997857"/>
          </a:xfrm>
          <a:prstGeom prst="arc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šļíḑè"/>
          <p:cNvSpPr/>
          <p:nvPr/>
        </p:nvSpPr>
        <p:spPr>
          <a:xfrm>
            <a:off x="5828653" y="2840571"/>
            <a:ext cx="1080120" cy="341677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0000" tIns="62400" rIns="120000" bIns="624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işľîdè"/>
          <p:cNvSpPr/>
          <p:nvPr/>
        </p:nvSpPr>
        <p:spPr>
          <a:xfrm>
            <a:off x="4987262" y="4504922"/>
            <a:ext cx="1080120" cy="341677"/>
          </a:xfrm>
          <a:prstGeom prst="roundRect">
            <a:avLst>
              <a:gd name="adj" fmla="val 13693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0000" tIns="62400" rIns="120000" bIns="624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íşļîḑe"/>
          <p:cNvGrpSpPr/>
          <p:nvPr/>
        </p:nvGrpSpPr>
        <p:grpSpPr>
          <a:xfrm>
            <a:off x="7424920" y="1560498"/>
            <a:ext cx="4016041" cy="1000633"/>
            <a:chOff x="7504447" y="1710470"/>
            <a:chExt cx="4016041" cy="1000633"/>
          </a:xfrm>
        </p:grpSpPr>
        <p:sp>
          <p:nvSpPr>
            <p:cNvPr id="40" name="íṥļíde"/>
            <p:cNvSpPr txBox="1"/>
            <p:nvPr/>
          </p:nvSpPr>
          <p:spPr>
            <a:xfrm>
              <a:off x="8121975" y="2143113"/>
              <a:ext cx="3398513" cy="56799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 lnSpcReduction="10000"/>
            </a:bodyPr>
            <a:lstStyle/>
            <a:p>
              <a:pPr marL="228600" indent="-22860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304165" algn="l"/>
                </a:tabLst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í$ļiďe"/>
            <p:cNvSpPr txBox="1"/>
            <p:nvPr/>
          </p:nvSpPr>
          <p:spPr>
            <a:xfrm>
              <a:off x="8121976" y="1710470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42" name="isḻïḋê"/>
            <p:cNvGrpSpPr/>
            <p:nvPr/>
          </p:nvGrpSpPr>
          <p:grpSpPr>
            <a:xfrm>
              <a:off x="7504447" y="1939242"/>
              <a:ext cx="537820" cy="537824"/>
              <a:chOff x="5371847" y="2312243"/>
              <a:chExt cx="656438" cy="656442"/>
            </a:xfrm>
          </p:grpSpPr>
          <p:sp>
            <p:nvSpPr>
              <p:cNvPr id="43" name="îSļïďè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4" name="ïsļïḍé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43776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959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ïsļîďê"/>
          <p:cNvGrpSpPr/>
          <p:nvPr/>
        </p:nvGrpSpPr>
        <p:grpSpPr>
          <a:xfrm>
            <a:off x="7709073" y="2850372"/>
            <a:ext cx="3731888" cy="1000633"/>
            <a:chOff x="7788600" y="3000343"/>
            <a:chExt cx="3731888" cy="1000633"/>
          </a:xfrm>
        </p:grpSpPr>
        <p:sp>
          <p:nvSpPr>
            <p:cNvPr id="35" name="íṡḷiḓe"/>
            <p:cNvSpPr txBox="1"/>
            <p:nvPr/>
          </p:nvSpPr>
          <p:spPr>
            <a:xfrm>
              <a:off x="8406127" y="3432986"/>
              <a:ext cx="3114361" cy="56799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 lnSpcReduction="10000"/>
            </a:bodyPr>
            <a:lstStyle/>
            <a:p>
              <a:pPr marL="228600" indent="-22860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304165" algn="l"/>
                </a:tabLst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ï$lide"/>
            <p:cNvSpPr txBox="1"/>
            <p:nvPr/>
          </p:nvSpPr>
          <p:spPr>
            <a:xfrm>
              <a:off x="8406128" y="3000343"/>
              <a:ext cx="3114360" cy="432644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37" name="í$liḋé"/>
            <p:cNvGrpSpPr/>
            <p:nvPr/>
          </p:nvGrpSpPr>
          <p:grpSpPr>
            <a:xfrm>
              <a:off x="7788600" y="3229115"/>
              <a:ext cx="537820" cy="537824"/>
              <a:chOff x="5371847" y="2312243"/>
              <a:chExt cx="656438" cy="656442"/>
            </a:xfrm>
          </p:grpSpPr>
          <p:sp>
            <p:nvSpPr>
              <p:cNvPr id="38" name="îšḻiḋê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9" name="îšļïḓè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43776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959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iś1ïḍé"/>
          <p:cNvGrpSpPr/>
          <p:nvPr/>
        </p:nvGrpSpPr>
        <p:grpSpPr>
          <a:xfrm>
            <a:off x="7207135" y="4140245"/>
            <a:ext cx="4239612" cy="1000633"/>
            <a:chOff x="7286662" y="4290216"/>
            <a:chExt cx="4239612" cy="1000633"/>
          </a:xfrm>
        </p:grpSpPr>
        <p:sp>
          <p:nvSpPr>
            <p:cNvPr id="30" name="ï$1iḓè"/>
            <p:cNvSpPr txBox="1"/>
            <p:nvPr/>
          </p:nvSpPr>
          <p:spPr>
            <a:xfrm>
              <a:off x="7904190" y="4722859"/>
              <a:ext cx="3622084" cy="56799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 lnSpcReduction="10000"/>
            </a:bodyPr>
            <a:lstStyle/>
            <a:p>
              <a:pPr marL="228600" indent="-22860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304165" algn="l"/>
                </a:tabLst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ṩ1ïďé"/>
            <p:cNvSpPr txBox="1"/>
            <p:nvPr/>
          </p:nvSpPr>
          <p:spPr>
            <a:xfrm>
              <a:off x="7904190" y="4290216"/>
              <a:ext cx="3622083" cy="432644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2400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32" name="ïṥḷíḑe"/>
            <p:cNvGrpSpPr/>
            <p:nvPr/>
          </p:nvGrpSpPr>
          <p:grpSpPr>
            <a:xfrm>
              <a:off x="7286662" y="4518988"/>
              <a:ext cx="537820" cy="537824"/>
              <a:chOff x="5371847" y="2312243"/>
              <a:chExt cx="656438" cy="656442"/>
            </a:xfrm>
          </p:grpSpPr>
          <p:sp>
            <p:nvSpPr>
              <p:cNvPr id="33" name="í$ľîḋé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4" name="îṣ1îd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43776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959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íšḷïḓé"/>
          <p:cNvGrpSpPr/>
          <p:nvPr/>
        </p:nvGrpSpPr>
        <p:grpSpPr>
          <a:xfrm>
            <a:off x="597917" y="3454286"/>
            <a:ext cx="3886912" cy="1000633"/>
            <a:chOff x="677444" y="3604257"/>
            <a:chExt cx="3886912" cy="1000633"/>
          </a:xfrm>
        </p:grpSpPr>
        <p:sp>
          <p:nvSpPr>
            <p:cNvPr id="25" name="íṣḻîdé"/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 lnSpcReduction="10000"/>
            </a:bodyPr>
            <a:lstStyle/>
            <a:p>
              <a:pPr marL="228600" indent="-22860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304165" algn="l"/>
                </a:tabLst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ṣḷíḋé"/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2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27" name="iŝ1îḓé"/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28" name="işľïdé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9" name="ïšḻíḓ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43776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959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î$1iḑe"/>
          <p:cNvGrpSpPr/>
          <p:nvPr/>
        </p:nvGrpSpPr>
        <p:grpSpPr>
          <a:xfrm>
            <a:off x="597917" y="4799478"/>
            <a:ext cx="3886912" cy="1000633"/>
            <a:chOff x="677444" y="3604257"/>
            <a:chExt cx="3886912" cy="1000633"/>
          </a:xfrm>
        </p:grpSpPr>
        <p:sp>
          <p:nvSpPr>
            <p:cNvPr id="20" name="í$ḷïde"/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 lnSpcReduction="10000"/>
            </a:bodyPr>
            <a:lstStyle/>
            <a:p>
              <a:pPr marL="228600" indent="-228600">
                <a:lnSpc>
                  <a:spcPct val="130000"/>
                </a:lnSpc>
                <a:buFont typeface="Arial" panose="020B0604020202020204" pitchFamily="34" charset="0"/>
                <a:buChar char="•"/>
                <a:tabLst>
                  <a:tab pos="304165" algn="l"/>
                </a:tabLst>
                <a:defRPr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íṡ1ïḑe"/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zh-CN" altLang="en-US" sz="2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22" name="ïsḷïḍè"/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23" name="îśľîḓe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4" name="ïS1ïḍ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43776" tIns="121888" rIns="243776" bIns="1218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9595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33471" y="1584088"/>
            <a:ext cx="4126300" cy="4077337"/>
            <a:chOff x="3024507" y="1188065"/>
            <a:chExt cx="3094725" cy="3058003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r>
                <a:rPr lang="en-US" altLang="zh-CN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6399306" y="1374510"/>
            <a:ext cx="3249881" cy="866137"/>
            <a:chOff x="8601584" y="1451933"/>
            <a:chExt cx="2478682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480000" tIns="0" rIns="480000" bIns="0" anchor="ctr" anchorCtr="0">
              <a:normAutofit/>
            </a:bodyPr>
            <a:lstStyle/>
            <a:p>
              <a:r>
                <a:rPr lang="zh-CN" altLang="en-US" sz="1865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4" y="1761892"/>
              <a:ext cx="2478682" cy="556178"/>
            </a:xfrm>
            <a:prstGeom prst="rect">
              <a:avLst/>
            </a:prstGeom>
            <a:noFill/>
          </p:spPr>
          <p:txBody>
            <a:bodyPr wrap="square" lIns="480000" tIns="0" rIns="480000" bIns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720198" y="3018316"/>
            <a:ext cx="3313273" cy="866137"/>
            <a:chOff x="1015397" y="1669738"/>
            <a:chExt cx="3313274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480000" bIns="0" anchor="ctr" anchorCtr="0">
              <a:normAutofit/>
            </a:bodyPr>
            <a:lstStyle/>
            <a:p>
              <a:pPr algn="r" latinLnBrk="0"/>
              <a:r>
                <a:rPr lang="zh-CN" altLang="en-US" sz="1865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015397" y="1979697"/>
              <a:ext cx="3313274" cy="556178"/>
            </a:xfrm>
            <a:prstGeom prst="rect">
              <a:avLst/>
            </a:prstGeom>
            <a:noFill/>
          </p:spPr>
          <p:txBody>
            <a:bodyPr wrap="square" lIns="480000" tIns="0" rIns="48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8159771" y="2529297"/>
            <a:ext cx="3313620" cy="866137"/>
            <a:chOff x="8601584" y="1451933"/>
            <a:chExt cx="252729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480000" tIns="0" rIns="480000" bIns="0" anchor="ctr" anchorCtr="0">
              <a:normAutofit/>
            </a:bodyPr>
            <a:lstStyle/>
            <a:p>
              <a:r>
                <a:rPr lang="zh-CN" altLang="en-US" sz="1865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4" y="1761892"/>
              <a:ext cx="2527295" cy="556178"/>
            </a:xfrm>
            <a:prstGeom prst="rect">
              <a:avLst/>
            </a:prstGeom>
            <a:noFill/>
          </p:spPr>
          <p:txBody>
            <a:bodyPr wrap="square" lIns="480000" tIns="0" rIns="480000" bIns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680303" y="4853153"/>
            <a:ext cx="3175991" cy="866137"/>
            <a:chOff x="1152680" y="1669738"/>
            <a:chExt cx="31759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96000" tIns="0" rIns="480000" bIns="0" anchor="ctr" anchorCtr="0">
              <a:normAutofit/>
            </a:bodyPr>
            <a:lstStyle/>
            <a:p>
              <a:pPr algn="r" latinLnBrk="0"/>
              <a:r>
                <a:rPr lang="zh-CN" altLang="en-US" sz="1865" dirty="0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152680" y="1979697"/>
              <a:ext cx="3175991" cy="556178"/>
            </a:xfrm>
            <a:prstGeom prst="rect">
              <a:avLst/>
            </a:prstGeom>
            <a:noFill/>
          </p:spPr>
          <p:txBody>
            <a:bodyPr wrap="square" lIns="96000" tIns="0" rIns="48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7783643" y="4795112"/>
            <a:ext cx="2913191" cy="866137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0" bIns="0" anchor="ctr" anchorCtr="0">
              <a:normAutofit/>
            </a:bodyPr>
            <a:lstStyle/>
            <a:p>
              <a:r>
                <a:rPr lang="zh-CN" altLang="en-US" sz="1865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şlidé"/>
          <p:cNvGrpSpPr>
            <a:grpSpLocks noChangeAspect="1"/>
          </p:cNvGrpSpPr>
          <p:nvPr/>
        </p:nvGrpSpPr>
        <p:grpSpPr bwMode="auto">
          <a:xfrm>
            <a:off x="1791718" y="2937397"/>
            <a:ext cx="1128712" cy="1795463"/>
            <a:chOff x="614" y="1144"/>
            <a:chExt cx="711" cy="1131"/>
          </a:xfrm>
          <a:solidFill>
            <a:schemeClr val="accent1"/>
          </a:solidFill>
        </p:grpSpPr>
        <p:sp>
          <p:nvSpPr>
            <p:cNvPr id="28" name="iŝlîḑe"/>
            <p:cNvSpPr/>
            <p:nvPr/>
          </p:nvSpPr>
          <p:spPr bwMode="auto">
            <a:xfrm>
              <a:off x="614" y="1144"/>
              <a:ext cx="711" cy="1131"/>
            </a:xfrm>
            <a:custGeom>
              <a:avLst/>
              <a:gdLst>
                <a:gd name="T0" fmla="*/ 251 w 264"/>
                <a:gd name="T1" fmla="*/ 70 h 420"/>
                <a:gd name="T2" fmla="*/ 163 w 264"/>
                <a:gd name="T3" fmla="*/ 11 h 420"/>
                <a:gd name="T4" fmla="*/ 54 w 264"/>
                <a:gd name="T5" fmla="*/ 28 h 420"/>
                <a:gd name="T6" fmla="*/ 26 w 264"/>
                <a:gd name="T7" fmla="*/ 193 h 420"/>
                <a:gd name="T8" fmla="*/ 24 w 264"/>
                <a:gd name="T9" fmla="*/ 318 h 420"/>
                <a:gd name="T10" fmla="*/ 73 w 264"/>
                <a:gd name="T11" fmla="*/ 397 h 420"/>
                <a:gd name="T12" fmla="*/ 218 w 264"/>
                <a:gd name="T13" fmla="*/ 387 h 420"/>
                <a:gd name="T14" fmla="*/ 252 w 264"/>
                <a:gd name="T15" fmla="*/ 293 h 420"/>
                <a:gd name="T16" fmla="*/ 255 w 264"/>
                <a:gd name="T17" fmla="*/ 195 h 420"/>
                <a:gd name="T18" fmla="*/ 251 w 264"/>
                <a:gd name="T19" fmla="*/ 70 h 420"/>
                <a:gd name="T20" fmla="*/ 172 w 264"/>
                <a:gd name="T21" fmla="*/ 122 h 420"/>
                <a:gd name="T22" fmla="*/ 140 w 264"/>
                <a:gd name="T23" fmla="*/ 181 h 420"/>
                <a:gd name="T24" fmla="*/ 114 w 264"/>
                <a:gd name="T25" fmla="*/ 147 h 420"/>
                <a:gd name="T26" fmla="*/ 128 w 264"/>
                <a:gd name="T27" fmla="*/ 28 h 420"/>
                <a:gd name="T28" fmla="*/ 144 w 264"/>
                <a:gd name="T29" fmla="*/ 26 h 420"/>
                <a:gd name="T30" fmla="*/ 172 w 264"/>
                <a:gd name="T31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420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íŝlïḍê"/>
            <p:cNvSpPr/>
            <p:nvPr/>
          </p:nvSpPr>
          <p:spPr bwMode="auto">
            <a:xfrm>
              <a:off x="948" y="1262"/>
              <a:ext cx="89" cy="197"/>
            </a:xfrm>
            <a:custGeom>
              <a:avLst/>
              <a:gdLst>
                <a:gd name="T0" fmla="*/ 17 w 33"/>
                <a:gd name="T1" fmla="*/ 4 h 73"/>
                <a:gd name="T2" fmla="*/ 1 w 33"/>
                <a:gd name="T3" fmla="*/ 20 h 73"/>
                <a:gd name="T4" fmla="*/ 14 w 33"/>
                <a:gd name="T5" fmla="*/ 72 h 73"/>
                <a:gd name="T6" fmla="*/ 32 w 33"/>
                <a:gd name="T7" fmla="*/ 37 h 73"/>
                <a:gd name="T8" fmla="*/ 17 w 33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ïṣḷïḓé"/>
            <p:cNvSpPr/>
            <p:nvPr/>
          </p:nvSpPr>
          <p:spPr bwMode="auto">
            <a:xfrm>
              <a:off x="614" y="1144"/>
              <a:ext cx="711" cy="1131"/>
            </a:xfrm>
            <a:custGeom>
              <a:avLst/>
              <a:gdLst>
                <a:gd name="T0" fmla="*/ 251 w 264"/>
                <a:gd name="T1" fmla="*/ 70 h 420"/>
                <a:gd name="T2" fmla="*/ 163 w 264"/>
                <a:gd name="T3" fmla="*/ 11 h 420"/>
                <a:gd name="T4" fmla="*/ 54 w 264"/>
                <a:gd name="T5" fmla="*/ 28 h 420"/>
                <a:gd name="T6" fmla="*/ 26 w 264"/>
                <a:gd name="T7" fmla="*/ 193 h 420"/>
                <a:gd name="T8" fmla="*/ 24 w 264"/>
                <a:gd name="T9" fmla="*/ 318 h 420"/>
                <a:gd name="T10" fmla="*/ 73 w 264"/>
                <a:gd name="T11" fmla="*/ 397 h 420"/>
                <a:gd name="T12" fmla="*/ 218 w 264"/>
                <a:gd name="T13" fmla="*/ 387 h 420"/>
                <a:gd name="T14" fmla="*/ 252 w 264"/>
                <a:gd name="T15" fmla="*/ 293 h 420"/>
                <a:gd name="T16" fmla="*/ 255 w 264"/>
                <a:gd name="T17" fmla="*/ 195 h 420"/>
                <a:gd name="T18" fmla="*/ 251 w 264"/>
                <a:gd name="T19" fmla="*/ 70 h 420"/>
                <a:gd name="T20" fmla="*/ 172 w 264"/>
                <a:gd name="T21" fmla="*/ 122 h 420"/>
                <a:gd name="T22" fmla="*/ 140 w 264"/>
                <a:gd name="T23" fmla="*/ 181 h 420"/>
                <a:gd name="T24" fmla="*/ 114 w 264"/>
                <a:gd name="T25" fmla="*/ 147 h 420"/>
                <a:gd name="T26" fmla="*/ 128 w 264"/>
                <a:gd name="T27" fmla="*/ 28 h 420"/>
                <a:gd name="T28" fmla="*/ 144 w 264"/>
                <a:gd name="T29" fmla="*/ 26 h 420"/>
                <a:gd name="T30" fmla="*/ 172 w 264"/>
                <a:gd name="T31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420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ṩḻídè"/>
            <p:cNvSpPr/>
            <p:nvPr/>
          </p:nvSpPr>
          <p:spPr bwMode="auto">
            <a:xfrm>
              <a:off x="948" y="1262"/>
              <a:ext cx="89" cy="197"/>
            </a:xfrm>
            <a:custGeom>
              <a:avLst/>
              <a:gdLst>
                <a:gd name="T0" fmla="*/ 17 w 33"/>
                <a:gd name="T1" fmla="*/ 4 h 73"/>
                <a:gd name="T2" fmla="*/ 1 w 33"/>
                <a:gd name="T3" fmla="*/ 20 h 73"/>
                <a:gd name="T4" fmla="*/ 14 w 33"/>
                <a:gd name="T5" fmla="*/ 72 h 73"/>
                <a:gd name="T6" fmla="*/ 32 w 33"/>
                <a:gd name="T7" fmla="*/ 37 h 73"/>
                <a:gd name="T8" fmla="*/ 17 w 33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îṣḻíḋè"/>
          <p:cNvSpPr/>
          <p:nvPr/>
        </p:nvSpPr>
        <p:spPr>
          <a:xfrm>
            <a:off x="2418666" y="1415629"/>
            <a:ext cx="9102616" cy="1548983"/>
          </a:xfrm>
          <a:custGeom>
            <a:avLst/>
            <a:gdLst>
              <a:gd name="connsiteX0" fmla="*/ 0 w 2249715"/>
              <a:gd name="connsiteY0" fmla="*/ 437729 h 437729"/>
              <a:gd name="connsiteX1" fmla="*/ 217715 w 2249715"/>
              <a:gd name="connsiteY1" fmla="*/ 118415 h 437729"/>
              <a:gd name="connsiteX2" fmla="*/ 696686 w 2249715"/>
              <a:gd name="connsiteY2" fmla="*/ 234529 h 437729"/>
              <a:gd name="connsiteX3" fmla="*/ 1393372 w 2249715"/>
              <a:gd name="connsiteY3" fmla="*/ 2301 h 437729"/>
              <a:gd name="connsiteX4" fmla="*/ 1843315 w 2249715"/>
              <a:gd name="connsiteY4" fmla="*/ 132929 h 437729"/>
              <a:gd name="connsiteX5" fmla="*/ 2249715 w 2249715"/>
              <a:gd name="connsiteY5" fmla="*/ 408701 h 437729"/>
              <a:gd name="connsiteX0-1" fmla="*/ 0 w 2569030"/>
              <a:gd name="connsiteY0-2" fmla="*/ 437169 h 437169"/>
              <a:gd name="connsiteX1-3" fmla="*/ 217715 w 2569030"/>
              <a:gd name="connsiteY1-4" fmla="*/ 117855 h 437169"/>
              <a:gd name="connsiteX2-5" fmla="*/ 696686 w 2569030"/>
              <a:gd name="connsiteY2-6" fmla="*/ 233969 h 437169"/>
              <a:gd name="connsiteX3-7" fmla="*/ 1393372 w 2569030"/>
              <a:gd name="connsiteY3-8" fmla="*/ 1741 h 437169"/>
              <a:gd name="connsiteX4-9" fmla="*/ 1843315 w 2569030"/>
              <a:gd name="connsiteY4-10" fmla="*/ 132369 h 437169"/>
              <a:gd name="connsiteX5-11" fmla="*/ 2569030 w 2569030"/>
              <a:gd name="connsiteY5-12" fmla="*/ 219456 h 437169"/>
              <a:gd name="connsiteX0-13" fmla="*/ 0 w 2569030"/>
              <a:gd name="connsiteY0-14" fmla="*/ 437169 h 437169"/>
              <a:gd name="connsiteX1-15" fmla="*/ 217715 w 2569030"/>
              <a:gd name="connsiteY1-16" fmla="*/ 117855 h 437169"/>
              <a:gd name="connsiteX2-17" fmla="*/ 696686 w 2569030"/>
              <a:gd name="connsiteY2-18" fmla="*/ 233969 h 437169"/>
              <a:gd name="connsiteX3-19" fmla="*/ 1393372 w 2569030"/>
              <a:gd name="connsiteY3-20" fmla="*/ 1741 h 437169"/>
              <a:gd name="connsiteX4-21" fmla="*/ 1843315 w 2569030"/>
              <a:gd name="connsiteY4-22" fmla="*/ 132369 h 437169"/>
              <a:gd name="connsiteX5-23" fmla="*/ 2569030 w 2569030"/>
              <a:gd name="connsiteY5-24" fmla="*/ 219456 h 437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69030" h="437169">
                <a:moveTo>
                  <a:pt x="0" y="437169"/>
                </a:moveTo>
                <a:cubicBezTo>
                  <a:pt x="50800" y="294445"/>
                  <a:pt x="101601" y="151722"/>
                  <a:pt x="217715" y="117855"/>
                </a:cubicBezTo>
                <a:cubicBezTo>
                  <a:pt x="333829" y="83988"/>
                  <a:pt x="500743" y="253321"/>
                  <a:pt x="696686" y="233969"/>
                </a:cubicBezTo>
                <a:cubicBezTo>
                  <a:pt x="892629" y="214617"/>
                  <a:pt x="1202267" y="18674"/>
                  <a:pt x="1393372" y="1741"/>
                </a:cubicBezTo>
                <a:cubicBezTo>
                  <a:pt x="1584477" y="-15192"/>
                  <a:pt x="1647372" y="96083"/>
                  <a:pt x="1843315" y="132369"/>
                </a:cubicBezTo>
                <a:cubicBezTo>
                  <a:pt x="2039258" y="168655"/>
                  <a:pt x="2350106" y="376693"/>
                  <a:pt x="2569030" y="21945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Sḻíḓe"/>
          <p:cNvSpPr/>
          <p:nvPr/>
        </p:nvSpPr>
        <p:spPr bwMode="auto">
          <a:xfrm>
            <a:off x="685356" y="5163642"/>
            <a:ext cx="3341439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000" tIns="62400" rIns="120000" bIns="624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zh-CN" altLang="en-US" sz="1465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altLang="zh-CN" sz="146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îślidé"/>
          <p:cNvSpPr txBox="1"/>
          <p:nvPr/>
        </p:nvSpPr>
        <p:spPr bwMode="auto">
          <a:xfrm>
            <a:off x="685356" y="4750761"/>
            <a:ext cx="334143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US" altLang="zh-CN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22890" y="1844613"/>
            <a:ext cx="8503155" cy="2630671"/>
            <a:chOff x="2266572" y="1383459"/>
            <a:chExt cx="6377366" cy="1973003"/>
          </a:xfrm>
        </p:grpSpPr>
        <p:sp>
          <p:nvSpPr>
            <p:cNvPr id="8" name="iśľîḑê"/>
            <p:cNvSpPr txBox="1"/>
            <p:nvPr/>
          </p:nvSpPr>
          <p:spPr>
            <a:xfrm>
              <a:off x="2266572" y="2236884"/>
              <a:ext cx="2205416" cy="1119578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$ļîďê"/>
            <p:cNvSpPr txBox="1"/>
            <p:nvPr/>
          </p:nvSpPr>
          <p:spPr>
            <a:xfrm>
              <a:off x="2266572" y="1940179"/>
              <a:ext cx="2205416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0" name="îšḷïďê"/>
            <p:cNvSpPr txBox="1"/>
            <p:nvPr/>
          </p:nvSpPr>
          <p:spPr>
            <a:xfrm>
              <a:off x="4269366" y="1680165"/>
              <a:ext cx="2449592" cy="594561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sľîḋè"/>
            <p:cNvSpPr txBox="1"/>
            <p:nvPr/>
          </p:nvSpPr>
          <p:spPr>
            <a:xfrm>
              <a:off x="4269366" y="1383459"/>
              <a:ext cx="2449592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ïṣḻîḋé"/>
            <p:cNvSpPr txBox="1"/>
            <p:nvPr/>
          </p:nvSpPr>
          <p:spPr>
            <a:xfrm>
              <a:off x="6438522" y="2236884"/>
              <a:ext cx="2205416" cy="1119578"/>
            </a:xfrm>
            <a:prstGeom prst="rect">
              <a:avLst/>
            </a:prstGeom>
            <a:noFill/>
          </p:spPr>
          <p:txBody>
            <a:bodyPr wrap="square" lIns="120000" tIns="62400" rIns="120000" bIns="6240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ṣľídé"/>
            <p:cNvSpPr txBox="1"/>
            <p:nvPr/>
          </p:nvSpPr>
          <p:spPr>
            <a:xfrm>
              <a:off x="6438522" y="1940179"/>
              <a:ext cx="2205416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4" name="ïS1ide"/>
          <p:cNvSpPr/>
          <p:nvPr/>
        </p:nvSpPr>
        <p:spPr>
          <a:xfrm>
            <a:off x="4184939" y="1940261"/>
            <a:ext cx="578355" cy="57835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Q2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ïš1iḑê"/>
          <p:cNvSpPr/>
          <p:nvPr/>
        </p:nvSpPr>
        <p:spPr>
          <a:xfrm>
            <a:off x="7037166" y="1197310"/>
            <a:ext cx="578355" cy="57835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Q3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îṧlíḓê"/>
          <p:cNvSpPr/>
          <p:nvPr/>
        </p:nvSpPr>
        <p:spPr>
          <a:xfrm>
            <a:off x="9766590" y="1951041"/>
            <a:ext cx="578355" cy="57835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Q4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7" name="iŝļïḍe"/>
          <p:cNvGrpSpPr/>
          <p:nvPr/>
        </p:nvGrpSpPr>
        <p:grpSpPr>
          <a:xfrm>
            <a:off x="6178154" y="5411644"/>
            <a:ext cx="1583640" cy="687197"/>
            <a:chOff x="6177360" y="5411644"/>
            <a:chExt cx="1583640" cy="687197"/>
          </a:xfrm>
        </p:grpSpPr>
        <p:sp>
          <p:nvSpPr>
            <p:cNvPr id="26" name="iṩ1ïḓ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121896" tIns="60948" rIns="121896" bIns="60948" numCol="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222</a:t>
              </a:r>
              <a:r>
                <a:rPr lang="en-US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7" name="ïṥ1iḋe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2135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2135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iṣḷíḍè"/>
          <p:cNvGrpSpPr/>
          <p:nvPr/>
        </p:nvGrpSpPr>
        <p:grpSpPr>
          <a:xfrm>
            <a:off x="8051373" y="5411644"/>
            <a:ext cx="1583640" cy="687197"/>
            <a:chOff x="6177360" y="5411644"/>
            <a:chExt cx="1583640" cy="687197"/>
          </a:xfrm>
        </p:grpSpPr>
        <p:sp>
          <p:nvSpPr>
            <p:cNvPr id="24" name="îṡḷïd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121896" tIns="60948" rIns="121896" bIns="60948" numCol="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332</a:t>
              </a:r>
              <a:r>
                <a:rPr lang="en-US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5" name="ïṡḻíďè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2135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2135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ïšļïḑê"/>
          <p:cNvGrpSpPr/>
          <p:nvPr/>
        </p:nvGrpSpPr>
        <p:grpSpPr>
          <a:xfrm>
            <a:off x="9924591" y="5411644"/>
            <a:ext cx="1583640" cy="687197"/>
            <a:chOff x="6177360" y="5411644"/>
            <a:chExt cx="1583640" cy="687197"/>
          </a:xfrm>
        </p:grpSpPr>
        <p:sp>
          <p:nvSpPr>
            <p:cNvPr id="22" name="íşḻidè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121896" tIns="60948" rIns="121896" bIns="60948" numCol="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442</a:t>
              </a:r>
              <a:r>
                <a:rPr lang="en-US" sz="72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23" name="iSḷíḋé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n-US" altLang="zh-CN" sz="2135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Text here</a:t>
              </a:r>
              <a:endParaRPr lang="zh-CN" altLang="en-US" sz="2135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7868218" y="5372101"/>
            <a:ext cx="0" cy="76093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754169" y="5372101"/>
            <a:ext cx="0" cy="76093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 bwMode="auto">
          <a:xfrm>
            <a:off x="3820480" y="1763711"/>
            <a:ext cx="4781551" cy="4176712"/>
          </a:xfrm>
          <a:custGeom>
            <a:avLst/>
            <a:gdLst>
              <a:gd name="T0" fmla="*/ 1199 w 1272"/>
              <a:gd name="T1" fmla="*/ 585 h 1111"/>
              <a:gd name="T2" fmla="*/ 1228 w 1272"/>
              <a:gd name="T3" fmla="*/ 365 h 1111"/>
              <a:gd name="T4" fmla="*/ 1070 w 1272"/>
              <a:gd name="T5" fmla="*/ 234 h 1111"/>
              <a:gd name="T6" fmla="*/ 845 w 1272"/>
              <a:gd name="T7" fmla="*/ 20 h 1111"/>
              <a:gd name="T8" fmla="*/ 603 w 1272"/>
              <a:gd name="T9" fmla="*/ 59 h 1111"/>
              <a:gd name="T10" fmla="*/ 469 w 1272"/>
              <a:gd name="T11" fmla="*/ 46 h 1111"/>
              <a:gd name="T12" fmla="*/ 381 w 1272"/>
              <a:gd name="T13" fmla="*/ 111 h 1111"/>
              <a:gd name="T14" fmla="*/ 198 w 1272"/>
              <a:gd name="T15" fmla="*/ 161 h 1111"/>
              <a:gd name="T16" fmla="*/ 108 w 1272"/>
              <a:gd name="T17" fmla="*/ 317 h 1111"/>
              <a:gd name="T18" fmla="*/ 5 w 1272"/>
              <a:gd name="T19" fmla="*/ 433 h 1111"/>
              <a:gd name="T20" fmla="*/ 33 w 1272"/>
              <a:gd name="T21" fmla="*/ 534 h 1111"/>
              <a:gd name="T22" fmla="*/ 38 w 1272"/>
              <a:gd name="T23" fmla="*/ 670 h 1111"/>
              <a:gd name="T24" fmla="*/ 319 w 1272"/>
              <a:gd name="T25" fmla="*/ 771 h 1111"/>
              <a:gd name="T26" fmla="*/ 344 w 1272"/>
              <a:gd name="T27" fmla="*/ 759 h 1111"/>
              <a:gd name="T28" fmla="*/ 349 w 1272"/>
              <a:gd name="T29" fmla="*/ 773 h 1111"/>
              <a:gd name="T30" fmla="*/ 630 w 1272"/>
              <a:gd name="T31" fmla="*/ 874 h 1111"/>
              <a:gd name="T32" fmla="*/ 641 w 1272"/>
              <a:gd name="T33" fmla="*/ 869 h 1111"/>
              <a:gd name="T34" fmla="*/ 768 w 1272"/>
              <a:gd name="T35" fmla="*/ 901 h 1111"/>
              <a:gd name="T36" fmla="*/ 790 w 1272"/>
              <a:gd name="T37" fmla="*/ 955 h 1111"/>
              <a:gd name="T38" fmla="*/ 1000 w 1272"/>
              <a:gd name="T39" fmla="*/ 1111 h 1111"/>
              <a:gd name="T40" fmla="*/ 1037 w 1272"/>
              <a:gd name="T41" fmla="*/ 1077 h 1111"/>
              <a:gd name="T42" fmla="*/ 1036 w 1272"/>
              <a:gd name="T43" fmla="*/ 1076 h 1111"/>
              <a:gd name="T44" fmla="*/ 906 w 1272"/>
              <a:gd name="T45" fmla="*/ 901 h 1111"/>
              <a:gd name="T46" fmla="*/ 907 w 1272"/>
              <a:gd name="T47" fmla="*/ 893 h 1111"/>
              <a:gd name="T48" fmla="*/ 1106 w 1272"/>
              <a:gd name="T49" fmla="*/ 904 h 1111"/>
              <a:gd name="T50" fmla="*/ 1228 w 1272"/>
              <a:gd name="T51" fmla="*/ 632 h 1111"/>
              <a:gd name="T52" fmla="*/ 1199 w 1272"/>
              <a:gd name="T53" fmla="*/ 58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2" h="1111">
                <a:moveTo>
                  <a:pt x="1199" y="585"/>
                </a:moveTo>
                <a:cubicBezTo>
                  <a:pt x="1249" y="533"/>
                  <a:pt x="1263" y="446"/>
                  <a:pt x="1228" y="365"/>
                </a:cubicBezTo>
                <a:cubicBezTo>
                  <a:pt x="1197" y="291"/>
                  <a:pt x="1135" y="243"/>
                  <a:pt x="1070" y="234"/>
                </a:cubicBezTo>
                <a:cubicBezTo>
                  <a:pt x="1083" y="144"/>
                  <a:pt x="985" y="49"/>
                  <a:pt x="845" y="20"/>
                </a:cubicBezTo>
                <a:cubicBezTo>
                  <a:pt x="749" y="0"/>
                  <a:pt x="657" y="17"/>
                  <a:pt x="603" y="59"/>
                </a:cubicBezTo>
                <a:cubicBezTo>
                  <a:pt x="563" y="37"/>
                  <a:pt x="515" y="31"/>
                  <a:pt x="469" y="46"/>
                </a:cubicBezTo>
                <a:cubicBezTo>
                  <a:pt x="432" y="58"/>
                  <a:pt x="401" y="82"/>
                  <a:pt x="381" y="111"/>
                </a:cubicBezTo>
                <a:cubicBezTo>
                  <a:pt x="323" y="99"/>
                  <a:pt x="255" y="116"/>
                  <a:pt x="198" y="161"/>
                </a:cubicBezTo>
                <a:cubicBezTo>
                  <a:pt x="144" y="203"/>
                  <a:pt x="113" y="261"/>
                  <a:pt x="108" y="317"/>
                </a:cubicBezTo>
                <a:cubicBezTo>
                  <a:pt x="54" y="331"/>
                  <a:pt x="12" y="375"/>
                  <a:pt x="5" y="433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8"/>
                  <a:pt x="20" y="625"/>
                  <a:pt x="38" y="670"/>
                </a:cubicBezTo>
                <a:cubicBezTo>
                  <a:pt x="82" y="773"/>
                  <a:pt x="208" y="818"/>
                  <a:pt x="319" y="771"/>
                </a:cubicBezTo>
                <a:cubicBezTo>
                  <a:pt x="327" y="767"/>
                  <a:pt x="336" y="763"/>
                  <a:pt x="344" y="759"/>
                </a:cubicBezTo>
                <a:cubicBezTo>
                  <a:pt x="346" y="763"/>
                  <a:pt x="347" y="768"/>
                  <a:pt x="349" y="773"/>
                </a:cubicBezTo>
                <a:cubicBezTo>
                  <a:pt x="393" y="876"/>
                  <a:pt x="519" y="921"/>
                  <a:pt x="630" y="874"/>
                </a:cubicBezTo>
                <a:cubicBezTo>
                  <a:pt x="633" y="873"/>
                  <a:pt x="637" y="871"/>
                  <a:pt x="641" y="869"/>
                </a:cubicBezTo>
                <a:cubicBezTo>
                  <a:pt x="671" y="902"/>
                  <a:pt x="721" y="916"/>
                  <a:pt x="768" y="901"/>
                </a:cubicBezTo>
                <a:cubicBezTo>
                  <a:pt x="774" y="920"/>
                  <a:pt x="781" y="938"/>
                  <a:pt x="790" y="955"/>
                </a:cubicBezTo>
                <a:cubicBezTo>
                  <a:pt x="837" y="1044"/>
                  <a:pt x="918" y="1100"/>
                  <a:pt x="1000" y="1111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7" y="1077"/>
                  <a:pt x="1036" y="1076"/>
                  <a:pt x="1036" y="1076"/>
                </a:cubicBezTo>
                <a:cubicBezTo>
                  <a:pt x="961" y="1053"/>
                  <a:pt x="906" y="983"/>
                  <a:pt x="906" y="901"/>
                </a:cubicBezTo>
                <a:cubicBezTo>
                  <a:pt x="906" y="898"/>
                  <a:pt x="906" y="896"/>
                  <a:pt x="907" y="893"/>
                </a:cubicBezTo>
                <a:cubicBezTo>
                  <a:pt x="964" y="927"/>
                  <a:pt x="1038" y="933"/>
                  <a:pt x="1106" y="904"/>
                </a:cubicBezTo>
                <a:cubicBezTo>
                  <a:pt x="1217" y="857"/>
                  <a:pt x="1272" y="735"/>
                  <a:pt x="1228" y="632"/>
                </a:cubicBezTo>
                <a:cubicBezTo>
                  <a:pt x="1220" y="614"/>
                  <a:pt x="1211" y="599"/>
                  <a:pt x="1199" y="5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: Shape 3"/>
          <p:cNvSpPr/>
          <p:nvPr/>
        </p:nvSpPr>
        <p:spPr bwMode="auto">
          <a:xfrm>
            <a:off x="4771392" y="3200400"/>
            <a:ext cx="3830639" cy="2740025"/>
          </a:xfrm>
          <a:custGeom>
            <a:avLst/>
            <a:gdLst>
              <a:gd name="T0" fmla="*/ 853 w 1019"/>
              <a:gd name="T1" fmla="*/ 522 h 729"/>
              <a:gd name="T2" fmla="*/ 975 w 1019"/>
              <a:gd name="T3" fmla="*/ 250 h 729"/>
              <a:gd name="T4" fmla="*/ 946 w 1019"/>
              <a:gd name="T5" fmla="*/ 203 h 729"/>
              <a:gd name="T6" fmla="*/ 991 w 1019"/>
              <a:gd name="T7" fmla="*/ 110 h 729"/>
              <a:gd name="T8" fmla="*/ 580 w 1019"/>
              <a:gd name="T9" fmla="*/ 105 h 729"/>
              <a:gd name="T10" fmla="*/ 524 w 1019"/>
              <a:gd name="T11" fmla="*/ 258 h 729"/>
              <a:gd name="T12" fmla="*/ 505 w 1019"/>
              <a:gd name="T13" fmla="*/ 253 h 729"/>
              <a:gd name="T14" fmla="*/ 0 w 1019"/>
              <a:gd name="T15" fmla="*/ 406 h 729"/>
              <a:gd name="T16" fmla="*/ 66 w 1019"/>
              <a:gd name="T17" fmla="*/ 389 h 729"/>
              <a:gd name="T18" fmla="*/ 91 w 1019"/>
              <a:gd name="T19" fmla="*/ 377 h 729"/>
              <a:gd name="T20" fmla="*/ 96 w 1019"/>
              <a:gd name="T21" fmla="*/ 391 h 729"/>
              <a:gd name="T22" fmla="*/ 377 w 1019"/>
              <a:gd name="T23" fmla="*/ 492 h 729"/>
              <a:gd name="T24" fmla="*/ 388 w 1019"/>
              <a:gd name="T25" fmla="*/ 487 h 729"/>
              <a:gd name="T26" fmla="*/ 515 w 1019"/>
              <a:gd name="T27" fmla="*/ 519 h 729"/>
              <a:gd name="T28" fmla="*/ 537 w 1019"/>
              <a:gd name="T29" fmla="*/ 573 h 729"/>
              <a:gd name="T30" fmla="*/ 747 w 1019"/>
              <a:gd name="T31" fmla="*/ 729 h 729"/>
              <a:gd name="T32" fmla="*/ 784 w 1019"/>
              <a:gd name="T33" fmla="*/ 695 h 729"/>
              <a:gd name="T34" fmla="*/ 783 w 1019"/>
              <a:gd name="T35" fmla="*/ 694 h 729"/>
              <a:gd name="T36" fmla="*/ 653 w 1019"/>
              <a:gd name="T37" fmla="*/ 519 h 729"/>
              <a:gd name="T38" fmla="*/ 654 w 1019"/>
              <a:gd name="T39" fmla="*/ 511 h 729"/>
              <a:gd name="T40" fmla="*/ 853 w 1019"/>
              <a:gd name="T41" fmla="*/ 52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9" h="729">
                <a:moveTo>
                  <a:pt x="853" y="522"/>
                </a:moveTo>
                <a:cubicBezTo>
                  <a:pt x="964" y="475"/>
                  <a:pt x="1019" y="353"/>
                  <a:pt x="975" y="250"/>
                </a:cubicBezTo>
                <a:cubicBezTo>
                  <a:pt x="967" y="232"/>
                  <a:pt x="958" y="217"/>
                  <a:pt x="946" y="203"/>
                </a:cubicBezTo>
                <a:cubicBezTo>
                  <a:pt x="969" y="178"/>
                  <a:pt x="985" y="146"/>
                  <a:pt x="991" y="110"/>
                </a:cubicBezTo>
                <a:cubicBezTo>
                  <a:pt x="851" y="5"/>
                  <a:pt x="673" y="0"/>
                  <a:pt x="580" y="105"/>
                </a:cubicBezTo>
                <a:cubicBezTo>
                  <a:pt x="543" y="147"/>
                  <a:pt x="524" y="200"/>
                  <a:pt x="524" y="258"/>
                </a:cubicBezTo>
                <a:cubicBezTo>
                  <a:pt x="518" y="256"/>
                  <a:pt x="511" y="255"/>
                  <a:pt x="505" y="253"/>
                </a:cubicBezTo>
                <a:cubicBezTo>
                  <a:pt x="294" y="202"/>
                  <a:pt x="90" y="270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7"/>
                </a:cubicBezTo>
                <a:cubicBezTo>
                  <a:pt x="93" y="381"/>
                  <a:pt x="94" y="386"/>
                  <a:pt x="96" y="391"/>
                </a:cubicBezTo>
                <a:cubicBezTo>
                  <a:pt x="140" y="494"/>
                  <a:pt x="266" y="539"/>
                  <a:pt x="377" y="492"/>
                </a:cubicBezTo>
                <a:cubicBezTo>
                  <a:pt x="380" y="491"/>
                  <a:pt x="384" y="489"/>
                  <a:pt x="388" y="487"/>
                </a:cubicBezTo>
                <a:cubicBezTo>
                  <a:pt x="418" y="520"/>
                  <a:pt x="468" y="534"/>
                  <a:pt x="515" y="519"/>
                </a:cubicBezTo>
                <a:cubicBezTo>
                  <a:pt x="521" y="538"/>
                  <a:pt x="528" y="556"/>
                  <a:pt x="537" y="573"/>
                </a:cubicBezTo>
                <a:cubicBezTo>
                  <a:pt x="584" y="662"/>
                  <a:pt x="665" y="718"/>
                  <a:pt x="747" y="729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4" y="695"/>
                  <a:pt x="783" y="694"/>
                  <a:pt x="783" y="694"/>
                </a:cubicBezTo>
                <a:cubicBezTo>
                  <a:pt x="708" y="671"/>
                  <a:pt x="653" y="601"/>
                  <a:pt x="653" y="519"/>
                </a:cubicBezTo>
                <a:cubicBezTo>
                  <a:pt x="653" y="516"/>
                  <a:pt x="653" y="514"/>
                  <a:pt x="654" y="511"/>
                </a:cubicBezTo>
                <a:cubicBezTo>
                  <a:pt x="711" y="545"/>
                  <a:pt x="785" y="551"/>
                  <a:pt x="853" y="522"/>
                </a:cubicBezTo>
                <a:close/>
              </a:path>
            </a:pathLst>
          </a:custGeom>
          <a:solidFill>
            <a:schemeClr val="accent4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5738180" y="1763711"/>
            <a:ext cx="2830513" cy="2940051"/>
          </a:xfrm>
          <a:custGeom>
            <a:avLst/>
            <a:gdLst>
              <a:gd name="T0" fmla="*/ 718 w 753"/>
              <a:gd name="T1" fmla="*/ 632 h 782"/>
              <a:gd name="T2" fmla="*/ 689 w 753"/>
              <a:gd name="T3" fmla="*/ 585 h 782"/>
              <a:gd name="T4" fmla="*/ 718 w 753"/>
              <a:gd name="T5" fmla="*/ 365 h 782"/>
              <a:gd name="T6" fmla="*/ 560 w 753"/>
              <a:gd name="T7" fmla="*/ 234 h 782"/>
              <a:gd name="T8" fmla="*/ 335 w 753"/>
              <a:gd name="T9" fmla="*/ 20 h 782"/>
              <a:gd name="T10" fmla="*/ 93 w 753"/>
              <a:gd name="T11" fmla="*/ 59 h 782"/>
              <a:gd name="T12" fmla="*/ 36 w 753"/>
              <a:gd name="T13" fmla="*/ 146 h 782"/>
              <a:gd name="T14" fmla="*/ 233 w 753"/>
              <a:gd name="T15" fmla="*/ 450 h 782"/>
              <a:gd name="T16" fmla="*/ 362 w 753"/>
              <a:gd name="T17" fmla="*/ 458 h 782"/>
              <a:gd name="T18" fmla="*/ 406 w 753"/>
              <a:gd name="T19" fmla="*/ 614 h 782"/>
              <a:gd name="T20" fmla="*/ 489 w 753"/>
              <a:gd name="T21" fmla="*/ 667 h 782"/>
              <a:gd name="T22" fmla="*/ 590 w 753"/>
              <a:gd name="T23" fmla="*/ 777 h 782"/>
              <a:gd name="T24" fmla="*/ 732 w 753"/>
              <a:gd name="T25" fmla="*/ 689 h 782"/>
              <a:gd name="T26" fmla="*/ 718 w 753"/>
              <a:gd name="T27" fmla="*/ 63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" h="782">
                <a:moveTo>
                  <a:pt x="718" y="632"/>
                </a:moveTo>
                <a:cubicBezTo>
                  <a:pt x="710" y="614"/>
                  <a:pt x="701" y="599"/>
                  <a:pt x="689" y="585"/>
                </a:cubicBezTo>
                <a:cubicBezTo>
                  <a:pt x="739" y="533"/>
                  <a:pt x="753" y="446"/>
                  <a:pt x="718" y="365"/>
                </a:cubicBezTo>
                <a:cubicBezTo>
                  <a:pt x="687" y="291"/>
                  <a:pt x="625" y="243"/>
                  <a:pt x="560" y="234"/>
                </a:cubicBezTo>
                <a:cubicBezTo>
                  <a:pt x="573" y="144"/>
                  <a:pt x="475" y="49"/>
                  <a:pt x="335" y="20"/>
                </a:cubicBezTo>
                <a:cubicBezTo>
                  <a:pt x="239" y="0"/>
                  <a:pt x="147" y="17"/>
                  <a:pt x="93" y="59"/>
                </a:cubicBezTo>
                <a:cubicBezTo>
                  <a:pt x="91" y="58"/>
                  <a:pt x="46" y="111"/>
                  <a:pt x="36" y="146"/>
                </a:cubicBezTo>
                <a:cubicBezTo>
                  <a:pt x="0" y="273"/>
                  <a:pt x="89" y="409"/>
                  <a:pt x="233" y="450"/>
                </a:cubicBezTo>
                <a:cubicBezTo>
                  <a:pt x="277" y="462"/>
                  <a:pt x="321" y="464"/>
                  <a:pt x="362" y="458"/>
                </a:cubicBezTo>
                <a:cubicBezTo>
                  <a:pt x="354" y="515"/>
                  <a:pt x="368" y="571"/>
                  <a:pt x="406" y="614"/>
                </a:cubicBezTo>
                <a:cubicBezTo>
                  <a:pt x="428" y="639"/>
                  <a:pt x="457" y="657"/>
                  <a:pt x="489" y="667"/>
                </a:cubicBezTo>
                <a:cubicBezTo>
                  <a:pt x="481" y="730"/>
                  <a:pt x="524" y="774"/>
                  <a:pt x="590" y="777"/>
                </a:cubicBezTo>
                <a:cubicBezTo>
                  <a:pt x="703" y="782"/>
                  <a:pt x="729" y="689"/>
                  <a:pt x="732" y="689"/>
                </a:cubicBezTo>
                <a:cubicBezTo>
                  <a:pt x="730" y="669"/>
                  <a:pt x="726" y="650"/>
                  <a:pt x="718" y="632"/>
                </a:cubicBezTo>
                <a:close/>
              </a:path>
            </a:pathLst>
          </a:custGeom>
          <a:solidFill>
            <a:schemeClr val="accent3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 bwMode="auto">
          <a:xfrm>
            <a:off x="3820480" y="2940047"/>
            <a:ext cx="1555751" cy="1898651"/>
          </a:xfrm>
          <a:custGeom>
            <a:avLst/>
            <a:gdLst>
              <a:gd name="T0" fmla="*/ 377 w 414"/>
              <a:gd name="T1" fmla="*/ 215 h 505"/>
              <a:gd name="T2" fmla="*/ 374 w 414"/>
              <a:gd name="T3" fmla="*/ 70 h 505"/>
              <a:gd name="T4" fmla="*/ 249 w 414"/>
              <a:gd name="T5" fmla="*/ 49 h 505"/>
              <a:gd name="T6" fmla="*/ 132 w 414"/>
              <a:gd name="T7" fmla="*/ 0 h 505"/>
              <a:gd name="T8" fmla="*/ 108 w 414"/>
              <a:gd name="T9" fmla="*/ 4 h 505"/>
              <a:gd name="T10" fmla="*/ 5 w 414"/>
              <a:gd name="T11" fmla="*/ 120 h 505"/>
              <a:gd name="T12" fmla="*/ 33 w 414"/>
              <a:gd name="T13" fmla="*/ 221 h 505"/>
              <a:gd name="T14" fmla="*/ 38 w 414"/>
              <a:gd name="T15" fmla="*/ 357 h 505"/>
              <a:gd name="T16" fmla="*/ 319 w 414"/>
              <a:gd name="T17" fmla="*/ 458 h 505"/>
              <a:gd name="T18" fmla="*/ 344 w 414"/>
              <a:gd name="T19" fmla="*/ 446 h 505"/>
              <a:gd name="T20" fmla="*/ 398 w 414"/>
              <a:gd name="T21" fmla="*/ 307 h 505"/>
              <a:gd name="T22" fmla="*/ 377 w 414"/>
              <a:gd name="T23" fmla="*/ 2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5"/>
                </a:moveTo>
                <a:cubicBezTo>
                  <a:pt x="414" y="174"/>
                  <a:pt x="413" y="110"/>
                  <a:pt x="374" y="70"/>
                </a:cubicBezTo>
                <a:cubicBezTo>
                  <a:pt x="340" y="35"/>
                  <a:pt x="289" y="28"/>
                  <a:pt x="249" y="49"/>
                </a:cubicBezTo>
                <a:cubicBezTo>
                  <a:pt x="219" y="19"/>
                  <a:pt x="178" y="0"/>
                  <a:pt x="132" y="0"/>
                </a:cubicBezTo>
                <a:cubicBezTo>
                  <a:pt x="124" y="0"/>
                  <a:pt x="108" y="3"/>
                  <a:pt x="108" y="4"/>
                </a:cubicBezTo>
                <a:cubicBezTo>
                  <a:pt x="54" y="18"/>
                  <a:pt x="12" y="62"/>
                  <a:pt x="5" y="120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5"/>
                  <a:pt x="20" y="312"/>
                  <a:pt x="38" y="357"/>
                </a:cubicBezTo>
                <a:cubicBezTo>
                  <a:pt x="82" y="460"/>
                  <a:pt x="208" y="505"/>
                  <a:pt x="319" y="458"/>
                </a:cubicBezTo>
                <a:cubicBezTo>
                  <a:pt x="327" y="454"/>
                  <a:pt x="336" y="450"/>
                  <a:pt x="344" y="446"/>
                </a:cubicBezTo>
                <a:cubicBezTo>
                  <a:pt x="344" y="446"/>
                  <a:pt x="404" y="391"/>
                  <a:pt x="398" y="307"/>
                </a:cubicBezTo>
                <a:cubicBezTo>
                  <a:pt x="396" y="274"/>
                  <a:pt x="391" y="242"/>
                  <a:pt x="377" y="215"/>
                </a:cubicBezTo>
                <a:close/>
              </a:path>
            </a:pathLst>
          </a:custGeom>
          <a:solidFill>
            <a:schemeClr val="accent5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2467484" y="1436423"/>
            <a:ext cx="2188444" cy="856559"/>
            <a:chOff x="2615766" y="2382903"/>
            <a:chExt cx="2188444" cy="856558"/>
          </a:xfrm>
        </p:grpSpPr>
        <p:sp>
          <p:nvSpPr>
            <p:cNvPr id="30" name="TextBox 28"/>
            <p:cNvSpPr txBox="1"/>
            <p:nvPr/>
          </p:nvSpPr>
          <p:spPr>
            <a:xfrm>
              <a:off x="3388438" y="238290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r"/>
              <a:r>
                <a:rPr lang="zh-CN" altLang="en-US" sz="2135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2615766" y="2639296"/>
              <a:ext cx="2188443" cy="600165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8331287" y="1976176"/>
            <a:ext cx="2188441" cy="855320"/>
            <a:chOff x="2615766" y="3418610"/>
            <a:chExt cx="2188443" cy="855320"/>
          </a:xfrm>
        </p:grpSpPr>
        <p:sp>
          <p:nvSpPr>
            <p:cNvPr id="28" name="TextBox 26"/>
            <p:cNvSpPr txBox="1"/>
            <p:nvPr/>
          </p:nvSpPr>
          <p:spPr>
            <a:xfrm>
              <a:off x="2615766" y="3418610"/>
              <a:ext cx="1415773" cy="3385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2135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615766" y="3673767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8596886" y="4864249"/>
            <a:ext cx="2188443" cy="855320"/>
            <a:chOff x="2615766" y="4433853"/>
            <a:chExt cx="2188443" cy="855320"/>
          </a:xfrm>
        </p:grpSpPr>
        <p:sp>
          <p:nvSpPr>
            <p:cNvPr id="26" name="TextBox 24"/>
            <p:cNvSpPr txBox="1"/>
            <p:nvPr/>
          </p:nvSpPr>
          <p:spPr>
            <a:xfrm>
              <a:off x="2615766" y="443385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r>
                <a:rPr lang="zh-CN" altLang="en-US" sz="2135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2615766" y="468901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1408261" y="4214411"/>
            <a:ext cx="2188443" cy="855320"/>
            <a:chOff x="2615766" y="5589923"/>
            <a:chExt cx="2188443" cy="855320"/>
          </a:xfrm>
        </p:grpSpPr>
        <p:sp>
          <p:nvSpPr>
            <p:cNvPr id="24" name="TextBox 22"/>
            <p:cNvSpPr txBox="1"/>
            <p:nvPr/>
          </p:nvSpPr>
          <p:spPr>
            <a:xfrm>
              <a:off x="3388437" y="55899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r"/>
              <a:r>
                <a:rPr lang="zh-CN" altLang="en-US" sz="2135" b="1" dirty="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615766" y="584508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4853140" y="1667943"/>
            <a:ext cx="277647" cy="276819"/>
            <a:chOff x="4779160" y="1531137"/>
            <a:chExt cx="277647" cy="276819"/>
          </a:xfrm>
        </p:grpSpPr>
        <p:sp>
          <p:nvSpPr>
            <p:cNvPr id="22" name="Oval 20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7943181" y="2205235"/>
            <a:ext cx="277647" cy="276819"/>
            <a:chOff x="7869202" y="2205237"/>
            <a:chExt cx="277647" cy="276819"/>
          </a:xfrm>
        </p:grpSpPr>
        <p:sp>
          <p:nvSpPr>
            <p:cNvPr id="20" name="Oval 18"/>
            <p:cNvSpPr/>
            <p:nvPr/>
          </p:nvSpPr>
          <p:spPr>
            <a:xfrm>
              <a:off x="7902923" y="2238544"/>
              <a:ext cx="199270" cy="19927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7869202" y="22052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8176172" y="5100623"/>
            <a:ext cx="277647" cy="276819"/>
            <a:chOff x="8102193" y="5100625"/>
            <a:chExt cx="277647" cy="276819"/>
          </a:xfrm>
        </p:grpSpPr>
        <p:sp>
          <p:nvSpPr>
            <p:cNvPr id="18" name="Oval 16"/>
            <p:cNvSpPr/>
            <p:nvPr/>
          </p:nvSpPr>
          <p:spPr>
            <a:xfrm>
              <a:off x="8135914" y="5133932"/>
              <a:ext cx="199270" cy="19927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8102193" y="5100625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3726824" y="4445319"/>
            <a:ext cx="277647" cy="276819"/>
            <a:chOff x="4779160" y="1531137"/>
            <a:chExt cx="277647" cy="276819"/>
          </a:xfrm>
          <a:solidFill>
            <a:schemeClr val="accent5"/>
          </a:solidFill>
        </p:grpSpPr>
        <p:sp>
          <p:nvSpPr>
            <p:cNvPr id="16" name="Oval 14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91103" y="-2063"/>
            <a:ext cx="4775679" cy="16949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54576" y="4328894"/>
            <a:ext cx="6130325" cy="38561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77001" y="1124745"/>
            <a:ext cx="3845284" cy="62589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24453" y="828141"/>
            <a:ext cx="6020184" cy="3656976"/>
          </a:xfrm>
          <a:prstGeom prst="rect">
            <a:avLst/>
          </a:prstGeom>
        </p:spPr>
      </p:pic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613054" y="4537436"/>
            <a:ext cx="6967481" cy="57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lang="zh-CN" altLang="en-US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妇女节通用</a:t>
            </a:r>
            <a:r>
              <a:rPr lang="en-US" altLang="zh-CN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735" b="1" dirty="0">
                <a:solidFill>
                  <a:srgbClr val="E5004F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552505" y="2413107"/>
            <a:ext cx="19341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6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58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641567" y="2084851"/>
            <a:ext cx="17559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2665" b="1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656634" y="2413107"/>
            <a:ext cx="4060240" cy="7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zh-CN" altLang="en-US" sz="4265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zh-CN" altLang="en-US" sz="373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5001082" y="3056971"/>
            <a:ext cx="3529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lang="zh-CN" altLang="en-US" sz="14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54576" y="4328894"/>
            <a:ext cx="6130325" cy="38561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7001" y="1124745"/>
            <a:ext cx="3845284" cy="6258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ŝļíḋè"/>
          <p:cNvGrpSpPr/>
          <p:nvPr/>
        </p:nvGrpSpPr>
        <p:grpSpPr>
          <a:xfrm>
            <a:off x="6821740" y="5042342"/>
            <a:ext cx="2108063" cy="864271"/>
            <a:chOff x="5850374" y="3351521"/>
            <a:chExt cx="2108063" cy="864271"/>
          </a:xfrm>
        </p:grpSpPr>
        <p:sp>
          <p:nvSpPr>
            <p:cNvPr id="28" name="ïSľiḓé"/>
            <p:cNvSpPr/>
            <p:nvPr/>
          </p:nvSpPr>
          <p:spPr bwMode="auto">
            <a:xfrm>
              <a:off x="5850374" y="365839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ïšḻîḑe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ïšľïde"/>
          <p:cNvGrpSpPr/>
          <p:nvPr/>
        </p:nvGrpSpPr>
        <p:grpSpPr>
          <a:xfrm>
            <a:off x="4299748" y="4602623"/>
            <a:ext cx="2108063" cy="852600"/>
            <a:chOff x="5850374" y="3351521"/>
            <a:chExt cx="2108063" cy="852600"/>
          </a:xfrm>
        </p:grpSpPr>
        <p:sp>
          <p:nvSpPr>
            <p:cNvPr id="23" name="ïṧḷiḋê"/>
            <p:cNvSpPr/>
            <p:nvPr/>
          </p:nvSpPr>
          <p:spPr bwMode="auto">
            <a:xfrm>
              <a:off x="5850374" y="364672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ṣlíḑé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iśliḑè"/>
          <p:cNvGrpSpPr/>
          <p:nvPr/>
        </p:nvGrpSpPr>
        <p:grpSpPr>
          <a:xfrm>
            <a:off x="9557163" y="1"/>
            <a:ext cx="1681659" cy="3629487"/>
            <a:chOff x="4871864" y="838622"/>
            <a:chExt cx="1681659" cy="3629487"/>
          </a:xfrm>
        </p:grpSpPr>
        <p:grpSp>
          <p:nvGrpSpPr>
            <p:cNvPr id="17" name="íśliḑê"/>
            <p:cNvGrpSpPr/>
            <p:nvPr/>
          </p:nvGrpSpPr>
          <p:grpSpPr>
            <a:xfrm>
              <a:off x="4871864" y="2786450"/>
              <a:ext cx="1681659" cy="1681659"/>
              <a:chOff x="669925" y="2900453"/>
              <a:chExt cx="1681659" cy="1681659"/>
            </a:xfrm>
          </p:grpSpPr>
          <p:sp>
            <p:nvSpPr>
              <p:cNvPr id="20" name="iṧḷiḋe"/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ṥḷïdè"/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>
                  <a:gd name="adj1" fmla="val 838981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š1iďê"/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8" name="直接连接符 17"/>
            <p:cNvCxnSpPr>
              <a:stCxn id="21" idx="3"/>
            </p:cNvCxnSpPr>
            <p:nvPr/>
          </p:nvCxnSpPr>
          <p:spPr>
            <a:xfrm flipV="1">
              <a:off x="5712694" y="838622"/>
              <a:ext cx="0" cy="1947828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îSļiďé"/>
            <p:cNvSpPr/>
            <p:nvPr/>
          </p:nvSpPr>
          <p:spPr bwMode="auto">
            <a:xfrm>
              <a:off x="5354328" y="3373929"/>
              <a:ext cx="716272" cy="488771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íŝļïďê"/>
          <p:cNvGrpSpPr/>
          <p:nvPr/>
        </p:nvGrpSpPr>
        <p:grpSpPr>
          <a:xfrm>
            <a:off x="9343732" y="3717028"/>
            <a:ext cx="2108063" cy="864097"/>
            <a:chOff x="5850374" y="3351521"/>
            <a:chExt cx="2108063" cy="864099"/>
          </a:xfrm>
        </p:grpSpPr>
        <p:sp>
          <p:nvSpPr>
            <p:cNvPr id="15" name="ísľíďe"/>
            <p:cNvSpPr/>
            <p:nvPr/>
          </p:nvSpPr>
          <p:spPr bwMode="auto">
            <a:xfrm>
              <a:off x="5850374" y="365822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tIns="62400" rIns="120000" bIns="624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šļíďe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5171" y="1"/>
            <a:ext cx="1681659" cy="4816809"/>
            <a:chOff x="5275783" y="0"/>
            <a:chExt cx="1261244" cy="3612607"/>
          </a:xfrm>
        </p:grpSpPr>
        <p:grpSp>
          <p:nvGrpSpPr>
            <p:cNvPr id="4" name="ïşḷïḑe"/>
            <p:cNvGrpSpPr/>
            <p:nvPr/>
          </p:nvGrpSpPr>
          <p:grpSpPr>
            <a:xfrm>
              <a:off x="5275783" y="2351363"/>
              <a:ext cx="1261244" cy="1261244"/>
              <a:chOff x="669925" y="2900453"/>
              <a:chExt cx="1681659" cy="1681659"/>
            </a:xfrm>
          </p:grpSpPr>
          <p:sp>
            <p:nvSpPr>
              <p:cNvPr id="30" name="îSḻíḍê"/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í$líḓè"/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>
                  <a:gd name="adj1" fmla="val 18979984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ṥḻíḑè"/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V="1">
              <a:off x="5906405" y="0"/>
              <a:ext cx="0" cy="2351363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ṧļiḓè"/>
            <p:cNvSpPr/>
            <p:nvPr/>
          </p:nvSpPr>
          <p:spPr bwMode="auto">
            <a:xfrm>
              <a:off x="5637803" y="2798696"/>
              <a:ext cx="537204" cy="36657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82270 w 607639"/>
                <a:gd name="connsiteY14" fmla="*/ 262926 h 414642"/>
                <a:gd name="connsiteX15" fmla="*/ 192432 w 607639"/>
                <a:gd name="connsiteY15" fmla="*/ 262926 h 414642"/>
                <a:gd name="connsiteX16" fmla="*/ 202593 w 607639"/>
                <a:gd name="connsiteY16" fmla="*/ 273052 h 414642"/>
                <a:gd name="connsiteX17" fmla="*/ 192432 w 607639"/>
                <a:gd name="connsiteY17" fmla="*/ 283178 h 414642"/>
                <a:gd name="connsiteX18" fmla="*/ 182270 w 607639"/>
                <a:gd name="connsiteY18" fmla="*/ 283178 h 414642"/>
                <a:gd name="connsiteX19" fmla="*/ 172109 w 607639"/>
                <a:gd name="connsiteY19" fmla="*/ 273052 h 414642"/>
                <a:gd name="connsiteX20" fmla="*/ 182270 w 607639"/>
                <a:gd name="connsiteY20" fmla="*/ 262926 h 414642"/>
                <a:gd name="connsiteX21" fmla="*/ 91153 w 607639"/>
                <a:gd name="connsiteY21" fmla="*/ 262926 h 414642"/>
                <a:gd name="connsiteX22" fmla="*/ 141783 w 607639"/>
                <a:gd name="connsiteY22" fmla="*/ 262926 h 414642"/>
                <a:gd name="connsiteX23" fmla="*/ 151927 w 607639"/>
                <a:gd name="connsiteY23" fmla="*/ 273052 h 414642"/>
                <a:gd name="connsiteX24" fmla="*/ 141783 w 607639"/>
                <a:gd name="connsiteY24" fmla="*/ 283178 h 414642"/>
                <a:gd name="connsiteX25" fmla="*/ 91153 w 607639"/>
                <a:gd name="connsiteY25" fmla="*/ 283178 h 414642"/>
                <a:gd name="connsiteX26" fmla="*/ 81009 w 607639"/>
                <a:gd name="connsiteY26" fmla="*/ 273052 h 414642"/>
                <a:gd name="connsiteX27" fmla="*/ 91153 w 607639"/>
                <a:gd name="connsiteY27" fmla="*/ 262926 h 414642"/>
                <a:gd name="connsiteX28" fmla="*/ 161988 w 607639"/>
                <a:gd name="connsiteY28" fmla="*/ 222493 h 414642"/>
                <a:gd name="connsiteX29" fmla="*/ 232948 w 607639"/>
                <a:gd name="connsiteY29" fmla="*/ 222493 h 414642"/>
                <a:gd name="connsiteX30" fmla="*/ 243098 w 607639"/>
                <a:gd name="connsiteY30" fmla="*/ 232619 h 414642"/>
                <a:gd name="connsiteX31" fmla="*/ 232948 w 607639"/>
                <a:gd name="connsiteY31" fmla="*/ 242745 h 414642"/>
                <a:gd name="connsiteX32" fmla="*/ 161988 w 607639"/>
                <a:gd name="connsiteY32" fmla="*/ 242745 h 414642"/>
                <a:gd name="connsiteX33" fmla="*/ 151927 w 607639"/>
                <a:gd name="connsiteY33" fmla="*/ 232619 h 414642"/>
                <a:gd name="connsiteX34" fmla="*/ 161988 w 607639"/>
                <a:gd name="connsiteY34" fmla="*/ 222493 h 414642"/>
                <a:gd name="connsiteX35" fmla="*/ 91146 w 607639"/>
                <a:gd name="connsiteY35" fmla="*/ 222493 h 414642"/>
                <a:gd name="connsiteX36" fmla="*/ 121467 w 607639"/>
                <a:gd name="connsiteY36" fmla="*/ 222493 h 414642"/>
                <a:gd name="connsiteX37" fmla="*/ 131604 w 607639"/>
                <a:gd name="connsiteY37" fmla="*/ 232619 h 414642"/>
                <a:gd name="connsiteX38" fmla="*/ 121467 w 607639"/>
                <a:gd name="connsiteY38" fmla="*/ 242745 h 414642"/>
                <a:gd name="connsiteX39" fmla="*/ 91146 w 607639"/>
                <a:gd name="connsiteY39" fmla="*/ 242745 h 414642"/>
                <a:gd name="connsiteX40" fmla="*/ 81009 w 607639"/>
                <a:gd name="connsiteY40" fmla="*/ 232619 h 414642"/>
                <a:gd name="connsiteX41" fmla="*/ 91146 w 607639"/>
                <a:gd name="connsiteY41" fmla="*/ 222493 h 414642"/>
                <a:gd name="connsiteX42" fmla="*/ 182270 w 607639"/>
                <a:gd name="connsiteY42" fmla="*/ 182059 h 414642"/>
                <a:gd name="connsiteX43" fmla="*/ 192432 w 607639"/>
                <a:gd name="connsiteY43" fmla="*/ 182059 h 414642"/>
                <a:gd name="connsiteX44" fmla="*/ 202593 w 607639"/>
                <a:gd name="connsiteY44" fmla="*/ 192195 h 414642"/>
                <a:gd name="connsiteX45" fmla="*/ 192432 w 607639"/>
                <a:gd name="connsiteY45" fmla="*/ 202241 h 414642"/>
                <a:gd name="connsiteX46" fmla="*/ 182270 w 607639"/>
                <a:gd name="connsiteY46" fmla="*/ 202241 h 414642"/>
                <a:gd name="connsiteX47" fmla="*/ 172109 w 607639"/>
                <a:gd name="connsiteY47" fmla="*/ 192195 h 414642"/>
                <a:gd name="connsiteX48" fmla="*/ 182270 w 607639"/>
                <a:gd name="connsiteY48" fmla="*/ 182059 h 414642"/>
                <a:gd name="connsiteX49" fmla="*/ 91153 w 607639"/>
                <a:gd name="connsiteY49" fmla="*/ 182059 h 414642"/>
                <a:gd name="connsiteX50" fmla="*/ 141783 w 607639"/>
                <a:gd name="connsiteY50" fmla="*/ 182059 h 414642"/>
                <a:gd name="connsiteX51" fmla="*/ 151927 w 607639"/>
                <a:gd name="connsiteY51" fmla="*/ 192195 h 414642"/>
                <a:gd name="connsiteX52" fmla="*/ 141783 w 607639"/>
                <a:gd name="connsiteY52" fmla="*/ 202241 h 414642"/>
                <a:gd name="connsiteX53" fmla="*/ 91153 w 607639"/>
                <a:gd name="connsiteY53" fmla="*/ 202241 h 414642"/>
                <a:gd name="connsiteX54" fmla="*/ 81009 w 607639"/>
                <a:gd name="connsiteY54" fmla="*/ 192195 h 414642"/>
                <a:gd name="connsiteX55" fmla="*/ 91153 w 607639"/>
                <a:gd name="connsiteY55" fmla="*/ 182059 h 414642"/>
                <a:gd name="connsiteX56" fmla="*/ 161988 w 607639"/>
                <a:gd name="connsiteY56" fmla="*/ 141625 h 414642"/>
                <a:gd name="connsiteX57" fmla="*/ 232948 w 607639"/>
                <a:gd name="connsiteY57" fmla="*/ 141625 h 414642"/>
                <a:gd name="connsiteX58" fmla="*/ 243098 w 607639"/>
                <a:gd name="connsiteY58" fmla="*/ 151761 h 414642"/>
                <a:gd name="connsiteX59" fmla="*/ 232948 w 607639"/>
                <a:gd name="connsiteY59" fmla="*/ 161807 h 414642"/>
                <a:gd name="connsiteX60" fmla="*/ 161988 w 607639"/>
                <a:gd name="connsiteY60" fmla="*/ 161807 h 414642"/>
                <a:gd name="connsiteX61" fmla="*/ 151927 w 607639"/>
                <a:gd name="connsiteY61" fmla="*/ 151761 h 414642"/>
                <a:gd name="connsiteX62" fmla="*/ 161988 w 607639"/>
                <a:gd name="connsiteY62" fmla="*/ 141625 h 414642"/>
                <a:gd name="connsiteX63" fmla="*/ 91146 w 607639"/>
                <a:gd name="connsiteY63" fmla="*/ 141625 h 414642"/>
                <a:gd name="connsiteX64" fmla="*/ 121467 w 607639"/>
                <a:gd name="connsiteY64" fmla="*/ 141625 h 414642"/>
                <a:gd name="connsiteX65" fmla="*/ 131604 w 607639"/>
                <a:gd name="connsiteY65" fmla="*/ 151761 h 414642"/>
                <a:gd name="connsiteX66" fmla="*/ 121467 w 607639"/>
                <a:gd name="connsiteY66" fmla="*/ 161807 h 414642"/>
                <a:gd name="connsiteX67" fmla="*/ 91146 w 607639"/>
                <a:gd name="connsiteY67" fmla="*/ 161807 h 414642"/>
                <a:gd name="connsiteX68" fmla="*/ 81009 w 607639"/>
                <a:gd name="connsiteY68" fmla="*/ 151761 h 414642"/>
                <a:gd name="connsiteX69" fmla="*/ 91146 w 607639"/>
                <a:gd name="connsiteY69" fmla="*/ 141625 h 414642"/>
                <a:gd name="connsiteX70" fmla="*/ 364566 w 607639"/>
                <a:gd name="connsiteY70" fmla="*/ 102176 h 414642"/>
                <a:gd name="connsiteX71" fmla="*/ 283573 w 607639"/>
                <a:gd name="connsiteY71" fmla="*/ 192194 h 414642"/>
                <a:gd name="connsiteX72" fmla="*/ 374712 w 607639"/>
                <a:gd name="connsiteY72" fmla="*/ 283188 h 414642"/>
                <a:gd name="connsiteX73" fmla="*/ 464783 w 607639"/>
                <a:gd name="connsiteY73" fmla="*/ 202235 h 414642"/>
                <a:gd name="connsiteX74" fmla="*/ 374712 w 607639"/>
                <a:gd name="connsiteY74" fmla="*/ 202235 h 414642"/>
                <a:gd name="connsiteX75" fmla="*/ 364566 w 607639"/>
                <a:gd name="connsiteY75" fmla="*/ 192194 h 414642"/>
                <a:gd name="connsiteX76" fmla="*/ 182270 w 607639"/>
                <a:gd name="connsiteY76" fmla="*/ 101191 h 414642"/>
                <a:gd name="connsiteX77" fmla="*/ 192432 w 607639"/>
                <a:gd name="connsiteY77" fmla="*/ 101191 h 414642"/>
                <a:gd name="connsiteX78" fmla="*/ 202593 w 607639"/>
                <a:gd name="connsiteY78" fmla="*/ 111238 h 414642"/>
                <a:gd name="connsiteX79" fmla="*/ 192432 w 607639"/>
                <a:gd name="connsiteY79" fmla="*/ 121373 h 414642"/>
                <a:gd name="connsiteX80" fmla="*/ 182270 w 607639"/>
                <a:gd name="connsiteY80" fmla="*/ 121373 h 414642"/>
                <a:gd name="connsiteX81" fmla="*/ 172109 w 607639"/>
                <a:gd name="connsiteY81" fmla="*/ 111238 h 414642"/>
                <a:gd name="connsiteX82" fmla="*/ 182270 w 607639"/>
                <a:gd name="connsiteY82" fmla="*/ 101191 h 414642"/>
                <a:gd name="connsiteX83" fmla="*/ 91153 w 607639"/>
                <a:gd name="connsiteY83" fmla="*/ 101191 h 414642"/>
                <a:gd name="connsiteX84" fmla="*/ 141783 w 607639"/>
                <a:gd name="connsiteY84" fmla="*/ 101191 h 414642"/>
                <a:gd name="connsiteX85" fmla="*/ 151927 w 607639"/>
                <a:gd name="connsiteY85" fmla="*/ 111238 h 414642"/>
                <a:gd name="connsiteX86" fmla="*/ 141783 w 607639"/>
                <a:gd name="connsiteY86" fmla="*/ 121373 h 414642"/>
                <a:gd name="connsiteX87" fmla="*/ 91153 w 607639"/>
                <a:gd name="connsiteY87" fmla="*/ 121373 h 414642"/>
                <a:gd name="connsiteX88" fmla="*/ 81009 w 607639"/>
                <a:gd name="connsiteY88" fmla="*/ 111238 h 414642"/>
                <a:gd name="connsiteX89" fmla="*/ 91153 w 607639"/>
                <a:gd name="connsiteY89" fmla="*/ 101191 h 414642"/>
                <a:gd name="connsiteX90" fmla="*/ 374712 w 607639"/>
                <a:gd name="connsiteY90" fmla="*/ 80938 h 414642"/>
                <a:gd name="connsiteX91" fmla="*/ 384858 w 607639"/>
                <a:gd name="connsiteY91" fmla="*/ 91068 h 414642"/>
                <a:gd name="connsiteX92" fmla="*/ 384858 w 607639"/>
                <a:gd name="connsiteY92" fmla="*/ 182063 h 414642"/>
                <a:gd name="connsiteX93" fmla="*/ 475998 w 607639"/>
                <a:gd name="connsiteY93" fmla="*/ 182063 h 414642"/>
                <a:gd name="connsiteX94" fmla="*/ 486055 w 607639"/>
                <a:gd name="connsiteY94" fmla="*/ 192194 h 414642"/>
                <a:gd name="connsiteX95" fmla="*/ 374712 w 607639"/>
                <a:gd name="connsiteY95" fmla="*/ 303360 h 414642"/>
                <a:gd name="connsiteX96" fmla="*/ 263280 w 607639"/>
                <a:gd name="connsiteY96" fmla="*/ 192194 h 414642"/>
                <a:gd name="connsiteX97" fmla="*/ 374712 w 607639"/>
                <a:gd name="connsiteY97" fmla="*/ 80938 h 414642"/>
                <a:gd name="connsiteX98" fmla="*/ 425343 w 607639"/>
                <a:gd name="connsiteY98" fmla="*/ 61744 h 414642"/>
                <a:gd name="connsiteX99" fmla="*/ 425343 w 607639"/>
                <a:gd name="connsiteY99" fmla="*/ 141635 h 414642"/>
                <a:gd name="connsiteX100" fmla="*/ 505373 w 607639"/>
                <a:gd name="connsiteY100" fmla="*/ 141635 h 414642"/>
                <a:gd name="connsiteX101" fmla="*/ 425343 w 607639"/>
                <a:gd name="connsiteY101" fmla="*/ 61744 h 414642"/>
                <a:gd name="connsiteX102" fmla="*/ 161988 w 607639"/>
                <a:gd name="connsiteY102" fmla="*/ 60757 h 414642"/>
                <a:gd name="connsiteX103" fmla="*/ 232948 w 607639"/>
                <a:gd name="connsiteY103" fmla="*/ 60757 h 414642"/>
                <a:gd name="connsiteX104" fmla="*/ 243098 w 607639"/>
                <a:gd name="connsiteY104" fmla="*/ 70804 h 414642"/>
                <a:gd name="connsiteX105" fmla="*/ 232948 w 607639"/>
                <a:gd name="connsiteY105" fmla="*/ 80939 h 414642"/>
                <a:gd name="connsiteX106" fmla="*/ 161988 w 607639"/>
                <a:gd name="connsiteY106" fmla="*/ 80939 h 414642"/>
                <a:gd name="connsiteX107" fmla="*/ 151927 w 607639"/>
                <a:gd name="connsiteY107" fmla="*/ 70804 h 414642"/>
                <a:gd name="connsiteX108" fmla="*/ 161988 w 607639"/>
                <a:gd name="connsiteY108" fmla="*/ 60757 h 414642"/>
                <a:gd name="connsiteX109" fmla="*/ 91146 w 607639"/>
                <a:gd name="connsiteY109" fmla="*/ 60757 h 414642"/>
                <a:gd name="connsiteX110" fmla="*/ 121467 w 607639"/>
                <a:gd name="connsiteY110" fmla="*/ 60757 h 414642"/>
                <a:gd name="connsiteX111" fmla="*/ 131604 w 607639"/>
                <a:gd name="connsiteY111" fmla="*/ 70804 h 414642"/>
                <a:gd name="connsiteX112" fmla="*/ 121467 w 607639"/>
                <a:gd name="connsiteY112" fmla="*/ 80939 h 414642"/>
                <a:gd name="connsiteX113" fmla="*/ 91146 w 607639"/>
                <a:gd name="connsiteY113" fmla="*/ 80939 h 414642"/>
                <a:gd name="connsiteX114" fmla="*/ 81009 w 607639"/>
                <a:gd name="connsiteY114" fmla="*/ 70804 h 414642"/>
                <a:gd name="connsiteX115" fmla="*/ 91146 w 607639"/>
                <a:gd name="connsiteY115" fmla="*/ 60757 h 414642"/>
                <a:gd name="connsiteX116" fmla="*/ 415194 w 607639"/>
                <a:gd name="connsiteY116" fmla="*/ 40505 h 414642"/>
                <a:gd name="connsiteX117" fmla="*/ 526560 w 607639"/>
                <a:gd name="connsiteY117" fmla="*/ 151765 h 414642"/>
                <a:gd name="connsiteX118" fmla="*/ 516501 w 607639"/>
                <a:gd name="connsiteY118" fmla="*/ 161807 h 414642"/>
                <a:gd name="connsiteX119" fmla="*/ 415194 w 607639"/>
                <a:gd name="connsiteY119" fmla="*/ 161807 h 414642"/>
                <a:gd name="connsiteX120" fmla="*/ 405046 w 607639"/>
                <a:gd name="connsiteY120" fmla="*/ 151765 h 414642"/>
                <a:gd name="connsiteX121" fmla="*/ 405046 w 607639"/>
                <a:gd name="connsiteY121" fmla="*/ 50636 h 414642"/>
                <a:gd name="connsiteX122" fmla="*/ 415194 w 607639"/>
                <a:gd name="connsiteY122" fmla="*/ 40505 h 414642"/>
                <a:gd name="connsiteX123" fmla="*/ 70848 w 607639"/>
                <a:gd name="connsiteY123" fmla="*/ 20177 h 414642"/>
                <a:gd name="connsiteX124" fmla="*/ 60791 w 607639"/>
                <a:gd name="connsiteY124" fmla="*/ 30309 h 414642"/>
                <a:gd name="connsiteX125" fmla="*/ 60791 w 607639"/>
                <a:gd name="connsiteY125" fmla="*/ 343802 h 414642"/>
                <a:gd name="connsiteX126" fmla="*/ 222780 w 607639"/>
                <a:gd name="connsiteY126" fmla="*/ 343802 h 414642"/>
                <a:gd name="connsiteX127" fmla="*/ 232927 w 607639"/>
                <a:gd name="connsiteY127" fmla="*/ 353935 h 414642"/>
                <a:gd name="connsiteX128" fmla="*/ 232927 w 607639"/>
                <a:gd name="connsiteY128" fmla="*/ 364067 h 414642"/>
                <a:gd name="connsiteX129" fmla="*/ 374712 w 607639"/>
                <a:gd name="connsiteY129" fmla="*/ 364067 h 414642"/>
                <a:gd name="connsiteX130" fmla="*/ 374712 w 607639"/>
                <a:gd name="connsiteY130" fmla="*/ 353935 h 414642"/>
                <a:gd name="connsiteX131" fmla="*/ 384859 w 607639"/>
                <a:gd name="connsiteY131" fmla="*/ 343802 h 414642"/>
                <a:gd name="connsiteX132" fmla="*/ 546848 w 607639"/>
                <a:gd name="connsiteY132" fmla="*/ 343802 h 414642"/>
                <a:gd name="connsiteX133" fmla="*/ 546848 w 607639"/>
                <a:gd name="connsiteY133" fmla="*/ 30309 h 414642"/>
                <a:gd name="connsiteX134" fmla="*/ 536702 w 607639"/>
                <a:gd name="connsiteY134" fmla="*/ 20177 h 414642"/>
                <a:gd name="connsiteX135" fmla="*/ 70848 w 607639"/>
                <a:gd name="connsiteY135" fmla="*/ 0 h 414642"/>
                <a:gd name="connsiteX136" fmla="*/ 536702 w 607639"/>
                <a:gd name="connsiteY136" fmla="*/ 0 h 414642"/>
                <a:gd name="connsiteX137" fmla="*/ 567142 w 607639"/>
                <a:gd name="connsiteY137" fmla="*/ 30309 h 414642"/>
                <a:gd name="connsiteX138" fmla="*/ 567142 w 607639"/>
                <a:gd name="connsiteY138" fmla="*/ 343802 h 414642"/>
                <a:gd name="connsiteX139" fmla="*/ 597492 w 607639"/>
                <a:gd name="connsiteY139" fmla="*/ 343802 h 414642"/>
                <a:gd name="connsiteX140" fmla="*/ 607639 w 607639"/>
                <a:gd name="connsiteY140" fmla="*/ 353935 h 414642"/>
                <a:gd name="connsiteX141" fmla="*/ 607639 w 607639"/>
                <a:gd name="connsiteY141" fmla="*/ 384244 h 414642"/>
                <a:gd name="connsiteX142" fmla="*/ 577199 w 607639"/>
                <a:gd name="connsiteY142" fmla="*/ 414642 h 414642"/>
                <a:gd name="connsiteX143" fmla="*/ 30351 w 607639"/>
                <a:gd name="connsiteY143" fmla="*/ 414642 h 414642"/>
                <a:gd name="connsiteX144" fmla="*/ 0 w 607639"/>
                <a:gd name="connsiteY144" fmla="*/ 384244 h 414642"/>
                <a:gd name="connsiteX145" fmla="*/ 0 w 607639"/>
                <a:gd name="connsiteY145" fmla="*/ 353935 h 414642"/>
                <a:gd name="connsiteX146" fmla="*/ 10147 w 607639"/>
                <a:gd name="connsiteY146" fmla="*/ 343802 h 414642"/>
                <a:gd name="connsiteX147" fmla="*/ 40497 w 607639"/>
                <a:gd name="connsiteY147" fmla="*/ 343802 h 414642"/>
                <a:gd name="connsiteX148" fmla="*/ 40497 w 607639"/>
                <a:gd name="connsiteY148" fmla="*/ 30309 h 414642"/>
                <a:gd name="connsiteX149" fmla="*/ 70848 w 607639"/>
                <a:gd name="connsiteY149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9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82270" y="262926"/>
                  </a:moveTo>
                  <a:lnTo>
                    <a:pt x="192432" y="262926"/>
                  </a:lnTo>
                  <a:cubicBezTo>
                    <a:pt x="198493" y="262926"/>
                    <a:pt x="202593" y="267012"/>
                    <a:pt x="202593" y="273052"/>
                  </a:cubicBezTo>
                  <a:cubicBezTo>
                    <a:pt x="202593" y="279092"/>
                    <a:pt x="198493" y="283178"/>
                    <a:pt x="192432" y="283178"/>
                  </a:cubicBezTo>
                  <a:lnTo>
                    <a:pt x="182270" y="283178"/>
                  </a:lnTo>
                  <a:cubicBezTo>
                    <a:pt x="176209" y="283178"/>
                    <a:pt x="172109" y="279092"/>
                    <a:pt x="172109" y="273052"/>
                  </a:cubicBezTo>
                  <a:cubicBezTo>
                    <a:pt x="172109" y="267012"/>
                    <a:pt x="176209" y="262926"/>
                    <a:pt x="182270" y="262926"/>
                  </a:cubicBezTo>
                  <a:close/>
                  <a:moveTo>
                    <a:pt x="91153" y="262926"/>
                  </a:moveTo>
                  <a:lnTo>
                    <a:pt x="141783" y="262926"/>
                  </a:lnTo>
                  <a:cubicBezTo>
                    <a:pt x="147834" y="262926"/>
                    <a:pt x="151927" y="267012"/>
                    <a:pt x="151927" y="273052"/>
                  </a:cubicBezTo>
                  <a:cubicBezTo>
                    <a:pt x="151927" y="279092"/>
                    <a:pt x="147834" y="283178"/>
                    <a:pt x="141783" y="283178"/>
                  </a:cubicBezTo>
                  <a:lnTo>
                    <a:pt x="91153" y="283178"/>
                  </a:lnTo>
                  <a:cubicBezTo>
                    <a:pt x="85102" y="283178"/>
                    <a:pt x="81009" y="279092"/>
                    <a:pt x="81009" y="273052"/>
                  </a:cubicBezTo>
                  <a:cubicBezTo>
                    <a:pt x="81009" y="267012"/>
                    <a:pt x="85102" y="262926"/>
                    <a:pt x="91153" y="262926"/>
                  </a:cubicBezTo>
                  <a:close/>
                  <a:moveTo>
                    <a:pt x="161988" y="222493"/>
                  </a:moveTo>
                  <a:lnTo>
                    <a:pt x="232948" y="222493"/>
                  </a:lnTo>
                  <a:cubicBezTo>
                    <a:pt x="239002" y="222493"/>
                    <a:pt x="243098" y="226579"/>
                    <a:pt x="243098" y="232619"/>
                  </a:cubicBezTo>
                  <a:cubicBezTo>
                    <a:pt x="243098" y="238659"/>
                    <a:pt x="239002" y="242745"/>
                    <a:pt x="232948" y="242745"/>
                  </a:cubicBezTo>
                  <a:lnTo>
                    <a:pt x="161988" y="242745"/>
                  </a:lnTo>
                  <a:cubicBezTo>
                    <a:pt x="155934" y="242745"/>
                    <a:pt x="151927" y="238659"/>
                    <a:pt x="151927" y="232619"/>
                  </a:cubicBezTo>
                  <a:cubicBezTo>
                    <a:pt x="151927" y="226579"/>
                    <a:pt x="155934" y="222493"/>
                    <a:pt x="161988" y="222493"/>
                  </a:cubicBezTo>
                  <a:close/>
                  <a:moveTo>
                    <a:pt x="91146" y="222493"/>
                  </a:moveTo>
                  <a:lnTo>
                    <a:pt x="121467" y="222493"/>
                  </a:lnTo>
                  <a:cubicBezTo>
                    <a:pt x="127603" y="222493"/>
                    <a:pt x="131604" y="226579"/>
                    <a:pt x="131604" y="232619"/>
                  </a:cubicBezTo>
                  <a:cubicBezTo>
                    <a:pt x="131604" y="238659"/>
                    <a:pt x="127603" y="242745"/>
                    <a:pt x="121467" y="242745"/>
                  </a:cubicBezTo>
                  <a:lnTo>
                    <a:pt x="91146" y="242745"/>
                  </a:lnTo>
                  <a:cubicBezTo>
                    <a:pt x="85099" y="242745"/>
                    <a:pt x="81009" y="238659"/>
                    <a:pt x="81009" y="232619"/>
                  </a:cubicBezTo>
                  <a:cubicBezTo>
                    <a:pt x="81009" y="226579"/>
                    <a:pt x="85099" y="222493"/>
                    <a:pt x="91146" y="222493"/>
                  </a:cubicBezTo>
                  <a:close/>
                  <a:moveTo>
                    <a:pt x="182270" y="182059"/>
                  </a:moveTo>
                  <a:lnTo>
                    <a:pt x="192432" y="182059"/>
                  </a:lnTo>
                  <a:cubicBezTo>
                    <a:pt x="198493" y="182059"/>
                    <a:pt x="202593" y="186060"/>
                    <a:pt x="202593" y="192195"/>
                  </a:cubicBezTo>
                  <a:cubicBezTo>
                    <a:pt x="202593" y="198240"/>
                    <a:pt x="198493" y="202241"/>
                    <a:pt x="192432" y="202241"/>
                  </a:cubicBezTo>
                  <a:lnTo>
                    <a:pt x="182270" y="202241"/>
                  </a:lnTo>
                  <a:cubicBezTo>
                    <a:pt x="176209" y="202241"/>
                    <a:pt x="172109" y="198240"/>
                    <a:pt x="172109" y="192195"/>
                  </a:cubicBezTo>
                  <a:cubicBezTo>
                    <a:pt x="172109" y="186060"/>
                    <a:pt x="176209" y="182059"/>
                    <a:pt x="182270" y="182059"/>
                  </a:cubicBezTo>
                  <a:close/>
                  <a:moveTo>
                    <a:pt x="91153" y="182059"/>
                  </a:moveTo>
                  <a:lnTo>
                    <a:pt x="141783" y="182059"/>
                  </a:lnTo>
                  <a:cubicBezTo>
                    <a:pt x="147834" y="182059"/>
                    <a:pt x="151927" y="186060"/>
                    <a:pt x="151927" y="192195"/>
                  </a:cubicBezTo>
                  <a:cubicBezTo>
                    <a:pt x="151927" y="198240"/>
                    <a:pt x="147834" y="202241"/>
                    <a:pt x="141783" y="202241"/>
                  </a:cubicBezTo>
                  <a:lnTo>
                    <a:pt x="91153" y="202241"/>
                  </a:lnTo>
                  <a:cubicBezTo>
                    <a:pt x="85102" y="202241"/>
                    <a:pt x="81009" y="198240"/>
                    <a:pt x="81009" y="192195"/>
                  </a:cubicBezTo>
                  <a:cubicBezTo>
                    <a:pt x="81009" y="186060"/>
                    <a:pt x="85102" y="182059"/>
                    <a:pt x="91153" y="182059"/>
                  </a:cubicBezTo>
                  <a:close/>
                  <a:moveTo>
                    <a:pt x="161988" y="141625"/>
                  </a:moveTo>
                  <a:lnTo>
                    <a:pt x="232948" y="141625"/>
                  </a:lnTo>
                  <a:cubicBezTo>
                    <a:pt x="239002" y="141625"/>
                    <a:pt x="243098" y="145626"/>
                    <a:pt x="243098" y="151761"/>
                  </a:cubicBezTo>
                  <a:cubicBezTo>
                    <a:pt x="243098" y="157806"/>
                    <a:pt x="239002" y="161807"/>
                    <a:pt x="232948" y="161807"/>
                  </a:cubicBezTo>
                  <a:lnTo>
                    <a:pt x="161988" y="161807"/>
                  </a:lnTo>
                  <a:cubicBezTo>
                    <a:pt x="155934" y="161807"/>
                    <a:pt x="151927" y="157806"/>
                    <a:pt x="151927" y="151761"/>
                  </a:cubicBezTo>
                  <a:cubicBezTo>
                    <a:pt x="151927" y="145626"/>
                    <a:pt x="155934" y="141625"/>
                    <a:pt x="161988" y="141625"/>
                  </a:cubicBezTo>
                  <a:close/>
                  <a:moveTo>
                    <a:pt x="91146" y="141625"/>
                  </a:moveTo>
                  <a:lnTo>
                    <a:pt x="121467" y="141625"/>
                  </a:lnTo>
                  <a:cubicBezTo>
                    <a:pt x="127603" y="141625"/>
                    <a:pt x="131604" y="145626"/>
                    <a:pt x="131604" y="151761"/>
                  </a:cubicBezTo>
                  <a:cubicBezTo>
                    <a:pt x="131604" y="157806"/>
                    <a:pt x="127603" y="161807"/>
                    <a:pt x="121467" y="161807"/>
                  </a:cubicBezTo>
                  <a:lnTo>
                    <a:pt x="91146" y="161807"/>
                  </a:lnTo>
                  <a:cubicBezTo>
                    <a:pt x="85099" y="161807"/>
                    <a:pt x="81009" y="157806"/>
                    <a:pt x="81009" y="151761"/>
                  </a:cubicBezTo>
                  <a:cubicBezTo>
                    <a:pt x="81009" y="145626"/>
                    <a:pt x="85099" y="141625"/>
                    <a:pt x="91146" y="141625"/>
                  </a:cubicBezTo>
                  <a:close/>
                  <a:moveTo>
                    <a:pt x="364566" y="102176"/>
                  </a:moveTo>
                  <a:cubicBezTo>
                    <a:pt x="318996" y="107241"/>
                    <a:pt x="283573" y="145630"/>
                    <a:pt x="283573" y="192194"/>
                  </a:cubicBezTo>
                  <a:cubicBezTo>
                    <a:pt x="283573" y="242756"/>
                    <a:pt x="324069" y="283188"/>
                    <a:pt x="374712" y="283188"/>
                  </a:cubicBezTo>
                  <a:cubicBezTo>
                    <a:pt x="421261" y="283188"/>
                    <a:pt x="459799" y="247732"/>
                    <a:pt x="464783" y="202235"/>
                  </a:cubicBezTo>
                  <a:lnTo>
                    <a:pt x="374712" y="202235"/>
                  </a:lnTo>
                  <a:cubicBezTo>
                    <a:pt x="368660" y="202235"/>
                    <a:pt x="364566" y="198236"/>
                    <a:pt x="364566" y="192194"/>
                  </a:cubicBezTo>
                  <a:close/>
                  <a:moveTo>
                    <a:pt x="182270" y="101191"/>
                  </a:moveTo>
                  <a:lnTo>
                    <a:pt x="192432" y="101191"/>
                  </a:lnTo>
                  <a:cubicBezTo>
                    <a:pt x="198493" y="101191"/>
                    <a:pt x="202593" y="105192"/>
                    <a:pt x="202593" y="111238"/>
                  </a:cubicBezTo>
                  <a:cubicBezTo>
                    <a:pt x="202593" y="117372"/>
                    <a:pt x="198493" y="121373"/>
                    <a:pt x="192432" y="121373"/>
                  </a:cubicBezTo>
                  <a:lnTo>
                    <a:pt x="182270" y="121373"/>
                  </a:lnTo>
                  <a:cubicBezTo>
                    <a:pt x="176209" y="121373"/>
                    <a:pt x="172109" y="117372"/>
                    <a:pt x="172109" y="111238"/>
                  </a:cubicBezTo>
                  <a:cubicBezTo>
                    <a:pt x="172109" y="105192"/>
                    <a:pt x="176209" y="101191"/>
                    <a:pt x="182270" y="101191"/>
                  </a:cubicBezTo>
                  <a:close/>
                  <a:moveTo>
                    <a:pt x="91153" y="101191"/>
                  </a:moveTo>
                  <a:lnTo>
                    <a:pt x="141783" y="101191"/>
                  </a:lnTo>
                  <a:cubicBezTo>
                    <a:pt x="147834" y="101191"/>
                    <a:pt x="151927" y="105192"/>
                    <a:pt x="151927" y="111238"/>
                  </a:cubicBezTo>
                  <a:cubicBezTo>
                    <a:pt x="151927" y="117372"/>
                    <a:pt x="147834" y="121373"/>
                    <a:pt x="141783" y="121373"/>
                  </a:cubicBezTo>
                  <a:lnTo>
                    <a:pt x="91153" y="121373"/>
                  </a:lnTo>
                  <a:cubicBezTo>
                    <a:pt x="85102" y="121373"/>
                    <a:pt x="81009" y="117372"/>
                    <a:pt x="81009" y="111238"/>
                  </a:cubicBezTo>
                  <a:cubicBezTo>
                    <a:pt x="81009" y="105192"/>
                    <a:pt x="85102" y="101191"/>
                    <a:pt x="91153" y="101191"/>
                  </a:cubicBezTo>
                  <a:close/>
                  <a:moveTo>
                    <a:pt x="374712" y="80938"/>
                  </a:moveTo>
                  <a:cubicBezTo>
                    <a:pt x="380764" y="80938"/>
                    <a:pt x="384858" y="85026"/>
                    <a:pt x="384858" y="91068"/>
                  </a:cubicBezTo>
                  <a:lnTo>
                    <a:pt x="384858" y="182063"/>
                  </a:lnTo>
                  <a:lnTo>
                    <a:pt x="475998" y="182063"/>
                  </a:lnTo>
                  <a:cubicBezTo>
                    <a:pt x="482050" y="182063"/>
                    <a:pt x="486055" y="186062"/>
                    <a:pt x="486055" y="192194"/>
                  </a:cubicBezTo>
                  <a:cubicBezTo>
                    <a:pt x="486055" y="253864"/>
                    <a:pt x="436480" y="303360"/>
                    <a:pt x="374712" y="303360"/>
                  </a:cubicBezTo>
                  <a:cubicBezTo>
                    <a:pt x="312944" y="303360"/>
                    <a:pt x="263280" y="253864"/>
                    <a:pt x="263280" y="192194"/>
                  </a:cubicBezTo>
                  <a:cubicBezTo>
                    <a:pt x="263280" y="130523"/>
                    <a:pt x="312944" y="80938"/>
                    <a:pt x="374712" y="80938"/>
                  </a:cubicBezTo>
                  <a:close/>
                  <a:moveTo>
                    <a:pt x="425343" y="61744"/>
                  </a:moveTo>
                  <a:lnTo>
                    <a:pt x="425343" y="141635"/>
                  </a:lnTo>
                  <a:lnTo>
                    <a:pt x="505373" y="141635"/>
                  </a:lnTo>
                  <a:cubicBezTo>
                    <a:pt x="500299" y="99157"/>
                    <a:pt x="466827" y="65743"/>
                    <a:pt x="425343" y="61744"/>
                  </a:cubicBezTo>
                  <a:close/>
                  <a:moveTo>
                    <a:pt x="161988" y="60757"/>
                  </a:moveTo>
                  <a:lnTo>
                    <a:pt x="232948" y="60757"/>
                  </a:lnTo>
                  <a:cubicBezTo>
                    <a:pt x="239002" y="60757"/>
                    <a:pt x="243098" y="64758"/>
                    <a:pt x="243098" y="70804"/>
                  </a:cubicBezTo>
                  <a:cubicBezTo>
                    <a:pt x="243098" y="76938"/>
                    <a:pt x="239002" y="80939"/>
                    <a:pt x="232948" y="80939"/>
                  </a:cubicBezTo>
                  <a:lnTo>
                    <a:pt x="161988" y="80939"/>
                  </a:lnTo>
                  <a:cubicBezTo>
                    <a:pt x="155934" y="80939"/>
                    <a:pt x="151927" y="76938"/>
                    <a:pt x="151927" y="70804"/>
                  </a:cubicBezTo>
                  <a:cubicBezTo>
                    <a:pt x="151927" y="64758"/>
                    <a:pt x="155934" y="60757"/>
                    <a:pt x="161988" y="60757"/>
                  </a:cubicBezTo>
                  <a:close/>
                  <a:moveTo>
                    <a:pt x="91146" y="60757"/>
                  </a:moveTo>
                  <a:lnTo>
                    <a:pt x="121467" y="60757"/>
                  </a:lnTo>
                  <a:cubicBezTo>
                    <a:pt x="127603" y="60757"/>
                    <a:pt x="131604" y="64758"/>
                    <a:pt x="131604" y="70804"/>
                  </a:cubicBezTo>
                  <a:cubicBezTo>
                    <a:pt x="131604" y="76938"/>
                    <a:pt x="127603" y="80939"/>
                    <a:pt x="121467" y="80939"/>
                  </a:cubicBezTo>
                  <a:lnTo>
                    <a:pt x="91146" y="80939"/>
                  </a:lnTo>
                  <a:cubicBezTo>
                    <a:pt x="85099" y="80939"/>
                    <a:pt x="81009" y="76938"/>
                    <a:pt x="81009" y="70804"/>
                  </a:cubicBezTo>
                  <a:cubicBezTo>
                    <a:pt x="81009" y="64758"/>
                    <a:pt x="85099" y="60757"/>
                    <a:pt x="91146" y="60757"/>
                  </a:cubicBezTo>
                  <a:close/>
                  <a:moveTo>
                    <a:pt x="415194" y="40505"/>
                  </a:moveTo>
                  <a:cubicBezTo>
                    <a:pt x="476975" y="40505"/>
                    <a:pt x="526560" y="90092"/>
                    <a:pt x="526560" y="151765"/>
                  </a:cubicBezTo>
                  <a:cubicBezTo>
                    <a:pt x="526560" y="157808"/>
                    <a:pt x="522554" y="161807"/>
                    <a:pt x="516501" y="161807"/>
                  </a:cubicBezTo>
                  <a:lnTo>
                    <a:pt x="415194" y="161807"/>
                  </a:lnTo>
                  <a:cubicBezTo>
                    <a:pt x="409141" y="161807"/>
                    <a:pt x="405046" y="157808"/>
                    <a:pt x="405046" y="151765"/>
                  </a:cubicBezTo>
                  <a:lnTo>
                    <a:pt x="405046" y="50636"/>
                  </a:lnTo>
                  <a:cubicBezTo>
                    <a:pt x="405046" y="44593"/>
                    <a:pt x="409141" y="40505"/>
                    <a:pt x="415194" y="40505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1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1"/>
                    <a:pt x="378718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1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1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3179" y="0"/>
            <a:ext cx="1681659" cy="4468109"/>
            <a:chOff x="3384289" y="0"/>
            <a:chExt cx="1261244" cy="3351082"/>
          </a:xfrm>
        </p:grpSpPr>
        <p:grpSp>
          <p:nvGrpSpPr>
            <p:cNvPr id="7" name="ïš1ïḍé"/>
            <p:cNvGrpSpPr/>
            <p:nvPr/>
          </p:nvGrpSpPr>
          <p:grpSpPr>
            <a:xfrm>
              <a:off x="3384289" y="2089838"/>
              <a:ext cx="1261244" cy="1261244"/>
              <a:chOff x="669925" y="2900453"/>
              <a:chExt cx="1681659" cy="1681659"/>
            </a:xfrm>
          </p:grpSpPr>
          <p:sp>
            <p:nvSpPr>
              <p:cNvPr id="25" name="íṣlîďê"/>
              <p:cNvSpPr/>
              <p:nvPr/>
            </p:nvSpPr>
            <p:spPr>
              <a:xfrm>
                <a:off x="669925" y="2900912"/>
                <a:ext cx="1681200" cy="1681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s1ïďè"/>
              <p:cNvSpPr/>
              <p:nvPr/>
            </p:nvSpPr>
            <p:spPr>
              <a:xfrm>
                <a:off x="669925" y="2900453"/>
                <a:ext cx="1681659" cy="1681659"/>
              </a:xfrm>
              <a:prstGeom prst="pi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Sḻïḋê"/>
              <p:cNvSpPr/>
              <p:nvPr/>
            </p:nvSpPr>
            <p:spPr>
              <a:xfrm>
                <a:off x="875208" y="3105737"/>
                <a:ext cx="1271092" cy="12710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8" name="直接连接符 7"/>
            <p:cNvCxnSpPr>
              <a:stCxn id="26" idx="3"/>
            </p:cNvCxnSpPr>
            <p:nvPr/>
          </p:nvCxnSpPr>
          <p:spPr>
            <a:xfrm flipH="1" flipV="1">
              <a:off x="4014739" y="0"/>
              <a:ext cx="172" cy="2089838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ṣḷíḓè"/>
            <p:cNvSpPr/>
            <p:nvPr/>
          </p:nvSpPr>
          <p:spPr bwMode="auto">
            <a:xfrm>
              <a:off x="3746309" y="2452211"/>
              <a:ext cx="537204" cy="536498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08024" y="1024087"/>
            <a:ext cx="4888388" cy="5541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ļíḋê"/>
          <p:cNvSpPr/>
          <p:nvPr/>
        </p:nvSpPr>
        <p:spPr bwMode="auto">
          <a:xfrm rot="21071856">
            <a:off x="2234874" y="2085083"/>
            <a:ext cx="7723840" cy="2493087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rgbClr val="E66FA7">
              <a:alpha val="88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ïṧ1ïḑé"/>
          <p:cNvGrpSpPr/>
          <p:nvPr/>
        </p:nvGrpSpPr>
        <p:grpSpPr>
          <a:xfrm>
            <a:off x="3601043" y="4855223"/>
            <a:ext cx="2195911" cy="787991"/>
            <a:chOff x="1268227" y="1619185"/>
            <a:chExt cx="2195910" cy="787990"/>
          </a:xfrm>
        </p:grpSpPr>
        <p:sp>
          <p:nvSpPr>
            <p:cNvPr id="21" name="íş1iḍê"/>
            <p:cNvSpPr/>
            <p:nvPr/>
          </p:nvSpPr>
          <p:spPr bwMode="auto">
            <a:xfrm>
              <a:off x="1268227" y="184977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rIns="120000" anchor="t" anchorCtr="0">
              <a:normAutofit fontScale="77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i$ḻîḓè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tIns="62400" rIns="120000" bIns="6240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îšļíḓé"/>
          <p:cNvGrpSpPr/>
          <p:nvPr/>
        </p:nvGrpSpPr>
        <p:grpSpPr>
          <a:xfrm>
            <a:off x="5452588" y="3840709"/>
            <a:ext cx="2195911" cy="798120"/>
            <a:chOff x="1268227" y="1619185"/>
            <a:chExt cx="2195910" cy="798120"/>
          </a:xfrm>
        </p:grpSpPr>
        <p:sp>
          <p:nvSpPr>
            <p:cNvPr id="19" name="îṧliďê"/>
            <p:cNvSpPr/>
            <p:nvPr/>
          </p:nvSpPr>
          <p:spPr bwMode="auto">
            <a:xfrm>
              <a:off x="1268227" y="185990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rIns="120000" anchor="t" anchorCtr="0">
              <a:normAutofit fontScale="77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ṣľiḍê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rIns="120000">
              <a:normAutofit fontScale="925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išlíḑè"/>
          <p:cNvGrpSpPr/>
          <p:nvPr/>
        </p:nvGrpSpPr>
        <p:grpSpPr>
          <a:xfrm>
            <a:off x="8034364" y="3509854"/>
            <a:ext cx="2195911" cy="785124"/>
            <a:chOff x="1268227" y="1619185"/>
            <a:chExt cx="2195910" cy="785124"/>
          </a:xfrm>
        </p:grpSpPr>
        <p:sp>
          <p:nvSpPr>
            <p:cNvPr id="17" name="isḻíḑè"/>
            <p:cNvSpPr/>
            <p:nvPr/>
          </p:nvSpPr>
          <p:spPr bwMode="auto">
            <a:xfrm>
              <a:off x="1268227" y="1846909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rIns="120000" anchor="t" anchorCtr="0">
              <a:normAutofit fontScale="77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ṧḻíḓ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rIns="120000">
              <a:normAutofit fontScale="92500"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iṡḷídè"/>
          <p:cNvSpPr/>
          <p:nvPr/>
        </p:nvSpPr>
        <p:spPr>
          <a:xfrm>
            <a:off x="3205533" y="4029081"/>
            <a:ext cx="723900" cy="7238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2015</a:t>
            </a:r>
            <a:endParaRPr dirty="0">
              <a:cs typeface="+mn-ea"/>
              <a:sym typeface="+mn-lt"/>
            </a:endParaRPr>
          </a:p>
        </p:txBody>
      </p:sp>
      <p:sp>
        <p:nvSpPr>
          <p:cNvPr id="9" name="ïšḻide"/>
          <p:cNvSpPr/>
          <p:nvPr/>
        </p:nvSpPr>
        <p:spPr>
          <a:xfrm>
            <a:off x="5070971" y="2939981"/>
            <a:ext cx="723900" cy="723895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2016</a:t>
            </a:r>
            <a:endParaRPr dirty="0">
              <a:cs typeface="+mn-ea"/>
              <a:sym typeface="+mn-lt"/>
            </a:endParaRPr>
          </a:p>
        </p:txBody>
      </p:sp>
      <p:sp>
        <p:nvSpPr>
          <p:cNvPr id="10" name="ïşḷîḋé"/>
          <p:cNvSpPr/>
          <p:nvPr/>
        </p:nvSpPr>
        <p:spPr>
          <a:xfrm>
            <a:off x="7617684" y="2667775"/>
            <a:ext cx="723900" cy="72389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2017</a:t>
            </a:r>
            <a:endParaRPr dirty="0">
              <a:cs typeface="+mn-ea"/>
              <a:sym typeface="+mn-lt"/>
            </a:endParaRPr>
          </a:p>
        </p:txBody>
      </p:sp>
      <p:sp>
        <p:nvSpPr>
          <p:cNvPr id="11" name="îsļídè"/>
          <p:cNvSpPr/>
          <p:nvPr/>
        </p:nvSpPr>
        <p:spPr>
          <a:xfrm>
            <a:off x="9710945" y="936329"/>
            <a:ext cx="723900" cy="723895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2018</a:t>
            </a:r>
            <a:endParaRPr dirty="0">
              <a:cs typeface="+mn-ea"/>
              <a:sym typeface="+mn-lt"/>
            </a:endParaRPr>
          </a:p>
        </p:txBody>
      </p:sp>
      <p:grpSp>
        <p:nvGrpSpPr>
          <p:cNvPr id="12" name="ïṡḷïḓê"/>
          <p:cNvGrpSpPr/>
          <p:nvPr/>
        </p:nvGrpSpPr>
        <p:grpSpPr>
          <a:xfrm>
            <a:off x="9809767" y="1852071"/>
            <a:ext cx="2195911" cy="821687"/>
            <a:chOff x="1268227" y="1619185"/>
            <a:chExt cx="2195910" cy="821686"/>
          </a:xfrm>
        </p:grpSpPr>
        <p:sp>
          <p:nvSpPr>
            <p:cNvPr id="15" name="ïṧļîde"/>
            <p:cNvSpPr/>
            <p:nvPr/>
          </p:nvSpPr>
          <p:spPr bwMode="auto">
            <a:xfrm>
              <a:off x="1268227" y="1883471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0000" rIns="120000" anchor="t" anchorCtr="0">
              <a:normAutofit fontScale="77500"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3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ś1îď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000" rIns="120000">
              <a:normAutofit fontScale="92500"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24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277063" y="2667776"/>
            <a:ext cx="4606281" cy="4606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Rectangle 7"/>
          <p:cNvSpPr/>
          <p:nvPr/>
        </p:nvSpPr>
        <p:spPr>
          <a:xfrm>
            <a:off x="1074522" y="5157193"/>
            <a:ext cx="10044545" cy="95944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65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4" name="îṥļîḑé-Diamond 8"/>
          <p:cNvSpPr/>
          <p:nvPr/>
        </p:nvSpPr>
        <p:spPr>
          <a:xfrm>
            <a:off x="2995997" y="2226568"/>
            <a:ext cx="914400" cy="9144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ṥļîḑé-Diamond 9"/>
          <p:cNvSpPr/>
          <p:nvPr/>
        </p:nvSpPr>
        <p:spPr>
          <a:xfrm>
            <a:off x="5639593" y="3642439"/>
            <a:ext cx="914400" cy="9144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şḻïďê-Diamond 10"/>
          <p:cNvSpPr/>
          <p:nvPr/>
        </p:nvSpPr>
        <p:spPr>
          <a:xfrm>
            <a:off x="8336495" y="2180861"/>
            <a:ext cx="914400" cy="914400"/>
          </a:xfrm>
          <a:prstGeom prst="diamond">
            <a:avLst/>
          </a:prstGeom>
          <a:solidFill>
            <a:srgbClr val="B62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şḻïďê-Diamond 1"/>
          <p:cNvSpPr/>
          <p:nvPr/>
        </p:nvSpPr>
        <p:spPr>
          <a:xfrm>
            <a:off x="778834" y="2096853"/>
            <a:ext cx="2545208" cy="2538348"/>
          </a:xfrm>
          <a:prstGeom prst="diamond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şḻïďê-Diamond 2"/>
          <p:cNvSpPr/>
          <p:nvPr/>
        </p:nvSpPr>
        <p:spPr>
          <a:xfrm>
            <a:off x="3475738" y="2096853"/>
            <a:ext cx="2545208" cy="2538348"/>
          </a:xfrm>
          <a:prstGeom prst="diamond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şḻïďê-Diamond 3"/>
          <p:cNvSpPr/>
          <p:nvPr/>
        </p:nvSpPr>
        <p:spPr>
          <a:xfrm>
            <a:off x="6172641" y="2096853"/>
            <a:ext cx="2545208" cy="2538348"/>
          </a:xfrm>
          <a:prstGeom prst="diamond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şḻïďê-Diamond 4"/>
          <p:cNvSpPr/>
          <p:nvPr/>
        </p:nvSpPr>
        <p:spPr>
          <a:xfrm>
            <a:off x="8869542" y="2096853"/>
            <a:ext cx="2545208" cy="2538348"/>
          </a:xfrm>
          <a:prstGeom prst="diamond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í$ļîḍé"/>
          <p:cNvGrpSpPr/>
          <p:nvPr/>
        </p:nvGrpSpPr>
        <p:grpSpPr>
          <a:xfrm>
            <a:off x="675103" y="2276873"/>
            <a:ext cx="3510001" cy="1304999"/>
            <a:chOff x="674308" y="3080168"/>
            <a:chExt cx="3510001" cy="1304998"/>
          </a:xfrm>
        </p:grpSpPr>
        <p:sp>
          <p:nvSpPr>
            <p:cNvPr id="17" name="iṣḻíďê"/>
            <p:cNvSpPr/>
            <p:nvPr/>
          </p:nvSpPr>
          <p:spPr bwMode="auto">
            <a:xfrm>
              <a:off x="674309" y="3080168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8" name="ïṧḻîḋê"/>
            <p:cNvSpPr/>
            <p:nvPr/>
          </p:nvSpPr>
          <p:spPr>
            <a:xfrm>
              <a:off x="674308" y="3482920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8" name="ïṩļïḋé"/>
          <p:cNvGrpSpPr/>
          <p:nvPr/>
        </p:nvGrpSpPr>
        <p:grpSpPr>
          <a:xfrm>
            <a:off x="675103" y="4046226"/>
            <a:ext cx="3510001" cy="1304999"/>
            <a:chOff x="674308" y="4849522"/>
            <a:chExt cx="3510001" cy="1304998"/>
          </a:xfrm>
        </p:grpSpPr>
        <p:sp>
          <p:nvSpPr>
            <p:cNvPr id="15" name="ïslîḍê"/>
            <p:cNvSpPr/>
            <p:nvPr/>
          </p:nvSpPr>
          <p:spPr bwMode="auto">
            <a:xfrm>
              <a:off x="674309" y="4849522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6" name="ï$ļïdè"/>
            <p:cNvSpPr/>
            <p:nvPr/>
          </p:nvSpPr>
          <p:spPr>
            <a:xfrm>
              <a:off x="674308" y="5252274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ïšlíḑe"/>
          <p:cNvGrpSpPr/>
          <p:nvPr/>
        </p:nvGrpSpPr>
        <p:grpSpPr>
          <a:xfrm>
            <a:off x="8137198" y="2276873"/>
            <a:ext cx="3510001" cy="1304999"/>
            <a:chOff x="8136402" y="3080168"/>
            <a:chExt cx="3510001" cy="1304998"/>
          </a:xfrm>
        </p:grpSpPr>
        <p:sp>
          <p:nvSpPr>
            <p:cNvPr id="13" name="ï$1îde"/>
            <p:cNvSpPr/>
            <p:nvPr/>
          </p:nvSpPr>
          <p:spPr bwMode="auto">
            <a:xfrm>
              <a:off x="8136403" y="3080168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4" name="íŝ1iďe"/>
            <p:cNvSpPr/>
            <p:nvPr/>
          </p:nvSpPr>
          <p:spPr>
            <a:xfrm>
              <a:off x="8136402" y="3482920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0" name="işlíḑe"/>
          <p:cNvGrpSpPr/>
          <p:nvPr/>
        </p:nvGrpSpPr>
        <p:grpSpPr>
          <a:xfrm>
            <a:off x="8137198" y="4046226"/>
            <a:ext cx="3510001" cy="1304999"/>
            <a:chOff x="8136402" y="4849522"/>
            <a:chExt cx="3510001" cy="1304998"/>
          </a:xfrm>
        </p:grpSpPr>
        <p:sp>
          <p:nvSpPr>
            <p:cNvPr id="11" name="iṡḷïďè"/>
            <p:cNvSpPr/>
            <p:nvPr/>
          </p:nvSpPr>
          <p:spPr bwMode="auto">
            <a:xfrm>
              <a:off x="8136403" y="4849522"/>
              <a:ext cx="1244597" cy="36348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2" name="íşļïḋe"/>
            <p:cNvSpPr/>
            <p:nvPr/>
          </p:nvSpPr>
          <p:spPr>
            <a:xfrm>
              <a:off x="8136402" y="5252274"/>
              <a:ext cx="3510001" cy="902246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33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7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5366" y="452849"/>
            <a:ext cx="514285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552505" y="2413107"/>
            <a:ext cx="19341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64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58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641567" y="2084851"/>
            <a:ext cx="17559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algn="ctr" defTabSz="1219200"/>
            <a:r>
              <a:rPr lang="en-US" altLang="zh-CN" sz="2665" b="1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zh-CN" altLang="en-US" sz="2400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656634" y="2413107"/>
            <a:ext cx="4060240" cy="7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zh-CN" altLang="en-US" sz="4265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zh-CN" altLang="en-US" sz="373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001082" y="3056971"/>
            <a:ext cx="3529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spAutoFit/>
          </a:bodyPr>
          <a:lstStyle/>
          <a:p>
            <a:pPr lvl="0" algn="ctr"/>
            <a:r>
              <a:rPr lang="en-US" altLang="zh-CN" sz="1600" dirty="0">
                <a:solidFill>
                  <a:srgbClr val="FD72A3"/>
                </a:solidFill>
                <a:latin typeface="+mn-lt"/>
                <a:ea typeface="+mn-ea"/>
                <a:cs typeface="+mn-ea"/>
                <a:sym typeface="+mn-lt"/>
              </a:rPr>
              <a:t>PLEASE ADD YOUR TITLE HERE</a:t>
            </a:r>
            <a:endParaRPr lang="zh-CN" altLang="en-US" sz="1465" dirty="0">
              <a:solidFill>
                <a:srgbClr val="FD72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4" y="2896607"/>
            <a:ext cx="12192000" cy="39887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54576" y="4328894"/>
            <a:ext cx="6130325" cy="385617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7001" y="1124745"/>
            <a:ext cx="3845284" cy="6258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šḻïďê-PA_矩形 1"/>
          <p:cNvSpPr/>
          <p:nvPr/>
        </p:nvSpPr>
        <p:spPr>
          <a:xfrm>
            <a:off x="2018023" y="2008254"/>
            <a:ext cx="2712567" cy="208149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PA_组合 44"/>
          <p:cNvGrpSpPr/>
          <p:nvPr/>
        </p:nvGrpSpPr>
        <p:grpSpPr>
          <a:xfrm>
            <a:off x="3050269" y="3765711"/>
            <a:ext cx="648072" cy="648072"/>
            <a:chOff x="3023394" y="4355240"/>
            <a:chExt cx="648072" cy="648072"/>
          </a:xfrm>
        </p:grpSpPr>
        <p:sp>
          <p:nvSpPr>
            <p:cNvPr id="23" name="ïšḻïďê-Oval 22"/>
            <p:cNvSpPr/>
            <p:nvPr/>
          </p:nvSpPr>
          <p:spPr>
            <a:xfrm>
              <a:off x="3023394" y="4355240"/>
              <a:ext cx="648072" cy="64807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ïšḻïďê-university7"/>
            <p:cNvSpPr/>
            <p:nvPr/>
          </p:nvSpPr>
          <p:spPr bwMode="auto">
            <a:xfrm>
              <a:off x="3157284" y="4496131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1" name="PA_组合 27"/>
          <p:cNvGrpSpPr/>
          <p:nvPr/>
        </p:nvGrpSpPr>
        <p:grpSpPr>
          <a:xfrm>
            <a:off x="2085016" y="4604721"/>
            <a:ext cx="2578029" cy="784007"/>
            <a:chOff x="251866" y="1988839"/>
            <a:chExt cx="3288629" cy="784007"/>
          </a:xfrm>
        </p:grpSpPr>
        <p:sp>
          <p:nvSpPr>
            <p:cNvPr id="21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6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ïšḻïďê-Rectangle 2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219200">
                <a:defRPr/>
              </a:pPr>
              <a:r>
                <a:rPr lang="zh-CN" altLang="en-US" sz="2135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en-US" altLang="zh-CN" sz="2135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ïšḻïďê-PA_圆角矩形 39"/>
          <p:cNvSpPr/>
          <p:nvPr/>
        </p:nvSpPr>
        <p:spPr>
          <a:xfrm>
            <a:off x="2834245" y="1796820"/>
            <a:ext cx="1080120" cy="422865"/>
          </a:xfrm>
          <a:prstGeom prst="roundRect">
            <a:avLst>
              <a:gd name="adj" fmla="val 136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关键词</a:t>
            </a:r>
          </a:p>
        </p:txBody>
      </p:sp>
      <p:sp>
        <p:nvSpPr>
          <p:cNvPr id="4" name="ïšḻïďê-PA_矩形 2"/>
          <p:cNvSpPr/>
          <p:nvPr/>
        </p:nvSpPr>
        <p:spPr>
          <a:xfrm>
            <a:off x="4740863" y="2008254"/>
            <a:ext cx="2712567" cy="2081493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PA_组合 43"/>
          <p:cNvGrpSpPr/>
          <p:nvPr/>
        </p:nvGrpSpPr>
        <p:grpSpPr>
          <a:xfrm>
            <a:off x="5772758" y="3765711"/>
            <a:ext cx="648072" cy="648072"/>
            <a:chOff x="5735960" y="4355240"/>
            <a:chExt cx="648072" cy="648072"/>
          </a:xfrm>
        </p:grpSpPr>
        <p:sp>
          <p:nvSpPr>
            <p:cNvPr id="25" name="ïšḻïďê-Oval 24"/>
            <p:cNvSpPr/>
            <p:nvPr/>
          </p:nvSpPr>
          <p:spPr>
            <a:xfrm>
              <a:off x="5735960" y="4355240"/>
              <a:ext cx="648072" cy="648072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" name="ïšḻïďê-Freeform 70"/>
            <p:cNvSpPr>
              <a:spLocks noEditPoints="1"/>
            </p:cNvSpPr>
            <p:nvPr/>
          </p:nvSpPr>
          <p:spPr bwMode="auto">
            <a:xfrm>
              <a:off x="5869850" y="4496131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84000" tIns="121888" rIns="243776" bIns="1218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437765">
                <a:lnSpc>
                  <a:spcPct val="150000"/>
                </a:lnSpc>
              </a:pPr>
              <a:endParaRPr lang="en-GB" sz="4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PA_组合 36"/>
          <p:cNvGrpSpPr/>
          <p:nvPr/>
        </p:nvGrpSpPr>
        <p:grpSpPr>
          <a:xfrm>
            <a:off x="4807780" y="4604721"/>
            <a:ext cx="2578029" cy="784007"/>
            <a:chOff x="251866" y="1988839"/>
            <a:chExt cx="3288629" cy="784007"/>
          </a:xfrm>
        </p:grpSpPr>
        <p:sp>
          <p:nvSpPr>
            <p:cNvPr id="17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6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ïšḻïďê-Rectangle 1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219200">
                <a:defRPr/>
              </a:pPr>
              <a:r>
                <a:rPr lang="zh-CN" altLang="en-US" sz="2135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en-US" altLang="zh-CN" sz="2135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ïšḻïďê-PA_圆角矩形 40"/>
          <p:cNvSpPr/>
          <p:nvPr/>
        </p:nvSpPr>
        <p:spPr>
          <a:xfrm>
            <a:off x="5556734" y="1796820"/>
            <a:ext cx="1080120" cy="422865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>
                <a:cs typeface="+mn-ea"/>
                <a:sym typeface="+mn-lt"/>
              </a:rPr>
              <a:t>关键词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ïšḻïďê-PA_矩形 3"/>
          <p:cNvSpPr/>
          <p:nvPr/>
        </p:nvSpPr>
        <p:spPr>
          <a:xfrm>
            <a:off x="7463001" y="2008254"/>
            <a:ext cx="2712567" cy="2081493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PA_组合 45"/>
          <p:cNvGrpSpPr/>
          <p:nvPr/>
        </p:nvGrpSpPr>
        <p:grpSpPr>
          <a:xfrm>
            <a:off x="8495247" y="3765711"/>
            <a:ext cx="648072" cy="648072"/>
            <a:chOff x="8509796" y="4355240"/>
            <a:chExt cx="648072" cy="648072"/>
          </a:xfrm>
        </p:grpSpPr>
        <p:sp>
          <p:nvSpPr>
            <p:cNvPr id="27" name="ïšḻïďê-Oval 26"/>
            <p:cNvSpPr/>
            <p:nvPr/>
          </p:nvSpPr>
          <p:spPr>
            <a:xfrm>
              <a:off x="8509796" y="4355240"/>
              <a:ext cx="648072" cy="648072"/>
            </a:xfrm>
            <a:prstGeom prst="ellipse">
              <a:avLst/>
            </a:prstGeom>
            <a:solidFill>
              <a:srgbClr val="E66F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ïšḻïďê-Freeform 428"/>
            <p:cNvSpPr/>
            <p:nvPr/>
          </p:nvSpPr>
          <p:spPr bwMode="auto">
            <a:xfrm>
              <a:off x="8643686" y="4496131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43776" tIns="121888" rIns="243776" bIns="1218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595">
                <a:cs typeface="+mn-ea"/>
                <a:sym typeface="+mn-lt"/>
              </a:endParaRPr>
            </a:p>
          </p:txBody>
        </p:sp>
      </p:grpSp>
      <p:grpSp>
        <p:nvGrpSpPr>
          <p:cNvPr id="12" name="PA_组合 30"/>
          <p:cNvGrpSpPr/>
          <p:nvPr/>
        </p:nvGrpSpPr>
        <p:grpSpPr>
          <a:xfrm>
            <a:off x="7530542" y="4604721"/>
            <a:ext cx="2578029" cy="784007"/>
            <a:chOff x="128816" y="2217083"/>
            <a:chExt cx="3288629" cy="784007"/>
          </a:xfrm>
        </p:grpSpPr>
        <p:sp>
          <p:nvSpPr>
            <p:cNvPr id="19" name="ïšḻïďê-TextBox 5"/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465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65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ïšḻïďê-Rectangle 19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219200">
                <a:defRPr/>
              </a:pPr>
              <a:r>
                <a:rPr lang="zh-CN" altLang="en-US" sz="2135" b="1" dirty="0">
                  <a:solidFill>
                    <a:srgbClr val="E66FA7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en-US" altLang="zh-CN" sz="2135" b="1" dirty="0">
                <a:solidFill>
                  <a:srgbClr val="E66FA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ïšḻïďê-PA_圆角矩形 41"/>
          <p:cNvSpPr/>
          <p:nvPr/>
        </p:nvSpPr>
        <p:spPr>
          <a:xfrm>
            <a:off x="8279223" y="1796820"/>
            <a:ext cx="1080120" cy="422865"/>
          </a:xfrm>
          <a:prstGeom prst="roundRect">
            <a:avLst>
              <a:gd name="adj" fmla="val 13693"/>
            </a:avLst>
          </a:prstGeom>
          <a:solidFill>
            <a:srgbClr val="E66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关键词</a:t>
            </a:r>
          </a:p>
        </p:txBody>
      </p:sp>
      <p:sp>
        <p:nvSpPr>
          <p:cNvPr id="35" name="Title 1"/>
          <p:cNvSpPr txBox="1"/>
          <p:nvPr/>
        </p:nvSpPr>
        <p:spPr>
          <a:xfrm>
            <a:off x="816208" y="234192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  <a:endParaRPr lang="en-GB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4" grpId="0" animBg="1"/>
      <p:bldP spid="15" grpId="0" animBg="1"/>
      <p:bldP spid="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d19994-a95d-40f5-98b9-292a54bb5a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470cc8-da2c-44d3-9bf7-71771a10f9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3f9355-d9fc-471d-b1a7-66fd35454e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D72A3"/>
      </a:accent1>
      <a:accent2>
        <a:srgbClr val="FD72A3"/>
      </a:accent2>
      <a:accent3>
        <a:srgbClr val="FD72A3"/>
      </a:accent3>
      <a:accent4>
        <a:srgbClr val="FD72A3"/>
      </a:accent4>
      <a:accent5>
        <a:srgbClr val="F56F9F"/>
      </a:accent5>
      <a:accent6>
        <a:srgbClr val="F56F9F"/>
      </a:accent6>
      <a:hlink>
        <a:srgbClr val="081B40"/>
      </a:hlink>
      <a:folHlink>
        <a:srgbClr val="FEBF00"/>
      </a:folHlink>
    </a:clrScheme>
    <a:fontScheme name="h4axfml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自定义</PresentationFormat>
  <Paragraphs>238</Paragraphs>
  <Slides>25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2021-07-09T00:33:11Z</dcterms:created>
  <dcterms:modified xsi:type="dcterms:W3CDTF">2023-01-10T05:37:41Z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0D8DB4BF225144A09F4450B76DB33C31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