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69" r:id="rId2"/>
    <p:sldId id="256" r:id="rId3"/>
    <p:sldId id="320" r:id="rId4"/>
    <p:sldId id="356" r:id="rId5"/>
    <p:sldId id="357" r:id="rId6"/>
    <p:sldId id="358" r:id="rId7"/>
    <p:sldId id="257" r:id="rId8"/>
    <p:sldId id="282" r:id="rId9"/>
    <p:sldId id="299" r:id="rId10"/>
    <p:sldId id="277" r:id="rId11"/>
    <p:sldId id="361" r:id="rId12"/>
    <p:sldId id="294" r:id="rId13"/>
    <p:sldId id="278" r:id="rId14"/>
    <p:sldId id="297" r:id="rId15"/>
    <p:sldId id="290" r:id="rId16"/>
    <p:sldId id="302" r:id="rId17"/>
    <p:sldId id="272" r:id="rId18"/>
    <p:sldId id="263" r:id="rId19"/>
    <p:sldId id="298" r:id="rId20"/>
    <p:sldId id="301" r:id="rId21"/>
    <p:sldId id="344" r:id="rId22"/>
    <p:sldId id="300" r:id="rId23"/>
    <p:sldId id="345" r:id="rId24"/>
    <p:sldId id="347" r:id="rId25"/>
    <p:sldId id="349" r:id="rId26"/>
    <p:sldId id="37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3046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7296">
          <p15:clr>
            <a:srgbClr val="A4A3A4"/>
          </p15:clr>
        </p15:guide>
        <p15:guide id="5" pos="7128">
          <p15:clr>
            <a:srgbClr val="A4A3A4"/>
          </p15:clr>
        </p15:guide>
        <p15:guide id="6" orient="horz" pos="3317">
          <p15:clr>
            <a:srgbClr val="A4A3A4"/>
          </p15:clr>
        </p15:guide>
        <p15:guide id="7" orient="horz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91"/>
    <a:srgbClr val="1E4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80" y="84"/>
      </p:cViewPr>
      <p:guideLst>
        <p:guide orient="horz" pos="3339"/>
        <p:guide pos="3046"/>
        <p:guide orient="horz" pos="1026"/>
        <p:guide pos="7296"/>
        <p:guide pos="7128"/>
        <p:guide orient="horz" pos="3317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1">
                    <a:lumMod val="75000"/>
                  </a:schemeClr>
                </a:fgClr>
                <a:bgClr>
                  <a:schemeClr val="accent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0-4746-ADFB-5A6E98A49146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accent2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10-4746-ADFB-5A6E98A49146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chemeClr val="accent6">
                    <a:lumMod val="75000"/>
                  </a:schemeClr>
                </a:fgClr>
                <a:bgClr>
                  <a:schemeClr val="accent6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10-4746-ADFB-5A6E98A49146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chemeClr val="accent4">
                    <a:lumMod val="75000"/>
                  </a:schemeClr>
                </a:fgClr>
                <a:bgClr>
                  <a:schemeClr val="accent4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10-4746-ADFB-5A6E98A49146}"/>
              </c:ext>
            </c:extLst>
          </c:dPt>
          <c:cat>
            <c:strRef>
              <c:f>Sheet1!$A$2:$A$5</c:f>
              <c:strCache>
                <c:ptCount val="4"/>
                <c:pt idx="0">
                  <c:v>Professional</c:v>
                </c:pt>
                <c:pt idx="1">
                  <c:v>Unique</c:v>
                </c:pt>
                <c:pt idx="2">
                  <c:v>Essential</c:v>
                </c:pt>
                <c:pt idx="3">
                  <c:v>Exclusive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2.5</c:v>
                </c:pt>
                <c:pt idx="2">
                  <c:v>4.5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10-4746-ADFB-5A6E98A491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Professional</c:v>
                </c:pt>
                <c:pt idx="1">
                  <c:v>Unique</c:v>
                </c:pt>
                <c:pt idx="2">
                  <c:v>Essential</c:v>
                </c:pt>
                <c:pt idx="3">
                  <c:v>Exclusive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10-4746-ADFB-5A6E98A4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713603664"/>
        <c:axId val="-713596592"/>
      </c:barChart>
      <c:catAx>
        <c:axId val="-71360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596592"/>
        <c:crosses val="autoZero"/>
        <c:auto val="1"/>
        <c:lblAlgn val="ctr"/>
        <c:lblOffset val="100"/>
        <c:noMultiLvlLbl val="0"/>
      </c:catAx>
      <c:valAx>
        <c:axId val="-71359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78-4F06-A50F-156D2CA928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78-4F06-A50F-156D2CA928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78-4F06-A50F-156D2CA928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78-4F06-A50F-156D2CA9289A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78-4F06-A50F-156D2CA92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713604752"/>
        <c:axId val="-713622704"/>
      </c:barChart>
      <c:catAx>
        <c:axId val="-71360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22704"/>
        <c:crosses val="autoZero"/>
        <c:auto val="1"/>
        <c:lblAlgn val="ctr"/>
        <c:lblOffset val="100"/>
        <c:noMultiLvlLbl val="0"/>
      </c:catAx>
      <c:valAx>
        <c:axId val="-7136227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EA-4F22-9495-6235404130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EA-4F22-9495-6235404130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EA-4F22-9495-62354041303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EA-4F22-9495-623540413031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EA-4F22-9495-623540413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713602576"/>
        <c:axId val="-713599856"/>
      </c:barChart>
      <c:catAx>
        <c:axId val="-71360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599856"/>
        <c:crosses val="autoZero"/>
        <c:auto val="1"/>
        <c:lblAlgn val="ctr"/>
        <c:lblOffset val="100"/>
        <c:noMultiLvlLbl val="0"/>
      </c:catAx>
      <c:valAx>
        <c:axId val="-7135998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32-4E58-8F85-BD82AB298E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32-4E58-8F85-BD82AB298E0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32-4E58-8F85-BD82AB298E0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32-4E58-8F85-BD82AB298E0B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32-4E58-8F85-BD82AB298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713608560"/>
        <c:axId val="-713614544"/>
      </c:barChart>
      <c:catAx>
        <c:axId val="-71360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14544"/>
        <c:crosses val="autoZero"/>
        <c:auto val="1"/>
        <c:lblAlgn val="ctr"/>
        <c:lblOffset val="100"/>
        <c:noMultiLvlLbl val="0"/>
      </c:catAx>
      <c:valAx>
        <c:axId val="-7136145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20000"/>
              </a:schemeClr>
            </a:solidFill>
            <a:ln w="9525">
              <a:solidFill>
                <a:schemeClr val="accent1"/>
              </a:solidFill>
              <a:headEnd type="oval" w="med" len="med"/>
              <a:tailEnd type="oval" w="med" len="med"/>
            </a:ln>
            <a:effectLst/>
          </c:spPr>
          <c:cat>
            <c:strRef>
              <c:f>Sheet1!$A$2:$A$6</c:f>
              <c:strCache>
                <c:ptCount val="5"/>
                <c:pt idx="0">
                  <c:v>Model</c:v>
                </c:pt>
                <c:pt idx="1">
                  <c:v>Brand</c:v>
                </c:pt>
                <c:pt idx="2">
                  <c:v>Progress</c:v>
                </c:pt>
                <c:pt idx="3">
                  <c:v>Version</c:v>
                </c:pt>
                <c:pt idx="4">
                  <c:v>Forum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F-461A-9823-D8438453AD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60000"/>
              </a:schemeClr>
            </a:solidFill>
            <a:ln w="9525">
              <a:solidFill>
                <a:schemeClr val="accent2"/>
              </a:solidFill>
              <a:headEnd type="oval" w="med" len="med"/>
              <a:tailEnd type="oval" w="med" len="med"/>
            </a:ln>
            <a:effectLst/>
          </c:spPr>
          <c:cat>
            <c:strRef>
              <c:f>Sheet1!$A$2:$A$6</c:f>
              <c:strCache>
                <c:ptCount val="5"/>
                <c:pt idx="0">
                  <c:v>Model</c:v>
                </c:pt>
                <c:pt idx="1">
                  <c:v>Brand</c:v>
                </c:pt>
                <c:pt idx="2">
                  <c:v>Progress</c:v>
                </c:pt>
                <c:pt idx="3">
                  <c:v>Version</c:v>
                </c:pt>
                <c:pt idx="4">
                  <c:v>Forum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F-461A-9823-D8438453A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3604208"/>
        <c:axId val="-713606384"/>
      </c:radarChart>
      <c:catAx>
        <c:axId val="-71360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6384"/>
        <c:crosses val="autoZero"/>
        <c:auto val="1"/>
        <c:lblAlgn val="ctr"/>
        <c:lblOffset val="100"/>
        <c:noMultiLvlLbl val="0"/>
      </c:catAx>
      <c:valAx>
        <c:axId val="-71360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71360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19262-333A-4088-9D88-6C3C75DC542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ACD86-C67C-4E1F-A568-D8693EEAB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CD86-C67C-4E1F-A568-D8693EEAB1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790" y="53160"/>
            <a:ext cx="5665204" cy="33758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782160" y="53160"/>
            <a:ext cx="2309218" cy="33758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144544" y="53160"/>
            <a:ext cx="3996656" cy="33758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129512" y="3482160"/>
            <a:ext cx="2599481" cy="32907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3788" y="3482160"/>
            <a:ext cx="2998389" cy="32907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Portfolio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3351438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094638" y="3429000"/>
            <a:ext cx="6097362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211655" y="4751918"/>
            <a:ext cx="1024128" cy="1024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76300" y="1152569"/>
            <a:ext cx="3794760" cy="2377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76300" y="3709878"/>
            <a:ext cx="3794760" cy="2377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115863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7560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09447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601144" y="3426874"/>
            <a:ext cx="2468880" cy="1508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Image’s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039818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355744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9082" y="4812516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95933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0307227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&amp;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039818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355744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9082" y="4812516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95933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0307227" y="4831389"/>
            <a:ext cx="841248" cy="8412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Team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003242" y="2416778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3319168" y="2416778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642506" y="2416177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7958432" y="2416177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10281770" y="2416177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Image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2136447" y="1457325"/>
            <a:ext cx="2032000" cy="1392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081665" y="1457325"/>
            <a:ext cx="2032000" cy="1392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26883" y="1457325"/>
            <a:ext cx="2032000" cy="1392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2199947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184197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145165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6129415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090383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9074633" y="29718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348038" y="1605756"/>
            <a:ext cx="5495925" cy="3646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Single Image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'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7719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92610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37501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23927" y="1321976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47719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92610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37501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823927" y="369731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Image’s Layout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Right Image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Left Image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76300" y="159817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92949" y="159817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76300" y="423363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492949" y="423363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49572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937590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25608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913626" y="2060829"/>
            <a:ext cx="1828800" cy="1828800"/>
          </a:xfrm>
          <a:prstGeom prst="roundRect">
            <a:avLst>
              <a:gd name="adj" fmla="val 160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27895" y="16002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401882" y="16002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27895" y="347011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401882" y="3470119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Team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/>
        </p:nvSpPr>
        <p:spPr>
          <a:xfrm>
            <a:off x="3200331" y="4563691"/>
            <a:ext cx="6025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Conveniently procrastinate client-centric technology via highly efficient manufactured products. Seamlessly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productivate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go forward benefits without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interdependentinfrastructures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Conveniently procrastinate client-centric technology via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54792" y="4202505"/>
            <a:ext cx="2316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CREATIVE BUSINESS ELEMENTS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0331" y="1998866"/>
            <a:ext cx="5420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235B91"/>
                </a:solidFill>
                <a:effectLst/>
                <a:uLnTx/>
                <a:uFillTx/>
                <a:latin typeface="+mn-ea"/>
              </a:rPr>
              <a:t>BUSINESS YEAR IN EUROPE AND THE REPORT TEMPALATE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235B9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7869" y="2641594"/>
            <a:ext cx="921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 kern="0" spc="600" dirty="0">
                <a:solidFill>
                  <a:srgbClr val="1E4D7B"/>
                </a:solidFill>
                <a:latin typeface="+mj-ea"/>
                <a:ea typeface="+mj-ea"/>
              </a:rPr>
              <a:t>学校运动会摄影</a:t>
            </a:r>
            <a:r>
              <a:rPr lang="en-US" altLang="zh-CN" sz="4800" kern="0" spc="600" dirty="0" err="1">
                <a:solidFill>
                  <a:srgbClr val="1E4D7B"/>
                </a:solidFill>
                <a:latin typeface="+mj-ea"/>
                <a:ea typeface="+mj-ea"/>
              </a:rPr>
              <a:t>ppt</a:t>
            </a:r>
            <a:r>
              <a:rPr lang="zh-CN" altLang="en-US" sz="4800" kern="0" spc="600" dirty="0">
                <a:solidFill>
                  <a:srgbClr val="1E4D7B"/>
                </a:solidFill>
                <a:latin typeface="+mj-ea"/>
                <a:ea typeface="+mj-ea"/>
              </a:rPr>
              <a:t>模板</a:t>
            </a:r>
            <a:endParaRPr kumimoji="0" lang="zh-CN" altLang="en-US" sz="4800" u="none" strike="noStrike" kern="0" cap="none" spc="600" normalizeH="0" baseline="0" noProof="0" dirty="0">
              <a:ln>
                <a:noFill/>
              </a:ln>
              <a:solidFill>
                <a:srgbClr val="1E4D7B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3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62341" y="1925383"/>
            <a:ext cx="1280857" cy="1280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</a:t>
            </a:r>
          </a:p>
        </p:txBody>
      </p:sp>
      <p:sp>
        <p:nvSpPr>
          <p:cNvPr id="31" name="Oval 30"/>
          <p:cNvSpPr/>
          <p:nvPr/>
        </p:nvSpPr>
        <p:spPr>
          <a:xfrm>
            <a:off x="3960992" y="1925382"/>
            <a:ext cx="1280857" cy="1280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</a:t>
            </a:r>
          </a:p>
        </p:txBody>
      </p:sp>
      <p:sp>
        <p:nvSpPr>
          <p:cNvPr id="32" name="Oval 31"/>
          <p:cNvSpPr/>
          <p:nvPr/>
        </p:nvSpPr>
        <p:spPr>
          <a:xfrm>
            <a:off x="6459643" y="1925383"/>
            <a:ext cx="1280857" cy="1280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</a:t>
            </a:r>
          </a:p>
        </p:txBody>
      </p:sp>
      <p:sp>
        <p:nvSpPr>
          <p:cNvPr id="33" name="Oval 32"/>
          <p:cNvSpPr/>
          <p:nvPr/>
        </p:nvSpPr>
        <p:spPr>
          <a:xfrm>
            <a:off x="8958294" y="1925383"/>
            <a:ext cx="1280857" cy="1280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Adobe Gurmukhi" panose="01010101010101010101" pitchFamily="50" charset="0"/>
                <a:sym typeface="+mn-lt"/>
              </a:rPr>
              <a:t>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5506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Cloud </a:t>
            </a:r>
            <a:r>
              <a:rPr lang="en-US" b="1">
                <a:solidFill>
                  <a:schemeClr val="accent1"/>
                </a:solidFill>
                <a:cs typeface="+mn-ea"/>
                <a:sym typeface="+mn-lt"/>
              </a:rPr>
              <a:t>System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64157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Bene</a:t>
            </a:r>
            <a:r>
              <a:rPr lang="en-US" b="1">
                <a:solidFill>
                  <a:schemeClr val="accent4"/>
                </a:solidFill>
                <a:cs typeface="+mn-ea"/>
                <a:sym typeface="+mn-lt"/>
              </a:rPr>
              <a:t>fits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62808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Exclus</a:t>
            </a:r>
            <a:r>
              <a:rPr lang="en-US" b="1">
                <a:solidFill>
                  <a:schemeClr val="accent6"/>
                </a:solidFill>
                <a:cs typeface="+mn-ea"/>
                <a:sym typeface="+mn-lt"/>
              </a:rPr>
              <a:t>ive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61459" y="3716083"/>
            <a:ext cx="20745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cs typeface="+mn-ea"/>
                <a:sym typeface="+mn-lt"/>
              </a:rPr>
              <a:t>Consult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ing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interdependentinfrastructures.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4761" y="5731674"/>
            <a:ext cx="736013" cy="238363"/>
          </a:xfrm>
          <a:prstGeom prst="round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GET MORE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32589" y="5731674"/>
            <a:ext cx="737662" cy="238363"/>
          </a:xfrm>
          <a:prstGeom prst="roundRect">
            <a:avLst/>
          </a:prstGeom>
          <a:pattFill prst="wdUpDiag">
            <a:fgClr>
              <a:schemeClr val="accent4">
                <a:lumMod val="75000"/>
              </a:schemeClr>
            </a:fgClr>
            <a:bgClr>
              <a:schemeClr val="accent4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AWESOME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58455" y="5731674"/>
            <a:ext cx="683228" cy="238363"/>
          </a:xfrm>
          <a:prstGeom prst="roundRect">
            <a:avLst/>
          </a:prstGeom>
          <a:pattFill prst="wdUp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CREATIVE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14890" y="5731674"/>
            <a:ext cx="967661" cy="238363"/>
          </a:xfrm>
          <a:prstGeom prst="round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accent2"/>
            </a:bgClr>
          </a:patt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cs typeface="+mn-ea"/>
                <a:sym typeface="+mn-lt"/>
              </a:rPr>
              <a:t>PROFESSIONAL</a:t>
            </a:r>
          </a:p>
        </p:txBody>
      </p:sp>
      <p:sp>
        <p:nvSpPr>
          <p:cNvPr id="3" name="Arc 2"/>
          <p:cNvSpPr/>
          <p:nvPr/>
        </p:nvSpPr>
        <p:spPr>
          <a:xfrm>
            <a:off x="1416967" y="1880010"/>
            <a:ext cx="1371600" cy="1371600"/>
          </a:xfrm>
          <a:prstGeom prst="arc">
            <a:avLst>
              <a:gd name="adj1" fmla="val 16200000"/>
              <a:gd name="adj2" fmla="val 8765936"/>
            </a:avLst>
          </a:prstGeom>
          <a:noFill/>
          <a:ln w="2857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5" name="Arc 44"/>
          <p:cNvSpPr/>
          <p:nvPr/>
        </p:nvSpPr>
        <p:spPr>
          <a:xfrm>
            <a:off x="3915619" y="1880010"/>
            <a:ext cx="1371600" cy="1371600"/>
          </a:xfrm>
          <a:prstGeom prst="arc">
            <a:avLst>
              <a:gd name="adj1" fmla="val 16200000"/>
              <a:gd name="adj2" fmla="val 13609572"/>
            </a:avLst>
          </a:prstGeom>
          <a:noFill/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6" name="Arc 45"/>
          <p:cNvSpPr/>
          <p:nvPr/>
        </p:nvSpPr>
        <p:spPr>
          <a:xfrm>
            <a:off x="6414269" y="1877608"/>
            <a:ext cx="1371600" cy="1371600"/>
          </a:xfrm>
          <a:prstGeom prst="arc">
            <a:avLst/>
          </a:prstGeom>
          <a:noFill/>
          <a:ln w="28575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7" name="Arc 46"/>
          <p:cNvSpPr/>
          <p:nvPr/>
        </p:nvSpPr>
        <p:spPr>
          <a:xfrm>
            <a:off x="8912919" y="1875995"/>
            <a:ext cx="1371600" cy="1371600"/>
          </a:xfrm>
          <a:prstGeom prst="arc">
            <a:avLst>
              <a:gd name="adj1" fmla="val 16200000"/>
              <a:gd name="adj2" fmla="val 7427792"/>
            </a:avLst>
          </a:prstGeom>
          <a:noFill/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000" y="1638300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70%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47652" y="1638300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90%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46302" y="1638300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35%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99584" y="1632994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latin typeface="Adobe Gurmukhi" panose="01010101010101010101" pitchFamily="50" charset="0"/>
                <a:cs typeface="Adobe Gurmukhi" panose="01010101010101010101" pitchFamily="50" charset="0"/>
                <a:sym typeface="+mn-lt"/>
              </a:rPr>
              <a:t>60%</a:t>
            </a:r>
          </a:p>
        </p:txBody>
      </p:sp>
      <p:sp>
        <p:nvSpPr>
          <p:cNvPr id="5" name="Oval 4"/>
          <p:cNvSpPr/>
          <p:nvPr/>
        </p:nvSpPr>
        <p:spPr>
          <a:xfrm>
            <a:off x="2457560" y="1743200"/>
            <a:ext cx="91440" cy="914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910842" y="1746751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409492" y="1745850"/>
            <a:ext cx="91440" cy="91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905298" y="1745850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urmukhi" panose="01010101010101010101" pitchFamily="50" charset="0"/>
              <a:cs typeface="Adobe Gurmukhi" panose="01010101010101010101" pitchFamily="50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0" grpId="0" animBg="1"/>
      <p:bldP spid="31" grpId="0" animBg="1"/>
      <p:bldP spid="32" grpId="0" animBg="1"/>
      <p:bldP spid="33" grpId="0" animBg="1"/>
      <p:bldP spid="36" grpId="0" build="p"/>
      <p:bldP spid="39" grpId="0" build="p"/>
      <p:bldP spid="40" grpId="0" build="p"/>
      <p:bldP spid="41" grpId="0" build="p"/>
      <p:bldP spid="2" grpId="0" build="p" animBg="1"/>
      <p:bldP spid="42" grpId="0" build="p" animBg="1"/>
      <p:bldP spid="43" grpId="0" build="p" animBg="1"/>
      <p:bldP spid="44" grpId="0" build="p" animBg="1"/>
      <p:bldP spid="3" grpId="0" animBg="1"/>
      <p:bldP spid="45" grpId="0" animBg="1"/>
      <p:bldP spid="46" grpId="0" animBg="1"/>
      <p:bldP spid="47" grpId="0" animBg="1"/>
      <p:bldP spid="4" grpId="0"/>
      <p:bldP spid="48" grpId="0"/>
      <p:bldP spid="51" grpId="0"/>
      <p:bldP spid="54" grpId="0"/>
      <p:bldP spid="5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1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974005"/>
            <a:ext cx="2346251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578" y="2147080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STANDART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72268" y="2598679"/>
            <a:ext cx="1576405" cy="600164"/>
            <a:chOff x="1097131" y="2349510"/>
            <a:chExt cx="1576405" cy="600164"/>
          </a:xfrm>
        </p:grpSpPr>
        <p:sp>
          <p:nvSpPr>
            <p:cNvPr id="4" name="TextBox 3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150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1525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28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2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127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2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126" y="4702007"/>
            <a:ext cx="21291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126" y="5089199"/>
            <a:ext cx="2137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125" y="5476391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124" y="5863583"/>
            <a:ext cx="2156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96216" y="1974005"/>
            <a:ext cx="2346251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3660" y="2147080"/>
            <a:ext cx="7713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PREMIUM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58884" y="2598679"/>
            <a:ext cx="1576405" cy="600164"/>
            <a:chOff x="1097131" y="2349510"/>
            <a:chExt cx="1576405" cy="600164"/>
          </a:xfrm>
        </p:grpSpPr>
        <p:sp>
          <p:nvSpPr>
            <p:cNvPr id="35" name="TextBox 34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300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458141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88744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8743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8742" y="4702007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8742" y="5089199"/>
            <a:ext cx="2137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8741" y="5476391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8740" y="5863583"/>
            <a:ext cx="2156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82832" y="1974005"/>
            <a:ext cx="2346251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5774" y="2147080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ESSENTIALS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645500" y="2598679"/>
            <a:ext cx="1576405" cy="600164"/>
            <a:chOff x="1097131" y="2349510"/>
            <a:chExt cx="1576405" cy="600164"/>
          </a:xfrm>
        </p:grpSpPr>
        <p:sp>
          <p:nvSpPr>
            <p:cNvPr id="49" name="TextBox 48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800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244757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75360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75359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5358" y="4702007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75358" y="5089199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75357" y="5476391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5356" y="5863583"/>
            <a:ext cx="2156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969449" y="1974005"/>
            <a:ext cx="2346251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47274" y="2147080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ULTIMATE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9432117" y="2598679"/>
            <a:ext cx="1576405" cy="600164"/>
            <a:chOff x="1097131" y="2349510"/>
            <a:chExt cx="1576405" cy="600164"/>
          </a:xfrm>
        </p:grpSpPr>
        <p:sp>
          <p:nvSpPr>
            <p:cNvPr id="63" name="TextBox 62"/>
            <p:cNvSpPr txBox="1"/>
            <p:nvPr/>
          </p:nvSpPr>
          <p:spPr>
            <a:xfrm>
              <a:off x="1280022" y="2426454"/>
              <a:ext cx="848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900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48658" y="2718842"/>
              <a:ext cx="7248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chemeClr val="bg1"/>
                  </a:solidFill>
                  <a:cs typeface="+mn-ea"/>
                  <a:sym typeface="+mn-lt"/>
                </a:rPr>
                <a:t>/ MONTH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97131" y="23495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9031374" y="3260399"/>
            <a:ext cx="222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Proactively foster 24/7 customer service and ethical convergence.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61977" y="3922119"/>
            <a:ext cx="2202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Fully Integrated E-Commerce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61976" y="4312063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5000+ Email Data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961975" y="4702007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Developer Flatform &amp; Service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961975" y="5089199"/>
            <a:ext cx="2239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Professional Team Consulting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61974" y="5476391"/>
            <a:ext cx="2319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Mobile Web Site &amp; Mobile App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61973" y="5863583"/>
            <a:ext cx="22605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&gt;       Exclusive Marketing Company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09600" y="1941766"/>
            <a:ext cx="2346251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96215" y="1941766"/>
            <a:ext cx="2346251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82830" y="1506854"/>
            <a:ext cx="2346251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MOST POPULAR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969449" y="1941766"/>
            <a:ext cx="2346251" cy="27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 animBg="1"/>
      <p:bldP spid="21" grpId="1" animBg="1"/>
      <p:bldP spid="2" grpId="0" animBg="1"/>
      <p:bldP spid="3" grpId="0"/>
      <p:bldP spid="11" grpId="0"/>
      <p:bldP spid="13" grpId="0"/>
      <p:bldP spid="18" grpId="0"/>
      <p:bldP spid="19" grpId="0"/>
      <p:bldP spid="20" grpId="0"/>
      <p:bldP spid="22" grpId="0"/>
      <p:bldP spid="23" grpId="0"/>
      <p:bldP spid="25" grpId="0" animBg="1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 animBg="1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3" grpId="0" animBg="1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856115" y="2963327"/>
            <a:ext cx="639249" cy="929328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528433" y="4462071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528433" y="4462071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528433" y="4462071"/>
            <a:ext cx="1071682" cy="18130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63567" y="4643370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663567" y="4643370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663567" y="4643370"/>
            <a:ext cx="534498" cy="927986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693950" y="3892655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693950" y="3892655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693950" y="3892655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558816" y="3144626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558816" y="3144626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589199" y="3144626"/>
            <a:ext cx="1074368" cy="178614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321617" y="3144626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321617" y="3144626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991249" y="2216641"/>
            <a:ext cx="537184" cy="927986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82282" y="1984309"/>
            <a:ext cx="2346151" cy="1404736"/>
            <a:chOff x="4182282" y="1935228"/>
            <a:chExt cx="2346151" cy="1404736"/>
          </a:xfrm>
          <a:solidFill>
            <a:schemeClr val="accent1"/>
          </a:solidFill>
        </p:grpSpPr>
        <p:grpSp>
          <p:nvGrpSpPr>
            <p:cNvPr id="41" name="Group 40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  <a:grpFill/>
          </p:grpSpPr>
          <p:sp>
            <p:nvSpPr>
              <p:cNvPr id="43" name="Freeform 42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331604" y="2307239"/>
              <a:ext cx="359073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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74932" y="1984309"/>
            <a:ext cx="1999668" cy="1908347"/>
            <a:chOff x="5574932" y="1935228"/>
            <a:chExt cx="1999668" cy="1908347"/>
          </a:xfr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grpSp>
          <p:nvGrpSpPr>
            <p:cNvPr id="46" name="Group 45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  <a:grpFill/>
          </p:grpSpPr>
          <p:sp>
            <p:nvSpPr>
              <p:cNvPr id="48" name="Freeform 47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670127" y="2307239"/>
              <a:ext cx="359073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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28433" y="2486576"/>
            <a:ext cx="1713617" cy="2156795"/>
            <a:chOff x="6528433" y="2437495"/>
            <a:chExt cx="1713617" cy="2156795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grpSp>
          <p:nvGrpSpPr>
            <p:cNvPr id="51" name="Group 50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  <a:grpFill/>
          </p:grpSpPr>
          <p:sp>
            <p:nvSpPr>
              <p:cNvPr id="53" name="Freeform 52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417290" y="3639026"/>
              <a:ext cx="333425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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63567" y="4394923"/>
            <a:ext cx="2346151" cy="1406079"/>
            <a:chOff x="5663567" y="4345842"/>
            <a:chExt cx="2346151" cy="1406079"/>
          </a:xfr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grpSp>
          <p:nvGrpSpPr>
            <p:cNvPr id="56" name="Group 55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  <a:grpFill/>
          </p:grpSpPr>
          <p:sp>
            <p:nvSpPr>
              <p:cNvPr id="58" name="Freeform 57"/>
              <p:cNvSpPr/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584038" y="4953381"/>
              <a:ext cx="179536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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14716" y="3892655"/>
            <a:ext cx="2002354" cy="1908348"/>
            <a:chOff x="4614716" y="3843574"/>
            <a:chExt cx="2002354" cy="1908348"/>
          </a:xfr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grpSp>
          <p:nvGrpSpPr>
            <p:cNvPr id="61" name="Group 60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  <a:grpFill/>
          </p:grpSpPr>
          <p:sp>
            <p:nvSpPr>
              <p:cNvPr id="63" name="Freeform 62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148911" y="4953381"/>
              <a:ext cx="384721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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49950" y="3144626"/>
            <a:ext cx="1713617" cy="2152765"/>
            <a:chOff x="3949950" y="3095545"/>
            <a:chExt cx="1713617" cy="2152765"/>
          </a:xfr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grpSp>
          <p:nvGrpSpPr>
            <p:cNvPr id="66" name="Group 65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  <a:grpFill/>
          </p:grpSpPr>
          <p:sp>
            <p:nvSpPr>
              <p:cNvPr id="68" name="Freeform 67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FontAwesome" pitchFamily="2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453577" y="3639026"/>
              <a:ext cx="359073" cy="430887"/>
            </a:xfrm>
            <a:prstGeom prst="rect">
              <a:avLst/>
            </a:prstGeom>
            <a:grp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AU" sz="2800" dirty="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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8448866" y="186755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268853" y="1978552"/>
            <a:ext cx="861376" cy="25538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Time Lapse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162524" y="232152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84221" y="349060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4208" y="3601602"/>
            <a:ext cx="869620" cy="255389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Book Cover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097879" y="394457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48866" y="511512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268853" y="5226125"/>
            <a:ext cx="1337210" cy="25538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Professional Leader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162524" y="5526566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97320" y="186755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84892" y="1987816"/>
            <a:ext cx="1337210" cy="255389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Professional Leader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6634" y="2330789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097320" y="348309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152478" y="3603359"/>
            <a:ext cx="869624" cy="25538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Mail Poster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6634" y="3946332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97320" y="511512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54441" y="5235389"/>
            <a:ext cx="967661" cy="255389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Project News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6634" y="5578362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70" grpId="0"/>
      <p:bldP spid="71" grpId="0" build="p" animBg="1"/>
      <p:bldP spid="72" grpId="0"/>
      <p:bldP spid="76" grpId="0"/>
      <p:bldP spid="77" grpId="0" build="p" animBg="1"/>
      <p:bldP spid="78" grpId="0"/>
      <p:bldP spid="79" grpId="0"/>
      <p:bldP spid="80" grpId="0" build="p" animBg="1"/>
      <p:bldP spid="81" grpId="0"/>
      <p:bldP spid="82" grpId="0"/>
      <p:bldP spid="83" grpId="0" build="p" animBg="1"/>
      <p:bldP spid="84" grpId="0"/>
      <p:bldP spid="85" grpId="0"/>
      <p:bldP spid="86" grpId="0" build="p" animBg="1"/>
      <p:bldP spid="87" grpId="0"/>
      <p:bldP spid="88" grpId="0"/>
      <p:bldP spid="89" grpId="0" build="p" animBg="1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4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12056" y="3639511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 rot="17692822">
            <a:off x="1762032" y="3334117"/>
            <a:ext cx="1508808" cy="35507"/>
          </a:xfrm>
          <a:custGeom>
            <a:avLst/>
            <a:gdLst>
              <a:gd name="connsiteX0" fmla="*/ 0 w 1508808"/>
              <a:gd name="connsiteY0" fmla="*/ 17753 h 35507"/>
              <a:gd name="connsiteX1" fmla="*/ 1508808 w 150880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808" h="35507">
                <a:moveTo>
                  <a:pt x="0" y="17753"/>
                </a:moveTo>
                <a:lnTo>
                  <a:pt x="1508808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9383" tIns="-19967" rIns="729384" bIns="-1996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33833" y="2270738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 rot="19457599">
            <a:off x="4347338" y="2421601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1" tIns="-1790" rIns="384031" bIns="-179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55610" y="1814480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 rot="2142401">
            <a:off x="4347338" y="2877859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2" tIns="-1791" rIns="384030" bIns="-179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55610" y="2726996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>
          <a:xfrm rot="2142401">
            <a:off x="2125561" y="4246632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2" tIns="-1790" rIns="384030" bIns="-179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833833" y="4095769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9" name="Freeform 18"/>
          <p:cNvSpPr/>
          <p:nvPr/>
        </p:nvSpPr>
        <p:spPr>
          <a:xfrm rot="19457599">
            <a:off x="4347338" y="4246632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1" tIns="-1789" rIns="384031" bIns="-179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55610" y="3639511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22" name="Freeform 21"/>
          <p:cNvSpPr/>
          <p:nvPr/>
        </p:nvSpPr>
        <p:spPr>
          <a:xfrm rot="2142401">
            <a:off x="4347338" y="4702890"/>
            <a:ext cx="781750" cy="35507"/>
          </a:xfrm>
          <a:custGeom>
            <a:avLst/>
            <a:gdLst>
              <a:gd name="connsiteX0" fmla="*/ 0 w 781750"/>
              <a:gd name="connsiteY0" fmla="*/ 17753 h 35507"/>
              <a:gd name="connsiteX1" fmla="*/ 781750 w 7817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750" h="35507">
                <a:moveTo>
                  <a:pt x="0" y="17753"/>
                </a:moveTo>
                <a:lnTo>
                  <a:pt x="781750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32" tIns="-1791" rIns="384030" bIns="-179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55610" y="4552027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24" name="Freeform 23"/>
          <p:cNvSpPr/>
          <p:nvPr/>
        </p:nvSpPr>
        <p:spPr>
          <a:xfrm rot="3907178">
            <a:off x="1762032" y="4702890"/>
            <a:ext cx="1508808" cy="35507"/>
          </a:xfrm>
          <a:custGeom>
            <a:avLst/>
            <a:gdLst>
              <a:gd name="connsiteX0" fmla="*/ 0 w 1508808"/>
              <a:gd name="connsiteY0" fmla="*/ 17753 h 35507"/>
              <a:gd name="connsiteX1" fmla="*/ 1508808 w 150880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8808" h="35507">
                <a:moveTo>
                  <a:pt x="0" y="17753"/>
                </a:moveTo>
                <a:lnTo>
                  <a:pt x="1508808" y="1775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9384" tIns="-19967" rIns="729383" bIns="-1996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833833" y="5008285"/>
            <a:ext cx="1586983" cy="793491"/>
          </a:xfrm>
          <a:custGeom>
            <a:avLst/>
            <a:gdLst>
              <a:gd name="connsiteX0" fmla="*/ 0 w 1586983"/>
              <a:gd name="connsiteY0" fmla="*/ 79349 h 793491"/>
              <a:gd name="connsiteX1" fmla="*/ 79349 w 1586983"/>
              <a:gd name="connsiteY1" fmla="*/ 0 h 793491"/>
              <a:gd name="connsiteX2" fmla="*/ 1507634 w 1586983"/>
              <a:gd name="connsiteY2" fmla="*/ 0 h 793491"/>
              <a:gd name="connsiteX3" fmla="*/ 1586983 w 1586983"/>
              <a:gd name="connsiteY3" fmla="*/ 79349 h 793491"/>
              <a:gd name="connsiteX4" fmla="*/ 1586983 w 1586983"/>
              <a:gd name="connsiteY4" fmla="*/ 714142 h 793491"/>
              <a:gd name="connsiteX5" fmla="*/ 1507634 w 1586983"/>
              <a:gd name="connsiteY5" fmla="*/ 793491 h 793491"/>
              <a:gd name="connsiteX6" fmla="*/ 79349 w 1586983"/>
              <a:gd name="connsiteY6" fmla="*/ 793491 h 793491"/>
              <a:gd name="connsiteX7" fmla="*/ 0 w 1586983"/>
              <a:gd name="connsiteY7" fmla="*/ 714142 h 793491"/>
              <a:gd name="connsiteX8" fmla="*/ 0 w 1586983"/>
              <a:gd name="connsiteY8" fmla="*/ 79349 h 7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83" h="793491">
                <a:moveTo>
                  <a:pt x="0" y="79349"/>
                </a:moveTo>
                <a:cubicBezTo>
                  <a:pt x="0" y="35526"/>
                  <a:pt x="35526" y="0"/>
                  <a:pt x="79349" y="0"/>
                </a:cubicBezTo>
                <a:lnTo>
                  <a:pt x="1507634" y="0"/>
                </a:lnTo>
                <a:cubicBezTo>
                  <a:pt x="1551457" y="0"/>
                  <a:pt x="1586983" y="35526"/>
                  <a:pt x="1586983" y="79349"/>
                </a:cubicBezTo>
                <a:lnTo>
                  <a:pt x="1586983" y="714142"/>
                </a:lnTo>
                <a:cubicBezTo>
                  <a:pt x="1586983" y="757965"/>
                  <a:pt x="1551457" y="793491"/>
                  <a:pt x="1507634" y="793491"/>
                </a:cubicBezTo>
                <a:lnTo>
                  <a:pt x="79349" y="793491"/>
                </a:lnTo>
                <a:cubicBezTo>
                  <a:pt x="35526" y="793491"/>
                  <a:pt x="0" y="757965"/>
                  <a:pt x="0" y="714142"/>
                </a:cubicBezTo>
                <a:lnTo>
                  <a:pt x="0" y="793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56" tIns="54356" rIns="54356" bIns="54356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900" kern="120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418" y="3782340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</a:t>
            </a:r>
          </a:p>
          <a:p>
            <a:pPr algn="ctr"/>
            <a:r>
              <a:rPr lang="en-US" sz="900" dirty="0" err="1">
                <a:solidFill>
                  <a:schemeClr val="bg1"/>
                </a:solidFill>
                <a:cs typeface="+mn-ea"/>
                <a:sym typeface="+mn-lt"/>
              </a:rPr>
              <a:t>Photodune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69225" y="2413567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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Consulting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79423" y="4234053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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 err="1">
                <a:solidFill>
                  <a:schemeClr val="bg1"/>
                </a:solidFill>
                <a:cs typeface="+mn-ea"/>
                <a:sym typeface="+mn-lt"/>
              </a:rPr>
              <a:t>Awwwards</a:t>
            </a:r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9224" y="5151114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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Home Premium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86803" y="1928285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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Extra Project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1364" y="2869825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Web Forum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1364" y="3753316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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Solutions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1364" y="4694856"/>
            <a:ext cx="1505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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Transport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07880" y="1845063"/>
            <a:ext cx="153941" cy="1539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686959" y="1845063"/>
            <a:ext cx="153941" cy="1539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166039" y="1845063"/>
            <a:ext cx="153941" cy="1539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9632" y="2128230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RED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08066" y="2128230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Blue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66499" y="2128230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Green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07880" y="3223715"/>
            <a:ext cx="153941" cy="1539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86959" y="3223715"/>
            <a:ext cx="153941" cy="15394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166039" y="3223715"/>
            <a:ext cx="153941" cy="15394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9632" y="3506882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YELLOW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08066" y="3506882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Dark Green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66499" y="3506882"/>
            <a:ext cx="1442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Bright Green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8" name="Oval 47"/>
          <p:cNvSpPr/>
          <p:nvPr/>
        </p:nvSpPr>
        <p:spPr>
          <a:xfrm>
            <a:off x="7207880" y="4968505"/>
            <a:ext cx="482625" cy="4826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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20760" y="4963189"/>
            <a:ext cx="14705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It’s Your Style 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20760" y="5327354"/>
            <a:ext cx="3674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build="p"/>
      <p:bldP spid="37" grpId="0" build="p"/>
      <p:bldP spid="38" grpId="0" build="p"/>
      <p:bldP spid="39" grpId="0" animBg="1"/>
      <p:bldP spid="40" grpId="0" animBg="1"/>
      <p:bldP spid="41" grpId="0" animBg="1"/>
      <p:bldP spid="42" grpId="0" build="p"/>
      <p:bldP spid="43" grpId="0" build="p"/>
      <p:bldP spid="44" grpId="0" build="p"/>
      <p:bldP spid="48" grpId="0" animBg="1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657890" y="1638300"/>
            <a:ext cx="2175244" cy="583905"/>
          </a:xfrm>
          <a:prstGeom prst="folded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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2833134" y="2222205"/>
            <a:ext cx="2175244" cy="583905"/>
          </a:xfrm>
          <a:prstGeom prst="foldedCorne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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5008378" y="2806110"/>
            <a:ext cx="2175244" cy="583905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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7183622" y="3390015"/>
            <a:ext cx="2175244" cy="583905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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9358866" y="3973920"/>
            <a:ext cx="2175244" cy="583905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wesome" pitchFamily="2" charset="0"/>
                <a:cs typeface="+mn-ea"/>
                <a:sym typeface="+mn-lt"/>
              </a:rPr>
              <a:t>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3134" y="1739757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8378" y="2329492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83622" y="2914359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8866" y="3497301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244706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2406" y="2447066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cs typeface="+mn-ea"/>
                <a:sym typeface="+mn-lt"/>
              </a:rPr>
              <a:t>COSTUMER GIFTS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7593" y="303097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80399" y="3030971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CLOUD SYSTEM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2837" y="36148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5643" y="3614876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2"/>
                </a:solidFill>
                <a:cs typeface="+mn-ea"/>
                <a:sym typeface="+mn-lt"/>
              </a:rPr>
              <a:t>EASY EDITABLE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82248" y="4134197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5054" y="4134197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4"/>
                </a:solidFill>
                <a:cs typeface="+mn-ea"/>
                <a:sym typeface="+mn-lt"/>
              </a:rPr>
              <a:t>WORK BOOK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56117" y="4718102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48923" y="4718102"/>
            <a:ext cx="148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cs typeface="+mn-ea"/>
                <a:sym typeface="+mn-lt"/>
              </a:rPr>
              <a:t>THE NEW VOICE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5" name="Freeform 4"/>
          <p:cNvSpPr/>
          <p:nvPr/>
        </p:nvSpPr>
        <p:spPr>
          <a:xfrm>
            <a:off x="1775637" y="3594306"/>
            <a:ext cx="9067799" cy="2850872"/>
          </a:xfrm>
          <a:custGeom>
            <a:avLst/>
            <a:gdLst>
              <a:gd name="connsiteX0" fmla="*/ 0 w 9067799"/>
              <a:gd name="connsiteY0" fmla="*/ 0 h 2850872"/>
              <a:gd name="connsiteX1" fmla="*/ 861237 w 9067799"/>
              <a:gd name="connsiteY1" fmla="*/ 1180214 h 2850872"/>
              <a:gd name="connsiteX2" fmla="*/ 2137144 w 9067799"/>
              <a:gd name="connsiteY2" fmla="*/ 701749 h 2850872"/>
              <a:gd name="connsiteX3" fmla="*/ 3444949 w 9067799"/>
              <a:gd name="connsiteY3" fmla="*/ 1860698 h 2850872"/>
              <a:gd name="connsiteX4" fmla="*/ 4572000 w 9067799"/>
              <a:gd name="connsiteY4" fmla="*/ 1222745 h 2850872"/>
              <a:gd name="connsiteX5" fmla="*/ 6390168 w 9067799"/>
              <a:gd name="connsiteY5" fmla="*/ 2477386 h 2850872"/>
              <a:gd name="connsiteX6" fmla="*/ 6911163 w 9067799"/>
              <a:gd name="connsiteY6" fmla="*/ 1775638 h 2850872"/>
              <a:gd name="connsiteX7" fmla="*/ 8739963 w 9067799"/>
              <a:gd name="connsiteY7" fmla="*/ 2838893 h 2850872"/>
              <a:gd name="connsiteX8" fmla="*/ 9058940 w 9067799"/>
              <a:gd name="connsiteY8" fmla="*/ 2254103 h 285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799" h="2850872">
                <a:moveTo>
                  <a:pt x="0" y="0"/>
                </a:moveTo>
                <a:cubicBezTo>
                  <a:pt x="252523" y="531628"/>
                  <a:pt x="505046" y="1063256"/>
                  <a:pt x="861237" y="1180214"/>
                </a:cubicBezTo>
                <a:cubicBezTo>
                  <a:pt x="1217428" y="1297172"/>
                  <a:pt x="1706525" y="588335"/>
                  <a:pt x="2137144" y="701749"/>
                </a:cubicBezTo>
                <a:cubicBezTo>
                  <a:pt x="2567763" y="815163"/>
                  <a:pt x="3039140" y="1773865"/>
                  <a:pt x="3444949" y="1860698"/>
                </a:cubicBezTo>
                <a:cubicBezTo>
                  <a:pt x="3850758" y="1947531"/>
                  <a:pt x="4081130" y="1119964"/>
                  <a:pt x="4572000" y="1222745"/>
                </a:cubicBezTo>
                <a:cubicBezTo>
                  <a:pt x="5062870" y="1325526"/>
                  <a:pt x="6000307" y="2385237"/>
                  <a:pt x="6390168" y="2477386"/>
                </a:cubicBezTo>
                <a:cubicBezTo>
                  <a:pt x="6780029" y="2569535"/>
                  <a:pt x="6519531" y="1715387"/>
                  <a:pt x="6911163" y="1775638"/>
                </a:cubicBezTo>
                <a:cubicBezTo>
                  <a:pt x="7302795" y="1835889"/>
                  <a:pt x="8382000" y="2759149"/>
                  <a:pt x="8739963" y="2838893"/>
                </a:cubicBezTo>
                <a:cubicBezTo>
                  <a:pt x="9097926" y="2918637"/>
                  <a:pt x="9078433" y="2586370"/>
                  <a:pt x="9058940" y="2254103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lgDashDot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6300" y="5620435"/>
            <a:ext cx="4571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5321" y="5525869"/>
            <a:ext cx="346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PROJECT INFO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6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 build="p"/>
      <p:bldP spid="18" grpId="0" build="p"/>
      <p:bldP spid="19" grpId="0" build="p"/>
      <p:bldP spid="20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5" grpId="0" animBg="1"/>
      <p:bldP spid="32" grpId="0" animBg="1"/>
      <p:bldP spid="3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4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876300" y="1638300"/>
            <a:ext cx="1790700" cy="1790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1.5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3" name="Oval 2"/>
          <p:cNvSpPr/>
          <p:nvPr/>
        </p:nvSpPr>
        <p:spPr>
          <a:xfrm>
            <a:off x="2252330" y="1638300"/>
            <a:ext cx="414670" cy="41467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</a:t>
            </a:r>
          </a:p>
        </p:txBody>
      </p:sp>
      <p:sp>
        <p:nvSpPr>
          <p:cNvPr id="9" name="Oval 8"/>
          <p:cNvSpPr/>
          <p:nvPr/>
        </p:nvSpPr>
        <p:spPr>
          <a:xfrm>
            <a:off x="2928384" y="2850412"/>
            <a:ext cx="1790700" cy="179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4.5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10" name="Oval 9"/>
          <p:cNvSpPr/>
          <p:nvPr/>
        </p:nvSpPr>
        <p:spPr>
          <a:xfrm>
            <a:off x="4304414" y="2850412"/>
            <a:ext cx="414670" cy="41467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</a:t>
            </a:r>
          </a:p>
        </p:txBody>
      </p:sp>
      <p:sp>
        <p:nvSpPr>
          <p:cNvPr id="11" name="Oval 10"/>
          <p:cNvSpPr/>
          <p:nvPr/>
        </p:nvSpPr>
        <p:spPr>
          <a:xfrm>
            <a:off x="5316013" y="2029518"/>
            <a:ext cx="1790700" cy="179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8.0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12" name="Oval 11"/>
          <p:cNvSpPr/>
          <p:nvPr/>
        </p:nvSpPr>
        <p:spPr>
          <a:xfrm>
            <a:off x="6692043" y="2029518"/>
            <a:ext cx="414670" cy="41467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</a:t>
            </a:r>
          </a:p>
        </p:txBody>
      </p:sp>
      <p:sp>
        <p:nvSpPr>
          <p:cNvPr id="13" name="Oval 12"/>
          <p:cNvSpPr/>
          <p:nvPr/>
        </p:nvSpPr>
        <p:spPr>
          <a:xfrm>
            <a:off x="6288883" y="4257051"/>
            <a:ext cx="1790700" cy="1790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5.6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14" name="Oval 13"/>
          <p:cNvSpPr/>
          <p:nvPr/>
        </p:nvSpPr>
        <p:spPr>
          <a:xfrm>
            <a:off x="7664913" y="4257051"/>
            <a:ext cx="414670" cy="41467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324" y="3820217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+200000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2088" y="4786647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+200000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8097" y="1638300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+888888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9647" y="4257051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+158965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20" name="Oval 19"/>
          <p:cNvSpPr/>
          <p:nvPr/>
        </p:nvSpPr>
        <p:spPr>
          <a:xfrm>
            <a:off x="9525000" y="2204889"/>
            <a:ext cx="1790700" cy="1790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+mn-ea"/>
                <a:sym typeface="+mn-lt"/>
              </a:rPr>
              <a:t>9.6</a:t>
            </a:r>
          </a:p>
          <a:p>
            <a:pPr algn="ctr"/>
            <a:r>
              <a:rPr lang="en-US" sz="900">
                <a:cs typeface="+mn-ea"/>
                <a:sym typeface="+mn-lt"/>
              </a:rPr>
              <a:t>PROFESSIONAL USER</a:t>
            </a:r>
          </a:p>
        </p:txBody>
      </p:sp>
      <p:sp>
        <p:nvSpPr>
          <p:cNvPr id="22" name="Oval 21"/>
          <p:cNvSpPr/>
          <p:nvPr/>
        </p:nvSpPr>
        <p:spPr>
          <a:xfrm>
            <a:off x="10901030" y="2204889"/>
            <a:ext cx="414670" cy="414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10348" y="4225131"/>
            <a:ext cx="137603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LOVED BY +200000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/>
      <p:bldP spid="16" grpId="0" build="p"/>
      <p:bldP spid="17" grpId="0" build="p"/>
      <p:bldP spid="18" grpId="0" build="p"/>
      <p:bldP spid="20" grpId="0" animBg="1"/>
      <p:bldP spid="22" grpId="0" animBg="1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4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855" y="1600200"/>
            <a:ext cx="1994491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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5855" y="1600199"/>
            <a:ext cx="1994491" cy="2312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5497" y="2752025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85,56%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7305" y="1600198"/>
            <a:ext cx="1994491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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7305" y="1600197"/>
            <a:ext cx="1994491" cy="23125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6947" y="2752023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70,51%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8755" y="1600201"/>
            <a:ext cx="1994491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8755" y="1600200"/>
            <a:ext cx="1994491" cy="231258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397" y="2752026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50,95%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40205" y="1600201"/>
            <a:ext cx="1994491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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TIME SPEED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40205" y="1600200"/>
            <a:ext cx="1994491" cy="2312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9847" y="2752026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cs typeface="+mn-ea"/>
                <a:sym typeface="+mn-lt"/>
              </a:rPr>
              <a:t>20,58%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81655" y="1600200"/>
            <a:ext cx="1994491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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cs typeface="+mn-ea"/>
                <a:sym typeface="+mn-lt"/>
              </a:rPr>
              <a:t>SECURITY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81655" y="1600199"/>
            <a:ext cx="1994491" cy="231258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1297" y="2752025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5"/>
                </a:solidFill>
                <a:cs typeface="+mn-ea"/>
                <a:sym typeface="+mn-lt"/>
              </a:rPr>
              <a:t>40,16%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6300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6287" y="4622708"/>
            <a:ext cx="836632" cy="255389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Consulting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9958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17750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7737" y="4622708"/>
            <a:ext cx="626379" cy="255389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Unique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31408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9199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9186" y="4622708"/>
            <a:ext cx="917006" cy="255389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Professional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72857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94666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653" y="4622708"/>
            <a:ext cx="732714" cy="25538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Exclusive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8324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30134" y="4511711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50121" y="4622708"/>
            <a:ext cx="621383" cy="25538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Service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43792" y="496568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9" grpId="0" animBg="1"/>
      <p:bldP spid="10" grpId="0" build="p"/>
      <p:bldP spid="11" grpId="0" animBg="1"/>
      <p:bldP spid="12" grpId="0" animBg="1"/>
      <p:bldP spid="13" grpId="0" build="p"/>
      <p:bldP spid="14" grpId="0" animBg="1"/>
      <p:bldP spid="15" grpId="0" animBg="1"/>
      <p:bldP spid="16" grpId="0" build="p"/>
      <p:bldP spid="17" grpId="0" animBg="1"/>
      <p:bldP spid="18" grpId="0" animBg="1"/>
      <p:bldP spid="19" grpId="0" build="p"/>
      <p:bldP spid="20" grpId="0" animBg="1"/>
      <p:bldP spid="22" grpId="0" animBg="1"/>
      <p:bldP spid="23" grpId="0" build="p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23"/>
          <p:cNvSpPr/>
          <p:nvPr/>
        </p:nvSpPr>
        <p:spPr>
          <a:xfrm rot="883195">
            <a:off x="1082631" y="1827682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 rot="883195">
            <a:off x="928141" y="3023849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492" y="3359190"/>
            <a:ext cx="1234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COFFEE BEAN     &gt;</a:t>
            </a:r>
          </a:p>
        </p:txBody>
      </p:sp>
      <p:sp>
        <p:nvSpPr>
          <p:cNvPr id="26" name="Freeform 25"/>
          <p:cNvSpPr/>
          <p:nvPr/>
        </p:nvSpPr>
        <p:spPr>
          <a:xfrm rot="883195">
            <a:off x="3970795" y="1827681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Freeform 26"/>
          <p:cNvSpPr/>
          <p:nvPr/>
        </p:nvSpPr>
        <p:spPr>
          <a:xfrm rot="883195">
            <a:off x="3816305" y="3023848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2656" y="3359189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LAST FASHION   &gt;</a:t>
            </a:r>
          </a:p>
        </p:txBody>
      </p:sp>
      <p:sp>
        <p:nvSpPr>
          <p:cNvPr id="29" name="Freeform 28"/>
          <p:cNvSpPr/>
          <p:nvPr/>
        </p:nvSpPr>
        <p:spPr>
          <a:xfrm rot="883195">
            <a:off x="6746863" y="1827682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Freeform 29"/>
          <p:cNvSpPr/>
          <p:nvPr/>
        </p:nvSpPr>
        <p:spPr>
          <a:xfrm rot="883195">
            <a:off x="6592373" y="3023849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8724" y="3359190"/>
            <a:ext cx="1377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CARTOON FACT     &gt;</a:t>
            </a:r>
          </a:p>
        </p:txBody>
      </p:sp>
      <p:sp>
        <p:nvSpPr>
          <p:cNvPr id="32" name="Freeform 31"/>
          <p:cNvSpPr/>
          <p:nvPr/>
        </p:nvSpPr>
        <p:spPr>
          <a:xfrm rot="883195">
            <a:off x="9522929" y="1827681"/>
            <a:ext cx="2034237" cy="1886804"/>
          </a:xfrm>
          <a:custGeom>
            <a:avLst/>
            <a:gdLst>
              <a:gd name="connsiteX0" fmla="*/ 671341 w 1342686"/>
              <a:gd name="connsiteY0" fmla="*/ 0 h 1245374"/>
              <a:gd name="connsiteX1" fmla="*/ 719989 w 1342686"/>
              <a:gd name="connsiteY1" fmla="*/ 13470 h 1245374"/>
              <a:gd name="connsiteX2" fmla="*/ 755167 w 1342686"/>
              <a:gd name="connsiteY2" fmla="*/ 50144 h 1245374"/>
              <a:gd name="connsiteX3" fmla="*/ 1329951 w 1342686"/>
              <a:gd name="connsiteY3" fmla="*/ 1103924 h 1245374"/>
              <a:gd name="connsiteX4" fmla="*/ 1328455 w 1342686"/>
              <a:gd name="connsiteY4" fmla="*/ 1198222 h 1245374"/>
              <a:gd name="connsiteX5" fmla="*/ 1293653 w 1342686"/>
              <a:gd name="connsiteY5" fmla="*/ 1232649 h 1245374"/>
              <a:gd name="connsiteX6" fmla="*/ 1246131 w 1342686"/>
              <a:gd name="connsiteY6" fmla="*/ 1245374 h 1245374"/>
              <a:gd name="connsiteX7" fmla="*/ 96557 w 1342686"/>
              <a:gd name="connsiteY7" fmla="*/ 1245374 h 1245374"/>
              <a:gd name="connsiteX8" fmla="*/ 49029 w 1342686"/>
              <a:gd name="connsiteY8" fmla="*/ 1232649 h 1245374"/>
              <a:gd name="connsiteX9" fmla="*/ 14227 w 1342686"/>
              <a:gd name="connsiteY9" fmla="*/ 1198222 h 1245374"/>
              <a:gd name="connsiteX10" fmla="*/ 12731 w 1342686"/>
              <a:gd name="connsiteY10" fmla="*/ 1103924 h 1245374"/>
              <a:gd name="connsiteX11" fmla="*/ 587521 w 1342686"/>
              <a:gd name="connsiteY11" fmla="*/ 50144 h 1245374"/>
              <a:gd name="connsiteX12" fmla="*/ 622693 w 1342686"/>
              <a:gd name="connsiteY12" fmla="*/ 13470 h 1245374"/>
              <a:gd name="connsiteX13" fmla="*/ 671341 w 1342686"/>
              <a:gd name="connsiteY13" fmla="*/ 0 h 12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2686" h="1245374">
                <a:moveTo>
                  <a:pt x="671341" y="0"/>
                </a:moveTo>
                <a:cubicBezTo>
                  <a:pt x="688807" y="0"/>
                  <a:pt x="705023" y="4494"/>
                  <a:pt x="719989" y="13470"/>
                </a:cubicBezTo>
                <a:cubicBezTo>
                  <a:pt x="734956" y="22453"/>
                  <a:pt x="746684" y="34679"/>
                  <a:pt x="755167" y="50144"/>
                </a:cubicBezTo>
                <a:lnTo>
                  <a:pt x="1329951" y="1103924"/>
                </a:lnTo>
                <a:cubicBezTo>
                  <a:pt x="1347417" y="1135353"/>
                  <a:pt x="1346918" y="1166787"/>
                  <a:pt x="1328455" y="1198222"/>
                </a:cubicBezTo>
                <a:cubicBezTo>
                  <a:pt x="1319971" y="1212690"/>
                  <a:pt x="1308373" y="1224165"/>
                  <a:pt x="1293653" y="1232649"/>
                </a:cubicBezTo>
                <a:cubicBezTo>
                  <a:pt x="1278933" y="1241132"/>
                  <a:pt x="1263092" y="1245374"/>
                  <a:pt x="1246131" y="1245374"/>
                </a:cubicBezTo>
                <a:lnTo>
                  <a:pt x="96557" y="1245374"/>
                </a:lnTo>
                <a:cubicBezTo>
                  <a:pt x="79590" y="1245374"/>
                  <a:pt x="63749" y="1241132"/>
                  <a:pt x="49029" y="1232649"/>
                </a:cubicBezTo>
                <a:cubicBezTo>
                  <a:pt x="34310" y="1224165"/>
                  <a:pt x="22711" y="1212690"/>
                  <a:pt x="14227" y="1198222"/>
                </a:cubicBezTo>
                <a:cubicBezTo>
                  <a:pt x="-4230" y="1166787"/>
                  <a:pt x="-4729" y="1135353"/>
                  <a:pt x="12731" y="1103924"/>
                </a:cubicBezTo>
                <a:lnTo>
                  <a:pt x="587521" y="50144"/>
                </a:lnTo>
                <a:cubicBezTo>
                  <a:pt x="595999" y="34679"/>
                  <a:pt x="607727" y="22453"/>
                  <a:pt x="622693" y="13470"/>
                </a:cubicBezTo>
                <a:cubicBezTo>
                  <a:pt x="637665" y="4494"/>
                  <a:pt x="653881" y="0"/>
                  <a:pt x="671341" y="0"/>
                </a:cubicBez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883195">
            <a:off x="9368439" y="3023848"/>
            <a:ext cx="2034223" cy="670682"/>
          </a:xfrm>
          <a:custGeom>
            <a:avLst/>
            <a:gdLst>
              <a:gd name="connsiteX0" fmla="*/ 18543 w 2034223"/>
              <a:gd name="connsiteY0" fmla="*/ 459085 h 670682"/>
              <a:gd name="connsiteX1" fmla="*/ 1765996 w 2034223"/>
              <a:gd name="connsiteY1" fmla="*/ 0 h 670682"/>
              <a:gd name="connsiteX2" fmla="*/ 2014928 w 2034223"/>
              <a:gd name="connsiteY2" fmla="*/ 456378 h 670682"/>
              <a:gd name="connsiteX3" fmla="*/ 2012661 w 2034223"/>
              <a:gd name="connsiteY3" fmla="*/ 599244 h 670682"/>
              <a:gd name="connsiteX4" fmla="*/ 1959934 w 2034223"/>
              <a:gd name="connsiteY4" fmla="*/ 651403 h 670682"/>
              <a:gd name="connsiteX5" fmla="*/ 1887936 w 2034223"/>
              <a:gd name="connsiteY5" fmla="*/ 670682 h 670682"/>
              <a:gd name="connsiteX6" fmla="*/ 146274 w 2034223"/>
              <a:gd name="connsiteY6" fmla="*/ 670682 h 670682"/>
              <a:gd name="connsiteX7" fmla="*/ 74267 w 2034223"/>
              <a:gd name="connsiteY7" fmla="*/ 651403 h 670682"/>
              <a:gd name="connsiteX8" fmla="*/ 21540 w 2034223"/>
              <a:gd name="connsiteY8" fmla="*/ 599244 h 670682"/>
              <a:gd name="connsiteX9" fmla="*/ 0 w 2034223"/>
              <a:gd name="connsiteY9" fmla="*/ 527808 h 6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223" h="670682">
                <a:moveTo>
                  <a:pt x="18543" y="459085"/>
                </a:moveTo>
                <a:lnTo>
                  <a:pt x="1765996" y="0"/>
                </a:lnTo>
                <a:lnTo>
                  <a:pt x="2014928" y="456378"/>
                </a:lnTo>
                <a:cubicBezTo>
                  <a:pt x="2041390" y="503995"/>
                  <a:pt x="2040634" y="551619"/>
                  <a:pt x="2012661" y="599244"/>
                </a:cubicBezTo>
                <a:cubicBezTo>
                  <a:pt x="1999808" y="621164"/>
                  <a:pt x="1982236" y="638549"/>
                  <a:pt x="1959934" y="651403"/>
                </a:cubicBezTo>
                <a:cubicBezTo>
                  <a:pt x="1937633" y="664255"/>
                  <a:pt x="1913633" y="670682"/>
                  <a:pt x="1887936" y="670682"/>
                </a:cubicBezTo>
                <a:lnTo>
                  <a:pt x="146274" y="670682"/>
                </a:lnTo>
                <a:cubicBezTo>
                  <a:pt x="120568" y="670682"/>
                  <a:pt x="96568" y="664255"/>
                  <a:pt x="74267" y="651403"/>
                </a:cubicBezTo>
                <a:cubicBezTo>
                  <a:pt x="51966" y="638549"/>
                  <a:pt x="34393" y="621164"/>
                  <a:pt x="21540" y="599244"/>
                </a:cubicBezTo>
                <a:cubicBezTo>
                  <a:pt x="7558" y="575431"/>
                  <a:pt x="378" y="551619"/>
                  <a:pt x="0" y="5278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54790" y="3359189"/>
            <a:ext cx="1234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COFFEE BEAN     &gt;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76300" y="4330056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1777" y="4370908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COFFEE BEAN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81777" y="4781091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86540" y="478109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858987" y="4330056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64464" y="4370908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FASHION IDEA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64464" y="478109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5"/>
                </a:solidFill>
                <a:cs typeface="+mn-ea"/>
                <a:sym typeface="+mn-lt"/>
              </a:rPr>
              <a:t>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69227" y="4781091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632249" y="4345464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37726" y="4386316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ANIMATION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37726" y="479649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42489" y="4796499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9405511" y="4345464"/>
            <a:ext cx="41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10988" y="4386316"/>
            <a:ext cx="17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PHOTODUNE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310988" y="4796499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815751" y="4796499"/>
            <a:ext cx="142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Efficient manufactured products.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8" grpId="0"/>
      <p:bldP spid="23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7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" y="1638300"/>
            <a:ext cx="2286000" cy="228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6300" y="1638300"/>
            <a:ext cx="2286000" cy="2286000"/>
          </a:xfrm>
          <a:custGeom>
            <a:avLst/>
            <a:gdLst>
              <a:gd name="connsiteX0" fmla="*/ 2 w 2286000"/>
              <a:gd name="connsiteY0" fmla="*/ 0 h 2286000"/>
              <a:gd name="connsiteX1" fmla="*/ 713807 w 2286000"/>
              <a:gd name="connsiteY1" fmla="*/ 0 h 2286000"/>
              <a:gd name="connsiteX2" fmla="*/ 2286000 w 2286000"/>
              <a:gd name="connsiteY2" fmla="*/ 1684807 h 2286000"/>
              <a:gd name="connsiteX3" fmla="*/ 2286000 w 2286000"/>
              <a:gd name="connsiteY3" fmla="*/ 2286000 h 2286000"/>
              <a:gd name="connsiteX4" fmla="*/ 2286000 w 2286000"/>
              <a:gd name="connsiteY4" fmla="*/ 2286000 h 2286000"/>
              <a:gd name="connsiteX5" fmla="*/ 1471967 w 2286000"/>
              <a:gd name="connsiteY5" fmla="*/ 2286000 h 2286000"/>
              <a:gd name="connsiteX6" fmla="*/ 0 w 2286000"/>
              <a:gd name="connsiteY6" fmla="*/ 708598 h 2286000"/>
              <a:gd name="connsiteX7" fmla="*/ 0 w 2286000"/>
              <a:gd name="connsiteY7" fmla="*/ 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2286000">
                <a:moveTo>
                  <a:pt x="2" y="0"/>
                </a:moveTo>
                <a:lnTo>
                  <a:pt x="713807" y="0"/>
                </a:lnTo>
                <a:lnTo>
                  <a:pt x="2286000" y="1684807"/>
                </a:lnTo>
                <a:lnTo>
                  <a:pt x="2286000" y="2286000"/>
                </a:lnTo>
                <a:lnTo>
                  <a:pt x="2286000" y="2286000"/>
                </a:lnTo>
                <a:lnTo>
                  <a:pt x="1471967" y="2286000"/>
                </a:lnTo>
                <a:lnTo>
                  <a:pt x="0" y="708598"/>
                </a:lnTo>
                <a:lnTo>
                  <a:pt x="0" y="2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00" y="1638300"/>
            <a:ext cx="723191" cy="7231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049" y="2719702"/>
            <a:ext cx="1968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GRAPHICAL</a:t>
            </a:r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1638300"/>
            <a:ext cx="2286000" cy="228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96000" y="1638300"/>
            <a:ext cx="2286000" cy="2286000"/>
          </a:xfrm>
          <a:custGeom>
            <a:avLst/>
            <a:gdLst>
              <a:gd name="connsiteX0" fmla="*/ 2 w 2286000"/>
              <a:gd name="connsiteY0" fmla="*/ 0 h 2286000"/>
              <a:gd name="connsiteX1" fmla="*/ 713807 w 2286000"/>
              <a:gd name="connsiteY1" fmla="*/ 0 h 2286000"/>
              <a:gd name="connsiteX2" fmla="*/ 2286000 w 2286000"/>
              <a:gd name="connsiteY2" fmla="*/ 1684807 h 2286000"/>
              <a:gd name="connsiteX3" fmla="*/ 2286000 w 2286000"/>
              <a:gd name="connsiteY3" fmla="*/ 2286000 h 2286000"/>
              <a:gd name="connsiteX4" fmla="*/ 2286000 w 2286000"/>
              <a:gd name="connsiteY4" fmla="*/ 2286000 h 2286000"/>
              <a:gd name="connsiteX5" fmla="*/ 1471967 w 2286000"/>
              <a:gd name="connsiteY5" fmla="*/ 2286000 h 2286000"/>
              <a:gd name="connsiteX6" fmla="*/ 0 w 2286000"/>
              <a:gd name="connsiteY6" fmla="*/ 708598 h 2286000"/>
              <a:gd name="connsiteX7" fmla="*/ 0 w 2286000"/>
              <a:gd name="connsiteY7" fmla="*/ 2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2286000">
                <a:moveTo>
                  <a:pt x="2" y="0"/>
                </a:moveTo>
                <a:lnTo>
                  <a:pt x="713807" y="0"/>
                </a:lnTo>
                <a:lnTo>
                  <a:pt x="2286000" y="1684807"/>
                </a:lnTo>
                <a:lnTo>
                  <a:pt x="2286000" y="2286000"/>
                </a:lnTo>
                <a:lnTo>
                  <a:pt x="2286000" y="2286000"/>
                </a:lnTo>
                <a:lnTo>
                  <a:pt x="1471967" y="2286000"/>
                </a:lnTo>
                <a:lnTo>
                  <a:pt x="0" y="708598"/>
                </a:lnTo>
                <a:lnTo>
                  <a:pt x="0" y="2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1638300"/>
            <a:ext cx="723191" cy="7231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4749" y="2719702"/>
            <a:ext cx="1968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TECHNICAL</a:t>
            </a:r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4501296"/>
            <a:ext cx="14705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It’s Your Style 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6300" y="4865461"/>
            <a:ext cx="2680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without interdependen tinfrastructures.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4501296"/>
            <a:ext cx="16832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Creative Line 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4865461"/>
            <a:ext cx="2680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without interdependen tinfrastructures. </a:t>
            </a:r>
          </a:p>
        </p:txBody>
      </p:sp>
      <p:sp>
        <p:nvSpPr>
          <p:cNvPr id="2" name="Oval 1"/>
          <p:cNvSpPr/>
          <p:nvPr/>
        </p:nvSpPr>
        <p:spPr>
          <a:xfrm>
            <a:off x="4082468" y="4501296"/>
            <a:ext cx="1287495" cy="1287495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85%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This Average</a:t>
            </a:r>
          </a:p>
        </p:txBody>
      </p:sp>
      <p:sp>
        <p:nvSpPr>
          <p:cNvPr id="23" name="Arc 22"/>
          <p:cNvSpPr/>
          <p:nvPr/>
        </p:nvSpPr>
        <p:spPr>
          <a:xfrm>
            <a:off x="4082468" y="4501295"/>
            <a:ext cx="1287495" cy="1287495"/>
          </a:xfrm>
          <a:prstGeom prst="arc">
            <a:avLst>
              <a:gd name="adj1" fmla="val 16200000"/>
              <a:gd name="adj2" fmla="val 11402125"/>
            </a:avLst>
          </a:prstGeom>
          <a:noFill/>
          <a:ln w="76200" cap="rnd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411207" y="4501296"/>
            <a:ext cx="1287495" cy="1287495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This Average</a:t>
            </a:r>
          </a:p>
        </p:txBody>
      </p:sp>
      <p:sp>
        <p:nvSpPr>
          <p:cNvPr id="25" name="Arc 24"/>
          <p:cNvSpPr/>
          <p:nvPr/>
        </p:nvSpPr>
        <p:spPr>
          <a:xfrm>
            <a:off x="9411207" y="4501295"/>
            <a:ext cx="1287495" cy="1287495"/>
          </a:xfrm>
          <a:prstGeom prst="arc">
            <a:avLst>
              <a:gd name="adj1" fmla="val 16200000"/>
              <a:gd name="adj2" fmla="val 7867858"/>
            </a:avLst>
          </a:prstGeom>
          <a:noFill/>
          <a:ln w="76200" cap="rnd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2468" y="190524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2468" y="2309157"/>
            <a:ext cx="189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966" y="1943715"/>
            <a:ext cx="13181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Essential Filter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17531" y="19398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17531" y="2343739"/>
            <a:ext cx="189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</a:t>
            </a: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33029" y="1978297"/>
            <a:ext cx="12536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Most Popular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  <p:bldP spid="15" grpId="0" animBg="1"/>
      <p:bldP spid="12" grpId="0" animBg="1"/>
      <p:bldP spid="9" grpId="0"/>
      <p:bldP spid="10" grpId="0" animBg="1"/>
      <p:bldP spid="11" grpId="0" animBg="1"/>
      <p:bldP spid="13" grpId="0" animBg="1"/>
      <p:bldP spid="14" grpId="0"/>
      <p:bldP spid="17" grpId="0" build="p"/>
      <p:bldP spid="18" grpId="0" build="p"/>
      <p:bldP spid="19" grpId="0" build="p"/>
      <p:bldP spid="20" grpId="0" build="p"/>
      <p:bldP spid="2" grpId="0" animBg="1"/>
      <p:bldP spid="23" grpId="0" animBg="1"/>
      <p:bldP spid="24" grpId="0" animBg="1"/>
      <p:bldP spid="25" grpId="0" animBg="1"/>
      <p:bldP spid="3" grpId="0"/>
      <p:bldP spid="22" grpId="0"/>
      <p:bldP spid="4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5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990" y="1604641"/>
            <a:ext cx="7002001" cy="4599090"/>
            <a:chOff x="1017405" y="2693983"/>
            <a:chExt cx="6794663" cy="4462905"/>
          </a:xfrm>
        </p:grpSpPr>
        <p:sp>
          <p:nvSpPr>
            <p:cNvPr id="11" name="AutoShape 1"/>
            <p:cNvSpPr/>
            <p:nvPr/>
          </p:nvSpPr>
          <p:spPr bwMode="auto">
            <a:xfrm>
              <a:off x="1017405" y="2693983"/>
              <a:ext cx="6794663" cy="4462905"/>
            </a:xfrm>
            <a:prstGeom prst="roundRect">
              <a:avLst>
                <a:gd name="adj" fmla="val 1292"/>
              </a:avLst>
            </a:prstGeom>
            <a:solidFill>
              <a:srgbClr val="343434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254000" dist="114299" dir="5340024" algn="ctr" rotWithShape="0">
                <a:schemeClr val="bg2">
                  <a:alpha val="39000"/>
                </a:schemeClr>
              </a:outerShdw>
            </a:effectLst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Rectangle 2"/>
            <p:cNvSpPr/>
            <p:nvPr/>
          </p:nvSpPr>
          <p:spPr bwMode="auto">
            <a:xfrm>
              <a:off x="1017405" y="3024940"/>
              <a:ext cx="6794663" cy="315914"/>
            </a:xfrm>
            <a:prstGeom prst="rect">
              <a:avLst/>
            </a:prstGeom>
            <a:solidFill>
              <a:srgbClr val="CDCDCD"/>
            </a:solidFill>
            <a:ln w="25400" cap="flat">
              <a:solidFill>
                <a:srgbClr val="CDCDC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AutoShape 3"/>
            <p:cNvSpPr/>
            <p:nvPr/>
          </p:nvSpPr>
          <p:spPr bwMode="auto">
            <a:xfrm>
              <a:off x="2035351" y="2779230"/>
              <a:ext cx="2717865" cy="561624"/>
            </a:xfrm>
            <a:prstGeom prst="roundRect">
              <a:avLst>
                <a:gd name="adj" fmla="val 11986"/>
              </a:avLst>
            </a:prstGeom>
            <a:solidFill>
              <a:srgbClr val="CDCDCD"/>
            </a:solidFill>
            <a:ln w="25400" cap="flat">
              <a:solidFill>
                <a:srgbClr val="CDCDC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Oval 4"/>
            <p:cNvSpPr/>
            <p:nvPr/>
          </p:nvSpPr>
          <p:spPr bwMode="auto">
            <a:xfrm>
              <a:off x="1137753" y="2814331"/>
              <a:ext cx="95903" cy="95276"/>
            </a:xfrm>
            <a:prstGeom prst="ellipse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Oval 5"/>
            <p:cNvSpPr/>
            <p:nvPr/>
          </p:nvSpPr>
          <p:spPr bwMode="auto">
            <a:xfrm>
              <a:off x="1307620" y="2814331"/>
              <a:ext cx="95903" cy="95276"/>
            </a:xfrm>
            <a:prstGeom prst="ellipse">
              <a:avLst/>
            </a:prstGeom>
            <a:solidFill>
              <a:schemeClr val="accent2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Oval 6"/>
            <p:cNvSpPr/>
            <p:nvPr/>
          </p:nvSpPr>
          <p:spPr bwMode="auto">
            <a:xfrm>
              <a:off x="1477486" y="2814331"/>
              <a:ext cx="95903" cy="95276"/>
            </a:xfrm>
            <a:prstGeom prst="ellipse">
              <a:avLst/>
            </a:prstGeom>
            <a:solidFill>
              <a:schemeClr val="accent6"/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Rectangle 11"/>
            <p:cNvSpPr/>
            <p:nvPr/>
          </p:nvSpPr>
          <p:spPr bwMode="auto">
            <a:xfrm>
              <a:off x="2205844" y="3085114"/>
              <a:ext cx="5104773" cy="20058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 rot="18900000">
              <a:off x="4580706" y="2849676"/>
              <a:ext cx="99497" cy="99497"/>
            </a:xfrm>
            <a:custGeom>
              <a:avLst/>
              <a:gdLst>
                <a:gd name="T0" fmla="*/ 42 w 64"/>
                <a:gd name="T1" fmla="*/ 0 h 64"/>
                <a:gd name="T2" fmla="*/ 21 w 64"/>
                <a:gd name="T3" fmla="*/ 0 h 64"/>
                <a:gd name="T4" fmla="*/ 21 w 64"/>
                <a:gd name="T5" fmla="*/ 21 h 64"/>
                <a:gd name="T6" fmla="*/ 0 w 64"/>
                <a:gd name="T7" fmla="*/ 21 h 64"/>
                <a:gd name="T8" fmla="*/ 0 w 64"/>
                <a:gd name="T9" fmla="*/ 42 h 64"/>
                <a:gd name="T10" fmla="*/ 21 w 64"/>
                <a:gd name="T11" fmla="*/ 42 h 64"/>
                <a:gd name="T12" fmla="*/ 21 w 64"/>
                <a:gd name="T13" fmla="*/ 64 h 64"/>
                <a:gd name="T14" fmla="*/ 42 w 64"/>
                <a:gd name="T15" fmla="*/ 64 h 64"/>
                <a:gd name="T16" fmla="*/ 42 w 64"/>
                <a:gd name="T17" fmla="*/ 42 h 64"/>
                <a:gd name="T18" fmla="*/ 64 w 64"/>
                <a:gd name="T19" fmla="*/ 42 h 64"/>
                <a:gd name="T20" fmla="*/ 64 w 64"/>
                <a:gd name="T21" fmla="*/ 21 h 64"/>
                <a:gd name="T22" fmla="*/ 42 w 64"/>
                <a:gd name="T23" fmla="*/ 21 h 64"/>
                <a:gd name="T24" fmla="*/ 42 w 64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42" y="0"/>
                  </a:moveTo>
                  <a:lnTo>
                    <a:pt x="21" y="0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21" y="42"/>
                  </a:lnTo>
                  <a:lnTo>
                    <a:pt x="21" y="64"/>
                  </a:lnTo>
                  <a:lnTo>
                    <a:pt x="42" y="64"/>
                  </a:lnTo>
                  <a:lnTo>
                    <a:pt x="42" y="42"/>
                  </a:lnTo>
                  <a:lnTo>
                    <a:pt x="64" y="42"/>
                  </a:lnTo>
                  <a:lnTo>
                    <a:pt x="64" y="21"/>
                  </a:lnTo>
                  <a:lnTo>
                    <a:pt x="42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494380" y="2779230"/>
              <a:ext cx="155357" cy="155272"/>
              <a:chOff x="4763" y="0"/>
              <a:chExt cx="2900362" cy="2898775"/>
            </a:xfrm>
            <a:solidFill>
              <a:schemeClr val="bg1">
                <a:lumMod val="50000"/>
              </a:schemeClr>
            </a:solidFill>
          </p:grpSpPr>
          <p:sp>
            <p:nvSpPr>
              <p:cNvPr id="23" name="Freeform 13"/>
              <p:cNvSpPr/>
              <p:nvPr/>
            </p:nvSpPr>
            <p:spPr bwMode="auto">
              <a:xfrm>
                <a:off x="4763" y="0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2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4763" y="1087438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1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4763" y="2171700"/>
                <a:ext cx="727075" cy="727075"/>
              </a:xfrm>
              <a:custGeom>
                <a:avLst/>
                <a:gdLst>
                  <a:gd name="T0" fmla="*/ 168 w 193"/>
                  <a:gd name="T1" fmla="*/ 0 h 193"/>
                  <a:gd name="T2" fmla="*/ 24 w 193"/>
                  <a:gd name="T3" fmla="*/ 0 h 193"/>
                  <a:gd name="T4" fmla="*/ 0 w 193"/>
                  <a:gd name="T5" fmla="*/ 25 h 193"/>
                  <a:gd name="T6" fmla="*/ 0 w 193"/>
                  <a:gd name="T7" fmla="*/ 169 h 193"/>
                  <a:gd name="T8" fmla="*/ 24 w 193"/>
                  <a:gd name="T9" fmla="*/ 193 h 193"/>
                  <a:gd name="T10" fmla="*/ 168 w 193"/>
                  <a:gd name="T11" fmla="*/ 193 h 193"/>
                  <a:gd name="T12" fmla="*/ 193 w 193"/>
                  <a:gd name="T13" fmla="*/ 169 h 193"/>
                  <a:gd name="T14" fmla="*/ 193 w 193"/>
                  <a:gd name="T15" fmla="*/ 25 h 193"/>
                  <a:gd name="T16" fmla="*/ 168 w 193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2" y="193"/>
                      <a:pt x="193" y="182"/>
                      <a:pt x="193" y="169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1093788" y="0"/>
                <a:ext cx="722312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2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7" name="Freeform 17"/>
              <p:cNvSpPr/>
              <p:nvPr/>
            </p:nvSpPr>
            <p:spPr bwMode="auto">
              <a:xfrm>
                <a:off x="1093788" y="1087438"/>
                <a:ext cx="722312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1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1093788" y="2171700"/>
                <a:ext cx="722312" cy="727075"/>
              </a:xfrm>
              <a:custGeom>
                <a:avLst/>
                <a:gdLst>
                  <a:gd name="T0" fmla="*/ 168 w 192"/>
                  <a:gd name="T1" fmla="*/ 0 h 193"/>
                  <a:gd name="T2" fmla="*/ 24 w 192"/>
                  <a:gd name="T3" fmla="*/ 0 h 193"/>
                  <a:gd name="T4" fmla="*/ 0 w 192"/>
                  <a:gd name="T5" fmla="*/ 25 h 193"/>
                  <a:gd name="T6" fmla="*/ 0 w 192"/>
                  <a:gd name="T7" fmla="*/ 169 h 193"/>
                  <a:gd name="T8" fmla="*/ 24 w 192"/>
                  <a:gd name="T9" fmla="*/ 193 h 193"/>
                  <a:gd name="T10" fmla="*/ 168 w 192"/>
                  <a:gd name="T11" fmla="*/ 193 h 193"/>
                  <a:gd name="T12" fmla="*/ 192 w 192"/>
                  <a:gd name="T13" fmla="*/ 169 h 193"/>
                  <a:gd name="T14" fmla="*/ 192 w 192"/>
                  <a:gd name="T15" fmla="*/ 25 h 193"/>
                  <a:gd name="T16" fmla="*/ 168 w 192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1" y="193"/>
                      <a:pt x="192" y="182"/>
                      <a:pt x="192" y="169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9" name="Freeform 19"/>
              <p:cNvSpPr/>
              <p:nvPr/>
            </p:nvSpPr>
            <p:spPr bwMode="auto">
              <a:xfrm>
                <a:off x="2181225" y="0"/>
                <a:ext cx="723900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0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2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2181225" y="1087438"/>
                <a:ext cx="723900" cy="722313"/>
              </a:xfrm>
              <a:custGeom>
                <a:avLst/>
                <a:gdLst>
                  <a:gd name="T0" fmla="*/ 168 w 192"/>
                  <a:gd name="T1" fmla="*/ 0 h 192"/>
                  <a:gd name="T2" fmla="*/ 24 w 192"/>
                  <a:gd name="T3" fmla="*/ 0 h 192"/>
                  <a:gd name="T4" fmla="*/ 0 w 192"/>
                  <a:gd name="T5" fmla="*/ 24 h 192"/>
                  <a:gd name="T6" fmla="*/ 0 w 192"/>
                  <a:gd name="T7" fmla="*/ 168 h 192"/>
                  <a:gd name="T8" fmla="*/ 24 w 192"/>
                  <a:gd name="T9" fmla="*/ 192 h 192"/>
                  <a:gd name="T10" fmla="*/ 168 w 192"/>
                  <a:gd name="T11" fmla="*/ 192 h 192"/>
                  <a:gd name="T12" fmla="*/ 192 w 192"/>
                  <a:gd name="T13" fmla="*/ 168 h 192"/>
                  <a:gd name="T14" fmla="*/ 192 w 192"/>
                  <a:gd name="T15" fmla="*/ 24 h 192"/>
                  <a:gd name="T16" fmla="*/ 168 w 192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0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1"/>
                      <a:pt x="192" y="168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2181225" y="2171700"/>
                <a:ext cx="723900" cy="727075"/>
              </a:xfrm>
              <a:custGeom>
                <a:avLst/>
                <a:gdLst>
                  <a:gd name="T0" fmla="*/ 168 w 192"/>
                  <a:gd name="T1" fmla="*/ 0 h 193"/>
                  <a:gd name="T2" fmla="*/ 24 w 192"/>
                  <a:gd name="T3" fmla="*/ 0 h 193"/>
                  <a:gd name="T4" fmla="*/ 0 w 192"/>
                  <a:gd name="T5" fmla="*/ 25 h 193"/>
                  <a:gd name="T6" fmla="*/ 0 w 192"/>
                  <a:gd name="T7" fmla="*/ 169 h 193"/>
                  <a:gd name="T8" fmla="*/ 24 w 192"/>
                  <a:gd name="T9" fmla="*/ 193 h 193"/>
                  <a:gd name="T10" fmla="*/ 168 w 192"/>
                  <a:gd name="T11" fmla="*/ 193 h 193"/>
                  <a:gd name="T12" fmla="*/ 192 w 192"/>
                  <a:gd name="T13" fmla="*/ 169 h 193"/>
                  <a:gd name="T14" fmla="*/ 192 w 192"/>
                  <a:gd name="T15" fmla="*/ 25 h 193"/>
                  <a:gd name="T16" fmla="*/ 168 w 192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0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1" y="193"/>
                      <a:pt x="192" y="182"/>
                      <a:pt x="192" y="169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11"/>
                      <a:pt x="181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25"/>
            <p:cNvSpPr/>
            <p:nvPr/>
          </p:nvSpPr>
          <p:spPr bwMode="auto">
            <a:xfrm rot="5400000">
              <a:off x="7497092" y="3115886"/>
              <a:ext cx="146921" cy="128651"/>
            </a:xfrm>
            <a:custGeom>
              <a:avLst/>
              <a:gdLst>
                <a:gd name="T0" fmla="*/ 504 w 896"/>
                <a:gd name="T1" fmla="*/ 0 h 784"/>
                <a:gd name="T2" fmla="*/ 116 w 896"/>
                <a:gd name="T3" fmla="*/ 336 h 784"/>
                <a:gd name="T4" fmla="*/ 0 w 896"/>
                <a:gd name="T5" fmla="*/ 336 h 784"/>
                <a:gd name="T6" fmla="*/ 168 w 896"/>
                <a:gd name="T7" fmla="*/ 560 h 784"/>
                <a:gd name="T8" fmla="*/ 336 w 896"/>
                <a:gd name="T9" fmla="*/ 336 h 784"/>
                <a:gd name="T10" fmla="*/ 230 w 896"/>
                <a:gd name="T11" fmla="*/ 336 h 784"/>
                <a:gd name="T12" fmla="*/ 504 w 896"/>
                <a:gd name="T13" fmla="*/ 112 h 784"/>
                <a:gd name="T14" fmla="*/ 784 w 896"/>
                <a:gd name="T15" fmla="*/ 392 h 784"/>
                <a:gd name="T16" fmla="*/ 504 w 896"/>
                <a:gd name="T17" fmla="*/ 672 h 784"/>
                <a:gd name="T18" fmla="*/ 504 w 896"/>
                <a:gd name="T19" fmla="*/ 784 h 784"/>
                <a:gd name="T20" fmla="*/ 896 w 896"/>
                <a:gd name="T21" fmla="*/ 392 h 784"/>
                <a:gd name="T22" fmla="*/ 504 w 896"/>
                <a:gd name="T2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6" h="784">
                  <a:moveTo>
                    <a:pt x="504" y="0"/>
                  </a:moveTo>
                  <a:cubicBezTo>
                    <a:pt x="307" y="0"/>
                    <a:pt x="144" y="146"/>
                    <a:pt x="116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168" y="560"/>
                    <a:pt x="168" y="560"/>
                    <a:pt x="168" y="560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230" y="336"/>
                    <a:pt x="230" y="336"/>
                    <a:pt x="230" y="336"/>
                  </a:cubicBezTo>
                  <a:cubicBezTo>
                    <a:pt x="256" y="208"/>
                    <a:pt x="369" y="112"/>
                    <a:pt x="504" y="112"/>
                  </a:cubicBezTo>
                  <a:cubicBezTo>
                    <a:pt x="658" y="112"/>
                    <a:pt x="784" y="238"/>
                    <a:pt x="784" y="392"/>
                  </a:cubicBezTo>
                  <a:cubicBezTo>
                    <a:pt x="784" y="546"/>
                    <a:pt x="658" y="672"/>
                    <a:pt x="504" y="672"/>
                  </a:cubicBezTo>
                  <a:cubicBezTo>
                    <a:pt x="504" y="784"/>
                    <a:pt x="504" y="784"/>
                    <a:pt x="504" y="784"/>
                  </a:cubicBezTo>
                  <a:cubicBezTo>
                    <a:pt x="721" y="784"/>
                    <a:pt x="896" y="609"/>
                    <a:pt x="896" y="392"/>
                  </a:cubicBezTo>
                  <a:cubicBezTo>
                    <a:pt x="896" y="175"/>
                    <a:pt x="721" y="0"/>
                    <a:pt x="50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2271713"/>
            <a:ext cx="6991350" cy="3900487"/>
          </a:xfrm>
        </p:spPr>
      </p:pic>
      <p:graphicFrame>
        <p:nvGraphicFramePr>
          <p:cNvPr id="34" name="Chart 33"/>
          <p:cNvGraphicFramePr/>
          <p:nvPr/>
        </p:nvGraphicFramePr>
        <p:xfrm>
          <a:off x="7398932" y="1567427"/>
          <a:ext cx="3916768" cy="186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461085" y="3661449"/>
            <a:ext cx="21496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Web Browser &amp; Sections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1084" y="4025614"/>
            <a:ext cx="38546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72411" y="47301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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08066" y="4730142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72411" y="53095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cs typeface="+mn-ea"/>
                <a:sym typeface="+mn-lt"/>
              </a:rPr>
              <a:t>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08066" y="5309554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072411" y="58889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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08066" y="5888966"/>
            <a:ext cx="20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9127" y="5494220"/>
            <a:ext cx="2489784" cy="2308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900" b="1" i="1">
                <a:solidFill>
                  <a:schemeClr val="bg1"/>
                </a:solidFill>
                <a:cs typeface="+mn-ea"/>
                <a:sym typeface="+mn-lt"/>
              </a:rPr>
              <a:t>IMAGE INFO : </a:t>
            </a:r>
            <a:r>
              <a:rPr lang="en-US" sz="900" i="1">
                <a:solidFill>
                  <a:schemeClr val="bg1"/>
                </a:solidFill>
                <a:cs typeface="+mn-ea"/>
                <a:sym typeface="+mn-lt"/>
              </a:rPr>
              <a:t>SimpleSmart Design Office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34" grpId="0">
        <p:bldSub>
          <a:bldChart bld="seriesEl"/>
        </p:bldSub>
      </p:bldGraphic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6150" y="187100"/>
            <a:ext cx="1819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    录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7552" y="1666581"/>
            <a:ext cx="5103085" cy="871996"/>
            <a:chOff x="877552" y="1666581"/>
            <a:chExt cx="5103085" cy="871996"/>
          </a:xfrm>
        </p:grpSpPr>
        <p:sp>
          <p:nvSpPr>
            <p:cNvPr id="22" name="Oval 21"/>
            <p:cNvSpPr/>
            <p:nvPr/>
          </p:nvSpPr>
          <p:spPr>
            <a:xfrm>
              <a:off x="877552" y="166658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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5121" y="166658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35121" y="2030746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productivate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go forward benefits without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interdependentinfrastructures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7552" y="3228161"/>
            <a:ext cx="5103085" cy="873878"/>
            <a:chOff x="877552" y="3228161"/>
            <a:chExt cx="5103085" cy="873878"/>
          </a:xfrm>
        </p:grpSpPr>
        <p:sp>
          <p:nvSpPr>
            <p:cNvPr id="34" name="Oval 33"/>
            <p:cNvSpPr/>
            <p:nvPr/>
          </p:nvSpPr>
          <p:spPr>
            <a:xfrm>
              <a:off x="877552" y="322816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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5121" y="322816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5121" y="3594208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7552" y="4830096"/>
            <a:ext cx="5109407" cy="835405"/>
            <a:chOff x="877552" y="4830096"/>
            <a:chExt cx="5109407" cy="835405"/>
          </a:xfrm>
        </p:grpSpPr>
        <p:sp>
          <p:nvSpPr>
            <p:cNvPr id="37" name="Oval 36"/>
            <p:cNvSpPr/>
            <p:nvPr/>
          </p:nvSpPr>
          <p:spPr>
            <a:xfrm>
              <a:off x="877552" y="4830096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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35121" y="4830096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41443" y="5157670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23248" y="1666581"/>
            <a:ext cx="5103085" cy="874951"/>
            <a:chOff x="6223248" y="1666581"/>
            <a:chExt cx="5103085" cy="874951"/>
          </a:xfrm>
        </p:grpSpPr>
        <p:sp>
          <p:nvSpPr>
            <p:cNvPr id="49" name="Oval 48"/>
            <p:cNvSpPr/>
            <p:nvPr/>
          </p:nvSpPr>
          <p:spPr>
            <a:xfrm>
              <a:off x="6223248" y="166658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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80817" y="166658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0817" y="2033701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productivate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go forward benefits without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interdependentinfrastructures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23248" y="3228161"/>
            <a:ext cx="5103085" cy="876833"/>
            <a:chOff x="6223248" y="3228161"/>
            <a:chExt cx="5103085" cy="876833"/>
          </a:xfrm>
        </p:grpSpPr>
        <p:sp>
          <p:nvSpPr>
            <p:cNvPr id="52" name="Oval 51"/>
            <p:cNvSpPr/>
            <p:nvPr/>
          </p:nvSpPr>
          <p:spPr>
            <a:xfrm>
              <a:off x="6223248" y="3228161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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80817" y="3228161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80817" y="3597163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23248" y="4830096"/>
            <a:ext cx="5109407" cy="838360"/>
            <a:chOff x="6223248" y="4830096"/>
            <a:chExt cx="5109407" cy="838360"/>
          </a:xfrm>
        </p:grpSpPr>
        <p:sp>
          <p:nvSpPr>
            <p:cNvPr id="55" name="Oval 54"/>
            <p:cNvSpPr/>
            <p:nvPr/>
          </p:nvSpPr>
          <p:spPr>
            <a:xfrm>
              <a:off x="6223248" y="4830096"/>
              <a:ext cx="686686" cy="68668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FontAwesome" pitchFamily="2" charset="0"/>
                  <a:cs typeface="+mn-ea"/>
                  <a:sym typeface="+mn-lt"/>
                </a:rPr>
                <a:t>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80817" y="4830096"/>
              <a:ext cx="11849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此处添加标题</a:t>
              </a:r>
              <a:endPara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87139" y="5160625"/>
              <a:ext cx="42455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Conveniently procrastinate client-centric technology via highly efficient manufactured products. Seamlessly productivate go forward benefits without interdependentinfrastructures.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39882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922042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6547884" y="2290220"/>
            <a:ext cx="1392865" cy="1200746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251252" y="2290220"/>
            <a:ext cx="1392865" cy="120074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547882" y="3546328"/>
            <a:ext cx="1392865" cy="1200746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251252" y="3546328"/>
            <a:ext cx="1392865" cy="120074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5399566" y="2918274"/>
            <a:ext cx="1392865" cy="1200746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</a:t>
            </a:r>
          </a:p>
        </p:txBody>
      </p:sp>
      <p:sp>
        <p:nvSpPr>
          <p:cNvPr id="19" name="Hexagon 18"/>
          <p:cNvSpPr/>
          <p:nvPr/>
        </p:nvSpPr>
        <p:spPr>
          <a:xfrm>
            <a:off x="6665052" y="2395436"/>
            <a:ext cx="1158523" cy="99872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20" name="Hexagon 19"/>
          <p:cNvSpPr/>
          <p:nvPr/>
        </p:nvSpPr>
        <p:spPr>
          <a:xfrm>
            <a:off x="6665051" y="3647337"/>
            <a:ext cx="1158523" cy="99872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23" name="Hexagon 22"/>
          <p:cNvSpPr/>
          <p:nvPr/>
        </p:nvSpPr>
        <p:spPr>
          <a:xfrm>
            <a:off x="4368422" y="2391230"/>
            <a:ext cx="1158523" cy="998727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24" name="Hexagon 23"/>
          <p:cNvSpPr/>
          <p:nvPr/>
        </p:nvSpPr>
        <p:spPr>
          <a:xfrm>
            <a:off x="4368422" y="3647337"/>
            <a:ext cx="1158523" cy="99872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89339" y="2495781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AROUND THE WORLD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89339" y="3754285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COSTUMER GIFTS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6" name="Oval 5"/>
          <p:cNvSpPr/>
          <p:nvPr/>
        </p:nvSpPr>
        <p:spPr>
          <a:xfrm>
            <a:off x="10647555" y="2648964"/>
            <a:ext cx="478465" cy="478465"/>
          </a:xfrm>
          <a:prstGeom prst="ellipse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</a:t>
            </a:r>
          </a:p>
        </p:txBody>
      </p:sp>
      <p:sp>
        <p:nvSpPr>
          <p:cNvPr id="32" name="Oval 31"/>
          <p:cNvSpPr/>
          <p:nvPr/>
        </p:nvSpPr>
        <p:spPr>
          <a:xfrm>
            <a:off x="10647554" y="3907467"/>
            <a:ext cx="478465" cy="478465"/>
          </a:xfrm>
          <a:prstGeom prst="ellipse">
            <a:avLst/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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4571" y="2499987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BEST NOMINATIONS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4" name="Oval 33"/>
          <p:cNvSpPr/>
          <p:nvPr/>
        </p:nvSpPr>
        <p:spPr>
          <a:xfrm>
            <a:off x="1065981" y="2648964"/>
            <a:ext cx="478465" cy="478465"/>
          </a:xfrm>
          <a:prstGeom prst="ellipse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4569" y="3754285"/>
            <a:ext cx="1488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NATIONAL DATA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6" name="Oval 35"/>
          <p:cNvSpPr/>
          <p:nvPr/>
        </p:nvSpPr>
        <p:spPr>
          <a:xfrm>
            <a:off x="1065980" y="3907467"/>
            <a:ext cx="478465" cy="478465"/>
          </a:xfrm>
          <a:prstGeom prst="ellipse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  <a:cs typeface="+mn-ea"/>
                <a:sym typeface="+mn-lt"/>
              </a:rPr>
              <a:t>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298844" y="2828599"/>
            <a:ext cx="132399" cy="13239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298843" y="4080499"/>
            <a:ext cx="132399" cy="13239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60380" y="4080499"/>
            <a:ext cx="132399" cy="132399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760380" y="2828599"/>
            <a:ext cx="132399" cy="132399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516626" y="2890593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16626" y="4146698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92494" y="2888196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92494" y="4146698"/>
            <a:ext cx="182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5"/>
          <p:cNvSpPr txBox="1"/>
          <p:nvPr/>
        </p:nvSpPr>
        <p:spPr>
          <a:xfrm>
            <a:off x="5022634" y="5307501"/>
            <a:ext cx="21467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Pyramid Infographic</a:t>
            </a:r>
          </a:p>
        </p:txBody>
      </p:sp>
      <p:sp>
        <p:nvSpPr>
          <p:cNvPr id="45" name="TextBox 36"/>
          <p:cNvSpPr txBox="1"/>
          <p:nvPr/>
        </p:nvSpPr>
        <p:spPr>
          <a:xfrm>
            <a:off x="3642632" y="5671252"/>
            <a:ext cx="4906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6" grpId="0"/>
      <p:bldP spid="27" grpId="0"/>
      <p:bldP spid="6" grpId="0" animBg="1"/>
      <p:bldP spid="32" grpId="0" animBg="1"/>
      <p:bldP spid="33" grpId="0"/>
      <p:bldP spid="34" grpId="0" animBg="1"/>
      <p:bldP spid="35" grpId="0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5573" y="2252332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6" name="Arc 5"/>
          <p:cNvSpPr/>
          <p:nvPr/>
        </p:nvSpPr>
        <p:spPr>
          <a:xfrm>
            <a:off x="1075573" y="2252332"/>
            <a:ext cx="1218314" cy="1218314"/>
          </a:xfrm>
          <a:prstGeom prst="arc">
            <a:avLst>
              <a:gd name="adj1" fmla="val 16200000"/>
              <a:gd name="adj2" fmla="val 9392021"/>
            </a:avLst>
          </a:prstGeom>
          <a:noFill/>
          <a:ln w="76200" cap="rnd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0584" y="2222852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9" name="Oval 8"/>
          <p:cNvSpPr/>
          <p:nvPr/>
        </p:nvSpPr>
        <p:spPr>
          <a:xfrm>
            <a:off x="6410636" y="2281812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0" name="Arc 9"/>
          <p:cNvSpPr/>
          <p:nvPr/>
        </p:nvSpPr>
        <p:spPr>
          <a:xfrm>
            <a:off x="6410636" y="2281812"/>
            <a:ext cx="1218314" cy="1218314"/>
          </a:xfrm>
          <a:prstGeom prst="arc">
            <a:avLst>
              <a:gd name="adj1" fmla="val 16200000"/>
              <a:gd name="adj2" fmla="val 18761305"/>
            </a:avLst>
          </a:prstGeom>
          <a:noFill/>
          <a:ln w="76200" cap="rnd"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5647" y="2252332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12" name="Oval 11"/>
          <p:cNvSpPr/>
          <p:nvPr/>
        </p:nvSpPr>
        <p:spPr>
          <a:xfrm>
            <a:off x="1075573" y="4017284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5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3" name="Arc 12"/>
          <p:cNvSpPr/>
          <p:nvPr/>
        </p:nvSpPr>
        <p:spPr>
          <a:xfrm>
            <a:off x="1075573" y="4017284"/>
            <a:ext cx="1218314" cy="1218314"/>
          </a:xfrm>
          <a:prstGeom prst="arc">
            <a:avLst>
              <a:gd name="adj1" fmla="val 16200000"/>
              <a:gd name="adj2" fmla="val 13608039"/>
            </a:avLst>
          </a:prstGeom>
          <a:noFill/>
          <a:ln w="76200" cap="rnd"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0584" y="3987804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15" name="Oval 14"/>
          <p:cNvSpPr/>
          <p:nvPr/>
        </p:nvSpPr>
        <p:spPr>
          <a:xfrm>
            <a:off x="6410636" y="4046764"/>
            <a:ext cx="1218314" cy="121831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2"/>
                </a:solidFill>
                <a:cs typeface="+mn-ea"/>
                <a:sym typeface="+mn-lt"/>
              </a:rPr>
              <a:t>48%</a:t>
            </a:r>
          </a:p>
        </p:txBody>
      </p:sp>
      <p:sp>
        <p:nvSpPr>
          <p:cNvPr id="16" name="Arc 15"/>
          <p:cNvSpPr/>
          <p:nvPr/>
        </p:nvSpPr>
        <p:spPr>
          <a:xfrm>
            <a:off x="6410636" y="4046764"/>
            <a:ext cx="1218314" cy="1218314"/>
          </a:xfrm>
          <a:prstGeom prst="arc">
            <a:avLst>
              <a:gd name="adj1" fmla="val 16200000"/>
              <a:gd name="adj2" fmla="val 3897248"/>
            </a:avLst>
          </a:prstGeom>
          <a:noFill/>
          <a:ln w="76200" cap="rnd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65647" y="4017284"/>
            <a:ext cx="315078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6" grpId="0" animBg="1"/>
      <p:bldP spid="3" grpId="0" build="p"/>
      <p:bldP spid="9" grpId="0" animBg="1"/>
      <p:bldP spid="10" grpId="0" animBg="1"/>
      <p:bldP spid="11" grpId="0" build="p"/>
      <p:bldP spid="12" grpId="0" animBg="1"/>
      <p:bldP spid="13" grpId="0" animBg="1"/>
      <p:bldP spid="14" grpId="0" build="p"/>
      <p:bldP spid="15" grpId="0" animBg="1"/>
      <p:bldP spid="16" grpId="0" animBg="1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171826" y="1600200"/>
            <a:ext cx="3036481" cy="329695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213817" y="1850064"/>
            <a:ext cx="2806357" cy="30470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5213817" y="2832312"/>
            <a:ext cx="1901712" cy="2064845"/>
          </a:xfrm>
          <a:prstGeom prst="triangle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6728659" y="3722822"/>
            <a:ext cx="1081557" cy="117433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518701" y="4070059"/>
            <a:ext cx="761753" cy="82709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4171826" y="3790750"/>
            <a:ext cx="1018995" cy="1106407"/>
          </a:xfrm>
          <a:prstGeom prst="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4611908" y="3296218"/>
            <a:ext cx="1474456" cy="16009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10218" y="1855380"/>
            <a:ext cx="131843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9356" y="193807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197" y="1736529"/>
            <a:ext cx="249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269436" y="3717129"/>
            <a:ext cx="27432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88451" y="385649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62006" y="3663658"/>
            <a:ext cx="115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CONVERTING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151325" y="2838053"/>
            <a:ext cx="27432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32591" y="29635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84682" y="2726829"/>
            <a:ext cx="249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EXCLUSIVE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99577" y="4059301"/>
            <a:ext cx="164592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82387" y="4141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7856" y="4520255"/>
            <a:ext cx="129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351112" y="1610958"/>
            <a:ext cx="131843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23710" y="16676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2475" y="1508787"/>
            <a:ext cx="249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PROMOTION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357634" y="3790750"/>
            <a:ext cx="131843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64999" y="38746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1853" y="3717129"/>
            <a:ext cx="129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ESSENTIAL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704641" y="3272014"/>
            <a:ext cx="3657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13212" y="335867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582" y="3179786"/>
            <a:ext cx="115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SMART PROJECT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2634" y="5307501"/>
            <a:ext cx="21467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Pyramid Infographic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2632" y="5671252"/>
            <a:ext cx="4906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/>
      <p:bldP spid="16" grpId="0" build="p"/>
      <p:bldP spid="18" grpId="0" build="p"/>
      <p:bldP spid="19" grpId="0" build="p"/>
      <p:bldP spid="22" grpId="0" build="p"/>
      <p:bldP spid="23" grpId="0" build="p"/>
      <p:bldP spid="25" grpId="0" build="p"/>
      <p:bldP spid="26" grpId="0" build="p"/>
      <p:bldP spid="28" grpId="0" build="p"/>
      <p:bldP spid="29" grpId="0" build="p"/>
      <p:bldP spid="31" grpId="0" build="p"/>
      <p:bldP spid="32" grpId="0" build="p"/>
      <p:bldP spid="34" grpId="0" build="p"/>
      <p:bldP spid="35" grpId="0" build="p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33768" y="1644504"/>
          <a:ext cx="2986567" cy="24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07293" y="1644504"/>
          <a:ext cx="2986567" cy="24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8380817" y="1644504"/>
          <a:ext cx="2986567" cy="240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Oval 4"/>
          <p:cNvSpPr/>
          <p:nvPr/>
        </p:nvSpPr>
        <p:spPr>
          <a:xfrm>
            <a:off x="876300" y="4369983"/>
            <a:ext cx="233916" cy="233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0216" y="4369983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WARM COLOR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0216" y="4726885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3" name="Oval 12"/>
          <p:cNvSpPr/>
          <p:nvPr/>
        </p:nvSpPr>
        <p:spPr>
          <a:xfrm>
            <a:off x="2336711" y="4366899"/>
            <a:ext cx="233916" cy="233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0627" y="4366899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COOL COLOR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0627" y="4723801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6" name="Oval 15"/>
          <p:cNvSpPr/>
          <p:nvPr/>
        </p:nvSpPr>
        <p:spPr>
          <a:xfrm>
            <a:off x="4735960" y="4363815"/>
            <a:ext cx="233916" cy="2339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9876" y="4363815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WARM COLOR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9876" y="4720717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19" name="Oval 18"/>
          <p:cNvSpPr/>
          <p:nvPr/>
        </p:nvSpPr>
        <p:spPr>
          <a:xfrm>
            <a:off x="6196371" y="4360731"/>
            <a:ext cx="233916" cy="233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0287" y="4360731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COOL COLOR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0287" y="4717633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3" name="Oval 22"/>
          <p:cNvSpPr/>
          <p:nvPr/>
        </p:nvSpPr>
        <p:spPr>
          <a:xfrm>
            <a:off x="8498752" y="4363815"/>
            <a:ext cx="233916" cy="2339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32668" y="4363815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WARM COLOR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2668" y="4720717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6" name="Oval 25"/>
          <p:cNvSpPr/>
          <p:nvPr/>
        </p:nvSpPr>
        <p:spPr>
          <a:xfrm>
            <a:off x="9959163" y="4360731"/>
            <a:ext cx="233916" cy="23391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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93079" y="4360731"/>
            <a:ext cx="9557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COOL COLOR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93079" y="4717633"/>
            <a:ext cx="11226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MOCK UP DESIGN</a:t>
            </a:r>
          </a:p>
          <a:p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4" grpId="0">
        <p:bldSub>
          <a:bldChart bld="category"/>
        </p:bldSub>
      </p:bldGraphic>
      <p:bldGraphic spid="9" grpId="0">
        <p:bldSub>
          <a:bldChart bld="category"/>
        </p:bldSub>
      </p:bldGraphic>
      <p:bldGraphic spid="10" grpId="0">
        <p:bldSub>
          <a:bldChart bld="category"/>
        </p:bldSub>
      </p:bldGraphic>
      <p:bldP spid="5" grpId="0" animBg="1"/>
      <p:bldP spid="6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8" y="263300"/>
            <a:ext cx="2339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aphicFrame>
        <p:nvGraphicFramePr>
          <p:cNvPr id="33" name="Chart 32"/>
          <p:cNvGraphicFramePr/>
          <p:nvPr/>
        </p:nvGraphicFramePr>
        <p:xfrm>
          <a:off x="3652583" y="2341132"/>
          <a:ext cx="4886833" cy="383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 33"/>
          <p:cNvSpPr/>
          <p:nvPr/>
        </p:nvSpPr>
        <p:spPr>
          <a:xfrm>
            <a:off x="2844210" y="1600200"/>
            <a:ext cx="65035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 evolve granular data without team building solutions. Proactively foster 24/7 customer service and ethical convergence. Holisticly pontificate dynamic collaboration and idea-sharing whereas covalent bandwidth. Efficiently fashion top-line leadership via B2B applications. </a:t>
            </a:r>
          </a:p>
        </p:txBody>
      </p:sp>
      <p:sp>
        <p:nvSpPr>
          <p:cNvPr id="35" name="Oval 34"/>
          <p:cNvSpPr/>
          <p:nvPr/>
        </p:nvSpPr>
        <p:spPr>
          <a:xfrm>
            <a:off x="8856920" y="2616173"/>
            <a:ext cx="95694" cy="9569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52737" y="2552379"/>
            <a:ext cx="226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7" name="Oval 36"/>
          <p:cNvSpPr/>
          <p:nvPr/>
        </p:nvSpPr>
        <p:spPr>
          <a:xfrm>
            <a:off x="3115339" y="2616173"/>
            <a:ext cx="95694" cy="9569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2253" y="2552379"/>
            <a:ext cx="226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pPr algn="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39" name="Freeform 38"/>
          <p:cNvSpPr>
            <a:spLocks noChangeArrowheads="1"/>
          </p:cNvSpPr>
          <p:nvPr/>
        </p:nvSpPr>
        <p:spPr bwMode="auto">
          <a:xfrm>
            <a:off x="12497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reeform 39"/>
          <p:cNvSpPr>
            <a:spLocks noChangeArrowheads="1"/>
          </p:cNvSpPr>
          <p:nvPr/>
        </p:nvSpPr>
        <p:spPr bwMode="auto">
          <a:xfrm>
            <a:off x="1400400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Freeform 40"/>
          <p:cNvSpPr>
            <a:spLocks noChangeArrowheads="1"/>
          </p:cNvSpPr>
          <p:nvPr/>
        </p:nvSpPr>
        <p:spPr bwMode="auto">
          <a:xfrm>
            <a:off x="1551048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1699600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rgbClr val="E74C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18481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1996704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21473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2298000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2446552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Freeform 47"/>
          <p:cNvSpPr>
            <a:spLocks noChangeArrowheads="1"/>
          </p:cNvSpPr>
          <p:nvPr/>
        </p:nvSpPr>
        <p:spPr bwMode="auto">
          <a:xfrm>
            <a:off x="2595104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236233" y="4183912"/>
            <a:ext cx="57585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78875" y="4242137"/>
            <a:ext cx="226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40%</a:t>
            </a:r>
          </a:p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52" name="Freeform 51"/>
          <p:cNvSpPr>
            <a:spLocks noChangeArrowheads="1"/>
          </p:cNvSpPr>
          <p:nvPr/>
        </p:nvSpPr>
        <p:spPr bwMode="auto">
          <a:xfrm>
            <a:off x="90277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52"/>
          <p:cNvSpPr>
            <a:spLocks noChangeArrowheads="1"/>
          </p:cNvSpPr>
          <p:nvPr/>
        </p:nvSpPr>
        <p:spPr bwMode="auto">
          <a:xfrm>
            <a:off x="9178445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Freeform 53"/>
          <p:cNvSpPr>
            <a:spLocks noChangeArrowheads="1"/>
          </p:cNvSpPr>
          <p:nvPr/>
        </p:nvSpPr>
        <p:spPr bwMode="auto">
          <a:xfrm>
            <a:off x="9329093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Freeform 54"/>
          <p:cNvSpPr>
            <a:spLocks noChangeArrowheads="1"/>
          </p:cNvSpPr>
          <p:nvPr/>
        </p:nvSpPr>
        <p:spPr bwMode="auto">
          <a:xfrm>
            <a:off x="9477645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96261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Freeform 56"/>
          <p:cNvSpPr>
            <a:spLocks noChangeArrowheads="1"/>
          </p:cNvSpPr>
          <p:nvPr/>
        </p:nvSpPr>
        <p:spPr bwMode="auto">
          <a:xfrm>
            <a:off x="9774749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Freeform 57"/>
          <p:cNvSpPr>
            <a:spLocks noChangeArrowheads="1"/>
          </p:cNvSpPr>
          <p:nvPr/>
        </p:nvSpPr>
        <p:spPr bwMode="auto">
          <a:xfrm>
            <a:off x="99253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58"/>
          <p:cNvSpPr>
            <a:spLocks noChangeArrowheads="1"/>
          </p:cNvSpPr>
          <p:nvPr/>
        </p:nvSpPr>
        <p:spPr bwMode="auto">
          <a:xfrm>
            <a:off x="10076045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Freeform 59"/>
          <p:cNvSpPr>
            <a:spLocks noChangeArrowheads="1"/>
          </p:cNvSpPr>
          <p:nvPr/>
        </p:nvSpPr>
        <p:spPr bwMode="auto">
          <a:xfrm>
            <a:off x="10224597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60"/>
          <p:cNvSpPr>
            <a:spLocks noChangeArrowheads="1"/>
          </p:cNvSpPr>
          <p:nvPr/>
        </p:nvSpPr>
        <p:spPr bwMode="auto">
          <a:xfrm>
            <a:off x="10373149" y="3682849"/>
            <a:ext cx="126010" cy="297276"/>
          </a:xfrm>
          <a:custGeom>
            <a:avLst/>
            <a:gdLst>
              <a:gd name="connsiteX0" fmla="*/ 370873 w 1290638"/>
              <a:gd name="connsiteY0" fmla="*/ 598487 h 3044825"/>
              <a:gd name="connsiteX1" fmla="*/ 519222 w 1290638"/>
              <a:gd name="connsiteY1" fmla="*/ 598487 h 3044825"/>
              <a:gd name="connsiteX2" fmla="*/ 548892 w 1290638"/>
              <a:gd name="connsiteY2" fmla="*/ 598487 h 3044825"/>
              <a:gd name="connsiteX3" fmla="*/ 919765 w 1290638"/>
              <a:gd name="connsiteY3" fmla="*/ 598487 h 3044825"/>
              <a:gd name="connsiteX4" fmla="*/ 1290638 w 1290638"/>
              <a:gd name="connsiteY4" fmla="*/ 962526 h 3044825"/>
              <a:gd name="connsiteX5" fmla="*/ 1290638 w 1290638"/>
              <a:gd name="connsiteY5" fmla="*/ 1661479 h 3044825"/>
              <a:gd name="connsiteX6" fmla="*/ 1171959 w 1290638"/>
              <a:gd name="connsiteY6" fmla="*/ 1777972 h 3044825"/>
              <a:gd name="connsiteX7" fmla="*/ 1053279 w 1290638"/>
              <a:gd name="connsiteY7" fmla="*/ 1661479 h 3044825"/>
              <a:gd name="connsiteX8" fmla="*/ 1053279 w 1290638"/>
              <a:gd name="connsiteY8" fmla="*/ 1253756 h 3044825"/>
              <a:gd name="connsiteX9" fmla="*/ 1053279 w 1290638"/>
              <a:gd name="connsiteY9" fmla="*/ 1006210 h 3044825"/>
              <a:gd name="connsiteX10" fmla="*/ 993940 w 1290638"/>
              <a:gd name="connsiteY10" fmla="*/ 1006210 h 3044825"/>
              <a:gd name="connsiteX11" fmla="*/ 993940 w 1290638"/>
              <a:gd name="connsiteY11" fmla="*/ 1268318 h 3044825"/>
              <a:gd name="connsiteX12" fmla="*/ 993940 w 1290638"/>
              <a:gd name="connsiteY12" fmla="*/ 1719725 h 3044825"/>
              <a:gd name="connsiteX13" fmla="*/ 993940 w 1290638"/>
              <a:gd name="connsiteY13" fmla="*/ 1777972 h 3044825"/>
              <a:gd name="connsiteX14" fmla="*/ 993940 w 1290638"/>
              <a:gd name="connsiteY14" fmla="*/ 2884648 h 3044825"/>
              <a:gd name="connsiteX15" fmla="*/ 830756 w 1290638"/>
              <a:gd name="connsiteY15" fmla="*/ 3044825 h 3044825"/>
              <a:gd name="connsiteX16" fmla="*/ 667572 w 1290638"/>
              <a:gd name="connsiteY16" fmla="*/ 2884648 h 3044825"/>
              <a:gd name="connsiteX17" fmla="*/ 667572 w 1290638"/>
              <a:gd name="connsiteY17" fmla="*/ 1777972 h 3044825"/>
              <a:gd name="connsiteX18" fmla="*/ 608232 w 1290638"/>
              <a:gd name="connsiteY18" fmla="*/ 1777972 h 3044825"/>
              <a:gd name="connsiteX19" fmla="*/ 608232 w 1290638"/>
              <a:gd name="connsiteY19" fmla="*/ 2884648 h 3044825"/>
              <a:gd name="connsiteX20" fmla="*/ 459883 w 1290638"/>
              <a:gd name="connsiteY20" fmla="*/ 3044825 h 3044825"/>
              <a:gd name="connsiteX21" fmla="*/ 296698 w 1290638"/>
              <a:gd name="connsiteY21" fmla="*/ 2884648 h 3044825"/>
              <a:gd name="connsiteX22" fmla="*/ 296698 w 1290638"/>
              <a:gd name="connsiteY22" fmla="*/ 1777972 h 3044825"/>
              <a:gd name="connsiteX23" fmla="*/ 296698 w 1290638"/>
              <a:gd name="connsiteY23" fmla="*/ 1719725 h 3044825"/>
              <a:gd name="connsiteX24" fmla="*/ 296698 w 1290638"/>
              <a:gd name="connsiteY24" fmla="*/ 1268318 h 3044825"/>
              <a:gd name="connsiteX25" fmla="*/ 296698 w 1290638"/>
              <a:gd name="connsiteY25" fmla="*/ 1006210 h 3044825"/>
              <a:gd name="connsiteX26" fmla="*/ 237358 w 1290638"/>
              <a:gd name="connsiteY26" fmla="*/ 1006210 h 3044825"/>
              <a:gd name="connsiteX27" fmla="*/ 237358 w 1290638"/>
              <a:gd name="connsiteY27" fmla="*/ 1253756 h 3044825"/>
              <a:gd name="connsiteX28" fmla="*/ 237358 w 1290638"/>
              <a:gd name="connsiteY28" fmla="*/ 1661479 h 3044825"/>
              <a:gd name="connsiteX29" fmla="*/ 118679 w 1290638"/>
              <a:gd name="connsiteY29" fmla="*/ 1777972 h 3044825"/>
              <a:gd name="connsiteX30" fmla="*/ 0 w 1290638"/>
              <a:gd name="connsiteY30" fmla="*/ 1661479 h 3044825"/>
              <a:gd name="connsiteX31" fmla="*/ 0 w 1290638"/>
              <a:gd name="connsiteY31" fmla="*/ 962526 h 3044825"/>
              <a:gd name="connsiteX32" fmla="*/ 370873 w 1290638"/>
              <a:gd name="connsiteY32" fmla="*/ 598487 h 3044825"/>
              <a:gd name="connsiteX33" fmla="*/ 646113 w 1290638"/>
              <a:gd name="connsiteY33" fmla="*/ 0 h 3044825"/>
              <a:gd name="connsiteX34" fmla="*/ 920751 w 1290638"/>
              <a:gd name="connsiteY34" fmla="*/ 269875 h 3044825"/>
              <a:gd name="connsiteX35" fmla="*/ 646113 w 1290638"/>
              <a:gd name="connsiteY35" fmla="*/ 539750 h 3044825"/>
              <a:gd name="connsiteX36" fmla="*/ 371475 w 1290638"/>
              <a:gd name="connsiteY36" fmla="*/ 269875 h 3044825"/>
              <a:gd name="connsiteX37" fmla="*/ 646113 w 1290638"/>
              <a:gd name="connsiteY37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0638" h="3044825">
                <a:moveTo>
                  <a:pt x="370873" y="598487"/>
                </a:moveTo>
                <a:cubicBezTo>
                  <a:pt x="370873" y="598487"/>
                  <a:pt x="370873" y="598487"/>
                  <a:pt x="519222" y="598487"/>
                </a:cubicBezTo>
                <a:cubicBezTo>
                  <a:pt x="519222" y="598487"/>
                  <a:pt x="519222" y="598487"/>
                  <a:pt x="548892" y="598487"/>
                </a:cubicBezTo>
                <a:cubicBezTo>
                  <a:pt x="548892" y="598487"/>
                  <a:pt x="548892" y="598487"/>
                  <a:pt x="919765" y="598487"/>
                </a:cubicBezTo>
                <a:cubicBezTo>
                  <a:pt x="1112619" y="598487"/>
                  <a:pt x="1275803" y="758664"/>
                  <a:pt x="1290638" y="962526"/>
                </a:cubicBezTo>
                <a:cubicBezTo>
                  <a:pt x="1290638" y="962526"/>
                  <a:pt x="1290638" y="962526"/>
                  <a:pt x="1290638" y="1661479"/>
                </a:cubicBezTo>
                <a:cubicBezTo>
                  <a:pt x="1290638" y="1734287"/>
                  <a:pt x="1231299" y="1777972"/>
                  <a:pt x="1171959" y="1777972"/>
                </a:cubicBezTo>
                <a:cubicBezTo>
                  <a:pt x="1097784" y="1777972"/>
                  <a:pt x="1053279" y="1734287"/>
                  <a:pt x="1053279" y="1661479"/>
                </a:cubicBezTo>
                <a:cubicBezTo>
                  <a:pt x="1053279" y="1661479"/>
                  <a:pt x="1053279" y="1661479"/>
                  <a:pt x="1053279" y="1253756"/>
                </a:cubicBezTo>
                <a:cubicBezTo>
                  <a:pt x="1053279" y="1253756"/>
                  <a:pt x="1053279" y="1253756"/>
                  <a:pt x="1053279" y="1006210"/>
                </a:cubicBezTo>
                <a:cubicBezTo>
                  <a:pt x="1053279" y="1006210"/>
                  <a:pt x="1053279" y="1006210"/>
                  <a:pt x="993940" y="1006210"/>
                </a:cubicBezTo>
                <a:cubicBezTo>
                  <a:pt x="993940" y="1006210"/>
                  <a:pt x="993940" y="1006210"/>
                  <a:pt x="993940" y="1268318"/>
                </a:cubicBezTo>
                <a:cubicBezTo>
                  <a:pt x="993940" y="1268318"/>
                  <a:pt x="993940" y="1268318"/>
                  <a:pt x="993940" y="1719725"/>
                </a:cubicBezTo>
                <a:cubicBezTo>
                  <a:pt x="993940" y="1719725"/>
                  <a:pt x="993940" y="1719725"/>
                  <a:pt x="993940" y="1777972"/>
                </a:cubicBezTo>
                <a:cubicBezTo>
                  <a:pt x="993940" y="1777972"/>
                  <a:pt x="993940" y="1777972"/>
                  <a:pt x="993940" y="2884648"/>
                </a:cubicBezTo>
                <a:cubicBezTo>
                  <a:pt x="993940" y="2972017"/>
                  <a:pt x="919765" y="3044825"/>
                  <a:pt x="830756" y="3044825"/>
                </a:cubicBezTo>
                <a:cubicBezTo>
                  <a:pt x="741746" y="3044825"/>
                  <a:pt x="667572" y="2972017"/>
                  <a:pt x="667572" y="2884648"/>
                </a:cubicBezTo>
                <a:cubicBezTo>
                  <a:pt x="667572" y="2884648"/>
                  <a:pt x="667572" y="2884648"/>
                  <a:pt x="667572" y="1777972"/>
                </a:cubicBezTo>
                <a:cubicBezTo>
                  <a:pt x="667572" y="1777972"/>
                  <a:pt x="667572" y="1777972"/>
                  <a:pt x="608232" y="1777972"/>
                </a:cubicBezTo>
                <a:cubicBezTo>
                  <a:pt x="608232" y="1777972"/>
                  <a:pt x="608232" y="1777972"/>
                  <a:pt x="608232" y="2884648"/>
                </a:cubicBezTo>
                <a:cubicBezTo>
                  <a:pt x="608232" y="2972017"/>
                  <a:pt x="548892" y="3044825"/>
                  <a:pt x="459883" y="3044825"/>
                </a:cubicBezTo>
                <a:cubicBezTo>
                  <a:pt x="370873" y="3044825"/>
                  <a:pt x="296698" y="2972017"/>
                  <a:pt x="296698" y="2884648"/>
                </a:cubicBezTo>
                <a:cubicBezTo>
                  <a:pt x="296698" y="2884648"/>
                  <a:pt x="296698" y="2884648"/>
                  <a:pt x="296698" y="1777972"/>
                </a:cubicBezTo>
                <a:cubicBezTo>
                  <a:pt x="296698" y="1777972"/>
                  <a:pt x="296698" y="1777972"/>
                  <a:pt x="296698" y="1719725"/>
                </a:cubicBezTo>
                <a:cubicBezTo>
                  <a:pt x="296698" y="1719725"/>
                  <a:pt x="296698" y="1719725"/>
                  <a:pt x="296698" y="1268318"/>
                </a:cubicBezTo>
                <a:cubicBezTo>
                  <a:pt x="296698" y="1268318"/>
                  <a:pt x="296698" y="1268318"/>
                  <a:pt x="296698" y="1006210"/>
                </a:cubicBezTo>
                <a:cubicBezTo>
                  <a:pt x="296698" y="1006210"/>
                  <a:pt x="296698" y="1006210"/>
                  <a:pt x="237358" y="1006210"/>
                </a:cubicBezTo>
                <a:cubicBezTo>
                  <a:pt x="237358" y="1006210"/>
                  <a:pt x="237358" y="1006210"/>
                  <a:pt x="237358" y="1253756"/>
                </a:cubicBezTo>
                <a:cubicBezTo>
                  <a:pt x="237358" y="1253756"/>
                  <a:pt x="237358" y="1253756"/>
                  <a:pt x="237358" y="1661479"/>
                </a:cubicBezTo>
                <a:cubicBezTo>
                  <a:pt x="237358" y="1734287"/>
                  <a:pt x="192854" y="1777972"/>
                  <a:pt x="118679" y="1777972"/>
                </a:cubicBezTo>
                <a:cubicBezTo>
                  <a:pt x="59340" y="1777972"/>
                  <a:pt x="0" y="1734287"/>
                  <a:pt x="0" y="1661479"/>
                </a:cubicBezTo>
                <a:cubicBezTo>
                  <a:pt x="0" y="1661479"/>
                  <a:pt x="0" y="1661479"/>
                  <a:pt x="0" y="962526"/>
                </a:cubicBezTo>
                <a:cubicBezTo>
                  <a:pt x="0" y="758664"/>
                  <a:pt x="178019" y="598487"/>
                  <a:pt x="370873" y="598487"/>
                </a:cubicBezTo>
                <a:close/>
                <a:moveTo>
                  <a:pt x="646113" y="0"/>
                </a:moveTo>
                <a:cubicBezTo>
                  <a:pt x="797791" y="0"/>
                  <a:pt x="920751" y="120827"/>
                  <a:pt x="920751" y="269875"/>
                </a:cubicBezTo>
                <a:cubicBezTo>
                  <a:pt x="920751" y="418923"/>
                  <a:pt x="797791" y="539750"/>
                  <a:pt x="646113" y="539750"/>
                </a:cubicBezTo>
                <a:cubicBezTo>
                  <a:pt x="494435" y="539750"/>
                  <a:pt x="371475" y="418923"/>
                  <a:pt x="371475" y="269875"/>
                </a:cubicBezTo>
                <a:cubicBezTo>
                  <a:pt x="371475" y="120827"/>
                  <a:pt x="494435" y="0"/>
                  <a:pt x="646113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9014278" y="4183912"/>
            <a:ext cx="57585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856920" y="4242137"/>
            <a:ext cx="226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50%</a:t>
            </a:r>
          </a:p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33" grpId="0">
        <p:bldSub>
          <a:bldChart bld="series"/>
        </p:bldSub>
      </p:bldGraphic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build="p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7007" y="263300"/>
            <a:ext cx="4817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 Business Elements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" name="Cube 1"/>
          <p:cNvSpPr/>
          <p:nvPr/>
        </p:nvSpPr>
        <p:spPr>
          <a:xfrm>
            <a:off x="876300" y="4263656"/>
            <a:ext cx="878072" cy="994144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1939556" y="4263655"/>
            <a:ext cx="878072" cy="1477925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3002812" y="4263656"/>
            <a:ext cx="878072" cy="1908544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4066068" y="4263656"/>
            <a:ext cx="878072" cy="839972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905097" y="1834120"/>
            <a:ext cx="878072" cy="2509284"/>
          </a:xfrm>
          <a:prstGeom prst="cube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1968353" y="2583715"/>
            <a:ext cx="878072" cy="1759689"/>
          </a:xfrm>
          <a:prstGeom prst="cube">
            <a:avLst/>
          </a:prstGeom>
          <a:pattFill prst="wdUp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3031609" y="3349260"/>
            <a:ext cx="878072" cy="994144"/>
          </a:xfrm>
          <a:prstGeom prst="cube">
            <a:avLst/>
          </a:prstGeom>
          <a:pattFill prst="wdUpDiag">
            <a:fgClr>
              <a:schemeClr val="accent4">
                <a:lumMod val="75000"/>
              </a:schemeClr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094865" y="2105250"/>
            <a:ext cx="878072" cy="2238154"/>
          </a:xfrm>
          <a:prstGeom prst="cube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5200" y="173591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1944" y="29799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8688" y="221438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6635" y="14647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275021" y="1327693"/>
            <a:ext cx="138224" cy="13709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2338277" y="2077288"/>
            <a:ext cx="138224" cy="13709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01533" y="2842833"/>
            <a:ext cx="138224" cy="137095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464789" y="1598823"/>
            <a:ext cx="138224" cy="1370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7724" y="3894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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18562" y="3894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82315" y="389432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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9025" y="389432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43226" y="510813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-10%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501" y="61722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-50%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96733" y="574158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-30%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2095" y="524982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-20%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994550" y="4225405"/>
            <a:ext cx="276446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>
            <a:off x="7567629" y="3914001"/>
            <a:ext cx="191386" cy="1649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Isosceles Triangle 42"/>
          <p:cNvSpPr/>
          <p:nvPr/>
        </p:nvSpPr>
        <p:spPr>
          <a:xfrm flipV="1">
            <a:off x="7567629" y="4371822"/>
            <a:ext cx="191386" cy="16498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72435" y="2698284"/>
            <a:ext cx="31507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FINANCE CONSULTING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72436" y="4683642"/>
            <a:ext cx="315078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FontAwesome" pitchFamily="2" charset="0"/>
                <a:cs typeface="+mn-ea"/>
                <a:sym typeface="+mn-lt"/>
              </a:rPr>
              <a:t>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TEAM AWWARDS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Progressively integrate resource-leveling services without 24/7 portals. Authoritatively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sustainable potentialities before best-of-breed action items.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 animBg="1"/>
      <p:bldP spid="43" grpId="0" animBg="1"/>
      <p:bldP spid="44" grpId="0" build="p"/>
      <p:bldP spid="4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/>
          <p:cNvSpPr txBox="1"/>
          <p:nvPr/>
        </p:nvSpPr>
        <p:spPr>
          <a:xfrm>
            <a:off x="3200331" y="4169253"/>
            <a:ext cx="602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</a:t>
            </a:r>
            <a:r>
              <a:rPr lang="en-US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go forward benefits without </a:t>
            </a:r>
            <a:r>
              <a:rPr lang="en-US" sz="1000" kern="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interdependentinfrastructures</a:t>
            </a:r>
            <a:r>
              <a:rPr lang="en-US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7186" y="2223932"/>
            <a:ext cx="4330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</a:rPr>
              <a:t>BUSINESS YEAR IN EUROPE AND THE REPORT TEMPALATE</a:t>
            </a:r>
            <a:endParaRPr lang="zh-CN" altLang="en-US" sz="11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05194" y="2677452"/>
            <a:ext cx="921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7200" kern="0" dirty="0" smtClean="0">
                <a:solidFill>
                  <a:srgbClr val="1E4D7B"/>
                </a:solidFill>
                <a:latin typeface="+mj-ea"/>
                <a:ea typeface="+mj-ea"/>
              </a:rPr>
              <a:t>谢谢观看！</a:t>
            </a:r>
            <a:endParaRPr lang="zh-CN" altLang="en-US" sz="7200" kern="0" dirty="0">
              <a:solidFill>
                <a:srgbClr val="1E4D7B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" y="687388"/>
            <a:ext cx="10706100" cy="4570412"/>
          </a:xfrm>
        </p:spPr>
      </p:pic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olded Corner 23"/>
          <p:cNvSpPr/>
          <p:nvPr/>
        </p:nvSpPr>
        <p:spPr>
          <a:xfrm>
            <a:off x="1499191" y="3429000"/>
            <a:ext cx="2753832" cy="2743200"/>
          </a:xfrm>
          <a:prstGeom prst="foldedCorner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9189" y="4707733"/>
            <a:ext cx="275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</a:t>
            </a:r>
          </a:p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06554" y="4144047"/>
            <a:ext cx="23391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7921256" y="1964533"/>
            <a:ext cx="4289520" cy="2743200"/>
          </a:xfrm>
          <a:prstGeom prst="foldedCorner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8780" y="2666719"/>
            <a:ext cx="1610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SECTION </a:t>
            </a:r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26315" y="2666719"/>
            <a:ext cx="1610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SECTION </a:t>
            </a:r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54864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6705600" y="150730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030529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2923081"/>
            <a:ext cx="46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accent5"/>
                </a:solidFill>
                <a:cs typeface="+mn-ea"/>
                <a:sym typeface="+mn-lt"/>
              </a:rPr>
              <a:t>BASIC INFORMATION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Holisticly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pontificate dynamic collaboration and idea-sharing whereas covalent bandwidth</a:t>
            </a:r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10156556" y="4353817"/>
            <a:ext cx="2035444" cy="2504183"/>
          </a:xfrm>
          <a:custGeom>
            <a:avLst/>
            <a:gdLst>
              <a:gd name="T0" fmla="*/ 1247 w 1281"/>
              <a:gd name="T1" fmla="*/ 1059 h 1576"/>
              <a:gd name="T2" fmla="*/ 1063 w 1281"/>
              <a:gd name="T3" fmla="*/ 1107 h 1576"/>
              <a:gd name="T4" fmla="*/ 1010 w 1281"/>
              <a:gd name="T5" fmla="*/ 634 h 1576"/>
              <a:gd name="T6" fmla="*/ 879 w 1281"/>
              <a:gd name="T7" fmla="*/ 801 h 1576"/>
              <a:gd name="T8" fmla="*/ 831 w 1281"/>
              <a:gd name="T9" fmla="*/ 306 h 1576"/>
              <a:gd name="T10" fmla="*/ 882 w 1281"/>
              <a:gd name="T11" fmla="*/ 296 h 1576"/>
              <a:gd name="T12" fmla="*/ 882 w 1281"/>
              <a:gd name="T13" fmla="*/ 264 h 1576"/>
              <a:gd name="T14" fmla="*/ 884 w 1281"/>
              <a:gd name="T15" fmla="*/ 245 h 1576"/>
              <a:gd name="T16" fmla="*/ 879 w 1281"/>
              <a:gd name="T17" fmla="*/ 89 h 1576"/>
              <a:gd name="T18" fmla="*/ 877 w 1281"/>
              <a:gd name="T19" fmla="*/ 143 h 1576"/>
              <a:gd name="T20" fmla="*/ 795 w 1281"/>
              <a:gd name="T21" fmla="*/ 111 h 1576"/>
              <a:gd name="T22" fmla="*/ 790 w 1281"/>
              <a:gd name="T23" fmla="*/ 145 h 1576"/>
              <a:gd name="T24" fmla="*/ 710 w 1281"/>
              <a:gd name="T25" fmla="*/ 114 h 1576"/>
              <a:gd name="T26" fmla="*/ 703 w 1281"/>
              <a:gd name="T27" fmla="*/ 89 h 1576"/>
              <a:gd name="T28" fmla="*/ 623 w 1281"/>
              <a:gd name="T29" fmla="*/ 153 h 1576"/>
              <a:gd name="T30" fmla="*/ 615 w 1281"/>
              <a:gd name="T31" fmla="*/ 153 h 1576"/>
              <a:gd name="T32" fmla="*/ 615 w 1281"/>
              <a:gd name="T33" fmla="*/ 89 h 1576"/>
              <a:gd name="T34" fmla="*/ 536 w 1281"/>
              <a:gd name="T35" fmla="*/ 153 h 1576"/>
              <a:gd name="T36" fmla="*/ 528 w 1281"/>
              <a:gd name="T37" fmla="*/ 153 h 1576"/>
              <a:gd name="T38" fmla="*/ 526 w 1281"/>
              <a:gd name="T39" fmla="*/ 0 h 1576"/>
              <a:gd name="T40" fmla="*/ 521 w 1281"/>
              <a:gd name="T41" fmla="*/ 145 h 1576"/>
              <a:gd name="T42" fmla="*/ 499 w 1281"/>
              <a:gd name="T43" fmla="*/ 189 h 1576"/>
              <a:gd name="T44" fmla="*/ 468 w 1281"/>
              <a:gd name="T45" fmla="*/ 191 h 1576"/>
              <a:gd name="T46" fmla="*/ 448 w 1281"/>
              <a:gd name="T47" fmla="*/ 191 h 1576"/>
              <a:gd name="T48" fmla="*/ 429 w 1281"/>
              <a:gd name="T49" fmla="*/ 194 h 1576"/>
              <a:gd name="T50" fmla="*/ 412 w 1281"/>
              <a:gd name="T51" fmla="*/ 196 h 1576"/>
              <a:gd name="T52" fmla="*/ 395 w 1281"/>
              <a:gd name="T53" fmla="*/ 199 h 1576"/>
              <a:gd name="T54" fmla="*/ 366 w 1281"/>
              <a:gd name="T55" fmla="*/ 206 h 1576"/>
              <a:gd name="T56" fmla="*/ 354 w 1281"/>
              <a:gd name="T57" fmla="*/ 208 h 1576"/>
              <a:gd name="T58" fmla="*/ 347 w 1281"/>
              <a:gd name="T59" fmla="*/ 213 h 1576"/>
              <a:gd name="T60" fmla="*/ 342 w 1281"/>
              <a:gd name="T61" fmla="*/ 216 h 1576"/>
              <a:gd name="T62" fmla="*/ 342 w 1281"/>
              <a:gd name="T63" fmla="*/ 216 h 1576"/>
              <a:gd name="T64" fmla="*/ 337 w 1281"/>
              <a:gd name="T65" fmla="*/ 221 h 1576"/>
              <a:gd name="T66" fmla="*/ 339 w 1281"/>
              <a:gd name="T67" fmla="*/ 228 h 1576"/>
              <a:gd name="T68" fmla="*/ 337 w 1281"/>
              <a:gd name="T69" fmla="*/ 223 h 1576"/>
              <a:gd name="T70" fmla="*/ 337 w 1281"/>
              <a:gd name="T71" fmla="*/ 228 h 1576"/>
              <a:gd name="T72" fmla="*/ 339 w 1281"/>
              <a:gd name="T73" fmla="*/ 230 h 1576"/>
              <a:gd name="T74" fmla="*/ 342 w 1281"/>
              <a:gd name="T75" fmla="*/ 233 h 1576"/>
              <a:gd name="T76" fmla="*/ 344 w 1281"/>
              <a:gd name="T77" fmla="*/ 238 h 1576"/>
              <a:gd name="T78" fmla="*/ 352 w 1281"/>
              <a:gd name="T79" fmla="*/ 240 h 1576"/>
              <a:gd name="T80" fmla="*/ 359 w 1281"/>
              <a:gd name="T81" fmla="*/ 242 h 1576"/>
              <a:gd name="T82" fmla="*/ 368 w 1281"/>
              <a:gd name="T83" fmla="*/ 245 h 1576"/>
              <a:gd name="T84" fmla="*/ 378 w 1281"/>
              <a:gd name="T85" fmla="*/ 247 h 1576"/>
              <a:gd name="T86" fmla="*/ 390 w 1281"/>
              <a:gd name="T87" fmla="*/ 250 h 1576"/>
              <a:gd name="T88" fmla="*/ 400 w 1281"/>
              <a:gd name="T89" fmla="*/ 252 h 1576"/>
              <a:gd name="T90" fmla="*/ 402 w 1281"/>
              <a:gd name="T91" fmla="*/ 310 h 1576"/>
              <a:gd name="T92" fmla="*/ 402 w 1281"/>
              <a:gd name="T93" fmla="*/ 371 h 1576"/>
              <a:gd name="T94" fmla="*/ 402 w 1281"/>
              <a:gd name="T95" fmla="*/ 400 h 1576"/>
              <a:gd name="T96" fmla="*/ 400 w 1281"/>
              <a:gd name="T97" fmla="*/ 1260 h 1576"/>
              <a:gd name="T98" fmla="*/ 90 w 1281"/>
              <a:gd name="T99" fmla="*/ 383 h 1576"/>
              <a:gd name="T100" fmla="*/ 10 w 1281"/>
              <a:gd name="T101" fmla="*/ 1224 h 1576"/>
              <a:gd name="T102" fmla="*/ 1281 w 1281"/>
              <a:gd name="T103" fmla="*/ 1576 h 1576"/>
              <a:gd name="T104" fmla="*/ 352 w 1281"/>
              <a:gd name="T105" fmla="*/ 228 h 1576"/>
              <a:gd name="T106" fmla="*/ 342 w 1281"/>
              <a:gd name="T107" fmla="*/ 225 h 1576"/>
              <a:gd name="T108" fmla="*/ 342 w 1281"/>
              <a:gd name="T109" fmla="*/ 228 h 1576"/>
              <a:gd name="T110" fmla="*/ 410 w 1281"/>
              <a:gd name="T111" fmla="*/ 199 h 1576"/>
              <a:gd name="T112" fmla="*/ 412 w 1281"/>
              <a:gd name="T113" fmla="*/ 206 h 1576"/>
              <a:gd name="T114" fmla="*/ 419 w 1281"/>
              <a:gd name="T115" fmla="*/ 211 h 1576"/>
              <a:gd name="T116" fmla="*/ 427 w 1281"/>
              <a:gd name="T117" fmla="*/ 196 h 1576"/>
              <a:gd name="T118" fmla="*/ 429 w 1281"/>
              <a:gd name="T119" fmla="*/ 204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72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92"/>
                </a:lnTo>
                <a:lnTo>
                  <a:pt x="521" y="145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8" y="191"/>
                </a:lnTo>
                <a:lnTo>
                  <a:pt x="465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2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49" y="211"/>
                </a:lnTo>
                <a:lnTo>
                  <a:pt x="349" y="211"/>
                </a:lnTo>
                <a:lnTo>
                  <a:pt x="347" y="213"/>
                </a:lnTo>
                <a:lnTo>
                  <a:pt x="347" y="213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9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7" y="221"/>
                </a:lnTo>
                <a:lnTo>
                  <a:pt x="337" y="221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5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2" y="235"/>
                </a:lnTo>
                <a:lnTo>
                  <a:pt x="344" y="238"/>
                </a:lnTo>
                <a:lnTo>
                  <a:pt x="344" y="238"/>
                </a:lnTo>
                <a:lnTo>
                  <a:pt x="344" y="238"/>
                </a:lnTo>
                <a:lnTo>
                  <a:pt x="347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78" y="247"/>
                </a:lnTo>
                <a:lnTo>
                  <a:pt x="381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0" y="250"/>
                </a:lnTo>
                <a:lnTo>
                  <a:pt x="393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lnTo>
                  <a:pt x="410" y="199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9" name="Freeform 15"/>
          <p:cNvSpPr/>
          <p:nvPr/>
        </p:nvSpPr>
        <p:spPr bwMode="auto">
          <a:xfrm>
            <a:off x="8125880" y="4962385"/>
            <a:ext cx="2030676" cy="1895615"/>
          </a:xfrm>
          <a:custGeom>
            <a:avLst/>
            <a:gdLst>
              <a:gd name="T0" fmla="*/ 1278 w 1278"/>
              <a:gd name="T1" fmla="*/ 836 h 1193"/>
              <a:gd name="T2" fmla="*/ 1271 w 1278"/>
              <a:gd name="T3" fmla="*/ 819 h 1193"/>
              <a:gd name="T4" fmla="*/ 1252 w 1278"/>
              <a:gd name="T5" fmla="*/ 821 h 1193"/>
              <a:gd name="T6" fmla="*/ 1242 w 1278"/>
              <a:gd name="T7" fmla="*/ 807 h 1193"/>
              <a:gd name="T8" fmla="*/ 1206 w 1278"/>
              <a:gd name="T9" fmla="*/ 700 h 1193"/>
              <a:gd name="T10" fmla="*/ 1167 w 1278"/>
              <a:gd name="T11" fmla="*/ 693 h 1193"/>
              <a:gd name="T12" fmla="*/ 1126 w 1278"/>
              <a:gd name="T13" fmla="*/ 651 h 1193"/>
              <a:gd name="T14" fmla="*/ 1075 w 1278"/>
              <a:gd name="T15" fmla="*/ 598 h 1193"/>
              <a:gd name="T16" fmla="*/ 1068 w 1278"/>
              <a:gd name="T17" fmla="*/ 586 h 1193"/>
              <a:gd name="T18" fmla="*/ 1053 w 1278"/>
              <a:gd name="T19" fmla="*/ 566 h 1193"/>
              <a:gd name="T20" fmla="*/ 1048 w 1278"/>
              <a:gd name="T21" fmla="*/ 581 h 1193"/>
              <a:gd name="T22" fmla="*/ 1034 w 1278"/>
              <a:gd name="T23" fmla="*/ 593 h 1193"/>
              <a:gd name="T24" fmla="*/ 1034 w 1278"/>
              <a:gd name="T25" fmla="*/ 625 h 1193"/>
              <a:gd name="T26" fmla="*/ 956 w 1278"/>
              <a:gd name="T27" fmla="*/ 685 h 1193"/>
              <a:gd name="T28" fmla="*/ 925 w 1278"/>
              <a:gd name="T29" fmla="*/ 695 h 1193"/>
              <a:gd name="T30" fmla="*/ 884 w 1278"/>
              <a:gd name="T31" fmla="*/ 824 h 1193"/>
              <a:gd name="T32" fmla="*/ 864 w 1278"/>
              <a:gd name="T33" fmla="*/ 807 h 1193"/>
              <a:gd name="T34" fmla="*/ 850 w 1278"/>
              <a:gd name="T35" fmla="*/ 838 h 1193"/>
              <a:gd name="T36" fmla="*/ 833 w 1278"/>
              <a:gd name="T37" fmla="*/ 819 h 1193"/>
              <a:gd name="T38" fmla="*/ 814 w 1278"/>
              <a:gd name="T39" fmla="*/ 841 h 1193"/>
              <a:gd name="T40" fmla="*/ 751 w 1278"/>
              <a:gd name="T41" fmla="*/ 32 h 1193"/>
              <a:gd name="T42" fmla="*/ 445 w 1278"/>
              <a:gd name="T43" fmla="*/ 855 h 1193"/>
              <a:gd name="T44" fmla="*/ 431 w 1278"/>
              <a:gd name="T45" fmla="*/ 739 h 1193"/>
              <a:gd name="T46" fmla="*/ 404 w 1278"/>
              <a:gd name="T47" fmla="*/ 756 h 1193"/>
              <a:gd name="T48" fmla="*/ 378 w 1278"/>
              <a:gd name="T49" fmla="*/ 561 h 1193"/>
              <a:gd name="T50" fmla="*/ 375 w 1278"/>
              <a:gd name="T51" fmla="*/ 547 h 1193"/>
              <a:gd name="T52" fmla="*/ 368 w 1278"/>
              <a:gd name="T53" fmla="*/ 569 h 1193"/>
              <a:gd name="T54" fmla="*/ 351 w 1278"/>
              <a:gd name="T55" fmla="*/ 479 h 1193"/>
              <a:gd name="T56" fmla="*/ 341 w 1278"/>
              <a:gd name="T57" fmla="*/ 348 h 1193"/>
              <a:gd name="T58" fmla="*/ 324 w 1278"/>
              <a:gd name="T59" fmla="*/ 372 h 1193"/>
              <a:gd name="T60" fmla="*/ 312 w 1278"/>
              <a:gd name="T61" fmla="*/ 479 h 1193"/>
              <a:gd name="T62" fmla="*/ 295 w 1278"/>
              <a:gd name="T63" fmla="*/ 561 h 1193"/>
              <a:gd name="T64" fmla="*/ 290 w 1278"/>
              <a:gd name="T65" fmla="*/ 547 h 1193"/>
              <a:gd name="T66" fmla="*/ 288 w 1278"/>
              <a:gd name="T67" fmla="*/ 569 h 1193"/>
              <a:gd name="T68" fmla="*/ 269 w 1278"/>
              <a:gd name="T69" fmla="*/ 693 h 1193"/>
              <a:gd name="T70" fmla="*/ 269 w 1278"/>
              <a:gd name="T71" fmla="*/ 695 h 1193"/>
              <a:gd name="T72" fmla="*/ 261 w 1278"/>
              <a:gd name="T73" fmla="*/ 758 h 1193"/>
              <a:gd name="T74" fmla="*/ 244 w 1278"/>
              <a:gd name="T75" fmla="*/ 712 h 1193"/>
              <a:gd name="T76" fmla="*/ 232 w 1278"/>
              <a:gd name="T77" fmla="*/ 574 h 1193"/>
              <a:gd name="T78" fmla="*/ 208 w 1278"/>
              <a:gd name="T79" fmla="*/ 710 h 1193"/>
              <a:gd name="T80" fmla="*/ 194 w 1278"/>
              <a:gd name="T81" fmla="*/ 748 h 1193"/>
              <a:gd name="T82" fmla="*/ 174 w 1278"/>
              <a:gd name="T83" fmla="*/ 688 h 1193"/>
              <a:gd name="T84" fmla="*/ 172 w 1278"/>
              <a:gd name="T85" fmla="*/ 685 h 1193"/>
              <a:gd name="T86" fmla="*/ 169 w 1278"/>
              <a:gd name="T87" fmla="*/ 615 h 1193"/>
              <a:gd name="T88" fmla="*/ 167 w 1278"/>
              <a:gd name="T89" fmla="*/ 610 h 1193"/>
              <a:gd name="T90" fmla="*/ 157 w 1278"/>
              <a:gd name="T91" fmla="*/ 557 h 1193"/>
              <a:gd name="T92" fmla="*/ 148 w 1278"/>
              <a:gd name="T93" fmla="*/ 547 h 1193"/>
              <a:gd name="T94" fmla="*/ 123 w 1278"/>
              <a:gd name="T95" fmla="*/ 479 h 1193"/>
              <a:gd name="T96" fmla="*/ 123 w 1278"/>
              <a:gd name="T97" fmla="*/ 464 h 1193"/>
              <a:gd name="T98" fmla="*/ 121 w 1278"/>
              <a:gd name="T99" fmla="*/ 304 h 1193"/>
              <a:gd name="T100" fmla="*/ 97 w 1278"/>
              <a:gd name="T101" fmla="*/ 464 h 1193"/>
              <a:gd name="T102" fmla="*/ 94 w 1278"/>
              <a:gd name="T103" fmla="*/ 476 h 1193"/>
              <a:gd name="T104" fmla="*/ 70 w 1278"/>
              <a:gd name="T105" fmla="*/ 554 h 1193"/>
              <a:gd name="T106" fmla="*/ 60 w 1278"/>
              <a:gd name="T107" fmla="*/ 549 h 1193"/>
              <a:gd name="T108" fmla="*/ 48 w 1278"/>
              <a:gd name="T109" fmla="*/ 610 h 1193"/>
              <a:gd name="T110" fmla="*/ 41 w 1278"/>
              <a:gd name="T111" fmla="*/ 746 h 1193"/>
              <a:gd name="T112" fmla="*/ 17 w 1278"/>
              <a:gd name="T113" fmla="*/ 739 h 1193"/>
              <a:gd name="T114" fmla="*/ 7 w 1278"/>
              <a:gd name="T115" fmla="*/ 848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4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3" y="819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75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90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3"/>
                </a:lnTo>
                <a:lnTo>
                  <a:pt x="269" y="693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6"/>
                </a:lnTo>
                <a:lnTo>
                  <a:pt x="261" y="758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8" y="710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4" y="688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72" y="685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5"/>
                </a:lnTo>
                <a:lnTo>
                  <a:pt x="167" y="610"/>
                </a:lnTo>
                <a:lnTo>
                  <a:pt x="167" y="610"/>
                </a:lnTo>
                <a:lnTo>
                  <a:pt x="167" y="610"/>
                </a:lnTo>
                <a:lnTo>
                  <a:pt x="165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8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Freeform 16"/>
          <p:cNvSpPr/>
          <p:nvPr/>
        </p:nvSpPr>
        <p:spPr bwMode="auto">
          <a:xfrm>
            <a:off x="6098381" y="4596926"/>
            <a:ext cx="2027498" cy="2261074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2" name="Freeform 17"/>
          <p:cNvSpPr/>
          <p:nvPr/>
        </p:nvSpPr>
        <p:spPr bwMode="auto">
          <a:xfrm>
            <a:off x="4062939" y="4113886"/>
            <a:ext cx="2035444" cy="2744114"/>
          </a:xfrm>
          <a:custGeom>
            <a:avLst/>
            <a:gdLst>
              <a:gd name="T0" fmla="*/ 1281 w 1281"/>
              <a:gd name="T1" fmla="*/ 1727 h 1727"/>
              <a:gd name="T2" fmla="*/ 1194 w 1281"/>
              <a:gd name="T3" fmla="*/ 304 h 1727"/>
              <a:gd name="T4" fmla="*/ 1194 w 1281"/>
              <a:gd name="T5" fmla="*/ 284 h 1727"/>
              <a:gd name="T6" fmla="*/ 1194 w 1281"/>
              <a:gd name="T7" fmla="*/ 265 h 1727"/>
              <a:gd name="T8" fmla="*/ 1080 w 1281"/>
              <a:gd name="T9" fmla="*/ 126 h 1727"/>
              <a:gd name="T10" fmla="*/ 1073 w 1281"/>
              <a:gd name="T11" fmla="*/ 80 h 1727"/>
              <a:gd name="T12" fmla="*/ 1063 w 1281"/>
              <a:gd name="T13" fmla="*/ 92 h 1727"/>
              <a:gd name="T14" fmla="*/ 1063 w 1281"/>
              <a:gd name="T15" fmla="*/ 12 h 1727"/>
              <a:gd name="T16" fmla="*/ 1061 w 1281"/>
              <a:gd name="T17" fmla="*/ 0 h 1727"/>
              <a:gd name="T18" fmla="*/ 1053 w 1281"/>
              <a:gd name="T19" fmla="*/ 92 h 1727"/>
              <a:gd name="T20" fmla="*/ 1053 w 1281"/>
              <a:gd name="T21" fmla="*/ 12 h 1727"/>
              <a:gd name="T22" fmla="*/ 1048 w 1281"/>
              <a:gd name="T23" fmla="*/ 0 h 1727"/>
              <a:gd name="T24" fmla="*/ 1041 w 1281"/>
              <a:gd name="T25" fmla="*/ 92 h 1727"/>
              <a:gd name="T26" fmla="*/ 1041 w 1281"/>
              <a:gd name="T27" fmla="*/ 12 h 1727"/>
              <a:gd name="T28" fmla="*/ 1039 w 1281"/>
              <a:gd name="T29" fmla="*/ 0 h 1727"/>
              <a:gd name="T30" fmla="*/ 1031 w 1281"/>
              <a:gd name="T31" fmla="*/ 92 h 1727"/>
              <a:gd name="T32" fmla="*/ 1031 w 1281"/>
              <a:gd name="T33" fmla="*/ 12 h 1727"/>
              <a:gd name="T34" fmla="*/ 1027 w 1281"/>
              <a:gd name="T35" fmla="*/ 0 h 1727"/>
              <a:gd name="T36" fmla="*/ 1019 w 1281"/>
              <a:gd name="T37" fmla="*/ 92 h 1727"/>
              <a:gd name="T38" fmla="*/ 1019 w 1281"/>
              <a:gd name="T39" fmla="*/ 12 h 1727"/>
              <a:gd name="T40" fmla="*/ 1017 w 1281"/>
              <a:gd name="T41" fmla="*/ 0 h 1727"/>
              <a:gd name="T42" fmla="*/ 1010 w 1281"/>
              <a:gd name="T43" fmla="*/ 92 h 1727"/>
              <a:gd name="T44" fmla="*/ 1000 w 1281"/>
              <a:gd name="T45" fmla="*/ 80 h 1727"/>
              <a:gd name="T46" fmla="*/ 1000 w 1281"/>
              <a:gd name="T47" fmla="*/ 257 h 1727"/>
              <a:gd name="T48" fmla="*/ 1000 w 1281"/>
              <a:gd name="T49" fmla="*/ 282 h 1727"/>
              <a:gd name="T50" fmla="*/ 971 w 1281"/>
              <a:gd name="T51" fmla="*/ 304 h 1727"/>
              <a:gd name="T52" fmla="*/ 971 w 1281"/>
              <a:gd name="T53" fmla="*/ 313 h 1727"/>
              <a:gd name="T54" fmla="*/ 971 w 1281"/>
              <a:gd name="T55" fmla="*/ 335 h 1727"/>
              <a:gd name="T56" fmla="*/ 971 w 1281"/>
              <a:gd name="T57" fmla="*/ 403 h 1727"/>
              <a:gd name="T58" fmla="*/ 968 w 1281"/>
              <a:gd name="T59" fmla="*/ 413 h 1727"/>
              <a:gd name="T60" fmla="*/ 932 w 1281"/>
              <a:gd name="T61" fmla="*/ 738 h 1727"/>
              <a:gd name="T62" fmla="*/ 814 w 1281"/>
              <a:gd name="T63" fmla="*/ 515 h 1727"/>
              <a:gd name="T64" fmla="*/ 746 w 1281"/>
              <a:gd name="T65" fmla="*/ 386 h 1727"/>
              <a:gd name="T66" fmla="*/ 719 w 1281"/>
              <a:gd name="T67" fmla="*/ 515 h 1727"/>
              <a:gd name="T68" fmla="*/ 608 w 1281"/>
              <a:gd name="T69" fmla="*/ 386 h 1727"/>
              <a:gd name="T70" fmla="*/ 557 w 1281"/>
              <a:gd name="T71" fmla="*/ 515 h 1727"/>
              <a:gd name="T72" fmla="*/ 513 w 1281"/>
              <a:gd name="T73" fmla="*/ 1195 h 1727"/>
              <a:gd name="T74" fmla="*/ 458 w 1281"/>
              <a:gd name="T75" fmla="*/ 1200 h 1727"/>
              <a:gd name="T76" fmla="*/ 431 w 1281"/>
              <a:gd name="T77" fmla="*/ 1202 h 1727"/>
              <a:gd name="T78" fmla="*/ 412 w 1281"/>
              <a:gd name="T79" fmla="*/ 1180 h 1727"/>
              <a:gd name="T80" fmla="*/ 370 w 1281"/>
              <a:gd name="T81" fmla="*/ 1207 h 1727"/>
              <a:gd name="T82" fmla="*/ 370 w 1281"/>
              <a:gd name="T83" fmla="*/ 1210 h 1727"/>
              <a:gd name="T84" fmla="*/ 370 w 1281"/>
              <a:gd name="T85" fmla="*/ 1200 h 1727"/>
              <a:gd name="T86" fmla="*/ 322 w 1281"/>
              <a:gd name="T87" fmla="*/ 1188 h 1727"/>
              <a:gd name="T88" fmla="*/ 312 w 1281"/>
              <a:gd name="T89" fmla="*/ 1202 h 1727"/>
              <a:gd name="T90" fmla="*/ 269 w 1281"/>
              <a:gd name="T91" fmla="*/ 1197 h 1727"/>
              <a:gd name="T92" fmla="*/ 140 w 1281"/>
              <a:gd name="T93" fmla="*/ 1193 h 1727"/>
              <a:gd name="T94" fmla="*/ 0 w 1281"/>
              <a:gd name="T95" fmla="*/ 121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3" name="Freeform 18"/>
          <p:cNvSpPr>
            <a:spLocks noEditPoints="1"/>
          </p:cNvSpPr>
          <p:nvPr/>
        </p:nvSpPr>
        <p:spPr bwMode="auto">
          <a:xfrm>
            <a:off x="2030673" y="4202867"/>
            <a:ext cx="2032266" cy="2655133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926448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0670" y="1600200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DESIGNER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300" y="3429000"/>
            <a:ext cx="1828800" cy="274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6804" y="3100007"/>
            <a:ext cx="223284" cy="223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95339" y="3025579"/>
            <a:ext cx="372140" cy="372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92730" y="2946473"/>
            <a:ext cx="530352" cy="530352"/>
          </a:xfrm>
          <a:prstGeom prst="ellipse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</a:t>
            </a:r>
          </a:p>
        </p:txBody>
      </p:sp>
      <p:sp>
        <p:nvSpPr>
          <p:cNvPr id="18" name="Oval 17"/>
          <p:cNvSpPr/>
          <p:nvPr/>
        </p:nvSpPr>
        <p:spPr>
          <a:xfrm>
            <a:off x="4448333" y="3025579"/>
            <a:ext cx="372140" cy="372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45725" y="3100007"/>
            <a:ext cx="223284" cy="2232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97319" y="1598174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MARKETER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92949" y="3426974"/>
            <a:ext cx="182880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63453" y="3097981"/>
            <a:ext cx="223284" cy="2232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911988" y="3023553"/>
            <a:ext cx="372140" cy="3721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09379" y="2944447"/>
            <a:ext cx="530352" cy="5303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</a:p>
        </p:txBody>
      </p:sp>
      <p:sp>
        <p:nvSpPr>
          <p:cNvPr id="27" name="Oval 26"/>
          <p:cNvSpPr/>
          <p:nvPr/>
        </p:nvSpPr>
        <p:spPr>
          <a:xfrm>
            <a:off x="10064982" y="3023553"/>
            <a:ext cx="372140" cy="3721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562374" y="3097981"/>
            <a:ext cx="223284" cy="2232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80670" y="4235665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FontAwesome" pitchFamily="2" charset="0"/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ontAwesome" pitchFamily="2" charset="0"/>
                <a:cs typeface="+mn-ea"/>
                <a:sym typeface="+mn-lt"/>
              </a:rPr>
              <a:t>DEVELOPER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latin typeface="FontAwesome" pitchFamily="2" charset="0"/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FontAwesome" pitchFamily="2" charset="0"/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FontAwesome" pitchFamily="2" charset="0"/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6300" y="6064465"/>
            <a:ext cx="18288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46804" y="5735472"/>
            <a:ext cx="223284" cy="2232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95339" y="5661044"/>
            <a:ext cx="372140" cy="3721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92730" y="5581938"/>
            <a:ext cx="530352" cy="530352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</a:t>
            </a:r>
          </a:p>
        </p:txBody>
      </p:sp>
      <p:sp>
        <p:nvSpPr>
          <p:cNvPr id="35" name="Oval 34"/>
          <p:cNvSpPr/>
          <p:nvPr/>
        </p:nvSpPr>
        <p:spPr>
          <a:xfrm>
            <a:off x="4448333" y="5661044"/>
            <a:ext cx="372140" cy="3721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45725" y="5735472"/>
            <a:ext cx="223284" cy="2232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97319" y="4233639"/>
            <a:ext cx="2818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CEO, FOUNDATION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92949" y="6062439"/>
            <a:ext cx="1828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63453" y="5733446"/>
            <a:ext cx="223284" cy="2232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911988" y="5659018"/>
            <a:ext cx="372140" cy="3721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409379" y="5579912"/>
            <a:ext cx="530352" cy="530352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</a:t>
            </a:r>
          </a:p>
        </p:txBody>
      </p:sp>
      <p:sp>
        <p:nvSpPr>
          <p:cNvPr id="43" name="Oval 42"/>
          <p:cNvSpPr/>
          <p:nvPr/>
        </p:nvSpPr>
        <p:spPr>
          <a:xfrm>
            <a:off x="10064982" y="5659018"/>
            <a:ext cx="372140" cy="3721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2374" y="5733446"/>
            <a:ext cx="223284" cy="2232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build="p"/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build="p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build="p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835525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450591" y="2060830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alpha val="7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9573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DESIGNER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11" name="Rounded Rectangle 10"/>
          <p:cNvSpPr/>
          <p:nvPr/>
        </p:nvSpPr>
        <p:spPr>
          <a:xfrm flipV="1">
            <a:off x="3939359" y="2060830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alpha val="7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7591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DEVELOPER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14" name="Rounded Rectangle 13"/>
          <p:cNvSpPr/>
          <p:nvPr/>
        </p:nvSpPr>
        <p:spPr>
          <a:xfrm flipV="1">
            <a:off x="6425608" y="2060829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6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5609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MARKETER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  <p:sp>
        <p:nvSpPr>
          <p:cNvPr id="17" name="Rounded Rectangle 16"/>
          <p:cNvSpPr/>
          <p:nvPr/>
        </p:nvSpPr>
        <p:spPr>
          <a:xfrm flipV="1">
            <a:off x="8913626" y="2060829"/>
            <a:ext cx="1828800" cy="18287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6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13627" y="410228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CONSULTING</a:t>
            </a:r>
          </a:p>
          <a:p>
            <a:pPr algn="ctr"/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Energistically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evolve granular data without team building solutions. Proactively foster 24/7 customer service and ethical convergence.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1" animBg="1"/>
      <p:bldP spid="9" grpId="0"/>
      <p:bldP spid="11" grpId="1" animBg="1"/>
      <p:bldP spid="12" grpId="0"/>
      <p:bldP spid="14" grpId="1" animBg="1"/>
      <p:bldP spid="15" grpId="0"/>
      <p:bldP spid="17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52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4213" y="499704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9890" y="5361209"/>
            <a:ext cx="35535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Seamlessly productivate go forward benefits without interdependent infrastructures. </a:t>
            </a:r>
          </a:p>
        </p:txBody>
      </p:sp>
      <p:sp>
        <p:nvSpPr>
          <p:cNvPr id="14" name="Oval 13"/>
          <p:cNvSpPr/>
          <p:nvPr/>
        </p:nvSpPr>
        <p:spPr>
          <a:xfrm>
            <a:off x="1526139" y="5089699"/>
            <a:ext cx="686686" cy="68668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+mn-ea"/>
                <a:sym typeface="+mn-lt"/>
              </a:rPr>
              <a:t>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96223" y="2099934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6223" y="2099934"/>
            <a:ext cx="356616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3843" y="170074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2229" y="1838355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96223" y="2829976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96223" y="2829976"/>
            <a:ext cx="41148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38539" y="243078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83861" y="2568397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95%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96223" y="3560018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96223" y="3560018"/>
            <a:ext cx="2743200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83235" y="316082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12252" y="3298439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96223" y="4290060"/>
            <a:ext cx="4319477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254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96223" y="4290060"/>
            <a:ext cx="22860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5940" y="3890867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9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55059" y="402848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9685" y="4997044"/>
            <a:ext cx="1968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SECTION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productivate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go forward benefits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66371" y="4997044"/>
            <a:ext cx="1968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SECTION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  <a:p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595438"/>
            <a:ext cx="6096000" cy="278606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 animBg="1"/>
      <p:bldP spid="15" grpId="0" animBg="1"/>
      <p:bldP spid="16" grpId="0" animBg="1"/>
      <p:bldP spid="18" grpId="0" build="p"/>
      <p:bldP spid="19" grpId="0"/>
      <p:bldP spid="47" grpId="0" animBg="1"/>
      <p:bldP spid="48" grpId="0" animBg="1"/>
      <p:bldP spid="49" grpId="0" build="p"/>
      <p:bldP spid="50" grpId="0"/>
      <p:bldP spid="52" grpId="0" animBg="1"/>
      <p:bldP spid="53" grpId="0" animBg="1"/>
      <p:bldP spid="54" grpId="0" build="p"/>
      <p:bldP spid="55" grpId="0"/>
      <p:bldP spid="57" grpId="0" animBg="1"/>
      <p:bldP spid="58" grpId="0" animBg="1"/>
      <p:bldP spid="59" grpId="0" build="p"/>
      <p:bldP spid="60" grpId="0"/>
      <p:bldP spid="64" grpId="0" build="p"/>
      <p:bldP spid="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42623" y="1936955"/>
            <a:ext cx="1447416" cy="1448343"/>
          </a:xfrm>
          <a:custGeom>
            <a:avLst/>
            <a:gdLst>
              <a:gd name="connsiteX0" fmla="*/ 0 w 1447416"/>
              <a:gd name="connsiteY0" fmla="*/ 0 h 1448343"/>
              <a:gd name="connsiteX1" fmla="*/ 94917 w 1447416"/>
              <a:gd name="connsiteY1" fmla="*/ 4793 h 1448343"/>
              <a:gd name="connsiteX2" fmla="*/ 1442574 w 1447416"/>
              <a:gd name="connsiteY2" fmla="*/ 1352451 h 1448343"/>
              <a:gd name="connsiteX3" fmla="*/ 1447416 w 1447416"/>
              <a:gd name="connsiteY3" fmla="*/ 1448343 h 1448343"/>
              <a:gd name="connsiteX4" fmla="*/ 304806 w 1447416"/>
              <a:gd name="connsiteY4" fmla="*/ 1448343 h 1448343"/>
              <a:gd name="connsiteX5" fmla="*/ 0 w 1447416"/>
              <a:gd name="connsiteY5" fmla="*/ 1143537 h 14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416" h="1448343">
                <a:moveTo>
                  <a:pt x="0" y="0"/>
                </a:moveTo>
                <a:lnTo>
                  <a:pt x="94917" y="4793"/>
                </a:lnTo>
                <a:cubicBezTo>
                  <a:pt x="805498" y="76957"/>
                  <a:pt x="1370411" y="641869"/>
                  <a:pt x="1442574" y="1352451"/>
                </a:cubicBezTo>
                <a:lnTo>
                  <a:pt x="1447416" y="1448343"/>
                </a:lnTo>
                <a:lnTo>
                  <a:pt x="304806" y="1448343"/>
                </a:lnTo>
                <a:cubicBezTo>
                  <a:pt x="136466" y="1448343"/>
                  <a:pt x="0" y="1311877"/>
                  <a:pt x="0" y="11435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42623" y="3502254"/>
            <a:ext cx="1447416" cy="1448342"/>
          </a:xfrm>
          <a:custGeom>
            <a:avLst/>
            <a:gdLst>
              <a:gd name="connsiteX0" fmla="*/ 304806 w 1447416"/>
              <a:gd name="connsiteY0" fmla="*/ 0 h 1448342"/>
              <a:gd name="connsiteX1" fmla="*/ 1447416 w 1447416"/>
              <a:gd name="connsiteY1" fmla="*/ 0 h 1448342"/>
              <a:gd name="connsiteX2" fmla="*/ 1442574 w 1447416"/>
              <a:gd name="connsiteY2" fmla="*/ 95892 h 1448342"/>
              <a:gd name="connsiteX3" fmla="*/ 94917 w 1447416"/>
              <a:gd name="connsiteY3" fmla="*/ 1443549 h 1448342"/>
              <a:gd name="connsiteX4" fmla="*/ 0 w 1447416"/>
              <a:gd name="connsiteY4" fmla="*/ 1448342 h 1448342"/>
              <a:gd name="connsiteX5" fmla="*/ 0 w 1447416"/>
              <a:gd name="connsiteY5" fmla="*/ 304806 h 1448342"/>
              <a:gd name="connsiteX6" fmla="*/ 304806 w 1447416"/>
              <a:gd name="connsiteY6" fmla="*/ 0 h 14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416" h="1448342">
                <a:moveTo>
                  <a:pt x="304806" y="0"/>
                </a:moveTo>
                <a:lnTo>
                  <a:pt x="1447416" y="0"/>
                </a:lnTo>
                <a:lnTo>
                  <a:pt x="1442574" y="95892"/>
                </a:lnTo>
                <a:cubicBezTo>
                  <a:pt x="1370411" y="806473"/>
                  <a:pt x="805498" y="1371386"/>
                  <a:pt x="94917" y="1443549"/>
                </a:cubicBezTo>
                <a:lnTo>
                  <a:pt x="0" y="1448342"/>
                </a:ln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6300" y="3502254"/>
            <a:ext cx="1447417" cy="1448342"/>
          </a:xfrm>
          <a:custGeom>
            <a:avLst/>
            <a:gdLst>
              <a:gd name="connsiteX0" fmla="*/ 0 w 1447417"/>
              <a:gd name="connsiteY0" fmla="*/ 0 h 1448342"/>
              <a:gd name="connsiteX1" fmla="*/ 1142611 w 1447417"/>
              <a:gd name="connsiteY1" fmla="*/ 0 h 1448342"/>
              <a:gd name="connsiteX2" fmla="*/ 1447417 w 1447417"/>
              <a:gd name="connsiteY2" fmla="*/ 304806 h 1448342"/>
              <a:gd name="connsiteX3" fmla="*/ 1447417 w 1447417"/>
              <a:gd name="connsiteY3" fmla="*/ 1448342 h 1448342"/>
              <a:gd name="connsiteX4" fmla="*/ 1352500 w 1447417"/>
              <a:gd name="connsiteY4" fmla="*/ 1443549 h 1448342"/>
              <a:gd name="connsiteX5" fmla="*/ 4842 w 1447417"/>
              <a:gd name="connsiteY5" fmla="*/ 95892 h 14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417" h="1448342">
                <a:moveTo>
                  <a:pt x="0" y="0"/>
                </a:moveTo>
                <a:lnTo>
                  <a:pt x="1142611" y="0"/>
                </a:lnTo>
                <a:cubicBezTo>
                  <a:pt x="1310951" y="0"/>
                  <a:pt x="1447417" y="136466"/>
                  <a:pt x="1447417" y="304806"/>
                </a:cubicBezTo>
                <a:lnTo>
                  <a:pt x="1447417" y="1448342"/>
                </a:lnTo>
                <a:lnTo>
                  <a:pt x="1352500" y="1443549"/>
                </a:lnTo>
                <a:cubicBezTo>
                  <a:pt x="641918" y="1371386"/>
                  <a:pt x="77006" y="806473"/>
                  <a:pt x="4842" y="958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76300" y="1936955"/>
            <a:ext cx="1447417" cy="1448343"/>
          </a:xfrm>
          <a:custGeom>
            <a:avLst/>
            <a:gdLst>
              <a:gd name="connsiteX0" fmla="*/ 1447417 w 1447417"/>
              <a:gd name="connsiteY0" fmla="*/ 0 h 1448343"/>
              <a:gd name="connsiteX1" fmla="*/ 1447417 w 1447417"/>
              <a:gd name="connsiteY1" fmla="*/ 1143537 h 1448343"/>
              <a:gd name="connsiteX2" fmla="*/ 1142611 w 1447417"/>
              <a:gd name="connsiteY2" fmla="*/ 1448343 h 1448343"/>
              <a:gd name="connsiteX3" fmla="*/ 0 w 1447417"/>
              <a:gd name="connsiteY3" fmla="*/ 1448343 h 1448343"/>
              <a:gd name="connsiteX4" fmla="*/ 4842 w 1447417"/>
              <a:gd name="connsiteY4" fmla="*/ 1352451 h 1448343"/>
              <a:gd name="connsiteX5" fmla="*/ 1352500 w 1447417"/>
              <a:gd name="connsiteY5" fmla="*/ 4793 h 14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417" h="1448343">
                <a:moveTo>
                  <a:pt x="1447417" y="0"/>
                </a:moveTo>
                <a:lnTo>
                  <a:pt x="1447417" y="1143537"/>
                </a:lnTo>
                <a:cubicBezTo>
                  <a:pt x="1447417" y="1311877"/>
                  <a:pt x="1310951" y="1448343"/>
                  <a:pt x="1142611" y="1448343"/>
                </a:cubicBezTo>
                <a:lnTo>
                  <a:pt x="0" y="1448343"/>
                </a:lnTo>
                <a:lnTo>
                  <a:pt x="4842" y="1352451"/>
                </a:lnTo>
                <a:cubicBezTo>
                  <a:pt x="77006" y="641869"/>
                  <a:pt x="641918" y="76957"/>
                  <a:pt x="1352500" y="4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515907" y="2724922"/>
            <a:ext cx="468541" cy="437304"/>
          </a:xfrm>
          <a:custGeom>
            <a:avLst/>
            <a:gdLst/>
            <a:ahLst/>
            <a:cxnLst/>
            <a:rect l="l" t="t" r="r" b="b"/>
            <a:pathLst>
              <a:path w="244929" h="228600">
                <a:moveTo>
                  <a:pt x="76795" y="122465"/>
                </a:moveTo>
                <a:cubicBezTo>
                  <a:pt x="77646" y="122465"/>
                  <a:pt x="79474" y="123379"/>
                  <a:pt x="82281" y="125207"/>
                </a:cubicBezTo>
                <a:cubicBezTo>
                  <a:pt x="85087" y="127036"/>
                  <a:pt x="88191" y="129077"/>
                  <a:pt x="91593" y="131330"/>
                </a:cubicBezTo>
                <a:cubicBezTo>
                  <a:pt x="94995" y="133584"/>
                  <a:pt x="99545" y="135625"/>
                  <a:pt x="105243" y="137454"/>
                </a:cubicBezTo>
                <a:cubicBezTo>
                  <a:pt x="110941" y="139282"/>
                  <a:pt x="116681" y="140196"/>
                  <a:pt x="122464" y="140196"/>
                </a:cubicBezTo>
                <a:cubicBezTo>
                  <a:pt x="128247" y="140196"/>
                  <a:pt x="133988" y="139282"/>
                  <a:pt x="139686" y="137454"/>
                </a:cubicBezTo>
                <a:cubicBezTo>
                  <a:pt x="145384" y="135625"/>
                  <a:pt x="149934" y="133584"/>
                  <a:pt x="153336" y="131330"/>
                </a:cubicBezTo>
                <a:cubicBezTo>
                  <a:pt x="156737" y="129077"/>
                  <a:pt x="159842" y="127036"/>
                  <a:pt x="162648" y="125207"/>
                </a:cubicBezTo>
                <a:cubicBezTo>
                  <a:pt x="165454" y="123379"/>
                  <a:pt x="167283" y="122465"/>
                  <a:pt x="168133" y="122465"/>
                </a:cubicBezTo>
                <a:cubicBezTo>
                  <a:pt x="173321" y="122465"/>
                  <a:pt x="178062" y="123315"/>
                  <a:pt x="182357" y="125016"/>
                </a:cubicBezTo>
                <a:cubicBezTo>
                  <a:pt x="186652" y="126717"/>
                  <a:pt x="190288" y="128992"/>
                  <a:pt x="193264" y="131841"/>
                </a:cubicBezTo>
                <a:cubicBezTo>
                  <a:pt x="196241" y="134690"/>
                  <a:pt x="198877" y="138134"/>
                  <a:pt x="201173" y="142174"/>
                </a:cubicBezTo>
                <a:cubicBezTo>
                  <a:pt x="203469" y="146213"/>
                  <a:pt x="205298" y="150359"/>
                  <a:pt x="206659" y="154611"/>
                </a:cubicBezTo>
                <a:cubicBezTo>
                  <a:pt x="208019" y="158864"/>
                  <a:pt x="209146" y="163477"/>
                  <a:pt x="210039" y="168452"/>
                </a:cubicBezTo>
                <a:cubicBezTo>
                  <a:pt x="210932" y="173428"/>
                  <a:pt x="211527" y="178062"/>
                  <a:pt x="211825" y="182357"/>
                </a:cubicBezTo>
                <a:cubicBezTo>
                  <a:pt x="212123" y="186652"/>
                  <a:pt x="212272" y="191053"/>
                  <a:pt x="212272" y="195560"/>
                </a:cubicBezTo>
                <a:cubicBezTo>
                  <a:pt x="212272" y="205766"/>
                  <a:pt x="209167" y="213824"/>
                  <a:pt x="202959" y="219734"/>
                </a:cubicBezTo>
                <a:cubicBezTo>
                  <a:pt x="196751" y="225645"/>
                  <a:pt x="188502" y="228600"/>
                  <a:pt x="178211" y="228600"/>
                </a:cubicBezTo>
                <a:lnTo>
                  <a:pt x="66718" y="228600"/>
                </a:lnTo>
                <a:cubicBezTo>
                  <a:pt x="56427" y="228600"/>
                  <a:pt x="48178" y="225645"/>
                  <a:pt x="41970" y="219734"/>
                </a:cubicBezTo>
                <a:cubicBezTo>
                  <a:pt x="35761" y="213824"/>
                  <a:pt x="32657" y="205766"/>
                  <a:pt x="32657" y="195560"/>
                </a:cubicBezTo>
                <a:cubicBezTo>
                  <a:pt x="32657" y="191053"/>
                  <a:pt x="32806" y="186652"/>
                  <a:pt x="33104" y="182357"/>
                </a:cubicBezTo>
                <a:cubicBezTo>
                  <a:pt x="33401" y="178062"/>
                  <a:pt x="33997" y="173428"/>
                  <a:pt x="34890" y="168452"/>
                </a:cubicBezTo>
                <a:cubicBezTo>
                  <a:pt x="35783" y="163477"/>
                  <a:pt x="36910" y="158864"/>
                  <a:pt x="38270" y="154611"/>
                </a:cubicBezTo>
                <a:cubicBezTo>
                  <a:pt x="39631" y="150359"/>
                  <a:pt x="41459" y="146213"/>
                  <a:pt x="43756" y="142174"/>
                </a:cubicBezTo>
                <a:cubicBezTo>
                  <a:pt x="46052" y="138134"/>
                  <a:pt x="48688" y="134690"/>
                  <a:pt x="51665" y="131841"/>
                </a:cubicBezTo>
                <a:cubicBezTo>
                  <a:pt x="54641" y="128992"/>
                  <a:pt x="58277" y="126717"/>
                  <a:pt x="62572" y="125016"/>
                </a:cubicBezTo>
                <a:cubicBezTo>
                  <a:pt x="66866" y="123315"/>
                  <a:pt x="71608" y="122465"/>
                  <a:pt x="76795" y="122465"/>
                </a:cubicBezTo>
                <a:close/>
                <a:moveTo>
                  <a:pt x="229110" y="65315"/>
                </a:moveTo>
                <a:cubicBezTo>
                  <a:pt x="239656" y="65315"/>
                  <a:pt x="244929" y="80325"/>
                  <a:pt x="244929" y="110346"/>
                </a:cubicBezTo>
                <a:cubicBezTo>
                  <a:pt x="244929" y="116979"/>
                  <a:pt x="242547" y="122018"/>
                  <a:pt x="237785" y="125462"/>
                </a:cubicBezTo>
                <a:cubicBezTo>
                  <a:pt x="233022" y="128907"/>
                  <a:pt x="227154" y="130629"/>
                  <a:pt x="220181" y="130629"/>
                </a:cubicBezTo>
                <a:lnTo>
                  <a:pt x="203087" y="130629"/>
                </a:lnTo>
                <a:cubicBezTo>
                  <a:pt x="194327" y="120168"/>
                  <a:pt x="183059" y="114725"/>
                  <a:pt x="169282" y="114300"/>
                </a:cubicBezTo>
                <a:cubicBezTo>
                  <a:pt x="176170" y="104350"/>
                  <a:pt x="179614" y="93464"/>
                  <a:pt x="179614" y="81643"/>
                </a:cubicBezTo>
                <a:cubicBezTo>
                  <a:pt x="179614" y="79177"/>
                  <a:pt x="179402" y="76370"/>
                  <a:pt x="178977" y="73224"/>
                </a:cubicBezTo>
                <a:cubicBezTo>
                  <a:pt x="184590" y="75180"/>
                  <a:pt x="190245" y="76158"/>
                  <a:pt x="195943" y="76158"/>
                </a:cubicBezTo>
                <a:cubicBezTo>
                  <a:pt x="200961" y="76158"/>
                  <a:pt x="206021" y="75244"/>
                  <a:pt x="211123" y="73415"/>
                </a:cubicBezTo>
                <a:cubicBezTo>
                  <a:pt x="216226" y="71587"/>
                  <a:pt x="220372" y="69779"/>
                  <a:pt x="223561" y="67993"/>
                </a:cubicBezTo>
                <a:cubicBezTo>
                  <a:pt x="226750" y="66208"/>
                  <a:pt x="228600" y="65315"/>
                  <a:pt x="229110" y="65315"/>
                </a:cubicBezTo>
                <a:close/>
                <a:moveTo>
                  <a:pt x="15818" y="65315"/>
                </a:moveTo>
                <a:cubicBezTo>
                  <a:pt x="16329" y="65315"/>
                  <a:pt x="18178" y="66208"/>
                  <a:pt x="21368" y="67993"/>
                </a:cubicBezTo>
                <a:cubicBezTo>
                  <a:pt x="24557" y="69779"/>
                  <a:pt x="28703" y="71587"/>
                  <a:pt x="33805" y="73415"/>
                </a:cubicBezTo>
                <a:cubicBezTo>
                  <a:pt x="38908" y="75244"/>
                  <a:pt x="43968" y="76158"/>
                  <a:pt x="48986" y="76158"/>
                </a:cubicBezTo>
                <a:cubicBezTo>
                  <a:pt x="54684" y="76158"/>
                  <a:pt x="60339" y="75180"/>
                  <a:pt x="65952" y="73224"/>
                </a:cubicBezTo>
                <a:cubicBezTo>
                  <a:pt x="65527" y="76370"/>
                  <a:pt x="65314" y="79177"/>
                  <a:pt x="65314" y="81643"/>
                </a:cubicBezTo>
                <a:cubicBezTo>
                  <a:pt x="65314" y="93464"/>
                  <a:pt x="68759" y="104350"/>
                  <a:pt x="75647" y="114300"/>
                </a:cubicBezTo>
                <a:cubicBezTo>
                  <a:pt x="61870" y="114725"/>
                  <a:pt x="50602" y="120168"/>
                  <a:pt x="41842" y="130629"/>
                </a:cubicBezTo>
                <a:lnTo>
                  <a:pt x="24748" y="130629"/>
                </a:lnTo>
                <a:cubicBezTo>
                  <a:pt x="17774" y="130629"/>
                  <a:pt x="11906" y="128907"/>
                  <a:pt x="7144" y="125462"/>
                </a:cubicBezTo>
                <a:cubicBezTo>
                  <a:pt x="2381" y="122018"/>
                  <a:pt x="0" y="116979"/>
                  <a:pt x="0" y="110346"/>
                </a:cubicBezTo>
                <a:cubicBezTo>
                  <a:pt x="0" y="80325"/>
                  <a:pt x="5273" y="65315"/>
                  <a:pt x="15818" y="65315"/>
                </a:cubicBezTo>
                <a:close/>
                <a:moveTo>
                  <a:pt x="122464" y="32657"/>
                </a:moveTo>
                <a:cubicBezTo>
                  <a:pt x="135987" y="32657"/>
                  <a:pt x="147531" y="37441"/>
                  <a:pt x="157099" y="47009"/>
                </a:cubicBezTo>
                <a:cubicBezTo>
                  <a:pt x="166666" y="56576"/>
                  <a:pt x="171450" y="68121"/>
                  <a:pt x="171450" y="81643"/>
                </a:cubicBezTo>
                <a:cubicBezTo>
                  <a:pt x="171450" y="95165"/>
                  <a:pt x="166666" y="106710"/>
                  <a:pt x="157099" y="116278"/>
                </a:cubicBezTo>
                <a:cubicBezTo>
                  <a:pt x="147531" y="125845"/>
                  <a:pt x="135987" y="130629"/>
                  <a:pt x="122464" y="130629"/>
                </a:cubicBezTo>
                <a:cubicBezTo>
                  <a:pt x="108942" y="130629"/>
                  <a:pt x="97398" y="125845"/>
                  <a:pt x="87830" y="116278"/>
                </a:cubicBezTo>
                <a:cubicBezTo>
                  <a:pt x="78262" y="106710"/>
                  <a:pt x="73479" y="95165"/>
                  <a:pt x="73479" y="81643"/>
                </a:cubicBezTo>
                <a:cubicBezTo>
                  <a:pt x="73479" y="68121"/>
                  <a:pt x="78262" y="56576"/>
                  <a:pt x="87830" y="47009"/>
                </a:cubicBezTo>
                <a:cubicBezTo>
                  <a:pt x="97398" y="37441"/>
                  <a:pt x="108942" y="32657"/>
                  <a:pt x="122464" y="32657"/>
                </a:cubicBezTo>
                <a:close/>
                <a:moveTo>
                  <a:pt x="195943" y="0"/>
                </a:moveTo>
                <a:cubicBezTo>
                  <a:pt x="204958" y="0"/>
                  <a:pt x="212654" y="3189"/>
                  <a:pt x="219033" y="9568"/>
                </a:cubicBezTo>
                <a:cubicBezTo>
                  <a:pt x="225411" y="15946"/>
                  <a:pt x="228600" y="23643"/>
                  <a:pt x="228600" y="32657"/>
                </a:cubicBezTo>
                <a:cubicBezTo>
                  <a:pt x="228600" y="41672"/>
                  <a:pt x="225411" y="49369"/>
                  <a:pt x="219033" y="55747"/>
                </a:cubicBezTo>
                <a:cubicBezTo>
                  <a:pt x="212654" y="62125"/>
                  <a:pt x="204958" y="65315"/>
                  <a:pt x="195943" y="65315"/>
                </a:cubicBezTo>
                <a:cubicBezTo>
                  <a:pt x="186928" y="65315"/>
                  <a:pt x="179232" y="62125"/>
                  <a:pt x="172853" y="55747"/>
                </a:cubicBezTo>
                <a:cubicBezTo>
                  <a:pt x="166475" y="49369"/>
                  <a:pt x="163286" y="41672"/>
                  <a:pt x="163286" y="32657"/>
                </a:cubicBezTo>
                <a:cubicBezTo>
                  <a:pt x="163286" y="23643"/>
                  <a:pt x="166475" y="15946"/>
                  <a:pt x="172853" y="9568"/>
                </a:cubicBezTo>
                <a:cubicBezTo>
                  <a:pt x="179232" y="3189"/>
                  <a:pt x="186928" y="0"/>
                  <a:pt x="195943" y="0"/>
                </a:cubicBezTo>
                <a:close/>
                <a:moveTo>
                  <a:pt x="48986" y="0"/>
                </a:moveTo>
                <a:cubicBezTo>
                  <a:pt x="58001" y="0"/>
                  <a:pt x="65697" y="3189"/>
                  <a:pt x="72075" y="9568"/>
                </a:cubicBezTo>
                <a:cubicBezTo>
                  <a:pt x="78454" y="15946"/>
                  <a:pt x="81643" y="23643"/>
                  <a:pt x="81643" y="32657"/>
                </a:cubicBezTo>
                <a:cubicBezTo>
                  <a:pt x="81643" y="41672"/>
                  <a:pt x="78454" y="49369"/>
                  <a:pt x="72075" y="55747"/>
                </a:cubicBezTo>
                <a:cubicBezTo>
                  <a:pt x="65697" y="62125"/>
                  <a:pt x="58001" y="65315"/>
                  <a:pt x="48986" y="65315"/>
                </a:cubicBezTo>
                <a:cubicBezTo>
                  <a:pt x="39971" y="65315"/>
                  <a:pt x="32275" y="62125"/>
                  <a:pt x="25896" y="55747"/>
                </a:cubicBezTo>
                <a:cubicBezTo>
                  <a:pt x="19518" y="49369"/>
                  <a:pt x="16329" y="41672"/>
                  <a:pt x="16329" y="32657"/>
                </a:cubicBezTo>
                <a:cubicBezTo>
                  <a:pt x="16329" y="23643"/>
                  <a:pt x="19518" y="15946"/>
                  <a:pt x="25896" y="9568"/>
                </a:cubicBezTo>
                <a:cubicBezTo>
                  <a:pt x="32275" y="3189"/>
                  <a:pt x="39971" y="0"/>
                  <a:pt x="489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9290" y="2689658"/>
            <a:ext cx="12982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SIMPLE</a:t>
            </a:r>
          </a:p>
          <a:p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PROJECTS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81206" y="352553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0540" y="4019576"/>
            <a:ext cx="9301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8" name="Freeform 27"/>
          <p:cNvSpPr/>
          <p:nvPr/>
        </p:nvSpPr>
        <p:spPr>
          <a:xfrm rot="2056444">
            <a:off x="2767437" y="3794947"/>
            <a:ext cx="426825" cy="449257"/>
          </a:xfrm>
          <a:custGeom>
            <a:avLst/>
            <a:gdLst/>
            <a:ahLst/>
            <a:cxnLst/>
            <a:rect l="l" t="t" r="r" b="b"/>
            <a:pathLst>
              <a:path w="186159" h="195943">
                <a:moveTo>
                  <a:pt x="84916" y="16328"/>
                </a:moveTo>
                <a:lnTo>
                  <a:pt x="84916" y="67228"/>
                </a:lnTo>
                <a:lnTo>
                  <a:pt x="84916" y="71948"/>
                </a:lnTo>
                <a:lnTo>
                  <a:pt x="82364" y="75902"/>
                </a:lnTo>
                <a:lnTo>
                  <a:pt x="47666" y="130628"/>
                </a:lnTo>
                <a:lnTo>
                  <a:pt x="138494" y="130628"/>
                </a:lnTo>
                <a:lnTo>
                  <a:pt x="103795" y="75902"/>
                </a:lnTo>
                <a:lnTo>
                  <a:pt x="101244" y="71948"/>
                </a:lnTo>
                <a:lnTo>
                  <a:pt x="101244" y="67228"/>
                </a:lnTo>
                <a:lnTo>
                  <a:pt x="101244" y="16328"/>
                </a:lnTo>
                <a:close/>
                <a:moveTo>
                  <a:pt x="60423" y="0"/>
                </a:moveTo>
                <a:lnTo>
                  <a:pt x="125737" y="0"/>
                </a:lnTo>
                <a:cubicBezTo>
                  <a:pt x="127948" y="0"/>
                  <a:pt x="129862" y="808"/>
                  <a:pt x="131478" y="2424"/>
                </a:cubicBezTo>
                <a:cubicBezTo>
                  <a:pt x="133093" y="4039"/>
                  <a:pt x="133901" y="5953"/>
                  <a:pt x="133901" y="8164"/>
                </a:cubicBezTo>
                <a:cubicBezTo>
                  <a:pt x="133901" y="10375"/>
                  <a:pt x="133093" y="12289"/>
                  <a:pt x="131478" y="13905"/>
                </a:cubicBezTo>
                <a:cubicBezTo>
                  <a:pt x="129862" y="15520"/>
                  <a:pt x="127948" y="16328"/>
                  <a:pt x="125737" y="16328"/>
                </a:cubicBezTo>
                <a:lnTo>
                  <a:pt x="117573" y="16328"/>
                </a:lnTo>
                <a:lnTo>
                  <a:pt x="117573" y="67228"/>
                </a:lnTo>
                <a:lnTo>
                  <a:pt x="181739" y="168388"/>
                </a:lnTo>
                <a:cubicBezTo>
                  <a:pt x="186501" y="175957"/>
                  <a:pt x="187416" y="182442"/>
                  <a:pt x="184482" y="187842"/>
                </a:cubicBezTo>
                <a:cubicBezTo>
                  <a:pt x="181548" y="193243"/>
                  <a:pt x="175573" y="195943"/>
                  <a:pt x="166558" y="195943"/>
                </a:cubicBezTo>
                <a:lnTo>
                  <a:pt x="19601" y="195943"/>
                </a:lnTo>
                <a:cubicBezTo>
                  <a:pt x="10587" y="195943"/>
                  <a:pt x="4612" y="193243"/>
                  <a:pt x="1678" y="187842"/>
                </a:cubicBezTo>
                <a:cubicBezTo>
                  <a:pt x="-1256" y="182442"/>
                  <a:pt x="-342" y="175957"/>
                  <a:pt x="4421" y="168388"/>
                </a:cubicBezTo>
                <a:lnTo>
                  <a:pt x="68587" y="67228"/>
                </a:lnTo>
                <a:lnTo>
                  <a:pt x="68587" y="16328"/>
                </a:lnTo>
                <a:lnTo>
                  <a:pt x="60423" y="16328"/>
                </a:lnTo>
                <a:cubicBezTo>
                  <a:pt x="58212" y="16328"/>
                  <a:pt x="56298" y="15520"/>
                  <a:pt x="54682" y="13905"/>
                </a:cubicBezTo>
                <a:cubicBezTo>
                  <a:pt x="53066" y="12289"/>
                  <a:pt x="52258" y="10375"/>
                  <a:pt x="52258" y="8164"/>
                </a:cubicBezTo>
                <a:cubicBezTo>
                  <a:pt x="52258" y="5953"/>
                  <a:pt x="53066" y="4039"/>
                  <a:pt x="54682" y="2424"/>
                </a:cubicBezTo>
                <a:cubicBezTo>
                  <a:pt x="56298" y="808"/>
                  <a:pt x="58212" y="0"/>
                  <a:pt x="60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6378" y="1679072"/>
            <a:ext cx="21496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Web Browser &amp; Sections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56377" y="2043237"/>
            <a:ext cx="312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56377" y="34437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76364" y="3554773"/>
            <a:ext cx="836632" cy="255389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Consulting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70035" y="3897746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56377" y="463803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76364" y="4749032"/>
            <a:ext cx="1135963" cy="25538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Colored Version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70035" y="509200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51659" y="1679072"/>
            <a:ext cx="21496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Web Browser &amp; Sections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51658" y="2043237"/>
            <a:ext cx="312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Seamlessly productivate go forward benefits without interdependentinfrastructures.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51658" y="34437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71645" y="3554773"/>
            <a:ext cx="1042825" cy="255389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Simple Project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65316" y="3897746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51658" y="4638035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71645" y="4749032"/>
            <a:ext cx="1135963" cy="25538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Colored Version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65316" y="5092005"/>
            <a:ext cx="2225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 highly efficient manufactured products.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 animBg="1"/>
      <p:bldP spid="15" grpId="0" animBg="1"/>
      <p:bldP spid="17" grpId="0" animBg="1"/>
      <p:bldP spid="23" grpId="0" animBg="1"/>
      <p:bldP spid="20" grpId="0"/>
      <p:bldP spid="24" grpId="0"/>
      <p:bldP spid="25" grpId="0"/>
      <p:bldP spid="28" grpId="0" animBg="1"/>
      <p:bldP spid="33" grpId="0" build="p"/>
      <p:bldP spid="34" grpId="0" build="p"/>
      <p:bldP spid="35" grpId="0"/>
      <p:bldP spid="36" grpId="0" build="p" animBg="1"/>
      <p:bldP spid="37" grpId="0"/>
      <p:bldP spid="38" grpId="0"/>
      <p:bldP spid="39" grpId="0" build="p" animBg="1"/>
      <p:bldP spid="40" grpId="0"/>
      <p:bldP spid="42" grpId="0" build="p"/>
      <p:bldP spid="43" grpId="0" build="p"/>
      <p:bldP spid="44" grpId="0"/>
      <p:bldP spid="45" grpId="0" build="p" animBg="1"/>
      <p:bldP spid="46" grpId="0"/>
      <p:bldP spid="47" grpId="0"/>
      <p:bldP spid="48" grpId="0" build="p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449" y="263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此处添加标题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5768" y="786520"/>
            <a:ext cx="520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Assertively fabricate competitive manufactured products vis-a-vis equity invested catalysts </a:t>
            </a: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change. 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 rot="3455767">
            <a:off x="8688447" y="2858018"/>
            <a:ext cx="957262" cy="18349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 rot="18144233" flipH="1">
            <a:off x="4189443" y="2858018"/>
            <a:ext cx="957262" cy="1834947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 rot="3455767">
            <a:off x="5673784" y="2858018"/>
            <a:ext cx="957262" cy="1834947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 rot="18144233" flipH="1">
            <a:off x="7204106" y="2858018"/>
            <a:ext cx="957262" cy="1834947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 rot="3455767">
            <a:off x="2659121" y="2858018"/>
            <a:ext cx="957262" cy="183494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53608" y="2808374"/>
            <a:ext cx="957262" cy="9572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</a:t>
            </a:r>
            <a:endParaRPr lang="en-US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9807" y="3765636"/>
            <a:ext cx="957262" cy="957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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4282" y="2808374"/>
            <a:ext cx="957262" cy="957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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4938757" y="3765636"/>
            <a:ext cx="957262" cy="9572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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38945" y="2808374"/>
            <a:ext cx="957262" cy="9572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</a:t>
            </a:r>
            <a:endParaRPr lang="en-AU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7953420" y="3765636"/>
            <a:ext cx="957262" cy="9572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  <a:cs typeface="+mn-ea"/>
                <a:sym typeface="+mn-lt"/>
              </a:rPr>
              <a:t></a:t>
            </a:r>
            <a:endParaRPr lang="en-US" sz="2400" dirty="0">
              <a:solidFill>
                <a:schemeClr val="bg1"/>
              </a:solidFill>
              <a:latin typeface="FontAwesome" pitchFamily="2" charset="0"/>
              <a:cs typeface="+mn-ea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96061" y="4111526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24339" y="4111526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25031" y="2808374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7510" y="2808374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39384" y="2808374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52617" y="4111526"/>
            <a:ext cx="0" cy="611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91781" y="1712099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cs typeface="+mn-ea"/>
                <a:sym typeface="+mn-lt"/>
              </a:rPr>
              <a:t>PROJECT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7752" y="5005007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cs typeface="+mn-ea"/>
                <a:sym typeface="+mn-lt"/>
              </a:rPr>
              <a:t>BOOK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9973" y="5005007"/>
            <a:ext cx="149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5"/>
                </a:solidFill>
                <a:cs typeface="+mn-ea"/>
                <a:sym typeface="+mn-lt"/>
              </a:rPr>
              <a:t>OPEN SOURCE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7210" y="1712099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4"/>
                </a:solidFill>
                <a:cs typeface="+mn-ea"/>
                <a:sym typeface="+mn-lt"/>
              </a:rPr>
              <a:t>SPEED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89063" y="1712099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/>
                </a:solidFill>
                <a:cs typeface="+mn-ea"/>
                <a:sym typeface="+mn-lt"/>
              </a:rPr>
              <a:t>FILTER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05014" y="5003515"/>
            <a:ext cx="149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3"/>
                </a:solidFill>
                <a:cs typeface="+mn-ea"/>
                <a:sym typeface="+mn-lt"/>
              </a:rPr>
              <a:t>AWWARDS</a:t>
            </a:r>
          </a:p>
          <a:p>
            <a:pPr algn="ctr"/>
            <a:endParaRPr lang="en-US" sz="9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Conveniently procrastinate client-centric technology via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欧美简约商务"/>
</p:tagLst>
</file>

<file path=ppt/theme/theme1.xml><?xml version="1.0" encoding="utf-8"?>
<a:theme xmlns:a="http://schemas.openxmlformats.org/drawingml/2006/main" name="www.2ppt.com">
  <a:themeElements>
    <a:clrScheme name="2017蓝色商务">
      <a:dk1>
        <a:srgbClr val="424242"/>
      </a:dk1>
      <a:lt1>
        <a:sysClr val="window" lastClr="FFFFFF"/>
      </a:lt1>
      <a:dk2>
        <a:srgbClr val="424242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2448</Words>
  <Application>Microsoft Office PowerPoint</Application>
  <PresentationFormat>宽屏</PresentationFormat>
  <Paragraphs>697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Adobe Gurmukhi</vt:lpstr>
      <vt:lpstr>FontAwesome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2015-02-03T13:50:00Z</dcterms:created>
  <dcterms:modified xsi:type="dcterms:W3CDTF">2023-01-10T05:37:43Z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B855E7BE25564D9A8E4EE092352EAC08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