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3" r:id="rId3"/>
    <p:sldId id="259" r:id="rId4"/>
    <p:sldId id="267" r:id="rId5"/>
    <p:sldId id="264" r:id="rId6"/>
    <p:sldId id="266" r:id="rId7"/>
    <p:sldId id="265" r:id="rId8"/>
    <p:sldId id="268" r:id="rId9"/>
    <p:sldId id="260" r:id="rId10"/>
    <p:sldId id="269" r:id="rId11"/>
    <p:sldId id="270" r:id="rId12"/>
    <p:sldId id="271" r:id="rId13"/>
    <p:sldId id="272" r:id="rId14"/>
    <p:sldId id="273" r:id="rId15"/>
    <p:sldId id="261" r:id="rId16"/>
    <p:sldId id="274" r:id="rId17"/>
    <p:sldId id="275" r:id="rId18"/>
    <p:sldId id="276" r:id="rId19"/>
    <p:sldId id="277" r:id="rId20"/>
    <p:sldId id="262" r:id="rId21"/>
    <p:sldId id="278" r:id="rId22"/>
    <p:sldId id="279" r:id="rId23"/>
    <p:sldId id="280" r:id="rId24"/>
    <p:sldId id="281" r:id="rId25"/>
    <p:sldId id="282" r:id="rId26"/>
    <p:sldId id="25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955"/>
    <a:srgbClr val="2A3643"/>
    <a:srgbClr val="2D3844"/>
    <a:srgbClr val="293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989" autoAdjust="0"/>
  </p:normalViewPr>
  <p:slideViewPr>
    <p:cSldViewPr snapToGrid="0" showGuides="1">
      <p:cViewPr varScale="1">
        <p:scale>
          <a:sx n="67" d="100"/>
          <a:sy n="67" d="100"/>
        </p:scale>
        <p:origin x="8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1ADFE-618B-40CD-9504-EC9413ABAC3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A26BC-A026-42E6-951F-295BB6629A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A26BC-A026-42E6-951F-295BB6629AD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7863-6096-43E4-BAE1-D56F795863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E7B-8DE4-47E8-B482-2126742DF7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7863-6096-43E4-BAE1-D56F795863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E7B-8DE4-47E8-B482-2126742DF7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7863-6096-43E4-BAE1-D56F795863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E7B-8DE4-47E8-B482-2126742DF7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7863-6096-43E4-BAE1-D56F795863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E7B-8DE4-47E8-B482-2126742DF7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7863-6096-43E4-BAE1-D56F795863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E7B-8DE4-47E8-B482-2126742DF7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7863-6096-43E4-BAE1-D56F795863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E7B-8DE4-47E8-B482-2126742DF7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7863-6096-43E4-BAE1-D56F795863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E7B-8DE4-47E8-B482-2126742DF7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7863-6096-43E4-BAE1-D56F795863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E7B-8DE4-47E8-B482-2126742DF7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7863-6096-43E4-BAE1-D56F795863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E7B-8DE4-47E8-B482-2126742DF7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7863-6096-43E4-BAE1-D56F795863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E7B-8DE4-47E8-B482-2126742DF7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7863-6096-43E4-BAE1-D56F795863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45E7B-8DE4-47E8-B482-2126742DF7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1046480" y="380521"/>
            <a:ext cx="10099040" cy="5994859"/>
            <a:chOff x="1046480" y="380521"/>
            <a:chExt cx="10099040" cy="5994859"/>
          </a:xfrm>
        </p:grpSpPr>
        <p:grpSp>
          <p:nvGrpSpPr>
            <p:cNvPr id="24" name="组合 23"/>
            <p:cNvGrpSpPr/>
            <p:nvPr/>
          </p:nvGrpSpPr>
          <p:grpSpPr>
            <a:xfrm>
              <a:off x="1046480" y="629920"/>
              <a:ext cx="10099040" cy="5745460"/>
              <a:chOff x="1046480" y="629920"/>
              <a:chExt cx="10099040" cy="574546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046480" y="629920"/>
                <a:ext cx="10099040" cy="5628277"/>
              </a:xfrm>
              <a:prstGeom prst="rect">
                <a:avLst/>
              </a:prstGeom>
              <a:solidFill>
                <a:srgbClr val="293646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198880" y="4714240"/>
                <a:ext cx="9804400" cy="1391920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229360" y="5852160"/>
                <a:ext cx="2072640" cy="523220"/>
              </a:xfrm>
              <a:prstGeom prst="rect">
                <a:avLst/>
              </a:prstGeom>
              <a:solidFill>
                <a:srgbClr val="2A3643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spc="300" dirty="0">
                    <a:solidFill>
                      <a:schemeClr val="bg1"/>
                    </a:solidFill>
                    <a:cs typeface="+mn-ea"/>
                    <a:sym typeface="+mn-lt"/>
                  </a:rPr>
                  <a:t>February</a:t>
                </a:r>
                <a:endParaRPr lang="zh-CN" altLang="en-US" sz="2800" spc="3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885440" y="5047113"/>
                <a:ext cx="6431280" cy="702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00" b="1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点击这里输入您的文字内容</a:t>
                </a:r>
                <a:endParaRPr lang="en-US" altLang="zh-CN" sz="1400" b="1" spc="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400" b="1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点击这里输入您的文字内容点击这里输入您的文字内容</a:t>
                </a: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1946019" y="1383090"/>
                <a:ext cx="8314823" cy="2003725"/>
                <a:chOff x="1946019" y="1383090"/>
                <a:chExt cx="8314823" cy="2003725"/>
              </a:xfrm>
            </p:grpSpPr>
            <p:grpSp>
              <p:nvGrpSpPr>
                <p:cNvPr id="16" name="组合 15"/>
                <p:cNvGrpSpPr/>
                <p:nvPr/>
              </p:nvGrpSpPr>
              <p:grpSpPr>
                <a:xfrm>
                  <a:off x="1946019" y="1383090"/>
                  <a:ext cx="8314823" cy="1569660"/>
                  <a:chOff x="1946019" y="1383090"/>
                  <a:chExt cx="8314823" cy="1569660"/>
                </a:xfrm>
              </p:grpSpPr>
              <p:sp>
                <p:nvSpPr>
                  <p:cNvPr id="6" name="文本框 5"/>
                  <p:cNvSpPr txBox="1"/>
                  <p:nvPr/>
                </p:nvSpPr>
                <p:spPr>
                  <a:xfrm>
                    <a:off x="2809240" y="1383090"/>
                    <a:ext cx="6573520" cy="1569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9600" b="1" spc="2000" dirty="0">
                        <a:solidFill>
                          <a:schemeClr val="bg1"/>
                        </a:solidFill>
                        <a:cs typeface="+mn-ea"/>
                        <a:sym typeface="+mn-lt"/>
                      </a:rPr>
                      <a:t>二月你好</a:t>
                    </a:r>
                  </a:p>
                </p:txBody>
              </p:sp>
              <p:grpSp>
                <p:nvGrpSpPr>
                  <p:cNvPr id="15" name="组合 14"/>
                  <p:cNvGrpSpPr/>
                  <p:nvPr/>
                </p:nvGrpSpPr>
                <p:grpSpPr>
                  <a:xfrm>
                    <a:off x="1946019" y="1395739"/>
                    <a:ext cx="8314823" cy="1546851"/>
                    <a:chOff x="1844419" y="1395739"/>
                    <a:chExt cx="8314823" cy="1546851"/>
                  </a:xfrm>
                </p:grpSpPr>
                <p:sp>
                  <p:nvSpPr>
                    <p:cNvPr id="13" name="rose-outline-variant-with-leaves-and-vines-design_30258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1503660" y="1759307"/>
                      <a:ext cx="1524042" cy="842523"/>
                    </a:xfrm>
                    <a:custGeom>
                      <a:avLst/>
                      <a:gdLst>
                        <a:gd name="T0" fmla="*/ 2808 w 3423"/>
                        <a:gd name="T1" fmla="*/ 1143 h 1895"/>
                        <a:gd name="T2" fmla="*/ 2613 w 3423"/>
                        <a:gd name="T3" fmla="*/ 1015 h 1895"/>
                        <a:gd name="T4" fmla="*/ 2755 w 3423"/>
                        <a:gd name="T5" fmla="*/ 1183 h 1895"/>
                        <a:gd name="T6" fmla="*/ 2333 w 3423"/>
                        <a:gd name="T7" fmla="*/ 1570 h 1895"/>
                        <a:gd name="T8" fmla="*/ 2610 w 3423"/>
                        <a:gd name="T9" fmla="*/ 321 h 1895"/>
                        <a:gd name="T10" fmla="*/ 2303 w 3423"/>
                        <a:gd name="T11" fmla="*/ 246 h 1895"/>
                        <a:gd name="T12" fmla="*/ 2448 w 3423"/>
                        <a:gd name="T13" fmla="*/ 500 h 1895"/>
                        <a:gd name="T14" fmla="*/ 2136 w 3423"/>
                        <a:gd name="T15" fmla="*/ 1135 h 1895"/>
                        <a:gd name="T16" fmla="*/ 2064 w 3423"/>
                        <a:gd name="T17" fmla="*/ 1112 h 1895"/>
                        <a:gd name="T18" fmla="*/ 1973 w 3423"/>
                        <a:gd name="T19" fmla="*/ 929 h 1895"/>
                        <a:gd name="T20" fmla="*/ 1520 w 3423"/>
                        <a:gd name="T21" fmla="*/ 824 h 1895"/>
                        <a:gd name="T22" fmla="*/ 1844 w 3423"/>
                        <a:gd name="T23" fmla="*/ 1087 h 1895"/>
                        <a:gd name="T24" fmla="*/ 1500 w 3423"/>
                        <a:gd name="T25" fmla="*/ 702 h 1895"/>
                        <a:gd name="T26" fmla="*/ 1887 w 3423"/>
                        <a:gd name="T27" fmla="*/ 674 h 1895"/>
                        <a:gd name="T28" fmla="*/ 1790 w 3423"/>
                        <a:gd name="T29" fmla="*/ 703 h 1895"/>
                        <a:gd name="T30" fmla="*/ 1551 w 3423"/>
                        <a:gd name="T31" fmla="*/ 661 h 1895"/>
                        <a:gd name="T32" fmla="*/ 1875 w 3423"/>
                        <a:gd name="T33" fmla="*/ 570 h 1895"/>
                        <a:gd name="T34" fmla="*/ 1515 w 3423"/>
                        <a:gd name="T35" fmla="*/ 1132 h 1895"/>
                        <a:gd name="T36" fmla="*/ 1349 w 3423"/>
                        <a:gd name="T37" fmla="*/ 1113 h 1895"/>
                        <a:gd name="T38" fmla="*/ 1348 w 3423"/>
                        <a:gd name="T39" fmla="*/ 1096 h 1895"/>
                        <a:gd name="T40" fmla="*/ 1287 w 3423"/>
                        <a:gd name="T41" fmla="*/ 1136 h 1895"/>
                        <a:gd name="T42" fmla="*/ 965 w 3423"/>
                        <a:gd name="T43" fmla="*/ 499 h 1895"/>
                        <a:gd name="T44" fmla="*/ 1040 w 3423"/>
                        <a:gd name="T45" fmla="*/ 1 h 1895"/>
                        <a:gd name="T46" fmla="*/ 902 w 3423"/>
                        <a:gd name="T47" fmla="*/ 478 h 1895"/>
                        <a:gd name="T48" fmla="*/ 766 w 3423"/>
                        <a:gd name="T49" fmla="*/ 1513 h 1895"/>
                        <a:gd name="T50" fmla="*/ 674 w 3423"/>
                        <a:gd name="T51" fmla="*/ 1185 h 1895"/>
                        <a:gd name="T52" fmla="*/ 739 w 3423"/>
                        <a:gd name="T53" fmla="*/ 958 h 1895"/>
                        <a:gd name="T54" fmla="*/ 580 w 3423"/>
                        <a:gd name="T55" fmla="*/ 1372 h 1895"/>
                        <a:gd name="T56" fmla="*/ 52 w 3423"/>
                        <a:gd name="T57" fmla="*/ 1212 h 1895"/>
                        <a:gd name="T58" fmla="*/ 165 w 3423"/>
                        <a:gd name="T59" fmla="*/ 1452 h 1895"/>
                        <a:gd name="T60" fmla="*/ 547 w 3423"/>
                        <a:gd name="T61" fmla="*/ 1430 h 1895"/>
                        <a:gd name="T62" fmla="*/ 421 w 3423"/>
                        <a:gd name="T63" fmla="*/ 1403 h 1895"/>
                        <a:gd name="T64" fmla="*/ 309 w 3423"/>
                        <a:gd name="T65" fmla="*/ 1851 h 1895"/>
                        <a:gd name="T66" fmla="*/ 775 w 3423"/>
                        <a:gd name="T67" fmla="*/ 1596 h 1895"/>
                        <a:gd name="T68" fmla="*/ 1322 w 3423"/>
                        <a:gd name="T69" fmla="*/ 1474 h 1895"/>
                        <a:gd name="T70" fmla="*/ 2095 w 3423"/>
                        <a:gd name="T71" fmla="*/ 1473 h 1895"/>
                        <a:gd name="T72" fmla="*/ 2633 w 3423"/>
                        <a:gd name="T73" fmla="*/ 1601 h 1895"/>
                        <a:gd name="T74" fmla="*/ 2982 w 3423"/>
                        <a:gd name="T75" fmla="*/ 1764 h 1895"/>
                        <a:gd name="T76" fmla="*/ 3133 w 3423"/>
                        <a:gd name="T77" fmla="*/ 1473 h 1895"/>
                        <a:gd name="T78" fmla="*/ 2857 w 3423"/>
                        <a:gd name="T79" fmla="*/ 1447 h 1895"/>
                        <a:gd name="T80" fmla="*/ 3234 w 3423"/>
                        <a:gd name="T81" fmla="*/ 1441 h 1895"/>
                        <a:gd name="T82" fmla="*/ 3052 w 3423"/>
                        <a:gd name="T83" fmla="*/ 1296 h 1895"/>
                        <a:gd name="T84" fmla="*/ 2762 w 3423"/>
                        <a:gd name="T85" fmla="*/ 1097 h 1895"/>
                        <a:gd name="T86" fmla="*/ 2702 w 3423"/>
                        <a:gd name="T87" fmla="*/ 1022 h 1895"/>
                        <a:gd name="T88" fmla="*/ 656 w 3423"/>
                        <a:gd name="T89" fmla="*/ 1057 h 1895"/>
                        <a:gd name="T90" fmla="*/ 756 w 3423"/>
                        <a:gd name="T91" fmla="*/ 1086 h 1895"/>
                        <a:gd name="T92" fmla="*/ 423 w 3423"/>
                        <a:gd name="T93" fmla="*/ 1700 h 1895"/>
                        <a:gd name="T94" fmla="*/ 449 w 3423"/>
                        <a:gd name="T95" fmla="*/ 1483 h 1895"/>
                        <a:gd name="T96" fmla="*/ 376 w 3423"/>
                        <a:gd name="T97" fmla="*/ 1651 h 1895"/>
                        <a:gd name="T98" fmla="*/ 560 w 3423"/>
                        <a:gd name="T99" fmla="*/ 1599 h 1895"/>
                        <a:gd name="T100" fmla="*/ 1580 w 3423"/>
                        <a:gd name="T101" fmla="*/ 1452 h 1895"/>
                        <a:gd name="T102" fmla="*/ 2045 w 3423"/>
                        <a:gd name="T103" fmla="*/ 1275 h 1895"/>
                        <a:gd name="T104" fmla="*/ 2932 w 3423"/>
                        <a:gd name="T105" fmla="*/ 1539 h 1895"/>
                        <a:gd name="T106" fmla="*/ 3075 w 3423"/>
                        <a:gd name="T107" fmla="*/ 1599 h 1895"/>
                        <a:gd name="T108" fmla="*/ 3080 w 3423"/>
                        <a:gd name="T109" fmla="*/ 1513 h 1895"/>
                        <a:gd name="T110" fmla="*/ 2923 w 3423"/>
                        <a:gd name="T111" fmla="*/ 1538 h 18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3423" h="1895">
                          <a:moveTo>
                            <a:pt x="3398" y="1151"/>
                          </a:moveTo>
                          <a:cubicBezTo>
                            <a:pt x="3229" y="1078"/>
                            <a:pt x="3094" y="1179"/>
                            <a:pt x="2938" y="1296"/>
                          </a:cubicBezTo>
                          <a:cubicBezTo>
                            <a:pt x="2906" y="1320"/>
                            <a:pt x="2875" y="1346"/>
                            <a:pt x="2843" y="1372"/>
                          </a:cubicBezTo>
                          <a:cubicBezTo>
                            <a:pt x="2865" y="1295"/>
                            <a:pt x="2855" y="1217"/>
                            <a:pt x="2808" y="1143"/>
                          </a:cubicBezTo>
                          <a:cubicBezTo>
                            <a:pt x="2812" y="1138"/>
                            <a:pt x="2817" y="1134"/>
                            <a:pt x="2820" y="1129"/>
                          </a:cubicBezTo>
                          <a:cubicBezTo>
                            <a:pt x="2836" y="1101"/>
                            <a:pt x="2839" y="1069"/>
                            <a:pt x="2831" y="1039"/>
                          </a:cubicBezTo>
                          <a:cubicBezTo>
                            <a:pt x="2813" y="978"/>
                            <a:pt x="2746" y="940"/>
                            <a:pt x="2684" y="958"/>
                          </a:cubicBezTo>
                          <a:cubicBezTo>
                            <a:pt x="2653" y="966"/>
                            <a:pt x="2628" y="987"/>
                            <a:pt x="2613" y="1015"/>
                          </a:cubicBezTo>
                          <a:cubicBezTo>
                            <a:pt x="2598" y="1042"/>
                            <a:pt x="2594" y="1074"/>
                            <a:pt x="2603" y="1105"/>
                          </a:cubicBezTo>
                          <a:cubicBezTo>
                            <a:pt x="2617" y="1155"/>
                            <a:pt x="2664" y="1190"/>
                            <a:pt x="2716" y="1190"/>
                          </a:cubicBezTo>
                          <a:cubicBezTo>
                            <a:pt x="2728" y="1190"/>
                            <a:pt x="2739" y="1188"/>
                            <a:pt x="2749" y="1185"/>
                          </a:cubicBezTo>
                          <a:cubicBezTo>
                            <a:pt x="2751" y="1185"/>
                            <a:pt x="2753" y="1183"/>
                            <a:pt x="2755" y="1183"/>
                          </a:cubicBezTo>
                          <a:cubicBezTo>
                            <a:pt x="2815" y="1284"/>
                            <a:pt x="2792" y="1392"/>
                            <a:pt x="2689" y="1492"/>
                          </a:cubicBezTo>
                          <a:cubicBezTo>
                            <a:pt x="2681" y="1497"/>
                            <a:pt x="2673" y="1503"/>
                            <a:pt x="2665" y="1508"/>
                          </a:cubicBezTo>
                          <a:cubicBezTo>
                            <a:pt x="2662" y="1510"/>
                            <a:pt x="2660" y="1511"/>
                            <a:pt x="2657" y="1513"/>
                          </a:cubicBezTo>
                          <a:cubicBezTo>
                            <a:pt x="2562" y="1571"/>
                            <a:pt x="2459" y="1603"/>
                            <a:pt x="2333" y="1570"/>
                          </a:cubicBezTo>
                          <a:cubicBezTo>
                            <a:pt x="2259" y="1550"/>
                            <a:pt x="2199" y="1505"/>
                            <a:pt x="2160" y="1443"/>
                          </a:cubicBezTo>
                          <a:cubicBezTo>
                            <a:pt x="2317" y="1360"/>
                            <a:pt x="2440" y="1226"/>
                            <a:pt x="2509" y="1060"/>
                          </a:cubicBezTo>
                          <a:cubicBezTo>
                            <a:pt x="2587" y="872"/>
                            <a:pt x="2587" y="666"/>
                            <a:pt x="2510" y="478"/>
                          </a:cubicBezTo>
                          <a:cubicBezTo>
                            <a:pt x="2565" y="460"/>
                            <a:pt x="2626" y="431"/>
                            <a:pt x="2610" y="321"/>
                          </a:cubicBezTo>
                          <a:cubicBezTo>
                            <a:pt x="2603" y="272"/>
                            <a:pt x="2560" y="233"/>
                            <a:pt x="2614" y="94"/>
                          </a:cubicBezTo>
                          <a:cubicBezTo>
                            <a:pt x="2614" y="94"/>
                            <a:pt x="2522" y="105"/>
                            <a:pt x="2463" y="190"/>
                          </a:cubicBezTo>
                          <a:cubicBezTo>
                            <a:pt x="2434" y="107"/>
                            <a:pt x="2366" y="92"/>
                            <a:pt x="2373" y="0"/>
                          </a:cubicBezTo>
                          <a:cubicBezTo>
                            <a:pt x="2373" y="0"/>
                            <a:pt x="2215" y="89"/>
                            <a:pt x="2303" y="246"/>
                          </a:cubicBezTo>
                          <a:cubicBezTo>
                            <a:pt x="2203" y="212"/>
                            <a:pt x="2121" y="260"/>
                            <a:pt x="2121" y="260"/>
                          </a:cubicBezTo>
                          <a:cubicBezTo>
                            <a:pt x="2248" y="338"/>
                            <a:pt x="2237" y="395"/>
                            <a:pt x="2261" y="438"/>
                          </a:cubicBezTo>
                          <a:cubicBezTo>
                            <a:pt x="2319" y="543"/>
                            <a:pt x="2391" y="520"/>
                            <a:pt x="2448" y="499"/>
                          </a:cubicBezTo>
                          <a:cubicBezTo>
                            <a:pt x="2448" y="499"/>
                            <a:pt x="2448" y="500"/>
                            <a:pt x="2448" y="500"/>
                          </a:cubicBezTo>
                          <a:cubicBezTo>
                            <a:pt x="2519" y="673"/>
                            <a:pt x="2519" y="862"/>
                            <a:pt x="2447" y="1034"/>
                          </a:cubicBezTo>
                          <a:cubicBezTo>
                            <a:pt x="2385" y="1185"/>
                            <a:pt x="2274" y="1307"/>
                            <a:pt x="2131" y="1383"/>
                          </a:cubicBezTo>
                          <a:cubicBezTo>
                            <a:pt x="2104" y="1306"/>
                            <a:pt x="2104" y="1219"/>
                            <a:pt x="2136" y="1136"/>
                          </a:cubicBezTo>
                          <a:lnTo>
                            <a:pt x="2136" y="1135"/>
                          </a:lnTo>
                          <a:cubicBezTo>
                            <a:pt x="2194" y="1147"/>
                            <a:pt x="2288" y="1141"/>
                            <a:pt x="2275" y="976"/>
                          </a:cubicBezTo>
                          <a:cubicBezTo>
                            <a:pt x="2272" y="941"/>
                            <a:pt x="2263" y="867"/>
                            <a:pt x="2297" y="796"/>
                          </a:cubicBezTo>
                          <a:cubicBezTo>
                            <a:pt x="2297" y="796"/>
                            <a:pt x="1940" y="925"/>
                            <a:pt x="2075" y="1099"/>
                          </a:cubicBezTo>
                          <a:cubicBezTo>
                            <a:pt x="2071" y="1102"/>
                            <a:pt x="2066" y="1107"/>
                            <a:pt x="2064" y="1112"/>
                          </a:cubicBezTo>
                          <a:cubicBezTo>
                            <a:pt x="2002" y="1263"/>
                            <a:pt x="1880" y="1371"/>
                            <a:pt x="1737" y="1421"/>
                          </a:cubicBezTo>
                          <a:lnTo>
                            <a:pt x="1737" y="1210"/>
                          </a:lnTo>
                          <a:cubicBezTo>
                            <a:pt x="1795" y="1202"/>
                            <a:pt x="1849" y="1177"/>
                            <a:pt x="1892" y="1133"/>
                          </a:cubicBezTo>
                          <a:cubicBezTo>
                            <a:pt x="1945" y="1080"/>
                            <a:pt x="1974" y="1007"/>
                            <a:pt x="1973" y="929"/>
                          </a:cubicBezTo>
                          <a:lnTo>
                            <a:pt x="1972" y="790"/>
                          </a:lnTo>
                          <a:lnTo>
                            <a:pt x="1926" y="810"/>
                          </a:lnTo>
                          <a:cubicBezTo>
                            <a:pt x="1924" y="811"/>
                            <a:pt x="1701" y="906"/>
                            <a:pt x="1566" y="815"/>
                          </a:cubicBezTo>
                          <a:cubicBezTo>
                            <a:pt x="1551" y="805"/>
                            <a:pt x="1530" y="809"/>
                            <a:pt x="1520" y="824"/>
                          </a:cubicBezTo>
                          <a:cubicBezTo>
                            <a:pt x="1510" y="839"/>
                            <a:pt x="1514" y="860"/>
                            <a:pt x="1529" y="870"/>
                          </a:cubicBezTo>
                          <a:cubicBezTo>
                            <a:pt x="1654" y="954"/>
                            <a:pt x="1825" y="915"/>
                            <a:pt x="1907" y="888"/>
                          </a:cubicBezTo>
                          <a:lnTo>
                            <a:pt x="1907" y="930"/>
                          </a:lnTo>
                          <a:cubicBezTo>
                            <a:pt x="1907" y="990"/>
                            <a:pt x="1885" y="1046"/>
                            <a:pt x="1844" y="1087"/>
                          </a:cubicBezTo>
                          <a:cubicBezTo>
                            <a:pt x="1807" y="1125"/>
                            <a:pt x="1758" y="1146"/>
                            <a:pt x="1706" y="1147"/>
                          </a:cubicBezTo>
                          <a:cubicBezTo>
                            <a:pt x="1655" y="1148"/>
                            <a:pt x="1601" y="1125"/>
                            <a:pt x="1563" y="1086"/>
                          </a:cubicBezTo>
                          <a:cubicBezTo>
                            <a:pt x="1524" y="1045"/>
                            <a:pt x="1502" y="991"/>
                            <a:pt x="1501" y="933"/>
                          </a:cubicBezTo>
                          <a:lnTo>
                            <a:pt x="1500" y="702"/>
                          </a:lnTo>
                          <a:cubicBezTo>
                            <a:pt x="1499" y="656"/>
                            <a:pt x="1588" y="604"/>
                            <a:pt x="1716" y="603"/>
                          </a:cubicBezTo>
                          <a:cubicBezTo>
                            <a:pt x="1717" y="603"/>
                            <a:pt x="1718" y="603"/>
                            <a:pt x="1719" y="603"/>
                          </a:cubicBezTo>
                          <a:cubicBezTo>
                            <a:pt x="1767" y="603"/>
                            <a:pt x="1812" y="612"/>
                            <a:pt x="1845" y="629"/>
                          </a:cubicBezTo>
                          <a:cubicBezTo>
                            <a:pt x="1871" y="642"/>
                            <a:pt x="1886" y="659"/>
                            <a:pt x="1887" y="674"/>
                          </a:cubicBezTo>
                          <a:cubicBezTo>
                            <a:pt x="1883" y="691"/>
                            <a:pt x="1806" y="736"/>
                            <a:pt x="1720" y="736"/>
                          </a:cubicBezTo>
                          <a:cubicBezTo>
                            <a:pt x="1656" y="735"/>
                            <a:pt x="1598" y="721"/>
                            <a:pt x="1591" y="717"/>
                          </a:cubicBezTo>
                          <a:cubicBezTo>
                            <a:pt x="1595" y="705"/>
                            <a:pt x="1637" y="676"/>
                            <a:pt x="1710" y="677"/>
                          </a:cubicBezTo>
                          <a:cubicBezTo>
                            <a:pt x="1754" y="679"/>
                            <a:pt x="1780" y="691"/>
                            <a:pt x="1790" y="703"/>
                          </a:cubicBezTo>
                          <a:cubicBezTo>
                            <a:pt x="1802" y="717"/>
                            <a:pt x="1823" y="718"/>
                            <a:pt x="1837" y="706"/>
                          </a:cubicBezTo>
                          <a:cubicBezTo>
                            <a:pt x="1850" y="694"/>
                            <a:pt x="1852" y="673"/>
                            <a:pt x="1840" y="659"/>
                          </a:cubicBezTo>
                          <a:cubicBezTo>
                            <a:pt x="1814" y="630"/>
                            <a:pt x="1769" y="613"/>
                            <a:pt x="1712" y="611"/>
                          </a:cubicBezTo>
                          <a:cubicBezTo>
                            <a:pt x="1647" y="608"/>
                            <a:pt x="1586" y="627"/>
                            <a:pt x="1551" y="661"/>
                          </a:cubicBezTo>
                          <a:cubicBezTo>
                            <a:pt x="1534" y="678"/>
                            <a:pt x="1524" y="697"/>
                            <a:pt x="1525" y="716"/>
                          </a:cubicBezTo>
                          <a:cubicBezTo>
                            <a:pt x="1525" y="802"/>
                            <a:pt x="1699" y="802"/>
                            <a:pt x="1720" y="803"/>
                          </a:cubicBezTo>
                          <a:cubicBezTo>
                            <a:pt x="1816" y="802"/>
                            <a:pt x="1954" y="751"/>
                            <a:pt x="1953" y="674"/>
                          </a:cubicBezTo>
                          <a:cubicBezTo>
                            <a:pt x="1953" y="632"/>
                            <a:pt x="1925" y="595"/>
                            <a:pt x="1875" y="570"/>
                          </a:cubicBezTo>
                          <a:cubicBezTo>
                            <a:pt x="1832" y="547"/>
                            <a:pt x="1775" y="534"/>
                            <a:pt x="1716" y="536"/>
                          </a:cubicBezTo>
                          <a:cubicBezTo>
                            <a:pt x="1554" y="538"/>
                            <a:pt x="1432" y="609"/>
                            <a:pt x="1433" y="702"/>
                          </a:cubicBezTo>
                          <a:lnTo>
                            <a:pt x="1435" y="934"/>
                          </a:lnTo>
                          <a:cubicBezTo>
                            <a:pt x="1436" y="1009"/>
                            <a:pt x="1464" y="1079"/>
                            <a:pt x="1515" y="1132"/>
                          </a:cubicBezTo>
                          <a:cubicBezTo>
                            <a:pt x="1558" y="1176"/>
                            <a:pt x="1612" y="1202"/>
                            <a:pt x="1670" y="1210"/>
                          </a:cubicBezTo>
                          <a:lnTo>
                            <a:pt x="1670" y="1420"/>
                          </a:lnTo>
                          <a:cubicBezTo>
                            <a:pt x="1662" y="1417"/>
                            <a:pt x="1655" y="1415"/>
                            <a:pt x="1647" y="1411"/>
                          </a:cubicBezTo>
                          <a:cubicBezTo>
                            <a:pt x="1511" y="1355"/>
                            <a:pt x="1406" y="1249"/>
                            <a:pt x="1349" y="1113"/>
                          </a:cubicBezTo>
                          <a:cubicBezTo>
                            <a:pt x="1349" y="1113"/>
                            <a:pt x="1349" y="1112"/>
                            <a:pt x="1349" y="1112"/>
                          </a:cubicBezTo>
                          <a:cubicBezTo>
                            <a:pt x="1348" y="1109"/>
                            <a:pt x="1346" y="1106"/>
                            <a:pt x="1344" y="1103"/>
                          </a:cubicBezTo>
                          <a:cubicBezTo>
                            <a:pt x="1346" y="1102"/>
                            <a:pt x="1348" y="1101"/>
                            <a:pt x="1348" y="1101"/>
                          </a:cubicBezTo>
                          <a:lnTo>
                            <a:pt x="1348" y="1096"/>
                          </a:lnTo>
                          <a:cubicBezTo>
                            <a:pt x="1484" y="877"/>
                            <a:pt x="1076" y="827"/>
                            <a:pt x="1076" y="827"/>
                          </a:cubicBezTo>
                          <a:cubicBezTo>
                            <a:pt x="1125" y="889"/>
                            <a:pt x="1133" y="964"/>
                            <a:pt x="1138" y="998"/>
                          </a:cubicBezTo>
                          <a:cubicBezTo>
                            <a:pt x="1159" y="1141"/>
                            <a:pt x="1232" y="1148"/>
                            <a:pt x="1286" y="1131"/>
                          </a:cubicBezTo>
                          <a:cubicBezTo>
                            <a:pt x="1286" y="1133"/>
                            <a:pt x="1286" y="1134"/>
                            <a:pt x="1287" y="1136"/>
                          </a:cubicBezTo>
                          <a:cubicBezTo>
                            <a:pt x="1319" y="1220"/>
                            <a:pt x="1319" y="1309"/>
                            <a:pt x="1290" y="1387"/>
                          </a:cubicBezTo>
                          <a:cubicBezTo>
                            <a:pt x="1144" y="1312"/>
                            <a:pt x="1029" y="1189"/>
                            <a:pt x="965" y="1035"/>
                          </a:cubicBezTo>
                          <a:cubicBezTo>
                            <a:pt x="894" y="863"/>
                            <a:pt x="894" y="673"/>
                            <a:pt x="965" y="501"/>
                          </a:cubicBezTo>
                          <a:cubicBezTo>
                            <a:pt x="965" y="500"/>
                            <a:pt x="965" y="500"/>
                            <a:pt x="965" y="499"/>
                          </a:cubicBezTo>
                          <a:cubicBezTo>
                            <a:pt x="1021" y="520"/>
                            <a:pt x="1093" y="543"/>
                            <a:pt x="1151" y="439"/>
                          </a:cubicBezTo>
                          <a:cubicBezTo>
                            <a:pt x="1175" y="395"/>
                            <a:pt x="1164" y="338"/>
                            <a:pt x="1292" y="260"/>
                          </a:cubicBezTo>
                          <a:cubicBezTo>
                            <a:pt x="1292" y="260"/>
                            <a:pt x="1209" y="212"/>
                            <a:pt x="1109" y="247"/>
                          </a:cubicBezTo>
                          <a:cubicBezTo>
                            <a:pt x="1198" y="89"/>
                            <a:pt x="1040" y="1"/>
                            <a:pt x="1040" y="1"/>
                          </a:cubicBezTo>
                          <a:cubicBezTo>
                            <a:pt x="1047" y="92"/>
                            <a:pt x="979" y="107"/>
                            <a:pt x="950" y="191"/>
                          </a:cubicBezTo>
                          <a:cubicBezTo>
                            <a:pt x="891" y="106"/>
                            <a:pt x="799" y="94"/>
                            <a:pt x="799" y="94"/>
                          </a:cubicBezTo>
                          <a:cubicBezTo>
                            <a:pt x="853" y="233"/>
                            <a:pt x="809" y="272"/>
                            <a:pt x="802" y="321"/>
                          </a:cubicBezTo>
                          <a:cubicBezTo>
                            <a:pt x="786" y="431"/>
                            <a:pt x="847" y="461"/>
                            <a:pt x="902" y="478"/>
                          </a:cubicBezTo>
                          <a:cubicBezTo>
                            <a:pt x="826" y="666"/>
                            <a:pt x="826" y="873"/>
                            <a:pt x="904" y="1060"/>
                          </a:cubicBezTo>
                          <a:cubicBezTo>
                            <a:pt x="974" y="1229"/>
                            <a:pt x="1100" y="1364"/>
                            <a:pt x="1261" y="1446"/>
                          </a:cubicBezTo>
                          <a:cubicBezTo>
                            <a:pt x="1221" y="1506"/>
                            <a:pt x="1163" y="1550"/>
                            <a:pt x="1090" y="1570"/>
                          </a:cubicBezTo>
                          <a:cubicBezTo>
                            <a:pt x="964" y="1603"/>
                            <a:pt x="861" y="1571"/>
                            <a:pt x="766" y="1513"/>
                          </a:cubicBezTo>
                          <a:cubicBezTo>
                            <a:pt x="763" y="1511"/>
                            <a:pt x="761" y="1510"/>
                            <a:pt x="758" y="1508"/>
                          </a:cubicBezTo>
                          <a:cubicBezTo>
                            <a:pt x="750" y="1503"/>
                            <a:pt x="742" y="1497"/>
                            <a:pt x="734" y="1492"/>
                          </a:cubicBezTo>
                          <a:cubicBezTo>
                            <a:pt x="631" y="1393"/>
                            <a:pt x="609" y="1284"/>
                            <a:pt x="669" y="1183"/>
                          </a:cubicBezTo>
                          <a:cubicBezTo>
                            <a:pt x="670" y="1183"/>
                            <a:pt x="672" y="1185"/>
                            <a:pt x="674" y="1185"/>
                          </a:cubicBezTo>
                          <a:cubicBezTo>
                            <a:pt x="685" y="1189"/>
                            <a:pt x="696" y="1190"/>
                            <a:pt x="707" y="1190"/>
                          </a:cubicBezTo>
                          <a:cubicBezTo>
                            <a:pt x="759" y="1190"/>
                            <a:pt x="806" y="1155"/>
                            <a:pt x="820" y="1105"/>
                          </a:cubicBezTo>
                          <a:cubicBezTo>
                            <a:pt x="829" y="1074"/>
                            <a:pt x="826" y="1042"/>
                            <a:pt x="810" y="1015"/>
                          </a:cubicBezTo>
                          <a:cubicBezTo>
                            <a:pt x="795" y="987"/>
                            <a:pt x="770" y="967"/>
                            <a:pt x="739" y="958"/>
                          </a:cubicBezTo>
                          <a:cubicBezTo>
                            <a:pt x="678" y="940"/>
                            <a:pt x="610" y="978"/>
                            <a:pt x="593" y="1039"/>
                          </a:cubicBezTo>
                          <a:cubicBezTo>
                            <a:pt x="584" y="1069"/>
                            <a:pt x="588" y="1101"/>
                            <a:pt x="603" y="1129"/>
                          </a:cubicBezTo>
                          <a:cubicBezTo>
                            <a:pt x="606" y="1134"/>
                            <a:pt x="611" y="1138"/>
                            <a:pt x="615" y="1143"/>
                          </a:cubicBezTo>
                          <a:cubicBezTo>
                            <a:pt x="569" y="1217"/>
                            <a:pt x="558" y="1295"/>
                            <a:pt x="580" y="1372"/>
                          </a:cubicBezTo>
                          <a:cubicBezTo>
                            <a:pt x="549" y="1346"/>
                            <a:pt x="517" y="1319"/>
                            <a:pt x="485" y="1296"/>
                          </a:cubicBezTo>
                          <a:cubicBezTo>
                            <a:pt x="329" y="1179"/>
                            <a:pt x="194" y="1078"/>
                            <a:pt x="25" y="1151"/>
                          </a:cubicBezTo>
                          <a:cubicBezTo>
                            <a:pt x="8" y="1158"/>
                            <a:pt x="0" y="1178"/>
                            <a:pt x="8" y="1195"/>
                          </a:cubicBezTo>
                          <a:cubicBezTo>
                            <a:pt x="15" y="1211"/>
                            <a:pt x="35" y="1219"/>
                            <a:pt x="52" y="1212"/>
                          </a:cubicBezTo>
                          <a:cubicBezTo>
                            <a:pt x="159" y="1165"/>
                            <a:pt x="247" y="1207"/>
                            <a:pt x="371" y="1295"/>
                          </a:cubicBezTo>
                          <a:cubicBezTo>
                            <a:pt x="283" y="1290"/>
                            <a:pt x="203" y="1324"/>
                            <a:pt x="139" y="1397"/>
                          </a:cubicBezTo>
                          <a:cubicBezTo>
                            <a:pt x="127" y="1411"/>
                            <a:pt x="129" y="1432"/>
                            <a:pt x="143" y="1444"/>
                          </a:cubicBezTo>
                          <a:cubicBezTo>
                            <a:pt x="149" y="1449"/>
                            <a:pt x="157" y="1452"/>
                            <a:pt x="165" y="1452"/>
                          </a:cubicBezTo>
                          <a:cubicBezTo>
                            <a:pt x="174" y="1452"/>
                            <a:pt x="183" y="1448"/>
                            <a:pt x="190" y="1441"/>
                          </a:cubicBezTo>
                          <a:cubicBezTo>
                            <a:pt x="275" y="1341"/>
                            <a:pt x="396" y="1334"/>
                            <a:pt x="529" y="1418"/>
                          </a:cubicBezTo>
                          <a:cubicBezTo>
                            <a:pt x="531" y="1419"/>
                            <a:pt x="533" y="1420"/>
                            <a:pt x="535" y="1420"/>
                          </a:cubicBezTo>
                          <a:cubicBezTo>
                            <a:pt x="539" y="1424"/>
                            <a:pt x="543" y="1427"/>
                            <a:pt x="547" y="1430"/>
                          </a:cubicBezTo>
                          <a:cubicBezTo>
                            <a:pt x="553" y="1435"/>
                            <a:pt x="560" y="1441"/>
                            <a:pt x="567" y="1446"/>
                          </a:cubicBezTo>
                          <a:cubicBezTo>
                            <a:pt x="548" y="1448"/>
                            <a:pt x="529" y="1451"/>
                            <a:pt x="510" y="1457"/>
                          </a:cubicBezTo>
                          <a:cubicBezTo>
                            <a:pt x="507" y="1452"/>
                            <a:pt x="505" y="1446"/>
                            <a:pt x="501" y="1441"/>
                          </a:cubicBezTo>
                          <a:cubicBezTo>
                            <a:pt x="480" y="1415"/>
                            <a:pt x="445" y="1405"/>
                            <a:pt x="421" y="1403"/>
                          </a:cubicBezTo>
                          <a:cubicBezTo>
                            <a:pt x="366" y="1407"/>
                            <a:pt x="322" y="1431"/>
                            <a:pt x="290" y="1473"/>
                          </a:cubicBezTo>
                          <a:cubicBezTo>
                            <a:pt x="201" y="1592"/>
                            <a:pt x="251" y="1825"/>
                            <a:pt x="253" y="1835"/>
                          </a:cubicBezTo>
                          <a:lnTo>
                            <a:pt x="266" y="1894"/>
                          </a:lnTo>
                          <a:lnTo>
                            <a:pt x="309" y="1851"/>
                          </a:lnTo>
                          <a:cubicBezTo>
                            <a:pt x="366" y="1794"/>
                            <a:pt x="403" y="1775"/>
                            <a:pt x="442" y="1764"/>
                          </a:cubicBezTo>
                          <a:cubicBezTo>
                            <a:pt x="542" y="1734"/>
                            <a:pt x="631" y="1700"/>
                            <a:pt x="626" y="1595"/>
                          </a:cubicBezTo>
                          <a:cubicBezTo>
                            <a:pt x="625" y="1559"/>
                            <a:pt x="613" y="1534"/>
                            <a:pt x="596" y="1514"/>
                          </a:cubicBezTo>
                          <a:cubicBezTo>
                            <a:pt x="651" y="1521"/>
                            <a:pt x="709" y="1554"/>
                            <a:pt x="775" y="1596"/>
                          </a:cubicBezTo>
                          <a:cubicBezTo>
                            <a:pt x="780" y="1599"/>
                            <a:pt x="786" y="1601"/>
                            <a:pt x="791" y="1601"/>
                          </a:cubicBezTo>
                          <a:cubicBezTo>
                            <a:pt x="852" y="1630"/>
                            <a:pt x="918" y="1650"/>
                            <a:pt x="990" y="1650"/>
                          </a:cubicBezTo>
                          <a:cubicBezTo>
                            <a:pt x="1027" y="1650"/>
                            <a:pt x="1066" y="1644"/>
                            <a:pt x="1107" y="1634"/>
                          </a:cubicBezTo>
                          <a:cubicBezTo>
                            <a:pt x="1199" y="1609"/>
                            <a:pt x="1273" y="1552"/>
                            <a:pt x="1322" y="1474"/>
                          </a:cubicBezTo>
                          <a:cubicBezTo>
                            <a:pt x="1398" y="1505"/>
                            <a:pt x="1476" y="1520"/>
                            <a:pt x="1553" y="1520"/>
                          </a:cubicBezTo>
                          <a:cubicBezTo>
                            <a:pt x="1606" y="1520"/>
                            <a:pt x="1657" y="1512"/>
                            <a:pt x="1707" y="1499"/>
                          </a:cubicBezTo>
                          <a:cubicBezTo>
                            <a:pt x="1757" y="1512"/>
                            <a:pt x="1808" y="1520"/>
                            <a:pt x="1860" y="1520"/>
                          </a:cubicBezTo>
                          <a:cubicBezTo>
                            <a:pt x="1938" y="1520"/>
                            <a:pt x="2018" y="1505"/>
                            <a:pt x="2095" y="1473"/>
                          </a:cubicBezTo>
                          <a:cubicBezTo>
                            <a:pt x="2097" y="1472"/>
                            <a:pt x="2098" y="1472"/>
                            <a:pt x="2100" y="1471"/>
                          </a:cubicBezTo>
                          <a:cubicBezTo>
                            <a:pt x="2148" y="1551"/>
                            <a:pt x="2223" y="1609"/>
                            <a:pt x="2317" y="1634"/>
                          </a:cubicBezTo>
                          <a:cubicBezTo>
                            <a:pt x="2357" y="1645"/>
                            <a:pt x="2396" y="1650"/>
                            <a:pt x="2433" y="1650"/>
                          </a:cubicBezTo>
                          <a:cubicBezTo>
                            <a:pt x="2506" y="1650"/>
                            <a:pt x="2572" y="1631"/>
                            <a:pt x="2633" y="1601"/>
                          </a:cubicBezTo>
                          <a:cubicBezTo>
                            <a:pt x="2638" y="1601"/>
                            <a:pt x="2644" y="1600"/>
                            <a:pt x="2649" y="1597"/>
                          </a:cubicBezTo>
                          <a:cubicBezTo>
                            <a:pt x="2715" y="1554"/>
                            <a:pt x="2773" y="1522"/>
                            <a:pt x="2827" y="1514"/>
                          </a:cubicBezTo>
                          <a:cubicBezTo>
                            <a:pt x="2811" y="1534"/>
                            <a:pt x="2799" y="1559"/>
                            <a:pt x="2797" y="1596"/>
                          </a:cubicBezTo>
                          <a:cubicBezTo>
                            <a:pt x="2792" y="1700"/>
                            <a:pt x="2882" y="1735"/>
                            <a:pt x="2982" y="1764"/>
                          </a:cubicBezTo>
                          <a:cubicBezTo>
                            <a:pt x="3021" y="1775"/>
                            <a:pt x="3058" y="1794"/>
                            <a:pt x="3115" y="1852"/>
                          </a:cubicBezTo>
                          <a:lnTo>
                            <a:pt x="3158" y="1895"/>
                          </a:lnTo>
                          <a:lnTo>
                            <a:pt x="3171" y="1835"/>
                          </a:lnTo>
                          <a:cubicBezTo>
                            <a:pt x="3173" y="1826"/>
                            <a:pt x="3223" y="1592"/>
                            <a:pt x="3133" y="1473"/>
                          </a:cubicBezTo>
                          <a:cubicBezTo>
                            <a:pt x="3102" y="1431"/>
                            <a:pt x="3058" y="1408"/>
                            <a:pt x="2998" y="1404"/>
                          </a:cubicBezTo>
                          <a:cubicBezTo>
                            <a:pt x="2976" y="1404"/>
                            <a:pt x="2943" y="1416"/>
                            <a:pt x="2923" y="1441"/>
                          </a:cubicBezTo>
                          <a:cubicBezTo>
                            <a:pt x="2918" y="1446"/>
                            <a:pt x="2917" y="1452"/>
                            <a:pt x="2914" y="1458"/>
                          </a:cubicBezTo>
                          <a:cubicBezTo>
                            <a:pt x="2895" y="1451"/>
                            <a:pt x="2876" y="1448"/>
                            <a:pt x="2857" y="1447"/>
                          </a:cubicBezTo>
                          <a:cubicBezTo>
                            <a:pt x="2863" y="1442"/>
                            <a:pt x="2870" y="1436"/>
                            <a:pt x="2876" y="1431"/>
                          </a:cubicBezTo>
                          <a:cubicBezTo>
                            <a:pt x="2881" y="1428"/>
                            <a:pt x="2885" y="1424"/>
                            <a:pt x="2889" y="1421"/>
                          </a:cubicBezTo>
                          <a:cubicBezTo>
                            <a:pt x="2891" y="1420"/>
                            <a:pt x="2893" y="1420"/>
                            <a:pt x="2895" y="1419"/>
                          </a:cubicBezTo>
                          <a:cubicBezTo>
                            <a:pt x="3028" y="1334"/>
                            <a:pt x="3148" y="1342"/>
                            <a:pt x="3234" y="1441"/>
                          </a:cubicBezTo>
                          <a:cubicBezTo>
                            <a:pt x="3240" y="1449"/>
                            <a:pt x="3250" y="1453"/>
                            <a:pt x="3259" y="1453"/>
                          </a:cubicBezTo>
                          <a:cubicBezTo>
                            <a:pt x="3267" y="1453"/>
                            <a:pt x="3274" y="1450"/>
                            <a:pt x="3281" y="1445"/>
                          </a:cubicBezTo>
                          <a:cubicBezTo>
                            <a:pt x="3295" y="1433"/>
                            <a:pt x="3296" y="1412"/>
                            <a:pt x="3284" y="1398"/>
                          </a:cubicBezTo>
                          <a:cubicBezTo>
                            <a:pt x="3220" y="1324"/>
                            <a:pt x="3140" y="1291"/>
                            <a:pt x="3052" y="1296"/>
                          </a:cubicBezTo>
                          <a:cubicBezTo>
                            <a:pt x="3176" y="1208"/>
                            <a:pt x="3265" y="1166"/>
                            <a:pt x="3372" y="1213"/>
                          </a:cubicBezTo>
                          <a:cubicBezTo>
                            <a:pt x="3389" y="1220"/>
                            <a:pt x="3408" y="1212"/>
                            <a:pt x="3416" y="1196"/>
                          </a:cubicBezTo>
                          <a:cubicBezTo>
                            <a:pt x="3423" y="1178"/>
                            <a:pt x="3415" y="1158"/>
                            <a:pt x="3398" y="1151"/>
                          </a:cubicBezTo>
                          <a:close/>
                          <a:moveTo>
                            <a:pt x="2762" y="1097"/>
                          </a:moveTo>
                          <a:cubicBezTo>
                            <a:pt x="2756" y="1109"/>
                            <a:pt x="2745" y="1118"/>
                            <a:pt x="2731" y="1122"/>
                          </a:cubicBezTo>
                          <a:cubicBezTo>
                            <a:pt x="2704" y="1130"/>
                            <a:pt x="2675" y="1113"/>
                            <a:pt x="2667" y="1086"/>
                          </a:cubicBezTo>
                          <a:cubicBezTo>
                            <a:pt x="2663" y="1073"/>
                            <a:pt x="2665" y="1059"/>
                            <a:pt x="2671" y="1047"/>
                          </a:cubicBezTo>
                          <a:cubicBezTo>
                            <a:pt x="2678" y="1035"/>
                            <a:pt x="2689" y="1026"/>
                            <a:pt x="2702" y="1022"/>
                          </a:cubicBezTo>
                          <a:cubicBezTo>
                            <a:pt x="2707" y="1020"/>
                            <a:pt x="2712" y="1020"/>
                            <a:pt x="2717" y="1020"/>
                          </a:cubicBezTo>
                          <a:cubicBezTo>
                            <a:pt x="2740" y="1020"/>
                            <a:pt x="2760" y="1035"/>
                            <a:pt x="2767" y="1057"/>
                          </a:cubicBezTo>
                          <a:cubicBezTo>
                            <a:pt x="2770" y="1071"/>
                            <a:pt x="2769" y="1085"/>
                            <a:pt x="2762" y="1097"/>
                          </a:cubicBezTo>
                          <a:close/>
                          <a:moveTo>
                            <a:pt x="656" y="1057"/>
                          </a:moveTo>
                          <a:cubicBezTo>
                            <a:pt x="663" y="1035"/>
                            <a:pt x="683" y="1020"/>
                            <a:pt x="706" y="1020"/>
                          </a:cubicBezTo>
                          <a:cubicBezTo>
                            <a:pt x="711" y="1020"/>
                            <a:pt x="716" y="1021"/>
                            <a:pt x="721" y="1022"/>
                          </a:cubicBezTo>
                          <a:cubicBezTo>
                            <a:pt x="734" y="1026"/>
                            <a:pt x="745" y="1034"/>
                            <a:pt x="752" y="1047"/>
                          </a:cubicBezTo>
                          <a:cubicBezTo>
                            <a:pt x="759" y="1059"/>
                            <a:pt x="760" y="1073"/>
                            <a:pt x="756" y="1086"/>
                          </a:cubicBezTo>
                          <a:cubicBezTo>
                            <a:pt x="749" y="1113"/>
                            <a:pt x="720" y="1130"/>
                            <a:pt x="692" y="1122"/>
                          </a:cubicBezTo>
                          <a:cubicBezTo>
                            <a:pt x="679" y="1118"/>
                            <a:pt x="668" y="1109"/>
                            <a:pt x="661" y="1097"/>
                          </a:cubicBezTo>
                          <a:cubicBezTo>
                            <a:pt x="654" y="1085"/>
                            <a:pt x="653" y="1071"/>
                            <a:pt x="656" y="1057"/>
                          </a:cubicBezTo>
                          <a:close/>
                          <a:moveTo>
                            <a:pt x="423" y="1700"/>
                          </a:moveTo>
                          <a:cubicBezTo>
                            <a:pt x="382" y="1712"/>
                            <a:pt x="346" y="1731"/>
                            <a:pt x="308" y="1762"/>
                          </a:cubicBezTo>
                          <a:cubicBezTo>
                            <a:pt x="299" y="1685"/>
                            <a:pt x="298" y="1572"/>
                            <a:pt x="343" y="1513"/>
                          </a:cubicBezTo>
                          <a:cubicBezTo>
                            <a:pt x="363" y="1486"/>
                            <a:pt x="390" y="1473"/>
                            <a:pt x="425" y="1470"/>
                          </a:cubicBezTo>
                          <a:cubicBezTo>
                            <a:pt x="429" y="1470"/>
                            <a:pt x="442" y="1474"/>
                            <a:pt x="449" y="1483"/>
                          </a:cubicBezTo>
                          <a:cubicBezTo>
                            <a:pt x="450" y="1484"/>
                            <a:pt x="450" y="1486"/>
                            <a:pt x="450" y="1488"/>
                          </a:cubicBezTo>
                          <a:cubicBezTo>
                            <a:pt x="416" y="1512"/>
                            <a:pt x="381" y="1547"/>
                            <a:pt x="348" y="1599"/>
                          </a:cubicBezTo>
                          <a:cubicBezTo>
                            <a:pt x="338" y="1615"/>
                            <a:pt x="343" y="1635"/>
                            <a:pt x="358" y="1645"/>
                          </a:cubicBezTo>
                          <a:cubicBezTo>
                            <a:pt x="364" y="1649"/>
                            <a:pt x="370" y="1651"/>
                            <a:pt x="376" y="1651"/>
                          </a:cubicBezTo>
                          <a:cubicBezTo>
                            <a:pt x="387" y="1651"/>
                            <a:pt x="398" y="1645"/>
                            <a:pt x="404" y="1635"/>
                          </a:cubicBezTo>
                          <a:cubicBezTo>
                            <a:pt x="434" y="1589"/>
                            <a:pt x="462" y="1558"/>
                            <a:pt x="491" y="1539"/>
                          </a:cubicBezTo>
                          <a:cubicBezTo>
                            <a:pt x="492" y="1539"/>
                            <a:pt x="495" y="1538"/>
                            <a:pt x="500" y="1538"/>
                          </a:cubicBezTo>
                          <a:cubicBezTo>
                            <a:pt x="551" y="1538"/>
                            <a:pt x="558" y="1573"/>
                            <a:pt x="560" y="1599"/>
                          </a:cubicBezTo>
                          <a:cubicBezTo>
                            <a:pt x="562" y="1641"/>
                            <a:pt x="542" y="1665"/>
                            <a:pt x="423" y="1700"/>
                          </a:cubicBezTo>
                          <a:close/>
                          <a:moveTo>
                            <a:pt x="1351" y="1414"/>
                          </a:moveTo>
                          <a:cubicBezTo>
                            <a:pt x="1366" y="1374"/>
                            <a:pt x="1376" y="1333"/>
                            <a:pt x="1378" y="1290"/>
                          </a:cubicBezTo>
                          <a:cubicBezTo>
                            <a:pt x="1434" y="1358"/>
                            <a:pt x="1503" y="1413"/>
                            <a:pt x="1580" y="1452"/>
                          </a:cubicBezTo>
                          <a:cubicBezTo>
                            <a:pt x="1504" y="1456"/>
                            <a:pt x="1426" y="1444"/>
                            <a:pt x="1351" y="1414"/>
                          </a:cubicBezTo>
                          <a:close/>
                          <a:moveTo>
                            <a:pt x="2069" y="1412"/>
                          </a:moveTo>
                          <a:cubicBezTo>
                            <a:pt x="1993" y="1443"/>
                            <a:pt x="1912" y="1456"/>
                            <a:pt x="1832" y="1452"/>
                          </a:cubicBezTo>
                          <a:cubicBezTo>
                            <a:pt x="1915" y="1411"/>
                            <a:pt x="1988" y="1351"/>
                            <a:pt x="2045" y="1275"/>
                          </a:cubicBezTo>
                          <a:cubicBezTo>
                            <a:pt x="2046" y="1322"/>
                            <a:pt x="2055" y="1367"/>
                            <a:pt x="2071" y="1411"/>
                          </a:cubicBezTo>
                          <a:cubicBezTo>
                            <a:pt x="2071" y="1411"/>
                            <a:pt x="2070" y="1412"/>
                            <a:pt x="2069" y="1412"/>
                          </a:cubicBezTo>
                          <a:close/>
                          <a:moveTo>
                            <a:pt x="2923" y="1538"/>
                          </a:moveTo>
                          <a:cubicBezTo>
                            <a:pt x="2928" y="1538"/>
                            <a:pt x="2931" y="1539"/>
                            <a:pt x="2932" y="1539"/>
                          </a:cubicBezTo>
                          <a:cubicBezTo>
                            <a:pt x="2961" y="1558"/>
                            <a:pt x="2989" y="1589"/>
                            <a:pt x="3019" y="1635"/>
                          </a:cubicBezTo>
                          <a:cubicBezTo>
                            <a:pt x="3025" y="1645"/>
                            <a:pt x="3036" y="1651"/>
                            <a:pt x="3047" y="1651"/>
                          </a:cubicBezTo>
                          <a:cubicBezTo>
                            <a:pt x="3053" y="1651"/>
                            <a:pt x="3059" y="1649"/>
                            <a:pt x="3065" y="1645"/>
                          </a:cubicBezTo>
                          <a:cubicBezTo>
                            <a:pt x="3080" y="1635"/>
                            <a:pt x="3085" y="1615"/>
                            <a:pt x="3075" y="1599"/>
                          </a:cubicBezTo>
                          <a:cubicBezTo>
                            <a:pt x="3042" y="1547"/>
                            <a:pt x="3007" y="1512"/>
                            <a:pt x="2973" y="1488"/>
                          </a:cubicBezTo>
                          <a:cubicBezTo>
                            <a:pt x="2973" y="1486"/>
                            <a:pt x="2973" y="1484"/>
                            <a:pt x="2974" y="1483"/>
                          </a:cubicBezTo>
                          <a:cubicBezTo>
                            <a:pt x="2981" y="1474"/>
                            <a:pt x="2994" y="1470"/>
                            <a:pt x="2998" y="1470"/>
                          </a:cubicBezTo>
                          <a:cubicBezTo>
                            <a:pt x="3033" y="1472"/>
                            <a:pt x="3060" y="1486"/>
                            <a:pt x="3080" y="1513"/>
                          </a:cubicBezTo>
                          <a:cubicBezTo>
                            <a:pt x="3125" y="1572"/>
                            <a:pt x="3123" y="1685"/>
                            <a:pt x="3115" y="1762"/>
                          </a:cubicBezTo>
                          <a:cubicBezTo>
                            <a:pt x="3077" y="1731"/>
                            <a:pt x="3041" y="1712"/>
                            <a:pt x="3000" y="1700"/>
                          </a:cubicBezTo>
                          <a:cubicBezTo>
                            <a:pt x="2881" y="1665"/>
                            <a:pt x="2861" y="1641"/>
                            <a:pt x="2863" y="1599"/>
                          </a:cubicBezTo>
                          <a:cubicBezTo>
                            <a:pt x="2865" y="1573"/>
                            <a:pt x="2872" y="1538"/>
                            <a:pt x="2923" y="1538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4" name="rose-outline-variant-with-leaves-and-vines-design_30258"/>
                    <p:cNvSpPr>
                      <a:spLocks noChangeAspect="1"/>
                    </p:cNvSpPr>
                    <p:nvPr/>
                  </p:nvSpPr>
                  <p:spPr bwMode="auto">
                    <a:xfrm rot="5400000" flipH="1">
                      <a:off x="8975960" y="1736498"/>
                      <a:ext cx="1524042" cy="842523"/>
                    </a:xfrm>
                    <a:custGeom>
                      <a:avLst/>
                      <a:gdLst>
                        <a:gd name="T0" fmla="*/ 2808 w 3423"/>
                        <a:gd name="T1" fmla="*/ 1143 h 1895"/>
                        <a:gd name="T2" fmla="*/ 2613 w 3423"/>
                        <a:gd name="T3" fmla="*/ 1015 h 1895"/>
                        <a:gd name="T4" fmla="*/ 2755 w 3423"/>
                        <a:gd name="T5" fmla="*/ 1183 h 1895"/>
                        <a:gd name="T6" fmla="*/ 2333 w 3423"/>
                        <a:gd name="T7" fmla="*/ 1570 h 1895"/>
                        <a:gd name="T8" fmla="*/ 2610 w 3423"/>
                        <a:gd name="T9" fmla="*/ 321 h 1895"/>
                        <a:gd name="T10" fmla="*/ 2303 w 3423"/>
                        <a:gd name="T11" fmla="*/ 246 h 1895"/>
                        <a:gd name="T12" fmla="*/ 2448 w 3423"/>
                        <a:gd name="T13" fmla="*/ 500 h 1895"/>
                        <a:gd name="T14" fmla="*/ 2136 w 3423"/>
                        <a:gd name="T15" fmla="*/ 1135 h 1895"/>
                        <a:gd name="T16" fmla="*/ 2064 w 3423"/>
                        <a:gd name="T17" fmla="*/ 1112 h 1895"/>
                        <a:gd name="T18" fmla="*/ 1973 w 3423"/>
                        <a:gd name="T19" fmla="*/ 929 h 1895"/>
                        <a:gd name="T20" fmla="*/ 1520 w 3423"/>
                        <a:gd name="T21" fmla="*/ 824 h 1895"/>
                        <a:gd name="T22" fmla="*/ 1844 w 3423"/>
                        <a:gd name="T23" fmla="*/ 1087 h 1895"/>
                        <a:gd name="T24" fmla="*/ 1500 w 3423"/>
                        <a:gd name="T25" fmla="*/ 702 h 1895"/>
                        <a:gd name="T26" fmla="*/ 1887 w 3423"/>
                        <a:gd name="T27" fmla="*/ 674 h 1895"/>
                        <a:gd name="T28" fmla="*/ 1790 w 3423"/>
                        <a:gd name="T29" fmla="*/ 703 h 1895"/>
                        <a:gd name="T30" fmla="*/ 1551 w 3423"/>
                        <a:gd name="T31" fmla="*/ 661 h 1895"/>
                        <a:gd name="T32" fmla="*/ 1875 w 3423"/>
                        <a:gd name="T33" fmla="*/ 570 h 1895"/>
                        <a:gd name="T34" fmla="*/ 1515 w 3423"/>
                        <a:gd name="T35" fmla="*/ 1132 h 1895"/>
                        <a:gd name="T36" fmla="*/ 1349 w 3423"/>
                        <a:gd name="T37" fmla="*/ 1113 h 1895"/>
                        <a:gd name="T38" fmla="*/ 1348 w 3423"/>
                        <a:gd name="T39" fmla="*/ 1096 h 1895"/>
                        <a:gd name="T40" fmla="*/ 1287 w 3423"/>
                        <a:gd name="T41" fmla="*/ 1136 h 1895"/>
                        <a:gd name="T42" fmla="*/ 965 w 3423"/>
                        <a:gd name="T43" fmla="*/ 499 h 1895"/>
                        <a:gd name="T44" fmla="*/ 1040 w 3423"/>
                        <a:gd name="T45" fmla="*/ 1 h 1895"/>
                        <a:gd name="T46" fmla="*/ 902 w 3423"/>
                        <a:gd name="T47" fmla="*/ 478 h 1895"/>
                        <a:gd name="T48" fmla="*/ 766 w 3423"/>
                        <a:gd name="T49" fmla="*/ 1513 h 1895"/>
                        <a:gd name="T50" fmla="*/ 674 w 3423"/>
                        <a:gd name="T51" fmla="*/ 1185 h 1895"/>
                        <a:gd name="T52" fmla="*/ 739 w 3423"/>
                        <a:gd name="T53" fmla="*/ 958 h 1895"/>
                        <a:gd name="T54" fmla="*/ 580 w 3423"/>
                        <a:gd name="T55" fmla="*/ 1372 h 1895"/>
                        <a:gd name="T56" fmla="*/ 52 w 3423"/>
                        <a:gd name="T57" fmla="*/ 1212 h 1895"/>
                        <a:gd name="T58" fmla="*/ 165 w 3423"/>
                        <a:gd name="T59" fmla="*/ 1452 h 1895"/>
                        <a:gd name="T60" fmla="*/ 547 w 3423"/>
                        <a:gd name="T61" fmla="*/ 1430 h 1895"/>
                        <a:gd name="T62" fmla="*/ 421 w 3423"/>
                        <a:gd name="T63" fmla="*/ 1403 h 1895"/>
                        <a:gd name="T64" fmla="*/ 309 w 3423"/>
                        <a:gd name="T65" fmla="*/ 1851 h 1895"/>
                        <a:gd name="T66" fmla="*/ 775 w 3423"/>
                        <a:gd name="T67" fmla="*/ 1596 h 1895"/>
                        <a:gd name="T68" fmla="*/ 1322 w 3423"/>
                        <a:gd name="T69" fmla="*/ 1474 h 1895"/>
                        <a:gd name="T70" fmla="*/ 2095 w 3423"/>
                        <a:gd name="T71" fmla="*/ 1473 h 1895"/>
                        <a:gd name="T72" fmla="*/ 2633 w 3423"/>
                        <a:gd name="T73" fmla="*/ 1601 h 1895"/>
                        <a:gd name="T74" fmla="*/ 2982 w 3423"/>
                        <a:gd name="T75" fmla="*/ 1764 h 1895"/>
                        <a:gd name="T76" fmla="*/ 3133 w 3423"/>
                        <a:gd name="T77" fmla="*/ 1473 h 1895"/>
                        <a:gd name="T78" fmla="*/ 2857 w 3423"/>
                        <a:gd name="T79" fmla="*/ 1447 h 1895"/>
                        <a:gd name="T80" fmla="*/ 3234 w 3423"/>
                        <a:gd name="T81" fmla="*/ 1441 h 1895"/>
                        <a:gd name="T82" fmla="*/ 3052 w 3423"/>
                        <a:gd name="T83" fmla="*/ 1296 h 1895"/>
                        <a:gd name="T84" fmla="*/ 2762 w 3423"/>
                        <a:gd name="T85" fmla="*/ 1097 h 1895"/>
                        <a:gd name="T86" fmla="*/ 2702 w 3423"/>
                        <a:gd name="T87" fmla="*/ 1022 h 1895"/>
                        <a:gd name="T88" fmla="*/ 656 w 3423"/>
                        <a:gd name="T89" fmla="*/ 1057 h 1895"/>
                        <a:gd name="T90" fmla="*/ 756 w 3423"/>
                        <a:gd name="T91" fmla="*/ 1086 h 1895"/>
                        <a:gd name="T92" fmla="*/ 423 w 3423"/>
                        <a:gd name="T93" fmla="*/ 1700 h 1895"/>
                        <a:gd name="T94" fmla="*/ 449 w 3423"/>
                        <a:gd name="T95" fmla="*/ 1483 h 1895"/>
                        <a:gd name="T96" fmla="*/ 376 w 3423"/>
                        <a:gd name="T97" fmla="*/ 1651 h 1895"/>
                        <a:gd name="T98" fmla="*/ 560 w 3423"/>
                        <a:gd name="T99" fmla="*/ 1599 h 1895"/>
                        <a:gd name="T100" fmla="*/ 1580 w 3423"/>
                        <a:gd name="T101" fmla="*/ 1452 h 1895"/>
                        <a:gd name="T102" fmla="*/ 2045 w 3423"/>
                        <a:gd name="T103" fmla="*/ 1275 h 1895"/>
                        <a:gd name="T104" fmla="*/ 2932 w 3423"/>
                        <a:gd name="T105" fmla="*/ 1539 h 1895"/>
                        <a:gd name="T106" fmla="*/ 3075 w 3423"/>
                        <a:gd name="T107" fmla="*/ 1599 h 1895"/>
                        <a:gd name="T108" fmla="*/ 3080 w 3423"/>
                        <a:gd name="T109" fmla="*/ 1513 h 1895"/>
                        <a:gd name="T110" fmla="*/ 2923 w 3423"/>
                        <a:gd name="T111" fmla="*/ 1538 h 18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3423" h="1895">
                          <a:moveTo>
                            <a:pt x="3398" y="1151"/>
                          </a:moveTo>
                          <a:cubicBezTo>
                            <a:pt x="3229" y="1078"/>
                            <a:pt x="3094" y="1179"/>
                            <a:pt x="2938" y="1296"/>
                          </a:cubicBezTo>
                          <a:cubicBezTo>
                            <a:pt x="2906" y="1320"/>
                            <a:pt x="2875" y="1346"/>
                            <a:pt x="2843" y="1372"/>
                          </a:cubicBezTo>
                          <a:cubicBezTo>
                            <a:pt x="2865" y="1295"/>
                            <a:pt x="2855" y="1217"/>
                            <a:pt x="2808" y="1143"/>
                          </a:cubicBezTo>
                          <a:cubicBezTo>
                            <a:pt x="2812" y="1138"/>
                            <a:pt x="2817" y="1134"/>
                            <a:pt x="2820" y="1129"/>
                          </a:cubicBezTo>
                          <a:cubicBezTo>
                            <a:pt x="2836" y="1101"/>
                            <a:pt x="2839" y="1069"/>
                            <a:pt x="2831" y="1039"/>
                          </a:cubicBezTo>
                          <a:cubicBezTo>
                            <a:pt x="2813" y="978"/>
                            <a:pt x="2746" y="940"/>
                            <a:pt x="2684" y="958"/>
                          </a:cubicBezTo>
                          <a:cubicBezTo>
                            <a:pt x="2653" y="966"/>
                            <a:pt x="2628" y="987"/>
                            <a:pt x="2613" y="1015"/>
                          </a:cubicBezTo>
                          <a:cubicBezTo>
                            <a:pt x="2598" y="1042"/>
                            <a:pt x="2594" y="1074"/>
                            <a:pt x="2603" y="1105"/>
                          </a:cubicBezTo>
                          <a:cubicBezTo>
                            <a:pt x="2617" y="1155"/>
                            <a:pt x="2664" y="1190"/>
                            <a:pt x="2716" y="1190"/>
                          </a:cubicBezTo>
                          <a:cubicBezTo>
                            <a:pt x="2728" y="1190"/>
                            <a:pt x="2739" y="1188"/>
                            <a:pt x="2749" y="1185"/>
                          </a:cubicBezTo>
                          <a:cubicBezTo>
                            <a:pt x="2751" y="1185"/>
                            <a:pt x="2753" y="1183"/>
                            <a:pt x="2755" y="1183"/>
                          </a:cubicBezTo>
                          <a:cubicBezTo>
                            <a:pt x="2815" y="1284"/>
                            <a:pt x="2792" y="1392"/>
                            <a:pt x="2689" y="1492"/>
                          </a:cubicBezTo>
                          <a:cubicBezTo>
                            <a:pt x="2681" y="1497"/>
                            <a:pt x="2673" y="1503"/>
                            <a:pt x="2665" y="1508"/>
                          </a:cubicBezTo>
                          <a:cubicBezTo>
                            <a:pt x="2662" y="1510"/>
                            <a:pt x="2660" y="1511"/>
                            <a:pt x="2657" y="1513"/>
                          </a:cubicBezTo>
                          <a:cubicBezTo>
                            <a:pt x="2562" y="1571"/>
                            <a:pt x="2459" y="1603"/>
                            <a:pt x="2333" y="1570"/>
                          </a:cubicBezTo>
                          <a:cubicBezTo>
                            <a:pt x="2259" y="1550"/>
                            <a:pt x="2199" y="1505"/>
                            <a:pt x="2160" y="1443"/>
                          </a:cubicBezTo>
                          <a:cubicBezTo>
                            <a:pt x="2317" y="1360"/>
                            <a:pt x="2440" y="1226"/>
                            <a:pt x="2509" y="1060"/>
                          </a:cubicBezTo>
                          <a:cubicBezTo>
                            <a:pt x="2587" y="872"/>
                            <a:pt x="2587" y="666"/>
                            <a:pt x="2510" y="478"/>
                          </a:cubicBezTo>
                          <a:cubicBezTo>
                            <a:pt x="2565" y="460"/>
                            <a:pt x="2626" y="431"/>
                            <a:pt x="2610" y="321"/>
                          </a:cubicBezTo>
                          <a:cubicBezTo>
                            <a:pt x="2603" y="272"/>
                            <a:pt x="2560" y="233"/>
                            <a:pt x="2614" y="94"/>
                          </a:cubicBezTo>
                          <a:cubicBezTo>
                            <a:pt x="2614" y="94"/>
                            <a:pt x="2522" y="105"/>
                            <a:pt x="2463" y="190"/>
                          </a:cubicBezTo>
                          <a:cubicBezTo>
                            <a:pt x="2434" y="107"/>
                            <a:pt x="2366" y="92"/>
                            <a:pt x="2373" y="0"/>
                          </a:cubicBezTo>
                          <a:cubicBezTo>
                            <a:pt x="2373" y="0"/>
                            <a:pt x="2215" y="89"/>
                            <a:pt x="2303" y="246"/>
                          </a:cubicBezTo>
                          <a:cubicBezTo>
                            <a:pt x="2203" y="212"/>
                            <a:pt x="2121" y="260"/>
                            <a:pt x="2121" y="260"/>
                          </a:cubicBezTo>
                          <a:cubicBezTo>
                            <a:pt x="2248" y="338"/>
                            <a:pt x="2237" y="395"/>
                            <a:pt x="2261" y="438"/>
                          </a:cubicBezTo>
                          <a:cubicBezTo>
                            <a:pt x="2319" y="543"/>
                            <a:pt x="2391" y="520"/>
                            <a:pt x="2448" y="499"/>
                          </a:cubicBezTo>
                          <a:cubicBezTo>
                            <a:pt x="2448" y="499"/>
                            <a:pt x="2448" y="500"/>
                            <a:pt x="2448" y="500"/>
                          </a:cubicBezTo>
                          <a:cubicBezTo>
                            <a:pt x="2519" y="673"/>
                            <a:pt x="2519" y="862"/>
                            <a:pt x="2447" y="1034"/>
                          </a:cubicBezTo>
                          <a:cubicBezTo>
                            <a:pt x="2385" y="1185"/>
                            <a:pt x="2274" y="1307"/>
                            <a:pt x="2131" y="1383"/>
                          </a:cubicBezTo>
                          <a:cubicBezTo>
                            <a:pt x="2104" y="1306"/>
                            <a:pt x="2104" y="1219"/>
                            <a:pt x="2136" y="1136"/>
                          </a:cubicBezTo>
                          <a:lnTo>
                            <a:pt x="2136" y="1135"/>
                          </a:lnTo>
                          <a:cubicBezTo>
                            <a:pt x="2194" y="1147"/>
                            <a:pt x="2288" y="1141"/>
                            <a:pt x="2275" y="976"/>
                          </a:cubicBezTo>
                          <a:cubicBezTo>
                            <a:pt x="2272" y="941"/>
                            <a:pt x="2263" y="867"/>
                            <a:pt x="2297" y="796"/>
                          </a:cubicBezTo>
                          <a:cubicBezTo>
                            <a:pt x="2297" y="796"/>
                            <a:pt x="1940" y="925"/>
                            <a:pt x="2075" y="1099"/>
                          </a:cubicBezTo>
                          <a:cubicBezTo>
                            <a:pt x="2071" y="1102"/>
                            <a:pt x="2066" y="1107"/>
                            <a:pt x="2064" y="1112"/>
                          </a:cubicBezTo>
                          <a:cubicBezTo>
                            <a:pt x="2002" y="1263"/>
                            <a:pt x="1880" y="1371"/>
                            <a:pt x="1737" y="1421"/>
                          </a:cubicBezTo>
                          <a:lnTo>
                            <a:pt x="1737" y="1210"/>
                          </a:lnTo>
                          <a:cubicBezTo>
                            <a:pt x="1795" y="1202"/>
                            <a:pt x="1849" y="1177"/>
                            <a:pt x="1892" y="1133"/>
                          </a:cubicBezTo>
                          <a:cubicBezTo>
                            <a:pt x="1945" y="1080"/>
                            <a:pt x="1974" y="1007"/>
                            <a:pt x="1973" y="929"/>
                          </a:cubicBezTo>
                          <a:lnTo>
                            <a:pt x="1972" y="790"/>
                          </a:lnTo>
                          <a:lnTo>
                            <a:pt x="1926" y="810"/>
                          </a:lnTo>
                          <a:cubicBezTo>
                            <a:pt x="1924" y="811"/>
                            <a:pt x="1701" y="906"/>
                            <a:pt x="1566" y="815"/>
                          </a:cubicBezTo>
                          <a:cubicBezTo>
                            <a:pt x="1551" y="805"/>
                            <a:pt x="1530" y="809"/>
                            <a:pt x="1520" y="824"/>
                          </a:cubicBezTo>
                          <a:cubicBezTo>
                            <a:pt x="1510" y="839"/>
                            <a:pt x="1514" y="860"/>
                            <a:pt x="1529" y="870"/>
                          </a:cubicBezTo>
                          <a:cubicBezTo>
                            <a:pt x="1654" y="954"/>
                            <a:pt x="1825" y="915"/>
                            <a:pt x="1907" y="888"/>
                          </a:cubicBezTo>
                          <a:lnTo>
                            <a:pt x="1907" y="930"/>
                          </a:lnTo>
                          <a:cubicBezTo>
                            <a:pt x="1907" y="990"/>
                            <a:pt x="1885" y="1046"/>
                            <a:pt x="1844" y="1087"/>
                          </a:cubicBezTo>
                          <a:cubicBezTo>
                            <a:pt x="1807" y="1125"/>
                            <a:pt x="1758" y="1146"/>
                            <a:pt x="1706" y="1147"/>
                          </a:cubicBezTo>
                          <a:cubicBezTo>
                            <a:pt x="1655" y="1148"/>
                            <a:pt x="1601" y="1125"/>
                            <a:pt x="1563" y="1086"/>
                          </a:cubicBezTo>
                          <a:cubicBezTo>
                            <a:pt x="1524" y="1045"/>
                            <a:pt x="1502" y="991"/>
                            <a:pt x="1501" y="933"/>
                          </a:cubicBezTo>
                          <a:lnTo>
                            <a:pt x="1500" y="702"/>
                          </a:lnTo>
                          <a:cubicBezTo>
                            <a:pt x="1499" y="656"/>
                            <a:pt x="1588" y="604"/>
                            <a:pt x="1716" y="603"/>
                          </a:cubicBezTo>
                          <a:cubicBezTo>
                            <a:pt x="1717" y="603"/>
                            <a:pt x="1718" y="603"/>
                            <a:pt x="1719" y="603"/>
                          </a:cubicBezTo>
                          <a:cubicBezTo>
                            <a:pt x="1767" y="603"/>
                            <a:pt x="1812" y="612"/>
                            <a:pt x="1845" y="629"/>
                          </a:cubicBezTo>
                          <a:cubicBezTo>
                            <a:pt x="1871" y="642"/>
                            <a:pt x="1886" y="659"/>
                            <a:pt x="1887" y="674"/>
                          </a:cubicBezTo>
                          <a:cubicBezTo>
                            <a:pt x="1883" y="691"/>
                            <a:pt x="1806" y="736"/>
                            <a:pt x="1720" y="736"/>
                          </a:cubicBezTo>
                          <a:cubicBezTo>
                            <a:pt x="1656" y="735"/>
                            <a:pt x="1598" y="721"/>
                            <a:pt x="1591" y="717"/>
                          </a:cubicBezTo>
                          <a:cubicBezTo>
                            <a:pt x="1595" y="705"/>
                            <a:pt x="1637" y="676"/>
                            <a:pt x="1710" y="677"/>
                          </a:cubicBezTo>
                          <a:cubicBezTo>
                            <a:pt x="1754" y="679"/>
                            <a:pt x="1780" y="691"/>
                            <a:pt x="1790" y="703"/>
                          </a:cubicBezTo>
                          <a:cubicBezTo>
                            <a:pt x="1802" y="717"/>
                            <a:pt x="1823" y="718"/>
                            <a:pt x="1837" y="706"/>
                          </a:cubicBezTo>
                          <a:cubicBezTo>
                            <a:pt x="1850" y="694"/>
                            <a:pt x="1852" y="673"/>
                            <a:pt x="1840" y="659"/>
                          </a:cubicBezTo>
                          <a:cubicBezTo>
                            <a:pt x="1814" y="630"/>
                            <a:pt x="1769" y="613"/>
                            <a:pt x="1712" y="611"/>
                          </a:cubicBezTo>
                          <a:cubicBezTo>
                            <a:pt x="1647" y="608"/>
                            <a:pt x="1586" y="627"/>
                            <a:pt x="1551" y="661"/>
                          </a:cubicBezTo>
                          <a:cubicBezTo>
                            <a:pt x="1534" y="678"/>
                            <a:pt x="1524" y="697"/>
                            <a:pt x="1525" y="716"/>
                          </a:cubicBezTo>
                          <a:cubicBezTo>
                            <a:pt x="1525" y="802"/>
                            <a:pt x="1699" y="802"/>
                            <a:pt x="1720" y="803"/>
                          </a:cubicBezTo>
                          <a:cubicBezTo>
                            <a:pt x="1816" y="802"/>
                            <a:pt x="1954" y="751"/>
                            <a:pt x="1953" y="674"/>
                          </a:cubicBezTo>
                          <a:cubicBezTo>
                            <a:pt x="1953" y="632"/>
                            <a:pt x="1925" y="595"/>
                            <a:pt x="1875" y="570"/>
                          </a:cubicBezTo>
                          <a:cubicBezTo>
                            <a:pt x="1832" y="547"/>
                            <a:pt x="1775" y="534"/>
                            <a:pt x="1716" y="536"/>
                          </a:cubicBezTo>
                          <a:cubicBezTo>
                            <a:pt x="1554" y="538"/>
                            <a:pt x="1432" y="609"/>
                            <a:pt x="1433" y="702"/>
                          </a:cubicBezTo>
                          <a:lnTo>
                            <a:pt x="1435" y="934"/>
                          </a:lnTo>
                          <a:cubicBezTo>
                            <a:pt x="1436" y="1009"/>
                            <a:pt x="1464" y="1079"/>
                            <a:pt x="1515" y="1132"/>
                          </a:cubicBezTo>
                          <a:cubicBezTo>
                            <a:pt x="1558" y="1176"/>
                            <a:pt x="1612" y="1202"/>
                            <a:pt x="1670" y="1210"/>
                          </a:cubicBezTo>
                          <a:lnTo>
                            <a:pt x="1670" y="1420"/>
                          </a:lnTo>
                          <a:cubicBezTo>
                            <a:pt x="1662" y="1417"/>
                            <a:pt x="1655" y="1415"/>
                            <a:pt x="1647" y="1411"/>
                          </a:cubicBezTo>
                          <a:cubicBezTo>
                            <a:pt x="1511" y="1355"/>
                            <a:pt x="1406" y="1249"/>
                            <a:pt x="1349" y="1113"/>
                          </a:cubicBezTo>
                          <a:cubicBezTo>
                            <a:pt x="1349" y="1113"/>
                            <a:pt x="1349" y="1112"/>
                            <a:pt x="1349" y="1112"/>
                          </a:cubicBezTo>
                          <a:cubicBezTo>
                            <a:pt x="1348" y="1109"/>
                            <a:pt x="1346" y="1106"/>
                            <a:pt x="1344" y="1103"/>
                          </a:cubicBezTo>
                          <a:cubicBezTo>
                            <a:pt x="1346" y="1102"/>
                            <a:pt x="1348" y="1101"/>
                            <a:pt x="1348" y="1101"/>
                          </a:cubicBezTo>
                          <a:lnTo>
                            <a:pt x="1348" y="1096"/>
                          </a:lnTo>
                          <a:cubicBezTo>
                            <a:pt x="1484" y="877"/>
                            <a:pt x="1076" y="827"/>
                            <a:pt x="1076" y="827"/>
                          </a:cubicBezTo>
                          <a:cubicBezTo>
                            <a:pt x="1125" y="889"/>
                            <a:pt x="1133" y="964"/>
                            <a:pt x="1138" y="998"/>
                          </a:cubicBezTo>
                          <a:cubicBezTo>
                            <a:pt x="1159" y="1141"/>
                            <a:pt x="1232" y="1148"/>
                            <a:pt x="1286" y="1131"/>
                          </a:cubicBezTo>
                          <a:cubicBezTo>
                            <a:pt x="1286" y="1133"/>
                            <a:pt x="1286" y="1134"/>
                            <a:pt x="1287" y="1136"/>
                          </a:cubicBezTo>
                          <a:cubicBezTo>
                            <a:pt x="1319" y="1220"/>
                            <a:pt x="1319" y="1309"/>
                            <a:pt x="1290" y="1387"/>
                          </a:cubicBezTo>
                          <a:cubicBezTo>
                            <a:pt x="1144" y="1312"/>
                            <a:pt x="1029" y="1189"/>
                            <a:pt x="965" y="1035"/>
                          </a:cubicBezTo>
                          <a:cubicBezTo>
                            <a:pt x="894" y="863"/>
                            <a:pt x="894" y="673"/>
                            <a:pt x="965" y="501"/>
                          </a:cubicBezTo>
                          <a:cubicBezTo>
                            <a:pt x="965" y="500"/>
                            <a:pt x="965" y="500"/>
                            <a:pt x="965" y="499"/>
                          </a:cubicBezTo>
                          <a:cubicBezTo>
                            <a:pt x="1021" y="520"/>
                            <a:pt x="1093" y="543"/>
                            <a:pt x="1151" y="439"/>
                          </a:cubicBezTo>
                          <a:cubicBezTo>
                            <a:pt x="1175" y="395"/>
                            <a:pt x="1164" y="338"/>
                            <a:pt x="1292" y="260"/>
                          </a:cubicBezTo>
                          <a:cubicBezTo>
                            <a:pt x="1292" y="260"/>
                            <a:pt x="1209" y="212"/>
                            <a:pt x="1109" y="247"/>
                          </a:cubicBezTo>
                          <a:cubicBezTo>
                            <a:pt x="1198" y="89"/>
                            <a:pt x="1040" y="1"/>
                            <a:pt x="1040" y="1"/>
                          </a:cubicBezTo>
                          <a:cubicBezTo>
                            <a:pt x="1047" y="92"/>
                            <a:pt x="979" y="107"/>
                            <a:pt x="950" y="191"/>
                          </a:cubicBezTo>
                          <a:cubicBezTo>
                            <a:pt x="891" y="106"/>
                            <a:pt x="799" y="94"/>
                            <a:pt x="799" y="94"/>
                          </a:cubicBezTo>
                          <a:cubicBezTo>
                            <a:pt x="853" y="233"/>
                            <a:pt x="809" y="272"/>
                            <a:pt x="802" y="321"/>
                          </a:cubicBezTo>
                          <a:cubicBezTo>
                            <a:pt x="786" y="431"/>
                            <a:pt x="847" y="461"/>
                            <a:pt x="902" y="478"/>
                          </a:cubicBezTo>
                          <a:cubicBezTo>
                            <a:pt x="826" y="666"/>
                            <a:pt x="826" y="873"/>
                            <a:pt x="904" y="1060"/>
                          </a:cubicBezTo>
                          <a:cubicBezTo>
                            <a:pt x="974" y="1229"/>
                            <a:pt x="1100" y="1364"/>
                            <a:pt x="1261" y="1446"/>
                          </a:cubicBezTo>
                          <a:cubicBezTo>
                            <a:pt x="1221" y="1506"/>
                            <a:pt x="1163" y="1550"/>
                            <a:pt x="1090" y="1570"/>
                          </a:cubicBezTo>
                          <a:cubicBezTo>
                            <a:pt x="964" y="1603"/>
                            <a:pt x="861" y="1571"/>
                            <a:pt x="766" y="1513"/>
                          </a:cubicBezTo>
                          <a:cubicBezTo>
                            <a:pt x="763" y="1511"/>
                            <a:pt x="761" y="1510"/>
                            <a:pt x="758" y="1508"/>
                          </a:cubicBezTo>
                          <a:cubicBezTo>
                            <a:pt x="750" y="1503"/>
                            <a:pt x="742" y="1497"/>
                            <a:pt x="734" y="1492"/>
                          </a:cubicBezTo>
                          <a:cubicBezTo>
                            <a:pt x="631" y="1393"/>
                            <a:pt x="609" y="1284"/>
                            <a:pt x="669" y="1183"/>
                          </a:cubicBezTo>
                          <a:cubicBezTo>
                            <a:pt x="670" y="1183"/>
                            <a:pt x="672" y="1185"/>
                            <a:pt x="674" y="1185"/>
                          </a:cubicBezTo>
                          <a:cubicBezTo>
                            <a:pt x="685" y="1189"/>
                            <a:pt x="696" y="1190"/>
                            <a:pt x="707" y="1190"/>
                          </a:cubicBezTo>
                          <a:cubicBezTo>
                            <a:pt x="759" y="1190"/>
                            <a:pt x="806" y="1155"/>
                            <a:pt x="820" y="1105"/>
                          </a:cubicBezTo>
                          <a:cubicBezTo>
                            <a:pt x="829" y="1074"/>
                            <a:pt x="826" y="1042"/>
                            <a:pt x="810" y="1015"/>
                          </a:cubicBezTo>
                          <a:cubicBezTo>
                            <a:pt x="795" y="987"/>
                            <a:pt x="770" y="967"/>
                            <a:pt x="739" y="958"/>
                          </a:cubicBezTo>
                          <a:cubicBezTo>
                            <a:pt x="678" y="940"/>
                            <a:pt x="610" y="978"/>
                            <a:pt x="593" y="1039"/>
                          </a:cubicBezTo>
                          <a:cubicBezTo>
                            <a:pt x="584" y="1069"/>
                            <a:pt x="588" y="1101"/>
                            <a:pt x="603" y="1129"/>
                          </a:cubicBezTo>
                          <a:cubicBezTo>
                            <a:pt x="606" y="1134"/>
                            <a:pt x="611" y="1138"/>
                            <a:pt x="615" y="1143"/>
                          </a:cubicBezTo>
                          <a:cubicBezTo>
                            <a:pt x="569" y="1217"/>
                            <a:pt x="558" y="1295"/>
                            <a:pt x="580" y="1372"/>
                          </a:cubicBezTo>
                          <a:cubicBezTo>
                            <a:pt x="549" y="1346"/>
                            <a:pt x="517" y="1319"/>
                            <a:pt x="485" y="1296"/>
                          </a:cubicBezTo>
                          <a:cubicBezTo>
                            <a:pt x="329" y="1179"/>
                            <a:pt x="194" y="1078"/>
                            <a:pt x="25" y="1151"/>
                          </a:cubicBezTo>
                          <a:cubicBezTo>
                            <a:pt x="8" y="1158"/>
                            <a:pt x="0" y="1178"/>
                            <a:pt x="8" y="1195"/>
                          </a:cubicBezTo>
                          <a:cubicBezTo>
                            <a:pt x="15" y="1211"/>
                            <a:pt x="35" y="1219"/>
                            <a:pt x="52" y="1212"/>
                          </a:cubicBezTo>
                          <a:cubicBezTo>
                            <a:pt x="159" y="1165"/>
                            <a:pt x="247" y="1207"/>
                            <a:pt x="371" y="1295"/>
                          </a:cubicBezTo>
                          <a:cubicBezTo>
                            <a:pt x="283" y="1290"/>
                            <a:pt x="203" y="1324"/>
                            <a:pt x="139" y="1397"/>
                          </a:cubicBezTo>
                          <a:cubicBezTo>
                            <a:pt x="127" y="1411"/>
                            <a:pt x="129" y="1432"/>
                            <a:pt x="143" y="1444"/>
                          </a:cubicBezTo>
                          <a:cubicBezTo>
                            <a:pt x="149" y="1449"/>
                            <a:pt x="157" y="1452"/>
                            <a:pt x="165" y="1452"/>
                          </a:cubicBezTo>
                          <a:cubicBezTo>
                            <a:pt x="174" y="1452"/>
                            <a:pt x="183" y="1448"/>
                            <a:pt x="190" y="1441"/>
                          </a:cubicBezTo>
                          <a:cubicBezTo>
                            <a:pt x="275" y="1341"/>
                            <a:pt x="396" y="1334"/>
                            <a:pt x="529" y="1418"/>
                          </a:cubicBezTo>
                          <a:cubicBezTo>
                            <a:pt x="531" y="1419"/>
                            <a:pt x="533" y="1420"/>
                            <a:pt x="535" y="1420"/>
                          </a:cubicBezTo>
                          <a:cubicBezTo>
                            <a:pt x="539" y="1424"/>
                            <a:pt x="543" y="1427"/>
                            <a:pt x="547" y="1430"/>
                          </a:cubicBezTo>
                          <a:cubicBezTo>
                            <a:pt x="553" y="1435"/>
                            <a:pt x="560" y="1441"/>
                            <a:pt x="567" y="1446"/>
                          </a:cubicBezTo>
                          <a:cubicBezTo>
                            <a:pt x="548" y="1448"/>
                            <a:pt x="529" y="1451"/>
                            <a:pt x="510" y="1457"/>
                          </a:cubicBezTo>
                          <a:cubicBezTo>
                            <a:pt x="507" y="1452"/>
                            <a:pt x="505" y="1446"/>
                            <a:pt x="501" y="1441"/>
                          </a:cubicBezTo>
                          <a:cubicBezTo>
                            <a:pt x="480" y="1415"/>
                            <a:pt x="445" y="1405"/>
                            <a:pt x="421" y="1403"/>
                          </a:cubicBezTo>
                          <a:cubicBezTo>
                            <a:pt x="366" y="1407"/>
                            <a:pt x="322" y="1431"/>
                            <a:pt x="290" y="1473"/>
                          </a:cubicBezTo>
                          <a:cubicBezTo>
                            <a:pt x="201" y="1592"/>
                            <a:pt x="251" y="1825"/>
                            <a:pt x="253" y="1835"/>
                          </a:cubicBezTo>
                          <a:lnTo>
                            <a:pt x="266" y="1894"/>
                          </a:lnTo>
                          <a:lnTo>
                            <a:pt x="309" y="1851"/>
                          </a:lnTo>
                          <a:cubicBezTo>
                            <a:pt x="366" y="1794"/>
                            <a:pt x="403" y="1775"/>
                            <a:pt x="442" y="1764"/>
                          </a:cubicBezTo>
                          <a:cubicBezTo>
                            <a:pt x="542" y="1734"/>
                            <a:pt x="631" y="1700"/>
                            <a:pt x="626" y="1595"/>
                          </a:cubicBezTo>
                          <a:cubicBezTo>
                            <a:pt x="625" y="1559"/>
                            <a:pt x="613" y="1534"/>
                            <a:pt x="596" y="1514"/>
                          </a:cubicBezTo>
                          <a:cubicBezTo>
                            <a:pt x="651" y="1521"/>
                            <a:pt x="709" y="1554"/>
                            <a:pt x="775" y="1596"/>
                          </a:cubicBezTo>
                          <a:cubicBezTo>
                            <a:pt x="780" y="1599"/>
                            <a:pt x="786" y="1601"/>
                            <a:pt x="791" y="1601"/>
                          </a:cubicBezTo>
                          <a:cubicBezTo>
                            <a:pt x="852" y="1630"/>
                            <a:pt x="918" y="1650"/>
                            <a:pt x="990" y="1650"/>
                          </a:cubicBezTo>
                          <a:cubicBezTo>
                            <a:pt x="1027" y="1650"/>
                            <a:pt x="1066" y="1644"/>
                            <a:pt x="1107" y="1634"/>
                          </a:cubicBezTo>
                          <a:cubicBezTo>
                            <a:pt x="1199" y="1609"/>
                            <a:pt x="1273" y="1552"/>
                            <a:pt x="1322" y="1474"/>
                          </a:cubicBezTo>
                          <a:cubicBezTo>
                            <a:pt x="1398" y="1505"/>
                            <a:pt x="1476" y="1520"/>
                            <a:pt x="1553" y="1520"/>
                          </a:cubicBezTo>
                          <a:cubicBezTo>
                            <a:pt x="1606" y="1520"/>
                            <a:pt x="1657" y="1512"/>
                            <a:pt x="1707" y="1499"/>
                          </a:cubicBezTo>
                          <a:cubicBezTo>
                            <a:pt x="1757" y="1512"/>
                            <a:pt x="1808" y="1520"/>
                            <a:pt x="1860" y="1520"/>
                          </a:cubicBezTo>
                          <a:cubicBezTo>
                            <a:pt x="1938" y="1520"/>
                            <a:pt x="2018" y="1505"/>
                            <a:pt x="2095" y="1473"/>
                          </a:cubicBezTo>
                          <a:cubicBezTo>
                            <a:pt x="2097" y="1472"/>
                            <a:pt x="2098" y="1472"/>
                            <a:pt x="2100" y="1471"/>
                          </a:cubicBezTo>
                          <a:cubicBezTo>
                            <a:pt x="2148" y="1551"/>
                            <a:pt x="2223" y="1609"/>
                            <a:pt x="2317" y="1634"/>
                          </a:cubicBezTo>
                          <a:cubicBezTo>
                            <a:pt x="2357" y="1645"/>
                            <a:pt x="2396" y="1650"/>
                            <a:pt x="2433" y="1650"/>
                          </a:cubicBezTo>
                          <a:cubicBezTo>
                            <a:pt x="2506" y="1650"/>
                            <a:pt x="2572" y="1631"/>
                            <a:pt x="2633" y="1601"/>
                          </a:cubicBezTo>
                          <a:cubicBezTo>
                            <a:pt x="2638" y="1601"/>
                            <a:pt x="2644" y="1600"/>
                            <a:pt x="2649" y="1597"/>
                          </a:cubicBezTo>
                          <a:cubicBezTo>
                            <a:pt x="2715" y="1554"/>
                            <a:pt x="2773" y="1522"/>
                            <a:pt x="2827" y="1514"/>
                          </a:cubicBezTo>
                          <a:cubicBezTo>
                            <a:pt x="2811" y="1534"/>
                            <a:pt x="2799" y="1559"/>
                            <a:pt x="2797" y="1596"/>
                          </a:cubicBezTo>
                          <a:cubicBezTo>
                            <a:pt x="2792" y="1700"/>
                            <a:pt x="2882" y="1735"/>
                            <a:pt x="2982" y="1764"/>
                          </a:cubicBezTo>
                          <a:cubicBezTo>
                            <a:pt x="3021" y="1775"/>
                            <a:pt x="3058" y="1794"/>
                            <a:pt x="3115" y="1852"/>
                          </a:cubicBezTo>
                          <a:lnTo>
                            <a:pt x="3158" y="1895"/>
                          </a:lnTo>
                          <a:lnTo>
                            <a:pt x="3171" y="1835"/>
                          </a:lnTo>
                          <a:cubicBezTo>
                            <a:pt x="3173" y="1826"/>
                            <a:pt x="3223" y="1592"/>
                            <a:pt x="3133" y="1473"/>
                          </a:cubicBezTo>
                          <a:cubicBezTo>
                            <a:pt x="3102" y="1431"/>
                            <a:pt x="3058" y="1408"/>
                            <a:pt x="2998" y="1404"/>
                          </a:cubicBezTo>
                          <a:cubicBezTo>
                            <a:pt x="2976" y="1404"/>
                            <a:pt x="2943" y="1416"/>
                            <a:pt x="2923" y="1441"/>
                          </a:cubicBezTo>
                          <a:cubicBezTo>
                            <a:pt x="2918" y="1446"/>
                            <a:pt x="2917" y="1452"/>
                            <a:pt x="2914" y="1458"/>
                          </a:cubicBezTo>
                          <a:cubicBezTo>
                            <a:pt x="2895" y="1451"/>
                            <a:pt x="2876" y="1448"/>
                            <a:pt x="2857" y="1447"/>
                          </a:cubicBezTo>
                          <a:cubicBezTo>
                            <a:pt x="2863" y="1442"/>
                            <a:pt x="2870" y="1436"/>
                            <a:pt x="2876" y="1431"/>
                          </a:cubicBezTo>
                          <a:cubicBezTo>
                            <a:pt x="2881" y="1428"/>
                            <a:pt x="2885" y="1424"/>
                            <a:pt x="2889" y="1421"/>
                          </a:cubicBezTo>
                          <a:cubicBezTo>
                            <a:pt x="2891" y="1420"/>
                            <a:pt x="2893" y="1420"/>
                            <a:pt x="2895" y="1419"/>
                          </a:cubicBezTo>
                          <a:cubicBezTo>
                            <a:pt x="3028" y="1334"/>
                            <a:pt x="3148" y="1342"/>
                            <a:pt x="3234" y="1441"/>
                          </a:cubicBezTo>
                          <a:cubicBezTo>
                            <a:pt x="3240" y="1449"/>
                            <a:pt x="3250" y="1453"/>
                            <a:pt x="3259" y="1453"/>
                          </a:cubicBezTo>
                          <a:cubicBezTo>
                            <a:pt x="3267" y="1453"/>
                            <a:pt x="3274" y="1450"/>
                            <a:pt x="3281" y="1445"/>
                          </a:cubicBezTo>
                          <a:cubicBezTo>
                            <a:pt x="3295" y="1433"/>
                            <a:pt x="3296" y="1412"/>
                            <a:pt x="3284" y="1398"/>
                          </a:cubicBezTo>
                          <a:cubicBezTo>
                            <a:pt x="3220" y="1324"/>
                            <a:pt x="3140" y="1291"/>
                            <a:pt x="3052" y="1296"/>
                          </a:cubicBezTo>
                          <a:cubicBezTo>
                            <a:pt x="3176" y="1208"/>
                            <a:pt x="3265" y="1166"/>
                            <a:pt x="3372" y="1213"/>
                          </a:cubicBezTo>
                          <a:cubicBezTo>
                            <a:pt x="3389" y="1220"/>
                            <a:pt x="3408" y="1212"/>
                            <a:pt x="3416" y="1196"/>
                          </a:cubicBezTo>
                          <a:cubicBezTo>
                            <a:pt x="3423" y="1178"/>
                            <a:pt x="3415" y="1158"/>
                            <a:pt x="3398" y="1151"/>
                          </a:cubicBezTo>
                          <a:close/>
                          <a:moveTo>
                            <a:pt x="2762" y="1097"/>
                          </a:moveTo>
                          <a:cubicBezTo>
                            <a:pt x="2756" y="1109"/>
                            <a:pt x="2745" y="1118"/>
                            <a:pt x="2731" y="1122"/>
                          </a:cubicBezTo>
                          <a:cubicBezTo>
                            <a:pt x="2704" y="1130"/>
                            <a:pt x="2675" y="1113"/>
                            <a:pt x="2667" y="1086"/>
                          </a:cubicBezTo>
                          <a:cubicBezTo>
                            <a:pt x="2663" y="1073"/>
                            <a:pt x="2665" y="1059"/>
                            <a:pt x="2671" y="1047"/>
                          </a:cubicBezTo>
                          <a:cubicBezTo>
                            <a:pt x="2678" y="1035"/>
                            <a:pt x="2689" y="1026"/>
                            <a:pt x="2702" y="1022"/>
                          </a:cubicBezTo>
                          <a:cubicBezTo>
                            <a:pt x="2707" y="1020"/>
                            <a:pt x="2712" y="1020"/>
                            <a:pt x="2717" y="1020"/>
                          </a:cubicBezTo>
                          <a:cubicBezTo>
                            <a:pt x="2740" y="1020"/>
                            <a:pt x="2760" y="1035"/>
                            <a:pt x="2767" y="1057"/>
                          </a:cubicBezTo>
                          <a:cubicBezTo>
                            <a:pt x="2770" y="1071"/>
                            <a:pt x="2769" y="1085"/>
                            <a:pt x="2762" y="1097"/>
                          </a:cubicBezTo>
                          <a:close/>
                          <a:moveTo>
                            <a:pt x="656" y="1057"/>
                          </a:moveTo>
                          <a:cubicBezTo>
                            <a:pt x="663" y="1035"/>
                            <a:pt x="683" y="1020"/>
                            <a:pt x="706" y="1020"/>
                          </a:cubicBezTo>
                          <a:cubicBezTo>
                            <a:pt x="711" y="1020"/>
                            <a:pt x="716" y="1021"/>
                            <a:pt x="721" y="1022"/>
                          </a:cubicBezTo>
                          <a:cubicBezTo>
                            <a:pt x="734" y="1026"/>
                            <a:pt x="745" y="1034"/>
                            <a:pt x="752" y="1047"/>
                          </a:cubicBezTo>
                          <a:cubicBezTo>
                            <a:pt x="759" y="1059"/>
                            <a:pt x="760" y="1073"/>
                            <a:pt x="756" y="1086"/>
                          </a:cubicBezTo>
                          <a:cubicBezTo>
                            <a:pt x="749" y="1113"/>
                            <a:pt x="720" y="1130"/>
                            <a:pt x="692" y="1122"/>
                          </a:cubicBezTo>
                          <a:cubicBezTo>
                            <a:pt x="679" y="1118"/>
                            <a:pt x="668" y="1109"/>
                            <a:pt x="661" y="1097"/>
                          </a:cubicBezTo>
                          <a:cubicBezTo>
                            <a:pt x="654" y="1085"/>
                            <a:pt x="653" y="1071"/>
                            <a:pt x="656" y="1057"/>
                          </a:cubicBezTo>
                          <a:close/>
                          <a:moveTo>
                            <a:pt x="423" y="1700"/>
                          </a:moveTo>
                          <a:cubicBezTo>
                            <a:pt x="382" y="1712"/>
                            <a:pt x="346" y="1731"/>
                            <a:pt x="308" y="1762"/>
                          </a:cubicBezTo>
                          <a:cubicBezTo>
                            <a:pt x="299" y="1685"/>
                            <a:pt x="298" y="1572"/>
                            <a:pt x="343" y="1513"/>
                          </a:cubicBezTo>
                          <a:cubicBezTo>
                            <a:pt x="363" y="1486"/>
                            <a:pt x="390" y="1473"/>
                            <a:pt x="425" y="1470"/>
                          </a:cubicBezTo>
                          <a:cubicBezTo>
                            <a:pt x="429" y="1470"/>
                            <a:pt x="442" y="1474"/>
                            <a:pt x="449" y="1483"/>
                          </a:cubicBezTo>
                          <a:cubicBezTo>
                            <a:pt x="450" y="1484"/>
                            <a:pt x="450" y="1486"/>
                            <a:pt x="450" y="1488"/>
                          </a:cubicBezTo>
                          <a:cubicBezTo>
                            <a:pt x="416" y="1512"/>
                            <a:pt x="381" y="1547"/>
                            <a:pt x="348" y="1599"/>
                          </a:cubicBezTo>
                          <a:cubicBezTo>
                            <a:pt x="338" y="1615"/>
                            <a:pt x="343" y="1635"/>
                            <a:pt x="358" y="1645"/>
                          </a:cubicBezTo>
                          <a:cubicBezTo>
                            <a:pt x="364" y="1649"/>
                            <a:pt x="370" y="1651"/>
                            <a:pt x="376" y="1651"/>
                          </a:cubicBezTo>
                          <a:cubicBezTo>
                            <a:pt x="387" y="1651"/>
                            <a:pt x="398" y="1645"/>
                            <a:pt x="404" y="1635"/>
                          </a:cubicBezTo>
                          <a:cubicBezTo>
                            <a:pt x="434" y="1589"/>
                            <a:pt x="462" y="1558"/>
                            <a:pt x="491" y="1539"/>
                          </a:cubicBezTo>
                          <a:cubicBezTo>
                            <a:pt x="492" y="1539"/>
                            <a:pt x="495" y="1538"/>
                            <a:pt x="500" y="1538"/>
                          </a:cubicBezTo>
                          <a:cubicBezTo>
                            <a:pt x="551" y="1538"/>
                            <a:pt x="558" y="1573"/>
                            <a:pt x="560" y="1599"/>
                          </a:cubicBezTo>
                          <a:cubicBezTo>
                            <a:pt x="562" y="1641"/>
                            <a:pt x="542" y="1665"/>
                            <a:pt x="423" y="1700"/>
                          </a:cubicBezTo>
                          <a:close/>
                          <a:moveTo>
                            <a:pt x="1351" y="1414"/>
                          </a:moveTo>
                          <a:cubicBezTo>
                            <a:pt x="1366" y="1374"/>
                            <a:pt x="1376" y="1333"/>
                            <a:pt x="1378" y="1290"/>
                          </a:cubicBezTo>
                          <a:cubicBezTo>
                            <a:pt x="1434" y="1358"/>
                            <a:pt x="1503" y="1413"/>
                            <a:pt x="1580" y="1452"/>
                          </a:cubicBezTo>
                          <a:cubicBezTo>
                            <a:pt x="1504" y="1456"/>
                            <a:pt x="1426" y="1444"/>
                            <a:pt x="1351" y="1414"/>
                          </a:cubicBezTo>
                          <a:close/>
                          <a:moveTo>
                            <a:pt x="2069" y="1412"/>
                          </a:moveTo>
                          <a:cubicBezTo>
                            <a:pt x="1993" y="1443"/>
                            <a:pt x="1912" y="1456"/>
                            <a:pt x="1832" y="1452"/>
                          </a:cubicBezTo>
                          <a:cubicBezTo>
                            <a:pt x="1915" y="1411"/>
                            <a:pt x="1988" y="1351"/>
                            <a:pt x="2045" y="1275"/>
                          </a:cubicBezTo>
                          <a:cubicBezTo>
                            <a:pt x="2046" y="1322"/>
                            <a:pt x="2055" y="1367"/>
                            <a:pt x="2071" y="1411"/>
                          </a:cubicBezTo>
                          <a:cubicBezTo>
                            <a:pt x="2071" y="1411"/>
                            <a:pt x="2070" y="1412"/>
                            <a:pt x="2069" y="1412"/>
                          </a:cubicBezTo>
                          <a:close/>
                          <a:moveTo>
                            <a:pt x="2923" y="1538"/>
                          </a:moveTo>
                          <a:cubicBezTo>
                            <a:pt x="2928" y="1538"/>
                            <a:pt x="2931" y="1539"/>
                            <a:pt x="2932" y="1539"/>
                          </a:cubicBezTo>
                          <a:cubicBezTo>
                            <a:pt x="2961" y="1558"/>
                            <a:pt x="2989" y="1589"/>
                            <a:pt x="3019" y="1635"/>
                          </a:cubicBezTo>
                          <a:cubicBezTo>
                            <a:pt x="3025" y="1645"/>
                            <a:pt x="3036" y="1651"/>
                            <a:pt x="3047" y="1651"/>
                          </a:cubicBezTo>
                          <a:cubicBezTo>
                            <a:pt x="3053" y="1651"/>
                            <a:pt x="3059" y="1649"/>
                            <a:pt x="3065" y="1645"/>
                          </a:cubicBezTo>
                          <a:cubicBezTo>
                            <a:pt x="3080" y="1635"/>
                            <a:pt x="3085" y="1615"/>
                            <a:pt x="3075" y="1599"/>
                          </a:cubicBezTo>
                          <a:cubicBezTo>
                            <a:pt x="3042" y="1547"/>
                            <a:pt x="3007" y="1512"/>
                            <a:pt x="2973" y="1488"/>
                          </a:cubicBezTo>
                          <a:cubicBezTo>
                            <a:pt x="2973" y="1486"/>
                            <a:pt x="2973" y="1484"/>
                            <a:pt x="2974" y="1483"/>
                          </a:cubicBezTo>
                          <a:cubicBezTo>
                            <a:pt x="2981" y="1474"/>
                            <a:pt x="2994" y="1470"/>
                            <a:pt x="2998" y="1470"/>
                          </a:cubicBezTo>
                          <a:cubicBezTo>
                            <a:pt x="3033" y="1472"/>
                            <a:pt x="3060" y="1486"/>
                            <a:pt x="3080" y="1513"/>
                          </a:cubicBezTo>
                          <a:cubicBezTo>
                            <a:pt x="3125" y="1572"/>
                            <a:pt x="3123" y="1685"/>
                            <a:pt x="3115" y="1762"/>
                          </a:cubicBezTo>
                          <a:cubicBezTo>
                            <a:pt x="3077" y="1731"/>
                            <a:pt x="3041" y="1712"/>
                            <a:pt x="3000" y="1700"/>
                          </a:cubicBezTo>
                          <a:cubicBezTo>
                            <a:pt x="2881" y="1665"/>
                            <a:pt x="2861" y="1641"/>
                            <a:pt x="2863" y="1599"/>
                          </a:cubicBezTo>
                          <a:cubicBezTo>
                            <a:pt x="2865" y="1573"/>
                            <a:pt x="2872" y="1538"/>
                            <a:pt x="2923" y="1538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18" name="文本框 17"/>
                <p:cNvSpPr txBox="1"/>
                <p:nvPr/>
              </p:nvSpPr>
              <p:spPr>
                <a:xfrm>
                  <a:off x="2895600" y="3017483"/>
                  <a:ext cx="64109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pc="1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二月春华已归半，江天况值雨垂垂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3688080" y="3613829"/>
                <a:ext cx="4815840" cy="873397"/>
                <a:chOff x="3688080" y="3537810"/>
                <a:chExt cx="4815840" cy="873397"/>
              </a:xfrm>
            </p:grpSpPr>
            <p:sp>
              <p:nvSpPr>
                <p:cNvPr id="20" name="矩形 19"/>
                <p:cNvSpPr/>
                <p:nvPr/>
              </p:nvSpPr>
              <p:spPr>
                <a:xfrm>
                  <a:off x="3688080" y="3689847"/>
                  <a:ext cx="4815840" cy="721360"/>
                </a:xfrm>
                <a:prstGeom prst="rect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3972560" y="3537810"/>
                  <a:ext cx="4246880" cy="721360"/>
                </a:xfrm>
                <a:prstGeom prst="rect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" name="文本框 22"/>
              <p:cNvSpPr txBox="1"/>
              <p:nvPr/>
            </p:nvSpPr>
            <p:spPr>
              <a:xfrm>
                <a:off x="4064000" y="3875324"/>
                <a:ext cx="406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pc="600" dirty="0">
                    <a:solidFill>
                      <a:srgbClr val="434955"/>
                    </a:solidFill>
                    <a:cs typeface="+mn-ea"/>
                    <a:sym typeface="+mn-lt"/>
                  </a:rPr>
                  <a:t>DESIGN BY IBAOTU</a:t>
                </a:r>
                <a:endParaRPr lang="zh-CN" altLang="en-US" spc="600" dirty="0">
                  <a:solidFill>
                    <a:srgbClr val="434955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10450884" y="380521"/>
              <a:ext cx="552396" cy="498797"/>
              <a:chOff x="743076" y="430597"/>
              <a:chExt cx="552396" cy="498797"/>
            </a:xfrm>
          </p:grpSpPr>
          <p:sp>
            <p:nvSpPr>
              <p:cNvPr id="9" name="Freeform 5"/>
              <p:cNvSpPr/>
              <p:nvPr/>
            </p:nvSpPr>
            <p:spPr bwMode="auto">
              <a:xfrm flipV="1">
                <a:off x="743076" y="430597"/>
                <a:ext cx="222052" cy="498797"/>
              </a:xfrm>
              <a:custGeom>
                <a:avLst/>
                <a:gdLst>
                  <a:gd name="T0" fmla="*/ 1 w 198"/>
                  <a:gd name="T1" fmla="*/ 444 h 444"/>
                  <a:gd name="T2" fmla="*/ 1 w 198"/>
                  <a:gd name="T3" fmla="*/ 232 h 444"/>
                  <a:gd name="T4" fmla="*/ 14 w 198"/>
                  <a:gd name="T5" fmla="*/ 146 h 444"/>
                  <a:gd name="T6" fmla="*/ 55 w 198"/>
                  <a:gd name="T7" fmla="*/ 76 h 444"/>
                  <a:gd name="T8" fmla="*/ 118 w 198"/>
                  <a:gd name="T9" fmla="*/ 25 h 444"/>
                  <a:gd name="T10" fmla="*/ 198 w 198"/>
                  <a:gd name="T11" fmla="*/ 0 h 444"/>
                  <a:gd name="T12" fmla="*/ 198 w 198"/>
                  <a:gd name="T13" fmla="*/ 91 h 444"/>
                  <a:gd name="T14" fmla="*/ 126 w 198"/>
                  <a:gd name="T15" fmla="*/ 144 h 444"/>
                  <a:gd name="T16" fmla="*/ 106 w 198"/>
                  <a:gd name="T17" fmla="*/ 231 h 444"/>
                  <a:gd name="T18" fmla="*/ 198 w 198"/>
                  <a:gd name="T19" fmla="*/ 231 h 444"/>
                  <a:gd name="T20" fmla="*/ 198 w 198"/>
                  <a:gd name="T21" fmla="*/ 444 h 444"/>
                  <a:gd name="T22" fmla="*/ 1 w 198"/>
                  <a:gd name="T23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8" h="444">
                    <a:moveTo>
                      <a:pt x="1" y="444"/>
                    </a:moveTo>
                    <a:cubicBezTo>
                      <a:pt x="1" y="232"/>
                      <a:pt x="1" y="232"/>
                      <a:pt x="1" y="232"/>
                    </a:cubicBezTo>
                    <a:cubicBezTo>
                      <a:pt x="0" y="202"/>
                      <a:pt x="5" y="173"/>
                      <a:pt x="14" y="146"/>
                    </a:cubicBezTo>
                    <a:cubicBezTo>
                      <a:pt x="24" y="120"/>
                      <a:pt x="38" y="96"/>
                      <a:pt x="55" y="76"/>
                    </a:cubicBezTo>
                    <a:cubicBezTo>
                      <a:pt x="73" y="55"/>
                      <a:pt x="94" y="39"/>
                      <a:pt x="118" y="25"/>
                    </a:cubicBezTo>
                    <a:cubicBezTo>
                      <a:pt x="143" y="12"/>
                      <a:pt x="169" y="3"/>
                      <a:pt x="198" y="0"/>
                    </a:cubicBezTo>
                    <a:cubicBezTo>
                      <a:pt x="198" y="91"/>
                      <a:pt x="198" y="91"/>
                      <a:pt x="198" y="91"/>
                    </a:cubicBezTo>
                    <a:cubicBezTo>
                      <a:pt x="163" y="103"/>
                      <a:pt x="139" y="121"/>
                      <a:pt x="126" y="144"/>
                    </a:cubicBezTo>
                    <a:cubicBezTo>
                      <a:pt x="113" y="168"/>
                      <a:pt x="106" y="197"/>
                      <a:pt x="106" y="231"/>
                    </a:cubicBezTo>
                    <a:cubicBezTo>
                      <a:pt x="198" y="231"/>
                      <a:pt x="198" y="231"/>
                      <a:pt x="198" y="231"/>
                    </a:cubicBezTo>
                    <a:cubicBezTo>
                      <a:pt x="198" y="444"/>
                      <a:pt x="198" y="444"/>
                      <a:pt x="198" y="444"/>
                    </a:cubicBezTo>
                    <a:cubicBezTo>
                      <a:pt x="1" y="444"/>
                      <a:pt x="1" y="444"/>
                      <a:pt x="1" y="4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Freeform 6"/>
              <p:cNvSpPr/>
              <p:nvPr/>
            </p:nvSpPr>
            <p:spPr bwMode="auto">
              <a:xfrm flipV="1">
                <a:off x="1073420" y="430597"/>
                <a:ext cx="222052" cy="498797"/>
              </a:xfrm>
              <a:custGeom>
                <a:avLst/>
                <a:gdLst>
                  <a:gd name="T0" fmla="*/ 1 w 198"/>
                  <a:gd name="T1" fmla="*/ 444 h 444"/>
                  <a:gd name="T2" fmla="*/ 1 w 198"/>
                  <a:gd name="T3" fmla="*/ 232 h 444"/>
                  <a:gd name="T4" fmla="*/ 14 w 198"/>
                  <a:gd name="T5" fmla="*/ 146 h 444"/>
                  <a:gd name="T6" fmla="*/ 55 w 198"/>
                  <a:gd name="T7" fmla="*/ 76 h 444"/>
                  <a:gd name="T8" fmla="*/ 118 w 198"/>
                  <a:gd name="T9" fmla="*/ 25 h 444"/>
                  <a:gd name="T10" fmla="*/ 198 w 198"/>
                  <a:gd name="T11" fmla="*/ 0 h 444"/>
                  <a:gd name="T12" fmla="*/ 198 w 198"/>
                  <a:gd name="T13" fmla="*/ 91 h 444"/>
                  <a:gd name="T14" fmla="*/ 126 w 198"/>
                  <a:gd name="T15" fmla="*/ 144 h 444"/>
                  <a:gd name="T16" fmla="*/ 107 w 198"/>
                  <a:gd name="T17" fmla="*/ 231 h 444"/>
                  <a:gd name="T18" fmla="*/ 198 w 198"/>
                  <a:gd name="T19" fmla="*/ 231 h 444"/>
                  <a:gd name="T20" fmla="*/ 198 w 198"/>
                  <a:gd name="T21" fmla="*/ 444 h 444"/>
                  <a:gd name="T22" fmla="*/ 1 w 198"/>
                  <a:gd name="T23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8" h="444">
                    <a:moveTo>
                      <a:pt x="1" y="444"/>
                    </a:moveTo>
                    <a:cubicBezTo>
                      <a:pt x="1" y="232"/>
                      <a:pt x="1" y="232"/>
                      <a:pt x="1" y="232"/>
                    </a:cubicBezTo>
                    <a:cubicBezTo>
                      <a:pt x="0" y="202"/>
                      <a:pt x="5" y="173"/>
                      <a:pt x="14" y="146"/>
                    </a:cubicBezTo>
                    <a:cubicBezTo>
                      <a:pt x="24" y="120"/>
                      <a:pt x="38" y="96"/>
                      <a:pt x="55" y="76"/>
                    </a:cubicBezTo>
                    <a:cubicBezTo>
                      <a:pt x="73" y="55"/>
                      <a:pt x="94" y="39"/>
                      <a:pt x="118" y="25"/>
                    </a:cubicBezTo>
                    <a:cubicBezTo>
                      <a:pt x="143" y="12"/>
                      <a:pt x="169" y="3"/>
                      <a:pt x="198" y="0"/>
                    </a:cubicBezTo>
                    <a:cubicBezTo>
                      <a:pt x="198" y="91"/>
                      <a:pt x="198" y="91"/>
                      <a:pt x="198" y="91"/>
                    </a:cubicBezTo>
                    <a:cubicBezTo>
                      <a:pt x="163" y="103"/>
                      <a:pt x="139" y="121"/>
                      <a:pt x="126" y="144"/>
                    </a:cubicBezTo>
                    <a:cubicBezTo>
                      <a:pt x="113" y="168"/>
                      <a:pt x="107" y="197"/>
                      <a:pt x="107" y="231"/>
                    </a:cubicBezTo>
                    <a:cubicBezTo>
                      <a:pt x="198" y="231"/>
                      <a:pt x="198" y="231"/>
                      <a:pt x="198" y="231"/>
                    </a:cubicBezTo>
                    <a:cubicBezTo>
                      <a:pt x="198" y="444"/>
                      <a:pt x="198" y="444"/>
                      <a:pt x="198" y="444"/>
                    </a:cubicBezTo>
                    <a:cubicBezTo>
                      <a:pt x="1" y="444"/>
                      <a:pt x="1" y="444"/>
                      <a:pt x="1" y="4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99983" y="266670"/>
            <a:ext cx="3853222" cy="400110"/>
            <a:chOff x="361908" y="276195"/>
            <a:chExt cx="3853222" cy="400110"/>
          </a:xfrm>
        </p:grpSpPr>
        <p:sp>
          <p:nvSpPr>
            <p:cNvPr id="2" name="turkey-mexican-symbol_43873"/>
            <p:cNvSpPr>
              <a:spLocks noChangeAspect="1"/>
            </p:cNvSpPr>
            <p:nvPr/>
          </p:nvSpPr>
          <p:spPr bwMode="auto">
            <a:xfrm>
              <a:off x="361908" y="324077"/>
              <a:ext cx="609685" cy="304347"/>
            </a:xfrm>
            <a:custGeom>
              <a:avLst/>
              <a:gdLst>
                <a:gd name="connsiteX0" fmla="*/ 429037 w 607850"/>
                <a:gd name="connsiteY0" fmla="*/ 282473 h 303431"/>
                <a:gd name="connsiteX1" fmla="*/ 598647 w 607850"/>
                <a:gd name="connsiteY1" fmla="*/ 282473 h 303431"/>
                <a:gd name="connsiteX2" fmla="*/ 607850 w 607850"/>
                <a:gd name="connsiteY2" fmla="*/ 291678 h 303431"/>
                <a:gd name="connsiteX3" fmla="*/ 607850 w 607850"/>
                <a:gd name="connsiteY3" fmla="*/ 294308 h 303431"/>
                <a:gd name="connsiteX4" fmla="*/ 598647 w 607850"/>
                <a:gd name="connsiteY4" fmla="*/ 303431 h 303431"/>
                <a:gd name="connsiteX5" fmla="*/ 429777 w 607850"/>
                <a:gd name="connsiteY5" fmla="*/ 303431 h 303431"/>
                <a:gd name="connsiteX6" fmla="*/ 429037 w 607850"/>
                <a:gd name="connsiteY6" fmla="*/ 282473 h 303431"/>
                <a:gd name="connsiteX7" fmla="*/ 9204 w 607850"/>
                <a:gd name="connsiteY7" fmla="*/ 282473 h 303431"/>
                <a:gd name="connsiteX8" fmla="*/ 184341 w 607850"/>
                <a:gd name="connsiteY8" fmla="*/ 282473 h 303431"/>
                <a:gd name="connsiteX9" fmla="*/ 184670 w 607850"/>
                <a:gd name="connsiteY9" fmla="*/ 303431 h 303431"/>
                <a:gd name="connsiteX10" fmla="*/ 9204 w 607850"/>
                <a:gd name="connsiteY10" fmla="*/ 303431 h 303431"/>
                <a:gd name="connsiteX11" fmla="*/ 0 w 607850"/>
                <a:gd name="connsiteY11" fmla="*/ 294308 h 303431"/>
                <a:gd name="connsiteX12" fmla="*/ 0 w 607850"/>
                <a:gd name="connsiteY12" fmla="*/ 291678 h 303431"/>
                <a:gd name="connsiteX13" fmla="*/ 9204 w 607850"/>
                <a:gd name="connsiteY13" fmla="*/ 282473 h 303431"/>
                <a:gd name="connsiteX14" fmla="*/ 592096 w 607850"/>
                <a:gd name="connsiteY14" fmla="*/ 220666 h 303431"/>
                <a:gd name="connsiteX15" fmla="*/ 603030 w 607850"/>
                <a:gd name="connsiteY15" fmla="*/ 227646 h 303431"/>
                <a:gd name="connsiteX16" fmla="*/ 603606 w 607850"/>
                <a:gd name="connsiteY16" fmla="*/ 230191 h 303431"/>
                <a:gd name="connsiteX17" fmla="*/ 596536 w 607850"/>
                <a:gd name="connsiteY17" fmla="*/ 241111 h 303431"/>
                <a:gd name="connsiteX18" fmla="*/ 430147 w 607850"/>
                <a:gd name="connsiteY18" fmla="*/ 277157 h 303431"/>
                <a:gd name="connsiteX19" fmla="*/ 428420 w 607850"/>
                <a:gd name="connsiteY19" fmla="*/ 277239 h 303431"/>
                <a:gd name="connsiteX20" fmla="*/ 424803 w 607850"/>
                <a:gd name="connsiteY20" fmla="*/ 257122 h 303431"/>
                <a:gd name="connsiteX21" fmla="*/ 425625 w 607850"/>
                <a:gd name="connsiteY21" fmla="*/ 256712 h 303431"/>
                <a:gd name="connsiteX22" fmla="*/ 19760 w 607850"/>
                <a:gd name="connsiteY22" fmla="*/ 220596 h 303431"/>
                <a:gd name="connsiteX23" fmla="*/ 186188 w 607850"/>
                <a:gd name="connsiteY23" fmla="*/ 256710 h 303431"/>
                <a:gd name="connsiteX24" fmla="*/ 187421 w 607850"/>
                <a:gd name="connsiteY24" fmla="*/ 257202 h 303431"/>
                <a:gd name="connsiteX25" fmla="*/ 184709 w 607850"/>
                <a:gd name="connsiteY25" fmla="*/ 277229 h 303431"/>
                <a:gd name="connsiteX26" fmla="*/ 181750 w 607850"/>
                <a:gd name="connsiteY26" fmla="*/ 277147 h 303431"/>
                <a:gd name="connsiteX27" fmla="*/ 15322 w 607850"/>
                <a:gd name="connsiteY27" fmla="*/ 241115 h 303431"/>
                <a:gd name="connsiteX28" fmla="*/ 8336 w 607850"/>
                <a:gd name="connsiteY28" fmla="*/ 230199 h 303431"/>
                <a:gd name="connsiteX29" fmla="*/ 8911 w 607850"/>
                <a:gd name="connsiteY29" fmla="*/ 227655 h 303431"/>
                <a:gd name="connsiteX30" fmla="*/ 19760 w 607850"/>
                <a:gd name="connsiteY30" fmla="*/ 220596 h 303431"/>
                <a:gd name="connsiteX31" fmla="*/ 263810 w 607850"/>
                <a:gd name="connsiteY31" fmla="*/ 190315 h 303431"/>
                <a:gd name="connsiteX32" fmla="*/ 264221 w 607850"/>
                <a:gd name="connsiteY32" fmla="*/ 193188 h 303431"/>
                <a:gd name="connsiteX33" fmla="*/ 272441 w 607850"/>
                <a:gd name="connsiteY33" fmla="*/ 261882 h 303431"/>
                <a:gd name="connsiteX34" fmla="*/ 272523 w 607850"/>
                <a:gd name="connsiteY34" fmla="*/ 264755 h 303431"/>
                <a:gd name="connsiteX35" fmla="*/ 272523 w 607850"/>
                <a:gd name="connsiteY35" fmla="*/ 292988 h 303431"/>
                <a:gd name="connsiteX36" fmla="*/ 209642 w 607850"/>
                <a:gd name="connsiteY36" fmla="*/ 292988 h 303431"/>
                <a:gd name="connsiteX37" fmla="*/ 205204 w 607850"/>
                <a:gd name="connsiteY37" fmla="*/ 292988 h 303431"/>
                <a:gd name="connsiteX38" fmla="*/ 205368 w 607850"/>
                <a:gd name="connsiteY38" fmla="*/ 284124 h 303431"/>
                <a:gd name="connsiteX39" fmla="*/ 230849 w 607850"/>
                <a:gd name="connsiteY39" fmla="*/ 211900 h 303431"/>
                <a:gd name="connsiteX40" fmla="*/ 235452 w 607850"/>
                <a:gd name="connsiteY40" fmla="*/ 207304 h 303431"/>
                <a:gd name="connsiteX41" fmla="*/ 244412 w 607850"/>
                <a:gd name="connsiteY41" fmla="*/ 200000 h 303431"/>
                <a:gd name="connsiteX42" fmla="*/ 256659 w 607850"/>
                <a:gd name="connsiteY42" fmla="*/ 193270 h 303431"/>
                <a:gd name="connsiteX43" fmla="*/ 263810 w 607850"/>
                <a:gd name="connsiteY43" fmla="*/ 190315 h 303431"/>
                <a:gd name="connsiteX44" fmla="*/ 344439 w 607850"/>
                <a:gd name="connsiteY44" fmla="*/ 190244 h 303431"/>
                <a:gd name="connsiteX45" fmla="*/ 353069 w 607850"/>
                <a:gd name="connsiteY45" fmla="*/ 193773 h 303431"/>
                <a:gd name="connsiteX46" fmla="*/ 378878 w 607850"/>
                <a:gd name="connsiteY46" fmla="*/ 212155 h 303431"/>
                <a:gd name="connsiteX47" fmla="*/ 408714 w 607850"/>
                <a:gd name="connsiteY47" fmla="*/ 292987 h 303431"/>
                <a:gd name="connsiteX48" fmla="*/ 335397 w 607850"/>
                <a:gd name="connsiteY48" fmla="*/ 292987 h 303431"/>
                <a:gd name="connsiteX49" fmla="*/ 335397 w 607850"/>
                <a:gd name="connsiteY49" fmla="*/ 260572 h 303431"/>
                <a:gd name="connsiteX50" fmla="*/ 344274 w 607850"/>
                <a:gd name="connsiteY50" fmla="*/ 191393 h 303431"/>
                <a:gd name="connsiteX51" fmla="*/ 48881 w 607850"/>
                <a:gd name="connsiteY51" fmla="*/ 152320 h 303431"/>
                <a:gd name="connsiteX52" fmla="*/ 196877 w 607850"/>
                <a:gd name="connsiteY52" fmla="*/ 226837 h 303431"/>
                <a:gd name="connsiteX53" fmla="*/ 189888 w 607850"/>
                <a:gd name="connsiteY53" fmla="*/ 246697 h 303431"/>
                <a:gd name="connsiteX54" fmla="*/ 39508 w 607850"/>
                <a:gd name="connsiteY54" fmla="*/ 170949 h 303431"/>
                <a:gd name="connsiteX55" fmla="*/ 35397 w 607850"/>
                <a:gd name="connsiteY55" fmla="*/ 158639 h 303431"/>
                <a:gd name="connsiteX56" fmla="*/ 36548 w 607850"/>
                <a:gd name="connsiteY56" fmla="*/ 156341 h 303431"/>
                <a:gd name="connsiteX57" fmla="*/ 48881 w 607850"/>
                <a:gd name="connsiteY57" fmla="*/ 152320 h 303431"/>
                <a:gd name="connsiteX58" fmla="*/ 562924 w 607850"/>
                <a:gd name="connsiteY58" fmla="*/ 152320 h 303431"/>
                <a:gd name="connsiteX59" fmla="*/ 575254 w 607850"/>
                <a:gd name="connsiteY59" fmla="*/ 156340 h 303431"/>
                <a:gd name="connsiteX60" fmla="*/ 576405 w 607850"/>
                <a:gd name="connsiteY60" fmla="*/ 158720 h 303431"/>
                <a:gd name="connsiteX61" fmla="*/ 572377 w 607850"/>
                <a:gd name="connsiteY61" fmla="*/ 170947 h 303431"/>
                <a:gd name="connsiteX62" fmla="*/ 421875 w 607850"/>
                <a:gd name="connsiteY62" fmla="*/ 246767 h 303431"/>
                <a:gd name="connsiteX63" fmla="*/ 414148 w 607850"/>
                <a:gd name="connsiteY63" fmla="*/ 227238 h 303431"/>
                <a:gd name="connsiteX64" fmla="*/ 302969 w 607850"/>
                <a:gd name="connsiteY64" fmla="*/ 119538 h 303431"/>
                <a:gd name="connsiteX65" fmla="*/ 314390 w 607850"/>
                <a:gd name="connsiteY65" fmla="*/ 121016 h 303431"/>
                <a:gd name="connsiteX66" fmla="*/ 324742 w 607850"/>
                <a:gd name="connsiteY66" fmla="*/ 124382 h 303431"/>
                <a:gd name="connsiteX67" fmla="*/ 331233 w 607850"/>
                <a:gd name="connsiteY67" fmla="*/ 127748 h 303431"/>
                <a:gd name="connsiteX68" fmla="*/ 326468 w 607850"/>
                <a:gd name="connsiteY68" fmla="*/ 164610 h 303431"/>
                <a:gd name="connsiteX69" fmla="*/ 325153 w 607850"/>
                <a:gd name="connsiteY69" fmla="*/ 174955 h 303431"/>
                <a:gd name="connsiteX70" fmla="*/ 323838 w 607850"/>
                <a:gd name="connsiteY70" fmla="*/ 185381 h 303431"/>
                <a:gd name="connsiteX71" fmla="*/ 323592 w 607850"/>
                <a:gd name="connsiteY71" fmla="*/ 187269 h 303431"/>
                <a:gd name="connsiteX72" fmla="*/ 317265 w 607850"/>
                <a:gd name="connsiteY72" fmla="*/ 236775 h 303431"/>
                <a:gd name="connsiteX73" fmla="*/ 315951 w 607850"/>
                <a:gd name="connsiteY73" fmla="*/ 247283 h 303431"/>
                <a:gd name="connsiteX74" fmla="*/ 315458 w 607850"/>
                <a:gd name="connsiteY74" fmla="*/ 251142 h 303431"/>
                <a:gd name="connsiteX75" fmla="*/ 292287 w 607850"/>
                <a:gd name="connsiteY75" fmla="*/ 251142 h 303431"/>
                <a:gd name="connsiteX76" fmla="*/ 291877 w 607850"/>
                <a:gd name="connsiteY76" fmla="*/ 248187 h 303431"/>
                <a:gd name="connsiteX77" fmla="*/ 290562 w 607850"/>
                <a:gd name="connsiteY77" fmla="*/ 237185 h 303431"/>
                <a:gd name="connsiteX78" fmla="*/ 284646 w 607850"/>
                <a:gd name="connsiteY78" fmla="*/ 188172 h 303431"/>
                <a:gd name="connsiteX79" fmla="*/ 284317 w 607850"/>
                <a:gd name="connsiteY79" fmla="*/ 185381 h 303431"/>
                <a:gd name="connsiteX80" fmla="*/ 283085 w 607850"/>
                <a:gd name="connsiteY80" fmla="*/ 174872 h 303431"/>
                <a:gd name="connsiteX81" fmla="*/ 281852 w 607850"/>
                <a:gd name="connsiteY81" fmla="*/ 164610 h 303431"/>
                <a:gd name="connsiteX82" fmla="*/ 277251 w 607850"/>
                <a:gd name="connsiteY82" fmla="*/ 126599 h 303431"/>
                <a:gd name="connsiteX83" fmla="*/ 283249 w 607850"/>
                <a:gd name="connsiteY83" fmla="*/ 123643 h 303431"/>
                <a:gd name="connsiteX84" fmla="*/ 293438 w 607850"/>
                <a:gd name="connsiteY84" fmla="*/ 120605 h 303431"/>
                <a:gd name="connsiteX85" fmla="*/ 302969 w 607850"/>
                <a:gd name="connsiteY85" fmla="*/ 119538 h 303431"/>
                <a:gd name="connsiteX86" fmla="*/ 520352 w 607850"/>
                <a:gd name="connsiteY86" fmla="*/ 96288 h 303431"/>
                <a:gd name="connsiteX87" fmla="*/ 533258 w 607850"/>
                <a:gd name="connsiteY87" fmla="*/ 97272 h 303431"/>
                <a:gd name="connsiteX88" fmla="*/ 534984 w 607850"/>
                <a:gd name="connsiteY88" fmla="*/ 99242 h 303431"/>
                <a:gd name="connsiteX89" fmla="*/ 533915 w 607850"/>
                <a:gd name="connsiteY89" fmla="*/ 112208 h 303431"/>
                <a:gd name="connsiteX90" fmla="*/ 409460 w 607850"/>
                <a:gd name="connsiteY90" fmla="*/ 218400 h 303431"/>
                <a:gd name="connsiteX91" fmla="*/ 397212 w 607850"/>
                <a:gd name="connsiteY91" fmla="*/ 201331 h 303431"/>
                <a:gd name="connsiteX92" fmla="*/ 91587 w 607850"/>
                <a:gd name="connsiteY92" fmla="*/ 96287 h 303431"/>
                <a:gd name="connsiteX93" fmla="*/ 213389 w 607850"/>
                <a:gd name="connsiteY93" fmla="*/ 200159 h 303431"/>
                <a:gd name="connsiteX94" fmla="*/ 201472 w 607850"/>
                <a:gd name="connsiteY94" fmla="*/ 217553 h 303431"/>
                <a:gd name="connsiteX95" fmla="*/ 77944 w 607850"/>
                <a:gd name="connsiteY95" fmla="*/ 112204 h 303431"/>
                <a:gd name="connsiteX96" fmla="*/ 76957 w 607850"/>
                <a:gd name="connsiteY96" fmla="*/ 99241 h 303431"/>
                <a:gd name="connsiteX97" fmla="*/ 78601 w 607850"/>
                <a:gd name="connsiteY97" fmla="*/ 97271 h 303431"/>
                <a:gd name="connsiteX98" fmla="*/ 91587 w 607850"/>
                <a:gd name="connsiteY98" fmla="*/ 96287 h 303431"/>
                <a:gd name="connsiteX99" fmla="*/ 127795 w 607850"/>
                <a:gd name="connsiteY99" fmla="*/ 53773 h 303431"/>
                <a:gd name="connsiteX100" fmla="*/ 140620 w 607850"/>
                <a:gd name="connsiteY100" fmla="*/ 55578 h 303431"/>
                <a:gd name="connsiteX101" fmla="*/ 235406 w 607850"/>
                <a:gd name="connsiteY101" fmla="*/ 180911 h 303431"/>
                <a:gd name="connsiteX102" fmla="*/ 219046 w 607850"/>
                <a:gd name="connsiteY102" fmla="*/ 194125 h 303431"/>
                <a:gd name="connsiteX103" fmla="*/ 123849 w 607850"/>
                <a:gd name="connsiteY103" fmla="*/ 68218 h 303431"/>
                <a:gd name="connsiteX104" fmla="*/ 125658 w 607850"/>
                <a:gd name="connsiteY104" fmla="*/ 55414 h 303431"/>
                <a:gd name="connsiteX105" fmla="*/ 484087 w 607850"/>
                <a:gd name="connsiteY105" fmla="*/ 53772 h 303431"/>
                <a:gd name="connsiteX106" fmla="*/ 486142 w 607850"/>
                <a:gd name="connsiteY106" fmla="*/ 55413 h 303431"/>
                <a:gd name="connsiteX107" fmla="*/ 487951 w 607850"/>
                <a:gd name="connsiteY107" fmla="*/ 68212 h 303431"/>
                <a:gd name="connsiteX108" fmla="*/ 391675 w 607850"/>
                <a:gd name="connsiteY108" fmla="*/ 195466 h 303431"/>
                <a:gd name="connsiteX109" fmla="*/ 375478 w 607850"/>
                <a:gd name="connsiteY109" fmla="*/ 182175 h 303431"/>
                <a:gd name="connsiteX110" fmla="*/ 471179 w 607850"/>
                <a:gd name="connsiteY110" fmla="*/ 55577 h 303431"/>
                <a:gd name="connsiteX111" fmla="*/ 484087 w 607850"/>
                <a:gd name="connsiteY111" fmla="*/ 53772 h 303431"/>
                <a:gd name="connsiteX112" fmla="*/ 191761 w 607850"/>
                <a:gd name="connsiteY112" fmla="*/ 19188 h 303431"/>
                <a:gd name="connsiteX113" fmla="*/ 203764 w 607850"/>
                <a:gd name="connsiteY113" fmla="*/ 24031 h 303431"/>
                <a:gd name="connsiteX114" fmla="*/ 259260 w 607850"/>
                <a:gd name="connsiteY114" fmla="*/ 152909 h 303431"/>
                <a:gd name="connsiteX115" fmla="*/ 261233 w 607850"/>
                <a:gd name="connsiteY115" fmla="*/ 169081 h 303431"/>
                <a:gd name="connsiteX116" fmla="*/ 246023 w 607850"/>
                <a:gd name="connsiteY116" fmla="*/ 175073 h 303431"/>
                <a:gd name="connsiteX117" fmla="*/ 184526 w 607850"/>
                <a:gd name="connsiteY117" fmla="*/ 32322 h 303431"/>
                <a:gd name="connsiteX118" fmla="*/ 189294 w 607850"/>
                <a:gd name="connsiteY118" fmla="*/ 20255 h 303431"/>
                <a:gd name="connsiteX119" fmla="*/ 420113 w 607850"/>
                <a:gd name="connsiteY119" fmla="*/ 19188 h 303431"/>
                <a:gd name="connsiteX120" fmla="*/ 422497 w 607850"/>
                <a:gd name="connsiteY120" fmla="*/ 20255 h 303431"/>
                <a:gd name="connsiteX121" fmla="*/ 427347 w 607850"/>
                <a:gd name="connsiteY121" fmla="*/ 32319 h 303431"/>
                <a:gd name="connsiteX122" fmla="*/ 365279 w 607850"/>
                <a:gd name="connsiteY122" fmla="*/ 176272 h 303431"/>
                <a:gd name="connsiteX123" fmla="*/ 347111 w 607850"/>
                <a:gd name="connsiteY123" fmla="*/ 169132 h 303431"/>
                <a:gd name="connsiteX124" fmla="*/ 347769 w 607850"/>
                <a:gd name="connsiteY124" fmla="*/ 163961 h 303431"/>
                <a:gd name="connsiteX125" fmla="*/ 408028 w 607850"/>
                <a:gd name="connsiteY125" fmla="*/ 24030 h 303431"/>
                <a:gd name="connsiteX126" fmla="*/ 420113 w 607850"/>
                <a:gd name="connsiteY126" fmla="*/ 19188 h 303431"/>
                <a:gd name="connsiteX127" fmla="*/ 358154 w 607850"/>
                <a:gd name="connsiteY127" fmla="*/ 2114 h 303431"/>
                <a:gd name="connsiteX128" fmla="*/ 360700 w 607850"/>
                <a:gd name="connsiteY128" fmla="*/ 2606 h 303431"/>
                <a:gd name="connsiteX129" fmla="*/ 367930 w 607850"/>
                <a:gd name="connsiteY129" fmla="*/ 13357 h 303431"/>
                <a:gd name="connsiteX130" fmla="*/ 348212 w 607850"/>
                <a:gd name="connsiteY130" fmla="*/ 113892 h 303431"/>
                <a:gd name="connsiteX131" fmla="*/ 328905 w 607850"/>
                <a:gd name="connsiteY131" fmla="*/ 103469 h 303431"/>
                <a:gd name="connsiteX132" fmla="*/ 347391 w 607850"/>
                <a:gd name="connsiteY132" fmla="*/ 9336 h 303431"/>
                <a:gd name="connsiteX133" fmla="*/ 358154 w 607850"/>
                <a:gd name="connsiteY133" fmla="*/ 2114 h 303431"/>
                <a:gd name="connsiteX134" fmla="*/ 247916 w 607850"/>
                <a:gd name="connsiteY134" fmla="*/ 1960 h 303431"/>
                <a:gd name="connsiteX135" fmla="*/ 251202 w 607850"/>
                <a:gd name="connsiteY135" fmla="*/ 2043 h 303431"/>
                <a:gd name="connsiteX136" fmla="*/ 261964 w 607850"/>
                <a:gd name="connsiteY136" fmla="*/ 10740 h 303431"/>
                <a:gd name="connsiteX137" fmla="*/ 279298 w 607850"/>
                <a:gd name="connsiteY137" fmla="*/ 102799 h 303431"/>
                <a:gd name="connsiteX138" fmla="*/ 260403 w 607850"/>
                <a:gd name="connsiteY138" fmla="*/ 112481 h 303431"/>
                <a:gd name="connsiteX139" fmla="*/ 241672 w 607850"/>
                <a:gd name="connsiteY139" fmla="*/ 13694 h 303431"/>
                <a:gd name="connsiteX140" fmla="*/ 247916 w 607850"/>
                <a:gd name="connsiteY140" fmla="*/ 1960 h 303431"/>
                <a:gd name="connsiteX141" fmla="*/ 304001 w 607850"/>
                <a:gd name="connsiteY141" fmla="*/ 0 h 303431"/>
                <a:gd name="connsiteX142" fmla="*/ 314439 w 607850"/>
                <a:gd name="connsiteY142" fmla="*/ 10423 h 303431"/>
                <a:gd name="connsiteX143" fmla="*/ 314439 w 607850"/>
                <a:gd name="connsiteY143" fmla="*/ 99638 h 303431"/>
                <a:gd name="connsiteX144" fmla="*/ 303015 w 607850"/>
                <a:gd name="connsiteY144" fmla="*/ 98653 h 303431"/>
                <a:gd name="connsiteX145" fmla="*/ 293481 w 607850"/>
                <a:gd name="connsiteY145" fmla="*/ 99392 h 303431"/>
                <a:gd name="connsiteX146" fmla="*/ 293481 w 607850"/>
                <a:gd name="connsiteY146" fmla="*/ 10423 h 303431"/>
                <a:gd name="connsiteX147" fmla="*/ 304001 w 607850"/>
                <a:gd name="connsiteY147" fmla="*/ 0 h 30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850" h="303431">
                  <a:moveTo>
                    <a:pt x="429037" y="282473"/>
                  </a:moveTo>
                  <a:lnTo>
                    <a:pt x="598647" y="282473"/>
                  </a:lnTo>
                  <a:cubicBezTo>
                    <a:pt x="603741" y="282473"/>
                    <a:pt x="607850" y="286582"/>
                    <a:pt x="607850" y="291678"/>
                  </a:cubicBezTo>
                  <a:lnTo>
                    <a:pt x="607850" y="294308"/>
                  </a:lnTo>
                  <a:cubicBezTo>
                    <a:pt x="607850" y="299322"/>
                    <a:pt x="603741" y="303431"/>
                    <a:pt x="598647" y="303431"/>
                  </a:cubicBezTo>
                  <a:lnTo>
                    <a:pt x="429777" y="303431"/>
                  </a:lnTo>
                  <a:cubicBezTo>
                    <a:pt x="429859" y="301376"/>
                    <a:pt x="430106" y="293568"/>
                    <a:pt x="429037" y="282473"/>
                  </a:cubicBezTo>
                  <a:close/>
                  <a:moveTo>
                    <a:pt x="9204" y="282473"/>
                  </a:moveTo>
                  <a:lnTo>
                    <a:pt x="184341" y="282473"/>
                  </a:lnTo>
                  <a:cubicBezTo>
                    <a:pt x="183848" y="292829"/>
                    <a:pt x="184341" y="300554"/>
                    <a:pt x="184670" y="303431"/>
                  </a:cubicBezTo>
                  <a:lnTo>
                    <a:pt x="9204" y="303431"/>
                  </a:lnTo>
                  <a:cubicBezTo>
                    <a:pt x="4109" y="303431"/>
                    <a:pt x="0" y="299322"/>
                    <a:pt x="0" y="294308"/>
                  </a:cubicBezTo>
                  <a:lnTo>
                    <a:pt x="0" y="291678"/>
                  </a:lnTo>
                  <a:cubicBezTo>
                    <a:pt x="0" y="286582"/>
                    <a:pt x="4109" y="282473"/>
                    <a:pt x="9204" y="282473"/>
                  </a:cubicBezTo>
                  <a:close/>
                  <a:moveTo>
                    <a:pt x="592096" y="220666"/>
                  </a:moveTo>
                  <a:cubicBezTo>
                    <a:pt x="597029" y="219599"/>
                    <a:pt x="601961" y="222719"/>
                    <a:pt x="603030" y="227646"/>
                  </a:cubicBezTo>
                  <a:lnTo>
                    <a:pt x="603606" y="230191"/>
                  </a:lnTo>
                  <a:cubicBezTo>
                    <a:pt x="604674" y="235117"/>
                    <a:pt x="601468" y="240044"/>
                    <a:pt x="596536" y="241111"/>
                  </a:cubicBezTo>
                  <a:lnTo>
                    <a:pt x="430147" y="277157"/>
                  </a:lnTo>
                  <a:cubicBezTo>
                    <a:pt x="429571" y="277321"/>
                    <a:pt x="428996" y="277239"/>
                    <a:pt x="428420" y="277239"/>
                  </a:cubicBezTo>
                  <a:cubicBezTo>
                    <a:pt x="427681" y="271081"/>
                    <a:pt x="426530" y="264348"/>
                    <a:pt x="424803" y="257122"/>
                  </a:cubicBezTo>
                  <a:cubicBezTo>
                    <a:pt x="425132" y="257040"/>
                    <a:pt x="425296" y="256794"/>
                    <a:pt x="425625" y="256712"/>
                  </a:cubicBezTo>
                  <a:close/>
                  <a:moveTo>
                    <a:pt x="19760" y="220596"/>
                  </a:moveTo>
                  <a:lnTo>
                    <a:pt x="186188" y="256710"/>
                  </a:lnTo>
                  <a:cubicBezTo>
                    <a:pt x="186681" y="256792"/>
                    <a:pt x="187010" y="257120"/>
                    <a:pt x="187421" y="257202"/>
                  </a:cubicBezTo>
                  <a:cubicBezTo>
                    <a:pt x="186024" y="264425"/>
                    <a:pt x="185202" y="271155"/>
                    <a:pt x="184709" y="277229"/>
                  </a:cubicBezTo>
                  <a:cubicBezTo>
                    <a:pt x="183805" y="277311"/>
                    <a:pt x="182736" y="277393"/>
                    <a:pt x="181750" y="277147"/>
                  </a:cubicBezTo>
                  <a:lnTo>
                    <a:pt x="15322" y="241115"/>
                  </a:lnTo>
                  <a:cubicBezTo>
                    <a:pt x="10391" y="240048"/>
                    <a:pt x="7268" y="235124"/>
                    <a:pt x="8336" y="230199"/>
                  </a:cubicBezTo>
                  <a:lnTo>
                    <a:pt x="8911" y="227655"/>
                  </a:lnTo>
                  <a:cubicBezTo>
                    <a:pt x="9980" y="222730"/>
                    <a:pt x="14829" y="219529"/>
                    <a:pt x="19760" y="220596"/>
                  </a:cubicBezTo>
                  <a:close/>
                  <a:moveTo>
                    <a:pt x="263810" y="190315"/>
                  </a:moveTo>
                  <a:lnTo>
                    <a:pt x="264221" y="193188"/>
                  </a:lnTo>
                  <a:lnTo>
                    <a:pt x="272441" y="261882"/>
                  </a:lnTo>
                  <a:cubicBezTo>
                    <a:pt x="272358" y="262703"/>
                    <a:pt x="272358" y="263606"/>
                    <a:pt x="272523" y="264755"/>
                  </a:cubicBezTo>
                  <a:lnTo>
                    <a:pt x="272523" y="292988"/>
                  </a:lnTo>
                  <a:lnTo>
                    <a:pt x="209642" y="292988"/>
                  </a:lnTo>
                  <a:lnTo>
                    <a:pt x="205204" y="292988"/>
                  </a:lnTo>
                  <a:cubicBezTo>
                    <a:pt x="205204" y="290444"/>
                    <a:pt x="205204" y="287407"/>
                    <a:pt x="205368" y="284124"/>
                  </a:cubicBezTo>
                  <a:cubicBezTo>
                    <a:pt x="206190" y="264837"/>
                    <a:pt x="210958" y="234142"/>
                    <a:pt x="230849" y="211900"/>
                  </a:cubicBezTo>
                  <a:cubicBezTo>
                    <a:pt x="232329" y="210259"/>
                    <a:pt x="233890" y="208781"/>
                    <a:pt x="235452" y="207304"/>
                  </a:cubicBezTo>
                  <a:cubicBezTo>
                    <a:pt x="238247" y="204678"/>
                    <a:pt x="241206" y="202216"/>
                    <a:pt x="244412" y="200000"/>
                  </a:cubicBezTo>
                  <a:cubicBezTo>
                    <a:pt x="248193" y="197373"/>
                    <a:pt x="252302" y="195239"/>
                    <a:pt x="256659" y="193270"/>
                  </a:cubicBezTo>
                  <a:cubicBezTo>
                    <a:pt x="258960" y="192203"/>
                    <a:pt x="261344" y="191136"/>
                    <a:pt x="263810" y="190315"/>
                  </a:cubicBezTo>
                  <a:close/>
                  <a:moveTo>
                    <a:pt x="344439" y="190244"/>
                  </a:moveTo>
                  <a:cubicBezTo>
                    <a:pt x="347398" y="191311"/>
                    <a:pt x="350274" y="192460"/>
                    <a:pt x="353069" y="193773"/>
                  </a:cubicBezTo>
                  <a:cubicBezTo>
                    <a:pt x="362850" y="198368"/>
                    <a:pt x="371563" y="204359"/>
                    <a:pt x="378878" y="212155"/>
                  </a:cubicBezTo>
                  <a:cubicBezTo>
                    <a:pt x="403289" y="237923"/>
                    <a:pt x="407892" y="275344"/>
                    <a:pt x="408714" y="292987"/>
                  </a:cubicBezTo>
                  <a:lnTo>
                    <a:pt x="335397" y="292987"/>
                  </a:lnTo>
                  <a:lnTo>
                    <a:pt x="335397" y="260572"/>
                  </a:lnTo>
                  <a:lnTo>
                    <a:pt x="344274" y="191393"/>
                  </a:lnTo>
                  <a:close/>
                  <a:moveTo>
                    <a:pt x="48881" y="152320"/>
                  </a:moveTo>
                  <a:lnTo>
                    <a:pt x="196877" y="226837"/>
                  </a:lnTo>
                  <a:cubicBezTo>
                    <a:pt x="193917" y="233484"/>
                    <a:pt x="191615" y="240132"/>
                    <a:pt x="189888" y="246697"/>
                  </a:cubicBezTo>
                  <a:lnTo>
                    <a:pt x="39508" y="170949"/>
                  </a:lnTo>
                  <a:cubicBezTo>
                    <a:pt x="34904" y="168733"/>
                    <a:pt x="33095" y="163153"/>
                    <a:pt x="35397" y="158639"/>
                  </a:cubicBezTo>
                  <a:lnTo>
                    <a:pt x="36548" y="156341"/>
                  </a:lnTo>
                  <a:cubicBezTo>
                    <a:pt x="38850" y="151828"/>
                    <a:pt x="44359" y="150022"/>
                    <a:pt x="48881" y="152320"/>
                  </a:cubicBezTo>
                  <a:close/>
                  <a:moveTo>
                    <a:pt x="562924" y="152320"/>
                  </a:moveTo>
                  <a:cubicBezTo>
                    <a:pt x="567445" y="150022"/>
                    <a:pt x="572952" y="151827"/>
                    <a:pt x="575254" y="156340"/>
                  </a:cubicBezTo>
                  <a:lnTo>
                    <a:pt x="576405" y="158720"/>
                  </a:lnTo>
                  <a:cubicBezTo>
                    <a:pt x="578706" y="163151"/>
                    <a:pt x="576898" y="168731"/>
                    <a:pt x="572377" y="170947"/>
                  </a:cubicBezTo>
                  <a:lnTo>
                    <a:pt x="421875" y="246767"/>
                  </a:lnTo>
                  <a:cubicBezTo>
                    <a:pt x="419902" y="240367"/>
                    <a:pt x="417354" y="233720"/>
                    <a:pt x="414148" y="227238"/>
                  </a:cubicBezTo>
                  <a:close/>
                  <a:moveTo>
                    <a:pt x="302969" y="119538"/>
                  </a:moveTo>
                  <a:cubicBezTo>
                    <a:pt x="307077" y="119538"/>
                    <a:pt x="310856" y="120113"/>
                    <a:pt x="314390" y="121016"/>
                  </a:cubicBezTo>
                  <a:cubicBezTo>
                    <a:pt x="318251" y="121919"/>
                    <a:pt x="321784" y="123068"/>
                    <a:pt x="324742" y="124382"/>
                  </a:cubicBezTo>
                  <a:cubicBezTo>
                    <a:pt x="327289" y="125531"/>
                    <a:pt x="329508" y="126681"/>
                    <a:pt x="331233" y="127748"/>
                  </a:cubicBezTo>
                  <a:lnTo>
                    <a:pt x="326468" y="164610"/>
                  </a:lnTo>
                  <a:lnTo>
                    <a:pt x="325153" y="174955"/>
                  </a:lnTo>
                  <a:lnTo>
                    <a:pt x="323838" y="185381"/>
                  </a:lnTo>
                  <a:lnTo>
                    <a:pt x="323592" y="187269"/>
                  </a:lnTo>
                  <a:lnTo>
                    <a:pt x="317265" y="236775"/>
                  </a:lnTo>
                  <a:lnTo>
                    <a:pt x="315951" y="247283"/>
                  </a:lnTo>
                  <a:lnTo>
                    <a:pt x="315458" y="251142"/>
                  </a:lnTo>
                  <a:lnTo>
                    <a:pt x="292287" y="251142"/>
                  </a:lnTo>
                  <a:lnTo>
                    <a:pt x="291877" y="248187"/>
                  </a:lnTo>
                  <a:lnTo>
                    <a:pt x="290562" y="237185"/>
                  </a:lnTo>
                  <a:lnTo>
                    <a:pt x="284646" y="188172"/>
                  </a:lnTo>
                  <a:lnTo>
                    <a:pt x="284317" y="185381"/>
                  </a:lnTo>
                  <a:lnTo>
                    <a:pt x="283085" y="174872"/>
                  </a:lnTo>
                  <a:lnTo>
                    <a:pt x="281852" y="164610"/>
                  </a:lnTo>
                  <a:lnTo>
                    <a:pt x="277251" y="126599"/>
                  </a:lnTo>
                  <a:cubicBezTo>
                    <a:pt x="279223" y="125531"/>
                    <a:pt x="281195" y="124546"/>
                    <a:pt x="283249" y="123643"/>
                  </a:cubicBezTo>
                  <a:cubicBezTo>
                    <a:pt x="286618" y="122247"/>
                    <a:pt x="289987" y="121262"/>
                    <a:pt x="293438" y="120605"/>
                  </a:cubicBezTo>
                  <a:cubicBezTo>
                    <a:pt x="296560" y="119949"/>
                    <a:pt x="299764" y="119538"/>
                    <a:pt x="302969" y="119538"/>
                  </a:cubicBezTo>
                  <a:close/>
                  <a:moveTo>
                    <a:pt x="520352" y="96288"/>
                  </a:moveTo>
                  <a:cubicBezTo>
                    <a:pt x="524216" y="93005"/>
                    <a:pt x="529970" y="93415"/>
                    <a:pt x="533258" y="97272"/>
                  </a:cubicBezTo>
                  <a:lnTo>
                    <a:pt x="534984" y="99242"/>
                  </a:lnTo>
                  <a:cubicBezTo>
                    <a:pt x="538272" y="103099"/>
                    <a:pt x="537779" y="108926"/>
                    <a:pt x="533915" y="112208"/>
                  </a:cubicBezTo>
                  <a:lnTo>
                    <a:pt x="409460" y="218400"/>
                  </a:lnTo>
                  <a:cubicBezTo>
                    <a:pt x="405926" y="212491"/>
                    <a:pt x="401898" y="206829"/>
                    <a:pt x="397212" y="201331"/>
                  </a:cubicBezTo>
                  <a:close/>
                  <a:moveTo>
                    <a:pt x="91587" y="96287"/>
                  </a:moveTo>
                  <a:lnTo>
                    <a:pt x="213389" y="200159"/>
                  </a:lnTo>
                  <a:cubicBezTo>
                    <a:pt x="208704" y="205738"/>
                    <a:pt x="204759" y="211564"/>
                    <a:pt x="201472" y="217553"/>
                  </a:cubicBezTo>
                  <a:lnTo>
                    <a:pt x="77944" y="112204"/>
                  </a:lnTo>
                  <a:cubicBezTo>
                    <a:pt x="74081" y="108922"/>
                    <a:pt x="73670" y="103097"/>
                    <a:pt x="76957" y="99241"/>
                  </a:cubicBezTo>
                  <a:lnTo>
                    <a:pt x="78601" y="97271"/>
                  </a:lnTo>
                  <a:cubicBezTo>
                    <a:pt x="81889" y="93415"/>
                    <a:pt x="87724" y="93005"/>
                    <a:pt x="91587" y="96287"/>
                  </a:cubicBezTo>
                  <a:close/>
                  <a:moveTo>
                    <a:pt x="127795" y="53773"/>
                  </a:moveTo>
                  <a:cubicBezTo>
                    <a:pt x="131824" y="50736"/>
                    <a:pt x="137578" y="51557"/>
                    <a:pt x="140620" y="55578"/>
                  </a:cubicBezTo>
                  <a:lnTo>
                    <a:pt x="235406" y="180911"/>
                  </a:lnTo>
                  <a:cubicBezTo>
                    <a:pt x="229487" y="184686"/>
                    <a:pt x="224061" y="189118"/>
                    <a:pt x="219046" y="194125"/>
                  </a:cubicBezTo>
                  <a:lnTo>
                    <a:pt x="123849" y="68218"/>
                  </a:lnTo>
                  <a:cubicBezTo>
                    <a:pt x="120808" y="64197"/>
                    <a:pt x="121630" y="58451"/>
                    <a:pt x="125658" y="55414"/>
                  </a:cubicBezTo>
                  <a:close/>
                  <a:moveTo>
                    <a:pt x="484087" y="53772"/>
                  </a:moveTo>
                  <a:lnTo>
                    <a:pt x="486142" y="55413"/>
                  </a:lnTo>
                  <a:cubicBezTo>
                    <a:pt x="490171" y="58448"/>
                    <a:pt x="490993" y="64192"/>
                    <a:pt x="487951" y="68212"/>
                  </a:cubicBezTo>
                  <a:lnTo>
                    <a:pt x="391675" y="195466"/>
                  </a:lnTo>
                  <a:cubicBezTo>
                    <a:pt x="386660" y="190461"/>
                    <a:pt x="381316" y="186031"/>
                    <a:pt x="375478" y="182175"/>
                  </a:cubicBezTo>
                  <a:lnTo>
                    <a:pt x="471179" y="55577"/>
                  </a:lnTo>
                  <a:cubicBezTo>
                    <a:pt x="474221" y="51556"/>
                    <a:pt x="479976" y="50736"/>
                    <a:pt x="484087" y="53772"/>
                  </a:cubicBezTo>
                  <a:close/>
                  <a:moveTo>
                    <a:pt x="191761" y="19188"/>
                  </a:moveTo>
                  <a:cubicBezTo>
                    <a:pt x="196365" y="17218"/>
                    <a:pt x="201791" y="19352"/>
                    <a:pt x="203764" y="24031"/>
                  </a:cubicBezTo>
                  <a:lnTo>
                    <a:pt x="259260" y="152909"/>
                  </a:lnTo>
                  <a:lnTo>
                    <a:pt x="261233" y="169081"/>
                  </a:lnTo>
                  <a:cubicBezTo>
                    <a:pt x="255889" y="170722"/>
                    <a:pt x="250791" y="172693"/>
                    <a:pt x="246023" y="175073"/>
                  </a:cubicBezTo>
                  <a:lnTo>
                    <a:pt x="184526" y="32322"/>
                  </a:lnTo>
                  <a:cubicBezTo>
                    <a:pt x="182553" y="27643"/>
                    <a:pt x="184690" y="22225"/>
                    <a:pt x="189294" y="20255"/>
                  </a:cubicBezTo>
                  <a:close/>
                  <a:moveTo>
                    <a:pt x="420113" y="19188"/>
                  </a:moveTo>
                  <a:lnTo>
                    <a:pt x="422497" y="20255"/>
                  </a:lnTo>
                  <a:cubicBezTo>
                    <a:pt x="427183" y="22224"/>
                    <a:pt x="429320" y="27641"/>
                    <a:pt x="427347" y="32319"/>
                  </a:cubicBezTo>
                  <a:lnTo>
                    <a:pt x="365279" y="176272"/>
                  </a:lnTo>
                  <a:cubicBezTo>
                    <a:pt x="359525" y="173400"/>
                    <a:pt x="353441" y="171102"/>
                    <a:pt x="347111" y="169132"/>
                  </a:cubicBezTo>
                  <a:lnTo>
                    <a:pt x="347769" y="163961"/>
                  </a:lnTo>
                  <a:lnTo>
                    <a:pt x="408028" y="24030"/>
                  </a:lnTo>
                  <a:cubicBezTo>
                    <a:pt x="410083" y="19352"/>
                    <a:pt x="415427" y="17218"/>
                    <a:pt x="420113" y="19188"/>
                  </a:cubicBezTo>
                  <a:close/>
                  <a:moveTo>
                    <a:pt x="358154" y="2114"/>
                  </a:moveTo>
                  <a:lnTo>
                    <a:pt x="360700" y="2606"/>
                  </a:lnTo>
                  <a:cubicBezTo>
                    <a:pt x="365712" y="3591"/>
                    <a:pt x="368916" y="8433"/>
                    <a:pt x="367930" y="13357"/>
                  </a:cubicBezTo>
                  <a:lnTo>
                    <a:pt x="348212" y="113892"/>
                  </a:lnTo>
                  <a:cubicBezTo>
                    <a:pt x="345748" y="112004"/>
                    <a:pt x="338846" y="107162"/>
                    <a:pt x="328905" y="103469"/>
                  </a:cubicBezTo>
                  <a:lnTo>
                    <a:pt x="347391" y="9336"/>
                  </a:lnTo>
                  <a:cubicBezTo>
                    <a:pt x="348377" y="4412"/>
                    <a:pt x="353224" y="1129"/>
                    <a:pt x="358154" y="2114"/>
                  </a:cubicBezTo>
                  <a:close/>
                  <a:moveTo>
                    <a:pt x="247916" y="1960"/>
                  </a:moveTo>
                  <a:lnTo>
                    <a:pt x="251202" y="2043"/>
                  </a:lnTo>
                  <a:cubicBezTo>
                    <a:pt x="256213" y="1058"/>
                    <a:pt x="261060" y="5817"/>
                    <a:pt x="261964" y="10740"/>
                  </a:cubicBezTo>
                  <a:lnTo>
                    <a:pt x="279298" y="102799"/>
                  </a:lnTo>
                  <a:cubicBezTo>
                    <a:pt x="272890" y="105096"/>
                    <a:pt x="266564" y="108296"/>
                    <a:pt x="260403" y="112481"/>
                  </a:cubicBezTo>
                  <a:lnTo>
                    <a:pt x="241672" y="13694"/>
                  </a:lnTo>
                  <a:cubicBezTo>
                    <a:pt x="240769" y="8771"/>
                    <a:pt x="242987" y="2945"/>
                    <a:pt x="247916" y="1960"/>
                  </a:cubicBezTo>
                  <a:close/>
                  <a:moveTo>
                    <a:pt x="304001" y="0"/>
                  </a:moveTo>
                  <a:cubicBezTo>
                    <a:pt x="309755" y="0"/>
                    <a:pt x="314439" y="4678"/>
                    <a:pt x="314439" y="10423"/>
                  </a:cubicBezTo>
                  <a:lnTo>
                    <a:pt x="314439" y="99638"/>
                  </a:lnTo>
                  <a:cubicBezTo>
                    <a:pt x="310823" y="99063"/>
                    <a:pt x="307042" y="98653"/>
                    <a:pt x="303015" y="98653"/>
                  </a:cubicBezTo>
                  <a:cubicBezTo>
                    <a:pt x="299810" y="98653"/>
                    <a:pt x="296604" y="98981"/>
                    <a:pt x="293481" y="99392"/>
                  </a:cubicBezTo>
                  <a:lnTo>
                    <a:pt x="293481" y="10423"/>
                  </a:lnTo>
                  <a:cubicBezTo>
                    <a:pt x="293481" y="4678"/>
                    <a:pt x="298166" y="0"/>
                    <a:pt x="304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96010" y="276195"/>
              <a:ext cx="3119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600" dirty="0">
                  <a:solidFill>
                    <a:schemeClr val="tx2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5" name="333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27442" y="2216159"/>
            <a:ext cx="9528715" cy="3144672"/>
            <a:chOff x="1398562" y="1772816"/>
            <a:chExt cx="9528715" cy="3144672"/>
          </a:xfrm>
        </p:grpSpPr>
        <p:sp>
          <p:nvSpPr>
            <p:cNvPr id="7" name="iṥḷíďé"/>
            <p:cNvSpPr/>
            <p:nvPr/>
          </p:nvSpPr>
          <p:spPr>
            <a:xfrm>
              <a:off x="1398562" y="3293950"/>
              <a:ext cx="698651" cy="78995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defTabSz="412115" hangingPunct="0">
                <a:defRPr sz="12400" cap="all">
                  <a:solidFill>
                    <a:srgbClr val="343E47"/>
                  </a:solidFill>
                </a:defRPr>
              </a:pPr>
              <a:r>
                <a:rPr lang="en-US" sz="4800" b="1" kern="0" cap="all" spc="-151" dirty="0">
                  <a:cs typeface="+mn-ea"/>
                  <a:sym typeface="+mn-lt"/>
                </a:rPr>
                <a:t>01</a:t>
              </a:r>
              <a:endParaRPr sz="4800" b="1" kern="0" cap="all" spc="-151" dirty="0">
                <a:cs typeface="+mn-ea"/>
                <a:sym typeface="+mn-lt"/>
              </a:endParaRPr>
            </a:p>
          </p:txBody>
        </p:sp>
        <p:sp>
          <p:nvSpPr>
            <p:cNvPr id="9" name="iṧ1ïdê"/>
            <p:cNvSpPr txBox="1"/>
            <p:nvPr/>
          </p:nvSpPr>
          <p:spPr>
            <a:xfrm>
              <a:off x="1772803" y="3514271"/>
              <a:ext cx="227538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rmAutofit/>
            </a:bodyPr>
            <a:lstStyle/>
            <a:p>
              <a:pPr algn="r"/>
              <a:r>
                <a:rPr lang="zh-CN" altLang="en-US" b="1" dirty="0">
                  <a:cs typeface="+mn-ea"/>
                  <a:sym typeface="+mn-lt"/>
                </a:rPr>
                <a:t>输入标题</a:t>
              </a:r>
              <a:endParaRPr lang="en-US" b="1" dirty="0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411792" y="4160840"/>
              <a:ext cx="2636401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îSḻiḑè"/>
            <p:cNvSpPr/>
            <p:nvPr/>
          </p:nvSpPr>
          <p:spPr>
            <a:xfrm>
              <a:off x="1398562" y="4345985"/>
              <a:ext cx="2649631" cy="57150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2859" rIns="22859">
              <a:spAutoFit/>
            </a:bodyPr>
            <a:lstStyle/>
            <a:p>
              <a:pPr algn="ctr" hangingPunct="0">
                <a:lnSpc>
                  <a:spcPct val="150000"/>
                </a:lnSpc>
              </a:pPr>
              <a:r>
                <a:rPr lang="en-US" altLang="zh-CN" sz="1100" kern="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2" name="iŝḷïḓè"/>
            <p:cNvSpPr/>
            <p:nvPr/>
          </p:nvSpPr>
          <p:spPr>
            <a:xfrm>
              <a:off x="4824875" y="3293950"/>
              <a:ext cx="711475" cy="789958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399" tIns="25399" rIns="25399" bIns="25399" anchor="ctr">
              <a:spAutoFit/>
            </a:bodyPr>
            <a:lstStyle/>
            <a:p>
              <a:pPr defTabSz="412115" hangingPunct="0">
                <a:defRPr sz="12400" cap="all">
                  <a:solidFill>
                    <a:srgbClr val="343E47"/>
                  </a:solidFill>
                </a:defRPr>
              </a:pPr>
              <a:r>
                <a:rPr lang="en-US" sz="4800" b="1" kern="0" cap="all" spc="-151" dirty="0">
                  <a:cs typeface="+mn-ea"/>
                  <a:sym typeface="+mn-lt"/>
                </a:rPr>
                <a:t>02</a:t>
              </a:r>
              <a:endParaRPr sz="4800" b="1" kern="0" cap="all" spc="-151" dirty="0">
                <a:cs typeface="+mn-ea"/>
                <a:sym typeface="+mn-lt"/>
              </a:endParaRPr>
            </a:p>
          </p:txBody>
        </p:sp>
        <p:sp>
          <p:nvSpPr>
            <p:cNvPr id="13" name="íšlïdê"/>
            <p:cNvSpPr txBox="1"/>
            <p:nvPr/>
          </p:nvSpPr>
          <p:spPr>
            <a:xfrm>
              <a:off x="5199116" y="3514271"/>
              <a:ext cx="2275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cs typeface="+mn-ea"/>
                  <a:sym typeface="+mn-lt"/>
                </a:rPr>
                <a:t>输入标题</a:t>
              </a:r>
              <a:endParaRPr lang="en-US" b="1" dirty="0">
                <a:cs typeface="+mn-ea"/>
                <a:sym typeface="+mn-lt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4838105" y="4160840"/>
              <a:ext cx="2636401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î$1iďê"/>
            <p:cNvSpPr/>
            <p:nvPr/>
          </p:nvSpPr>
          <p:spPr>
            <a:xfrm>
              <a:off x="4824874" y="4345985"/>
              <a:ext cx="2649631" cy="57150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2859" rIns="22859">
              <a:spAutoFit/>
            </a:bodyPr>
            <a:lstStyle/>
            <a:p>
              <a:pPr algn="ctr" hangingPunct="0">
                <a:lnSpc>
                  <a:spcPct val="150000"/>
                </a:lnSpc>
              </a:pPr>
              <a:r>
                <a:rPr lang="en-US" altLang="zh-CN" sz="1100" kern="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6" name="îš1îḍè"/>
            <p:cNvSpPr/>
            <p:nvPr/>
          </p:nvSpPr>
          <p:spPr>
            <a:xfrm>
              <a:off x="8194057" y="3293950"/>
              <a:ext cx="711475" cy="789958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399" tIns="25399" rIns="25399" bIns="25399" anchor="ctr">
              <a:spAutoFit/>
            </a:bodyPr>
            <a:lstStyle/>
            <a:p>
              <a:pPr defTabSz="412115" hangingPunct="0">
                <a:defRPr sz="12400" cap="all">
                  <a:solidFill>
                    <a:srgbClr val="343E47"/>
                  </a:solidFill>
                </a:defRPr>
              </a:pPr>
              <a:r>
                <a:rPr lang="en-US" sz="4800" b="1" kern="0" cap="all" spc="-151" dirty="0">
                  <a:cs typeface="+mn-ea"/>
                  <a:sym typeface="+mn-lt"/>
                </a:rPr>
                <a:t>03</a:t>
              </a:r>
              <a:endParaRPr sz="4800" b="1" kern="0" cap="all" spc="-151" dirty="0">
                <a:cs typeface="+mn-ea"/>
                <a:sym typeface="+mn-lt"/>
              </a:endParaRPr>
            </a:p>
          </p:txBody>
        </p:sp>
        <p:sp>
          <p:nvSpPr>
            <p:cNvPr id="17" name="îśļïďè"/>
            <p:cNvSpPr txBox="1"/>
            <p:nvPr/>
          </p:nvSpPr>
          <p:spPr>
            <a:xfrm>
              <a:off x="8568296" y="3514271"/>
              <a:ext cx="2275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cs typeface="+mn-ea"/>
                  <a:sym typeface="+mn-lt"/>
                </a:rPr>
                <a:t>输入标题</a:t>
              </a:r>
              <a:endParaRPr lang="en-US" b="1" dirty="0">
                <a:cs typeface="+mn-ea"/>
                <a:sym typeface="+mn-lt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8207285" y="4160840"/>
              <a:ext cx="2636401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îṧḷiḑè"/>
            <p:cNvSpPr/>
            <p:nvPr/>
          </p:nvSpPr>
          <p:spPr>
            <a:xfrm>
              <a:off x="8194055" y="4345985"/>
              <a:ext cx="2649631" cy="57150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2859" rIns="22859">
              <a:spAutoFit/>
            </a:bodyPr>
            <a:lstStyle/>
            <a:p>
              <a:pPr algn="ctr" hangingPunct="0">
                <a:lnSpc>
                  <a:spcPct val="150000"/>
                </a:lnSpc>
              </a:pPr>
              <a:r>
                <a:rPr lang="en-US" altLang="zh-CN" sz="1100" kern="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20" name="í$ḷîdê"/>
            <p:cNvSpPr/>
            <p:nvPr/>
          </p:nvSpPr>
          <p:spPr>
            <a:xfrm>
              <a:off x="1398562" y="1772816"/>
              <a:ext cx="2649631" cy="1268280"/>
            </a:xfrm>
            <a:prstGeom prst="rect">
              <a:avLst/>
            </a:prstGeom>
            <a:blipFill>
              <a:blip r:embed="rId3" cstate="email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ísḷiḋê"/>
            <p:cNvSpPr/>
            <p:nvPr/>
          </p:nvSpPr>
          <p:spPr>
            <a:xfrm>
              <a:off x="4838103" y="1772816"/>
              <a:ext cx="2649631" cy="1268280"/>
            </a:xfrm>
            <a:prstGeom prst="rect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ïś1iḋê"/>
            <p:cNvSpPr/>
            <p:nvPr/>
          </p:nvSpPr>
          <p:spPr>
            <a:xfrm>
              <a:off x="8277646" y="1772816"/>
              <a:ext cx="2649631" cy="1268280"/>
            </a:xfrm>
            <a:prstGeom prst="rect">
              <a:avLst/>
            </a:prstGeom>
            <a:blipFill>
              <a:blip r:embed="rId4" cstate="email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íṥlíḋé"/>
            <p:cNvSpPr/>
            <p:nvPr/>
          </p:nvSpPr>
          <p:spPr>
            <a:xfrm>
              <a:off x="1398562" y="2687610"/>
              <a:ext cx="2649631" cy="35348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4" name="îśḻïḋè"/>
            <p:cNvSpPr/>
            <p:nvPr/>
          </p:nvSpPr>
          <p:spPr>
            <a:xfrm>
              <a:off x="4831489" y="2687610"/>
              <a:ext cx="2649631" cy="353487"/>
            </a:xfrm>
            <a:prstGeom prst="rect">
              <a:avLst/>
            </a:prstGeom>
            <a:solidFill>
              <a:schemeClr val="bg1">
                <a:lumMod val="6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5" name="iṡļîḓé"/>
            <p:cNvSpPr/>
            <p:nvPr/>
          </p:nvSpPr>
          <p:spPr>
            <a:xfrm>
              <a:off x="8277646" y="2687610"/>
              <a:ext cx="2649631" cy="353487"/>
            </a:xfrm>
            <a:prstGeom prst="rect">
              <a:avLst/>
            </a:prstGeom>
            <a:solidFill>
              <a:schemeClr val="bg1">
                <a:lumMod val="6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输入标题</a:t>
              </a: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99983" y="266670"/>
            <a:ext cx="3853222" cy="400110"/>
            <a:chOff x="361908" y="276195"/>
            <a:chExt cx="3853222" cy="400110"/>
          </a:xfrm>
        </p:grpSpPr>
        <p:sp>
          <p:nvSpPr>
            <p:cNvPr id="2" name="turkey-mexican-symbol_43873"/>
            <p:cNvSpPr>
              <a:spLocks noChangeAspect="1"/>
            </p:cNvSpPr>
            <p:nvPr/>
          </p:nvSpPr>
          <p:spPr bwMode="auto">
            <a:xfrm>
              <a:off x="361908" y="324077"/>
              <a:ext cx="609685" cy="304347"/>
            </a:xfrm>
            <a:custGeom>
              <a:avLst/>
              <a:gdLst>
                <a:gd name="connsiteX0" fmla="*/ 429037 w 607850"/>
                <a:gd name="connsiteY0" fmla="*/ 282473 h 303431"/>
                <a:gd name="connsiteX1" fmla="*/ 598647 w 607850"/>
                <a:gd name="connsiteY1" fmla="*/ 282473 h 303431"/>
                <a:gd name="connsiteX2" fmla="*/ 607850 w 607850"/>
                <a:gd name="connsiteY2" fmla="*/ 291678 h 303431"/>
                <a:gd name="connsiteX3" fmla="*/ 607850 w 607850"/>
                <a:gd name="connsiteY3" fmla="*/ 294308 h 303431"/>
                <a:gd name="connsiteX4" fmla="*/ 598647 w 607850"/>
                <a:gd name="connsiteY4" fmla="*/ 303431 h 303431"/>
                <a:gd name="connsiteX5" fmla="*/ 429777 w 607850"/>
                <a:gd name="connsiteY5" fmla="*/ 303431 h 303431"/>
                <a:gd name="connsiteX6" fmla="*/ 429037 w 607850"/>
                <a:gd name="connsiteY6" fmla="*/ 282473 h 303431"/>
                <a:gd name="connsiteX7" fmla="*/ 9204 w 607850"/>
                <a:gd name="connsiteY7" fmla="*/ 282473 h 303431"/>
                <a:gd name="connsiteX8" fmla="*/ 184341 w 607850"/>
                <a:gd name="connsiteY8" fmla="*/ 282473 h 303431"/>
                <a:gd name="connsiteX9" fmla="*/ 184670 w 607850"/>
                <a:gd name="connsiteY9" fmla="*/ 303431 h 303431"/>
                <a:gd name="connsiteX10" fmla="*/ 9204 w 607850"/>
                <a:gd name="connsiteY10" fmla="*/ 303431 h 303431"/>
                <a:gd name="connsiteX11" fmla="*/ 0 w 607850"/>
                <a:gd name="connsiteY11" fmla="*/ 294308 h 303431"/>
                <a:gd name="connsiteX12" fmla="*/ 0 w 607850"/>
                <a:gd name="connsiteY12" fmla="*/ 291678 h 303431"/>
                <a:gd name="connsiteX13" fmla="*/ 9204 w 607850"/>
                <a:gd name="connsiteY13" fmla="*/ 282473 h 303431"/>
                <a:gd name="connsiteX14" fmla="*/ 592096 w 607850"/>
                <a:gd name="connsiteY14" fmla="*/ 220666 h 303431"/>
                <a:gd name="connsiteX15" fmla="*/ 603030 w 607850"/>
                <a:gd name="connsiteY15" fmla="*/ 227646 h 303431"/>
                <a:gd name="connsiteX16" fmla="*/ 603606 w 607850"/>
                <a:gd name="connsiteY16" fmla="*/ 230191 h 303431"/>
                <a:gd name="connsiteX17" fmla="*/ 596536 w 607850"/>
                <a:gd name="connsiteY17" fmla="*/ 241111 h 303431"/>
                <a:gd name="connsiteX18" fmla="*/ 430147 w 607850"/>
                <a:gd name="connsiteY18" fmla="*/ 277157 h 303431"/>
                <a:gd name="connsiteX19" fmla="*/ 428420 w 607850"/>
                <a:gd name="connsiteY19" fmla="*/ 277239 h 303431"/>
                <a:gd name="connsiteX20" fmla="*/ 424803 w 607850"/>
                <a:gd name="connsiteY20" fmla="*/ 257122 h 303431"/>
                <a:gd name="connsiteX21" fmla="*/ 425625 w 607850"/>
                <a:gd name="connsiteY21" fmla="*/ 256712 h 303431"/>
                <a:gd name="connsiteX22" fmla="*/ 19760 w 607850"/>
                <a:gd name="connsiteY22" fmla="*/ 220596 h 303431"/>
                <a:gd name="connsiteX23" fmla="*/ 186188 w 607850"/>
                <a:gd name="connsiteY23" fmla="*/ 256710 h 303431"/>
                <a:gd name="connsiteX24" fmla="*/ 187421 w 607850"/>
                <a:gd name="connsiteY24" fmla="*/ 257202 h 303431"/>
                <a:gd name="connsiteX25" fmla="*/ 184709 w 607850"/>
                <a:gd name="connsiteY25" fmla="*/ 277229 h 303431"/>
                <a:gd name="connsiteX26" fmla="*/ 181750 w 607850"/>
                <a:gd name="connsiteY26" fmla="*/ 277147 h 303431"/>
                <a:gd name="connsiteX27" fmla="*/ 15322 w 607850"/>
                <a:gd name="connsiteY27" fmla="*/ 241115 h 303431"/>
                <a:gd name="connsiteX28" fmla="*/ 8336 w 607850"/>
                <a:gd name="connsiteY28" fmla="*/ 230199 h 303431"/>
                <a:gd name="connsiteX29" fmla="*/ 8911 w 607850"/>
                <a:gd name="connsiteY29" fmla="*/ 227655 h 303431"/>
                <a:gd name="connsiteX30" fmla="*/ 19760 w 607850"/>
                <a:gd name="connsiteY30" fmla="*/ 220596 h 303431"/>
                <a:gd name="connsiteX31" fmla="*/ 263810 w 607850"/>
                <a:gd name="connsiteY31" fmla="*/ 190315 h 303431"/>
                <a:gd name="connsiteX32" fmla="*/ 264221 w 607850"/>
                <a:gd name="connsiteY32" fmla="*/ 193188 h 303431"/>
                <a:gd name="connsiteX33" fmla="*/ 272441 w 607850"/>
                <a:gd name="connsiteY33" fmla="*/ 261882 h 303431"/>
                <a:gd name="connsiteX34" fmla="*/ 272523 w 607850"/>
                <a:gd name="connsiteY34" fmla="*/ 264755 h 303431"/>
                <a:gd name="connsiteX35" fmla="*/ 272523 w 607850"/>
                <a:gd name="connsiteY35" fmla="*/ 292988 h 303431"/>
                <a:gd name="connsiteX36" fmla="*/ 209642 w 607850"/>
                <a:gd name="connsiteY36" fmla="*/ 292988 h 303431"/>
                <a:gd name="connsiteX37" fmla="*/ 205204 w 607850"/>
                <a:gd name="connsiteY37" fmla="*/ 292988 h 303431"/>
                <a:gd name="connsiteX38" fmla="*/ 205368 w 607850"/>
                <a:gd name="connsiteY38" fmla="*/ 284124 h 303431"/>
                <a:gd name="connsiteX39" fmla="*/ 230849 w 607850"/>
                <a:gd name="connsiteY39" fmla="*/ 211900 h 303431"/>
                <a:gd name="connsiteX40" fmla="*/ 235452 w 607850"/>
                <a:gd name="connsiteY40" fmla="*/ 207304 h 303431"/>
                <a:gd name="connsiteX41" fmla="*/ 244412 w 607850"/>
                <a:gd name="connsiteY41" fmla="*/ 200000 h 303431"/>
                <a:gd name="connsiteX42" fmla="*/ 256659 w 607850"/>
                <a:gd name="connsiteY42" fmla="*/ 193270 h 303431"/>
                <a:gd name="connsiteX43" fmla="*/ 263810 w 607850"/>
                <a:gd name="connsiteY43" fmla="*/ 190315 h 303431"/>
                <a:gd name="connsiteX44" fmla="*/ 344439 w 607850"/>
                <a:gd name="connsiteY44" fmla="*/ 190244 h 303431"/>
                <a:gd name="connsiteX45" fmla="*/ 353069 w 607850"/>
                <a:gd name="connsiteY45" fmla="*/ 193773 h 303431"/>
                <a:gd name="connsiteX46" fmla="*/ 378878 w 607850"/>
                <a:gd name="connsiteY46" fmla="*/ 212155 h 303431"/>
                <a:gd name="connsiteX47" fmla="*/ 408714 w 607850"/>
                <a:gd name="connsiteY47" fmla="*/ 292987 h 303431"/>
                <a:gd name="connsiteX48" fmla="*/ 335397 w 607850"/>
                <a:gd name="connsiteY48" fmla="*/ 292987 h 303431"/>
                <a:gd name="connsiteX49" fmla="*/ 335397 w 607850"/>
                <a:gd name="connsiteY49" fmla="*/ 260572 h 303431"/>
                <a:gd name="connsiteX50" fmla="*/ 344274 w 607850"/>
                <a:gd name="connsiteY50" fmla="*/ 191393 h 303431"/>
                <a:gd name="connsiteX51" fmla="*/ 48881 w 607850"/>
                <a:gd name="connsiteY51" fmla="*/ 152320 h 303431"/>
                <a:gd name="connsiteX52" fmla="*/ 196877 w 607850"/>
                <a:gd name="connsiteY52" fmla="*/ 226837 h 303431"/>
                <a:gd name="connsiteX53" fmla="*/ 189888 w 607850"/>
                <a:gd name="connsiteY53" fmla="*/ 246697 h 303431"/>
                <a:gd name="connsiteX54" fmla="*/ 39508 w 607850"/>
                <a:gd name="connsiteY54" fmla="*/ 170949 h 303431"/>
                <a:gd name="connsiteX55" fmla="*/ 35397 w 607850"/>
                <a:gd name="connsiteY55" fmla="*/ 158639 h 303431"/>
                <a:gd name="connsiteX56" fmla="*/ 36548 w 607850"/>
                <a:gd name="connsiteY56" fmla="*/ 156341 h 303431"/>
                <a:gd name="connsiteX57" fmla="*/ 48881 w 607850"/>
                <a:gd name="connsiteY57" fmla="*/ 152320 h 303431"/>
                <a:gd name="connsiteX58" fmla="*/ 562924 w 607850"/>
                <a:gd name="connsiteY58" fmla="*/ 152320 h 303431"/>
                <a:gd name="connsiteX59" fmla="*/ 575254 w 607850"/>
                <a:gd name="connsiteY59" fmla="*/ 156340 h 303431"/>
                <a:gd name="connsiteX60" fmla="*/ 576405 w 607850"/>
                <a:gd name="connsiteY60" fmla="*/ 158720 h 303431"/>
                <a:gd name="connsiteX61" fmla="*/ 572377 w 607850"/>
                <a:gd name="connsiteY61" fmla="*/ 170947 h 303431"/>
                <a:gd name="connsiteX62" fmla="*/ 421875 w 607850"/>
                <a:gd name="connsiteY62" fmla="*/ 246767 h 303431"/>
                <a:gd name="connsiteX63" fmla="*/ 414148 w 607850"/>
                <a:gd name="connsiteY63" fmla="*/ 227238 h 303431"/>
                <a:gd name="connsiteX64" fmla="*/ 302969 w 607850"/>
                <a:gd name="connsiteY64" fmla="*/ 119538 h 303431"/>
                <a:gd name="connsiteX65" fmla="*/ 314390 w 607850"/>
                <a:gd name="connsiteY65" fmla="*/ 121016 h 303431"/>
                <a:gd name="connsiteX66" fmla="*/ 324742 w 607850"/>
                <a:gd name="connsiteY66" fmla="*/ 124382 h 303431"/>
                <a:gd name="connsiteX67" fmla="*/ 331233 w 607850"/>
                <a:gd name="connsiteY67" fmla="*/ 127748 h 303431"/>
                <a:gd name="connsiteX68" fmla="*/ 326468 w 607850"/>
                <a:gd name="connsiteY68" fmla="*/ 164610 h 303431"/>
                <a:gd name="connsiteX69" fmla="*/ 325153 w 607850"/>
                <a:gd name="connsiteY69" fmla="*/ 174955 h 303431"/>
                <a:gd name="connsiteX70" fmla="*/ 323838 w 607850"/>
                <a:gd name="connsiteY70" fmla="*/ 185381 h 303431"/>
                <a:gd name="connsiteX71" fmla="*/ 323592 w 607850"/>
                <a:gd name="connsiteY71" fmla="*/ 187269 h 303431"/>
                <a:gd name="connsiteX72" fmla="*/ 317265 w 607850"/>
                <a:gd name="connsiteY72" fmla="*/ 236775 h 303431"/>
                <a:gd name="connsiteX73" fmla="*/ 315951 w 607850"/>
                <a:gd name="connsiteY73" fmla="*/ 247283 h 303431"/>
                <a:gd name="connsiteX74" fmla="*/ 315458 w 607850"/>
                <a:gd name="connsiteY74" fmla="*/ 251142 h 303431"/>
                <a:gd name="connsiteX75" fmla="*/ 292287 w 607850"/>
                <a:gd name="connsiteY75" fmla="*/ 251142 h 303431"/>
                <a:gd name="connsiteX76" fmla="*/ 291877 w 607850"/>
                <a:gd name="connsiteY76" fmla="*/ 248187 h 303431"/>
                <a:gd name="connsiteX77" fmla="*/ 290562 w 607850"/>
                <a:gd name="connsiteY77" fmla="*/ 237185 h 303431"/>
                <a:gd name="connsiteX78" fmla="*/ 284646 w 607850"/>
                <a:gd name="connsiteY78" fmla="*/ 188172 h 303431"/>
                <a:gd name="connsiteX79" fmla="*/ 284317 w 607850"/>
                <a:gd name="connsiteY79" fmla="*/ 185381 h 303431"/>
                <a:gd name="connsiteX80" fmla="*/ 283085 w 607850"/>
                <a:gd name="connsiteY80" fmla="*/ 174872 h 303431"/>
                <a:gd name="connsiteX81" fmla="*/ 281852 w 607850"/>
                <a:gd name="connsiteY81" fmla="*/ 164610 h 303431"/>
                <a:gd name="connsiteX82" fmla="*/ 277251 w 607850"/>
                <a:gd name="connsiteY82" fmla="*/ 126599 h 303431"/>
                <a:gd name="connsiteX83" fmla="*/ 283249 w 607850"/>
                <a:gd name="connsiteY83" fmla="*/ 123643 h 303431"/>
                <a:gd name="connsiteX84" fmla="*/ 293438 w 607850"/>
                <a:gd name="connsiteY84" fmla="*/ 120605 h 303431"/>
                <a:gd name="connsiteX85" fmla="*/ 302969 w 607850"/>
                <a:gd name="connsiteY85" fmla="*/ 119538 h 303431"/>
                <a:gd name="connsiteX86" fmla="*/ 520352 w 607850"/>
                <a:gd name="connsiteY86" fmla="*/ 96288 h 303431"/>
                <a:gd name="connsiteX87" fmla="*/ 533258 w 607850"/>
                <a:gd name="connsiteY87" fmla="*/ 97272 h 303431"/>
                <a:gd name="connsiteX88" fmla="*/ 534984 w 607850"/>
                <a:gd name="connsiteY88" fmla="*/ 99242 h 303431"/>
                <a:gd name="connsiteX89" fmla="*/ 533915 w 607850"/>
                <a:gd name="connsiteY89" fmla="*/ 112208 h 303431"/>
                <a:gd name="connsiteX90" fmla="*/ 409460 w 607850"/>
                <a:gd name="connsiteY90" fmla="*/ 218400 h 303431"/>
                <a:gd name="connsiteX91" fmla="*/ 397212 w 607850"/>
                <a:gd name="connsiteY91" fmla="*/ 201331 h 303431"/>
                <a:gd name="connsiteX92" fmla="*/ 91587 w 607850"/>
                <a:gd name="connsiteY92" fmla="*/ 96287 h 303431"/>
                <a:gd name="connsiteX93" fmla="*/ 213389 w 607850"/>
                <a:gd name="connsiteY93" fmla="*/ 200159 h 303431"/>
                <a:gd name="connsiteX94" fmla="*/ 201472 w 607850"/>
                <a:gd name="connsiteY94" fmla="*/ 217553 h 303431"/>
                <a:gd name="connsiteX95" fmla="*/ 77944 w 607850"/>
                <a:gd name="connsiteY95" fmla="*/ 112204 h 303431"/>
                <a:gd name="connsiteX96" fmla="*/ 76957 w 607850"/>
                <a:gd name="connsiteY96" fmla="*/ 99241 h 303431"/>
                <a:gd name="connsiteX97" fmla="*/ 78601 w 607850"/>
                <a:gd name="connsiteY97" fmla="*/ 97271 h 303431"/>
                <a:gd name="connsiteX98" fmla="*/ 91587 w 607850"/>
                <a:gd name="connsiteY98" fmla="*/ 96287 h 303431"/>
                <a:gd name="connsiteX99" fmla="*/ 127795 w 607850"/>
                <a:gd name="connsiteY99" fmla="*/ 53773 h 303431"/>
                <a:gd name="connsiteX100" fmla="*/ 140620 w 607850"/>
                <a:gd name="connsiteY100" fmla="*/ 55578 h 303431"/>
                <a:gd name="connsiteX101" fmla="*/ 235406 w 607850"/>
                <a:gd name="connsiteY101" fmla="*/ 180911 h 303431"/>
                <a:gd name="connsiteX102" fmla="*/ 219046 w 607850"/>
                <a:gd name="connsiteY102" fmla="*/ 194125 h 303431"/>
                <a:gd name="connsiteX103" fmla="*/ 123849 w 607850"/>
                <a:gd name="connsiteY103" fmla="*/ 68218 h 303431"/>
                <a:gd name="connsiteX104" fmla="*/ 125658 w 607850"/>
                <a:gd name="connsiteY104" fmla="*/ 55414 h 303431"/>
                <a:gd name="connsiteX105" fmla="*/ 484087 w 607850"/>
                <a:gd name="connsiteY105" fmla="*/ 53772 h 303431"/>
                <a:gd name="connsiteX106" fmla="*/ 486142 w 607850"/>
                <a:gd name="connsiteY106" fmla="*/ 55413 h 303431"/>
                <a:gd name="connsiteX107" fmla="*/ 487951 w 607850"/>
                <a:gd name="connsiteY107" fmla="*/ 68212 h 303431"/>
                <a:gd name="connsiteX108" fmla="*/ 391675 w 607850"/>
                <a:gd name="connsiteY108" fmla="*/ 195466 h 303431"/>
                <a:gd name="connsiteX109" fmla="*/ 375478 w 607850"/>
                <a:gd name="connsiteY109" fmla="*/ 182175 h 303431"/>
                <a:gd name="connsiteX110" fmla="*/ 471179 w 607850"/>
                <a:gd name="connsiteY110" fmla="*/ 55577 h 303431"/>
                <a:gd name="connsiteX111" fmla="*/ 484087 w 607850"/>
                <a:gd name="connsiteY111" fmla="*/ 53772 h 303431"/>
                <a:gd name="connsiteX112" fmla="*/ 191761 w 607850"/>
                <a:gd name="connsiteY112" fmla="*/ 19188 h 303431"/>
                <a:gd name="connsiteX113" fmla="*/ 203764 w 607850"/>
                <a:gd name="connsiteY113" fmla="*/ 24031 h 303431"/>
                <a:gd name="connsiteX114" fmla="*/ 259260 w 607850"/>
                <a:gd name="connsiteY114" fmla="*/ 152909 h 303431"/>
                <a:gd name="connsiteX115" fmla="*/ 261233 w 607850"/>
                <a:gd name="connsiteY115" fmla="*/ 169081 h 303431"/>
                <a:gd name="connsiteX116" fmla="*/ 246023 w 607850"/>
                <a:gd name="connsiteY116" fmla="*/ 175073 h 303431"/>
                <a:gd name="connsiteX117" fmla="*/ 184526 w 607850"/>
                <a:gd name="connsiteY117" fmla="*/ 32322 h 303431"/>
                <a:gd name="connsiteX118" fmla="*/ 189294 w 607850"/>
                <a:gd name="connsiteY118" fmla="*/ 20255 h 303431"/>
                <a:gd name="connsiteX119" fmla="*/ 420113 w 607850"/>
                <a:gd name="connsiteY119" fmla="*/ 19188 h 303431"/>
                <a:gd name="connsiteX120" fmla="*/ 422497 w 607850"/>
                <a:gd name="connsiteY120" fmla="*/ 20255 h 303431"/>
                <a:gd name="connsiteX121" fmla="*/ 427347 w 607850"/>
                <a:gd name="connsiteY121" fmla="*/ 32319 h 303431"/>
                <a:gd name="connsiteX122" fmla="*/ 365279 w 607850"/>
                <a:gd name="connsiteY122" fmla="*/ 176272 h 303431"/>
                <a:gd name="connsiteX123" fmla="*/ 347111 w 607850"/>
                <a:gd name="connsiteY123" fmla="*/ 169132 h 303431"/>
                <a:gd name="connsiteX124" fmla="*/ 347769 w 607850"/>
                <a:gd name="connsiteY124" fmla="*/ 163961 h 303431"/>
                <a:gd name="connsiteX125" fmla="*/ 408028 w 607850"/>
                <a:gd name="connsiteY125" fmla="*/ 24030 h 303431"/>
                <a:gd name="connsiteX126" fmla="*/ 420113 w 607850"/>
                <a:gd name="connsiteY126" fmla="*/ 19188 h 303431"/>
                <a:gd name="connsiteX127" fmla="*/ 358154 w 607850"/>
                <a:gd name="connsiteY127" fmla="*/ 2114 h 303431"/>
                <a:gd name="connsiteX128" fmla="*/ 360700 w 607850"/>
                <a:gd name="connsiteY128" fmla="*/ 2606 h 303431"/>
                <a:gd name="connsiteX129" fmla="*/ 367930 w 607850"/>
                <a:gd name="connsiteY129" fmla="*/ 13357 h 303431"/>
                <a:gd name="connsiteX130" fmla="*/ 348212 w 607850"/>
                <a:gd name="connsiteY130" fmla="*/ 113892 h 303431"/>
                <a:gd name="connsiteX131" fmla="*/ 328905 w 607850"/>
                <a:gd name="connsiteY131" fmla="*/ 103469 h 303431"/>
                <a:gd name="connsiteX132" fmla="*/ 347391 w 607850"/>
                <a:gd name="connsiteY132" fmla="*/ 9336 h 303431"/>
                <a:gd name="connsiteX133" fmla="*/ 358154 w 607850"/>
                <a:gd name="connsiteY133" fmla="*/ 2114 h 303431"/>
                <a:gd name="connsiteX134" fmla="*/ 247916 w 607850"/>
                <a:gd name="connsiteY134" fmla="*/ 1960 h 303431"/>
                <a:gd name="connsiteX135" fmla="*/ 251202 w 607850"/>
                <a:gd name="connsiteY135" fmla="*/ 2043 h 303431"/>
                <a:gd name="connsiteX136" fmla="*/ 261964 w 607850"/>
                <a:gd name="connsiteY136" fmla="*/ 10740 h 303431"/>
                <a:gd name="connsiteX137" fmla="*/ 279298 w 607850"/>
                <a:gd name="connsiteY137" fmla="*/ 102799 h 303431"/>
                <a:gd name="connsiteX138" fmla="*/ 260403 w 607850"/>
                <a:gd name="connsiteY138" fmla="*/ 112481 h 303431"/>
                <a:gd name="connsiteX139" fmla="*/ 241672 w 607850"/>
                <a:gd name="connsiteY139" fmla="*/ 13694 h 303431"/>
                <a:gd name="connsiteX140" fmla="*/ 247916 w 607850"/>
                <a:gd name="connsiteY140" fmla="*/ 1960 h 303431"/>
                <a:gd name="connsiteX141" fmla="*/ 304001 w 607850"/>
                <a:gd name="connsiteY141" fmla="*/ 0 h 303431"/>
                <a:gd name="connsiteX142" fmla="*/ 314439 w 607850"/>
                <a:gd name="connsiteY142" fmla="*/ 10423 h 303431"/>
                <a:gd name="connsiteX143" fmla="*/ 314439 w 607850"/>
                <a:gd name="connsiteY143" fmla="*/ 99638 h 303431"/>
                <a:gd name="connsiteX144" fmla="*/ 303015 w 607850"/>
                <a:gd name="connsiteY144" fmla="*/ 98653 h 303431"/>
                <a:gd name="connsiteX145" fmla="*/ 293481 w 607850"/>
                <a:gd name="connsiteY145" fmla="*/ 99392 h 303431"/>
                <a:gd name="connsiteX146" fmla="*/ 293481 w 607850"/>
                <a:gd name="connsiteY146" fmla="*/ 10423 h 303431"/>
                <a:gd name="connsiteX147" fmla="*/ 304001 w 607850"/>
                <a:gd name="connsiteY147" fmla="*/ 0 h 30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850" h="303431">
                  <a:moveTo>
                    <a:pt x="429037" y="282473"/>
                  </a:moveTo>
                  <a:lnTo>
                    <a:pt x="598647" y="282473"/>
                  </a:lnTo>
                  <a:cubicBezTo>
                    <a:pt x="603741" y="282473"/>
                    <a:pt x="607850" y="286582"/>
                    <a:pt x="607850" y="291678"/>
                  </a:cubicBezTo>
                  <a:lnTo>
                    <a:pt x="607850" y="294308"/>
                  </a:lnTo>
                  <a:cubicBezTo>
                    <a:pt x="607850" y="299322"/>
                    <a:pt x="603741" y="303431"/>
                    <a:pt x="598647" y="303431"/>
                  </a:cubicBezTo>
                  <a:lnTo>
                    <a:pt x="429777" y="303431"/>
                  </a:lnTo>
                  <a:cubicBezTo>
                    <a:pt x="429859" y="301376"/>
                    <a:pt x="430106" y="293568"/>
                    <a:pt x="429037" y="282473"/>
                  </a:cubicBezTo>
                  <a:close/>
                  <a:moveTo>
                    <a:pt x="9204" y="282473"/>
                  </a:moveTo>
                  <a:lnTo>
                    <a:pt x="184341" y="282473"/>
                  </a:lnTo>
                  <a:cubicBezTo>
                    <a:pt x="183848" y="292829"/>
                    <a:pt x="184341" y="300554"/>
                    <a:pt x="184670" y="303431"/>
                  </a:cubicBezTo>
                  <a:lnTo>
                    <a:pt x="9204" y="303431"/>
                  </a:lnTo>
                  <a:cubicBezTo>
                    <a:pt x="4109" y="303431"/>
                    <a:pt x="0" y="299322"/>
                    <a:pt x="0" y="294308"/>
                  </a:cubicBezTo>
                  <a:lnTo>
                    <a:pt x="0" y="291678"/>
                  </a:lnTo>
                  <a:cubicBezTo>
                    <a:pt x="0" y="286582"/>
                    <a:pt x="4109" y="282473"/>
                    <a:pt x="9204" y="282473"/>
                  </a:cubicBezTo>
                  <a:close/>
                  <a:moveTo>
                    <a:pt x="592096" y="220666"/>
                  </a:moveTo>
                  <a:cubicBezTo>
                    <a:pt x="597029" y="219599"/>
                    <a:pt x="601961" y="222719"/>
                    <a:pt x="603030" y="227646"/>
                  </a:cubicBezTo>
                  <a:lnTo>
                    <a:pt x="603606" y="230191"/>
                  </a:lnTo>
                  <a:cubicBezTo>
                    <a:pt x="604674" y="235117"/>
                    <a:pt x="601468" y="240044"/>
                    <a:pt x="596536" y="241111"/>
                  </a:cubicBezTo>
                  <a:lnTo>
                    <a:pt x="430147" y="277157"/>
                  </a:lnTo>
                  <a:cubicBezTo>
                    <a:pt x="429571" y="277321"/>
                    <a:pt x="428996" y="277239"/>
                    <a:pt x="428420" y="277239"/>
                  </a:cubicBezTo>
                  <a:cubicBezTo>
                    <a:pt x="427681" y="271081"/>
                    <a:pt x="426530" y="264348"/>
                    <a:pt x="424803" y="257122"/>
                  </a:cubicBezTo>
                  <a:cubicBezTo>
                    <a:pt x="425132" y="257040"/>
                    <a:pt x="425296" y="256794"/>
                    <a:pt x="425625" y="256712"/>
                  </a:cubicBezTo>
                  <a:close/>
                  <a:moveTo>
                    <a:pt x="19760" y="220596"/>
                  </a:moveTo>
                  <a:lnTo>
                    <a:pt x="186188" y="256710"/>
                  </a:lnTo>
                  <a:cubicBezTo>
                    <a:pt x="186681" y="256792"/>
                    <a:pt x="187010" y="257120"/>
                    <a:pt x="187421" y="257202"/>
                  </a:cubicBezTo>
                  <a:cubicBezTo>
                    <a:pt x="186024" y="264425"/>
                    <a:pt x="185202" y="271155"/>
                    <a:pt x="184709" y="277229"/>
                  </a:cubicBezTo>
                  <a:cubicBezTo>
                    <a:pt x="183805" y="277311"/>
                    <a:pt x="182736" y="277393"/>
                    <a:pt x="181750" y="277147"/>
                  </a:cubicBezTo>
                  <a:lnTo>
                    <a:pt x="15322" y="241115"/>
                  </a:lnTo>
                  <a:cubicBezTo>
                    <a:pt x="10391" y="240048"/>
                    <a:pt x="7268" y="235124"/>
                    <a:pt x="8336" y="230199"/>
                  </a:cubicBezTo>
                  <a:lnTo>
                    <a:pt x="8911" y="227655"/>
                  </a:lnTo>
                  <a:cubicBezTo>
                    <a:pt x="9980" y="222730"/>
                    <a:pt x="14829" y="219529"/>
                    <a:pt x="19760" y="220596"/>
                  </a:cubicBezTo>
                  <a:close/>
                  <a:moveTo>
                    <a:pt x="263810" y="190315"/>
                  </a:moveTo>
                  <a:lnTo>
                    <a:pt x="264221" y="193188"/>
                  </a:lnTo>
                  <a:lnTo>
                    <a:pt x="272441" y="261882"/>
                  </a:lnTo>
                  <a:cubicBezTo>
                    <a:pt x="272358" y="262703"/>
                    <a:pt x="272358" y="263606"/>
                    <a:pt x="272523" y="264755"/>
                  </a:cubicBezTo>
                  <a:lnTo>
                    <a:pt x="272523" y="292988"/>
                  </a:lnTo>
                  <a:lnTo>
                    <a:pt x="209642" y="292988"/>
                  </a:lnTo>
                  <a:lnTo>
                    <a:pt x="205204" y="292988"/>
                  </a:lnTo>
                  <a:cubicBezTo>
                    <a:pt x="205204" y="290444"/>
                    <a:pt x="205204" y="287407"/>
                    <a:pt x="205368" y="284124"/>
                  </a:cubicBezTo>
                  <a:cubicBezTo>
                    <a:pt x="206190" y="264837"/>
                    <a:pt x="210958" y="234142"/>
                    <a:pt x="230849" y="211900"/>
                  </a:cubicBezTo>
                  <a:cubicBezTo>
                    <a:pt x="232329" y="210259"/>
                    <a:pt x="233890" y="208781"/>
                    <a:pt x="235452" y="207304"/>
                  </a:cubicBezTo>
                  <a:cubicBezTo>
                    <a:pt x="238247" y="204678"/>
                    <a:pt x="241206" y="202216"/>
                    <a:pt x="244412" y="200000"/>
                  </a:cubicBezTo>
                  <a:cubicBezTo>
                    <a:pt x="248193" y="197373"/>
                    <a:pt x="252302" y="195239"/>
                    <a:pt x="256659" y="193270"/>
                  </a:cubicBezTo>
                  <a:cubicBezTo>
                    <a:pt x="258960" y="192203"/>
                    <a:pt x="261344" y="191136"/>
                    <a:pt x="263810" y="190315"/>
                  </a:cubicBezTo>
                  <a:close/>
                  <a:moveTo>
                    <a:pt x="344439" y="190244"/>
                  </a:moveTo>
                  <a:cubicBezTo>
                    <a:pt x="347398" y="191311"/>
                    <a:pt x="350274" y="192460"/>
                    <a:pt x="353069" y="193773"/>
                  </a:cubicBezTo>
                  <a:cubicBezTo>
                    <a:pt x="362850" y="198368"/>
                    <a:pt x="371563" y="204359"/>
                    <a:pt x="378878" y="212155"/>
                  </a:cubicBezTo>
                  <a:cubicBezTo>
                    <a:pt x="403289" y="237923"/>
                    <a:pt x="407892" y="275344"/>
                    <a:pt x="408714" y="292987"/>
                  </a:cubicBezTo>
                  <a:lnTo>
                    <a:pt x="335397" y="292987"/>
                  </a:lnTo>
                  <a:lnTo>
                    <a:pt x="335397" y="260572"/>
                  </a:lnTo>
                  <a:lnTo>
                    <a:pt x="344274" y="191393"/>
                  </a:lnTo>
                  <a:close/>
                  <a:moveTo>
                    <a:pt x="48881" y="152320"/>
                  </a:moveTo>
                  <a:lnTo>
                    <a:pt x="196877" y="226837"/>
                  </a:lnTo>
                  <a:cubicBezTo>
                    <a:pt x="193917" y="233484"/>
                    <a:pt x="191615" y="240132"/>
                    <a:pt x="189888" y="246697"/>
                  </a:cubicBezTo>
                  <a:lnTo>
                    <a:pt x="39508" y="170949"/>
                  </a:lnTo>
                  <a:cubicBezTo>
                    <a:pt x="34904" y="168733"/>
                    <a:pt x="33095" y="163153"/>
                    <a:pt x="35397" y="158639"/>
                  </a:cubicBezTo>
                  <a:lnTo>
                    <a:pt x="36548" y="156341"/>
                  </a:lnTo>
                  <a:cubicBezTo>
                    <a:pt x="38850" y="151828"/>
                    <a:pt x="44359" y="150022"/>
                    <a:pt x="48881" y="152320"/>
                  </a:cubicBezTo>
                  <a:close/>
                  <a:moveTo>
                    <a:pt x="562924" y="152320"/>
                  </a:moveTo>
                  <a:cubicBezTo>
                    <a:pt x="567445" y="150022"/>
                    <a:pt x="572952" y="151827"/>
                    <a:pt x="575254" y="156340"/>
                  </a:cubicBezTo>
                  <a:lnTo>
                    <a:pt x="576405" y="158720"/>
                  </a:lnTo>
                  <a:cubicBezTo>
                    <a:pt x="578706" y="163151"/>
                    <a:pt x="576898" y="168731"/>
                    <a:pt x="572377" y="170947"/>
                  </a:cubicBezTo>
                  <a:lnTo>
                    <a:pt x="421875" y="246767"/>
                  </a:lnTo>
                  <a:cubicBezTo>
                    <a:pt x="419902" y="240367"/>
                    <a:pt x="417354" y="233720"/>
                    <a:pt x="414148" y="227238"/>
                  </a:cubicBezTo>
                  <a:close/>
                  <a:moveTo>
                    <a:pt x="302969" y="119538"/>
                  </a:moveTo>
                  <a:cubicBezTo>
                    <a:pt x="307077" y="119538"/>
                    <a:pt x="310856" y="120113"/>
                    <a:pt x="314390" y="121016"/>
                  </a:cubicBezTo>
                  <a:cubicBezTo>
                    <a:pt x="318251" y="121919"/>
                    <a:pt x="321784" y="123068"/>
                    <a:pt x="324742" y="124382"/>
                  </a:cubicBezTo>
                  <a:cubicBezTo>
                    <a:pt x="327289" y="125531"/>
                    <a:pt x="329508" y="126681"/>
                    <a:pt x="331233" y="127748"/>
                  </a:cubicBezTo>
                  <a:lnTo>
                    <a:pt x="326468" y="164610"/>
                  </a:lnTo>
                  <a:lnTo>
                    <a:pt x="325153" y="174955"/>
                  </a:lnTo>
                  <a:lnTo>
                    <a:pt x="323838" y="185381"/>
                  </a:lnTo>
                  <a:lnTo>
                    <a:pt x="323592" y="187269"/>
                  </a:lnTo>
                  <a:lnTo>
                    <a:pt x="317265" y="236775"/>
                  </a:lnTo>
                  <a:lnTo>
                    <a:pt x="315951" y="247283"/>
                  </a:lnTo>
                  <a:lnTo>
                    <a:pt x="315458" y="251142"/>
                  </a:lnTo>
                  <a:lnTo>
                    <a:pt x="292287" y="251142"/>
                  </a:lnTo>
                  <a:lnTo>
                    <a:pt x="291877" y="248187"/>
                  </a:lnTo>
                  <a:lnTo>
                    <a:pt x="290562" y="237185"/>
                  </a:lnTo>
                  <a:lnTo>
                    <a:pt x="284646" y="188172"/>
                  </a:lnTo>
                  <a:lnTo>
                    <a:pt x="284317" y="185381"/>
                  </a:lnTo>
                  <a:lnTo>
                    <a:pt x="283085" y="174872"/>
                  </a:lnTo>
                  <a:lnTo>
                    <a:pt x="281852" y="164610"/>
                  </a:lnTo>
                  <a:lnTo>
                    <a:pt x="277251" y="126599"/>
                  </a:lnTo>
                  <a:cubicBezTo>
                    <a:pt x="279223" y="125531"/>
                    <a:pt x="281195" y="124546"/>
                    <a:pt x="283249" y="123643"/>
                  </a:cubicBezTo>
                  <a:cubicBezTo>
                    <a:pt x="286618" y="122247"/>
                    <a:pt x="289987" y="121262"/>
                    <a:pt x="293438" y="120605"/>
                  </a:cubicBezTo>
                  <a:cubicBezTo>
                    <a:pt x="296560" y="119949"/>
                    <a:pt x="299764" y="119538"/>
                    <a:pt x="302969" y="119538"/>
                  </a:cubicBezTo>
                  <a:close/>
                  <a:moveTo>
                    <a:pt x="520352" y="96288"/>
                  </a:moveTo>
                  <a:cubicBezTo>
                    <a:pt x="524216" y="93005"/>
                    <a:pt x="529970" y="93415"/>
                    <a:pt x="533258" y="97272"/>
                  </a:cubicBezTo>
                  <a:lnTo>
                    <a:pt x="534984" y="99242"/>
                  </a:lnTo>
                  <a:cubicBezTo>
                    <a:pt x="538272" y="103099"/>
                    <a:pt x="537779" y="108926"/>
                    <a:pt x="533915" y="112208"/>
                  </a:cubicBezTo>
                  <a:lnTo>
                    <a:pt x="409460" y="218400"/>
                  </a:lnTo>
                  <a:cubicBezTo>
                    <a:pt x="405926" y="212491"/>
                    <a:pt x="401898" y="206829"/>
                    <a:pt x="397212" y="201331"/>
                  </a:cubicBezTo>
                  <a:close/>
                  <a:moveTo>
                    <a:pt x="91587" y="96287"/>
                  </a:moveTo>
                  <a:lnTo>
                    <a:pt x="213389" y="200159"/>
                  </a:lnTo>
                  <a:cubicBezTo>
                    <a:pt x="208704" y="205738"/>
                    <a:pt x="204759" y="211564"/>
                    <a:pt x="201472" y="217553"/>
                  </a:cubicBezTo>
                  <a:lnTo>
                    <a:pt x="77944" y="112204"/>
                  </a:lnTo>
                  <a:cubicBezTo>
                    <a:pt x="74081" y="108922"/>
                    <a:pt x="73670" y="103097"/>
                    <a:pt x="76957" y="99241"/>
                  </a:cubicBezTo>
                  <a:lnTo>
                    <a:pt x="78601" y="97271"/>
                  </a:lnTo>
                  <a:cubicBezTo>
                    <a:pt x="81889" y="93415"/>
                    <a:pt x="87724" y="93005"/>
                    <a:pt x="91587" y="96287"/>
                  </a:cubicBezTo>
                  <a:close/>
                  <a:moveTo>
                    <a:pt x="127795" y="53773"/>
                  </a:moveTo>
                  <a:cubicBezTo>
                    <a:pt x="131824" y="50736"/>
                    <a:pt x="137578" y="51557"/>
                    <a:pt x="140620" y="55578"/>
                  </a:cubicBezTo>
                  <a:lnTo>
                    <a:pt x="235406" y="180911"/>
                  </a:lnTo>
                  <a:cubicBezTo>
                    <a:pt x="229487" y="184686"/>
                    <a:pt x="224061" y="189118"/>
                    <a:pt x="219046" y="194125"/>
                  </a:cubicBezTo>
                  <a:lnTo>
                    <a:pt x="123849" y="68218"/>
                  </a:lnTo>
                  <a:cubicBezTo>
                    <a:pt x="120808" y="64197"/>
                    <a:pt x="121630" y="58451"/>
                    <a:pt x="125658" y="55414"/>
                  </a:cubicBezTo>
                  <a:close/>
                  <a:moveTo>
                    <a:pt x="484087" y="53772"/>
                  </a:moveTo>
                  <a:lnTo>
                    <a:pt x="486142" y="55413"/>
                  </a:lnTo>
                  <a:cubicBezTo>
                    <a:pt x="490171" y="58448"/>
                    <a:pt x="490993" y="64192"/>
                    <a:pt x="487951" y="68212"/>
                  </a:cubicBezTo>
                  <a:lnTo>
                    <a:pt x="391675" y="195466"/>
                  </a:lnTo>
                  <a:cubicBezTo>
                    <a:pt x="386660" y="190461"/>
                    <a:pt x="381316" y="186031"/>
                    <a:pt x="375478" y="182175"/>
                  </a:cubicBezTo>
                  <a:lnTo>
                    <a:pt x="471179" y="55577"/>
                  </a:lnTo>
                  <a:cubicBezTo>
                    <a:pt x="474221" y="51556"/>
                    <a:pt x="479976" y="50736"/>
                    <a:pt x="484087" y="53772"/>
                  </a:cubicBezTo>
                  <a:close/>
                  <a:moveTo>
                    <a:pt x="191761" y="19188"/>
                  </a:moveTo>
                  <a:cubicBezTo>
                    <a:pt x="196365" y="17218"/>
                    <a:pt x="201791" y="19352"/>
                    <a:pt x="203764" y="24031"/>
                  </a:cubicBezTo>
                  <a:lnTo>
                    <a:pt x="259260" y="152909"/>
                  </a:lnTo>
                  <a:lnTo>
                    <a:pt x="261233" y="169081"/>
                  </a:lnTo>
                  <a:cubicBezTo>
                    <a:pt x="255889" y="170722"/>
                    <a:pt x="250791" y="172693"/>
                    <a:pt x="246023" y="175073"/>
                  </a:cubicBezTo>
                  <a:lnTo>
                    <a:pt x="184526" y="32322"/>
                  </a:lnTo>
                  <a:cubicBezTo>
                    <a:pt x="182553" y="27643"/>
                    <a:pt x="184690" y="22225"/>
                    <a:pt x="189294" y="20255"/>
                  </a:cubicBezTo>
                  <a:close/>
                  <a:moveTo>
                    <a:pt x="420113" y="19188"/>
                  </a:moveTo>
                  <a:lnTo>
                    <a:pt x="422497" y="20255"/>
                  </a:lnTo>
                  <a:cubicBezTo>
                    <a:pt x="427183" y="22224"/>
                    <a:pt x="429320" y="27641"/>
                    <a:pt x="427347" y="32319"/>
                  </a:cubicBezTo>
                  <a:lnTo>
                    <a:pt x="365279" y="176272"/>
                  </a:lnTo>
                  <a:cubicBezTo>
                    <a:pt x="359525" y="173400"/>
                    <a:pt x="353441" y="171102"/>
                    <a:pt x="347111" y="169132"/>
                  </a:cubicBezTo>
                  <a:lnTo>
                    <a:pt x="347769" y="163961"/>
                  </a:lnTo>
                  <a:lnTo>
                    <a:pt x="408028" y="24030"/>
                  </a:lnTo>
                  <a:cubicBezTo>
                    <a:pt x="410083" y="19352"/>
                    <a:pt x="415427" y="17218"/>
                    <a:pt x="420113" y="19188"/>
                  </a:cubicBezTo>
                  <a:close/>
                  <a:moveTo>
                    <a:pt x="358154" y="2114"/>
                  </a:moveTo>
                  <a:lnTo>
                    <a:pt x="360700" y="2606"/>
                  </a:lnTo>
                  <a:cubicBezTo>
                    <a:pt x="365712" y="3591"/>
                    <a:pt x="368916" y="8433"/>
                    <a:pt x="367930" y="13357"/>
                  </a:cubicBezTo>
                  <a:lnTo>
                    <a:pt x="348212" y="113892"/>
                  </a:lnTo>
                  <a:cubicBezTo>
                    <a:pt x="345748" y="112004"/>
                    <a:pt x="338846" y="107162"/>
                    <a:pt x="328905" y="103469"/>
                  </a:cubicBezTo>
                  <a:lnTo>
                    <a:pt x="347391" y="9336"/>
                  </a:lnTo>
                  <a:cubicBezTo>
                    <a:pt x="348377" y="4412"/>
                    <a:pt x="353224" y="1129"/>
                    <a:pt x="358154" y="2114"/>
                  </a:cubicBezTo>
                  <a:close/>
                  <a:moveTo>
                    <a:pt x="247916" y="1960"/>
                  </a:moveTo>
                  <a:lnTo>
                    <a:pt x="251202" y="2043"/>
                  </a:lnTo>
                  <a:cubicBezTo>
                    <a:pt x="256213" y="1058"/>
                    <a:pt x="261060" y="5817"/>
                    <a:pt x="261964" y="10740"/>
                  </a:cubicBezTo>
                  <a:lnTo>
                    <a:pt x="279298" y="102799"/>
                  </a:lnTo>
                  <a:cubicBezTo>
                    <a:pt x="272890" y="105096"/>
                    <a:pt x="266564" y="108296"/>
                    <a:pt x="260403" y="112481"/>
                  </a:cubicBezTo>
                  <a:lnTo>
                    <a:pt x="241672" y="13694"/>
                  </a:lnTo>
                  <a:cubicBezTo>
                    <a:pt x="240769" y="8771"/>
                    <a:pt x="242987" y="2945"/>
                    <a:pt x="247916" y="1960"/>
                  </a:cubicBezTo>
                  <a:close/>
                  <a:moveTo>
                    <a:pt x="304001" y="0"/>
                  </a:moveTo>
                  <a:cubicBezTo>
                    <a:pt x="309755" y="0"/>
                    <a:pt x="314439" y="4678"/>
                    <a:pt x="314439" y="10423"/>
                  </a:cubicBezTo>
                  <a:lnTo>
                    <a:pt x="314439" y="99638"/>
                  </a:lnTo>
                  <a:cubicBezTo>
                    <a:pt x="310823" y="99063"/>
                    <a:pt x="307042" y="98653"/>
                    <a:pt x="303015" y="98653"/>
                  </a:cubicBezTo>
                  <a:cubicBezTo>
                    <a:pt x="299810" y="98653"/>
                    <a:pt x="296604" y="98981"/>
                    <a:pt x="293481" y="99392"/>
                  </a:cubicBezTo>
                  <a:lnTo>
                    <a:pt x="293481" y="10423"/>
                  </a:lnTo>
                  <a:cubicBezTo>
                    <a:pt x="293481" y="4678"/>
                    <a:pt x="298166" y="0"/>
                    <a:pt x="304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96010" y="276195"/>
              <a:ext cx="3119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600" dirty="0">
                  <a:solidFill>
                    <a:schemeClr val="tx2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5" name="18636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54175" y="1586599"/>
            <a:ext cx="10881862" cy="4691728"/>
            <a:chOff x="654175" y="1384468"/>
            <a:chExt cx="10881862" cy="4691728"/>
          </a:xfrm>
        </p:grpSpPr>
        <p:grpSp>
          <p:nvGrpSpPr>
            <p:cNvPr id="7" name="iṧlïdè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/>
          </p:nvGrpSpPr>
          <p:grpSpPr>
            <a:xfrm>
              <a:off x="654175" y="1384468"/>
              <a:ext cx="10881862" cy="4691728"/>
              <a:chOff x="654175" y="1384468"/>
              <a:chExt cx="10881862" cy="4691728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669925" y="3955857"/>
                <a:ext cx="10850563" cy="0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îś1ïdé"/>
              <p:cNvGrpSpPr/>
              <p:nvPr/>
            </p:nvGrpSpPr>
            <p:grpSpPr>
              <a:xfrm>
                <a:off x="741000" y="3683232"/>
                <a:ext cx="535350" cy="535350"/>
                <a:chOff x="741000" y="1297575"/>
                <a:chExt cx="535350" cy="535350"/>
              </a:xfrm>
            </p:grpSpPr>
            <p:sp>
              <p:nvSpPr>
                <p:cNvPr id="33" name="íṡḻíḍê"/>
                <p:cNvSpPr/>
                <p:nvPr/>
              </p:nvSpPr>
              <p:spPr bwMode="auto">
                <a:xfrm>
                  <a:off x="741000" y="1297575"/>
                  <a:ext cx="535350" cy="53535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81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iṣļîďè"/>
                <p:cNvSpPr/>
                <p:nvPr/>
              </p:nvSpPr>
              <p:spPr bwMode="auto">
                <a:xfrm>
                  <a:off x="827700" y="1387804"/>
                  <a:ext cx="361950" cy="354892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" name="íŝļiḍê"/>
              <p:cNvGrpSpPr/>
              <p:nvPr/>
            </p:nvGrpSpPr>
            <p:grpSpPr>
              <a:xfrm>
                <a:off x="4530463" y="4432562"/>
                <a:ext cx="3131075" cy="1643634"/>
                <a:chOff x="669925" y="2506990"/>
                <a:chExt cx="3096344" cy="1643634"/>
              </a:xfrm>
            </p:grpSpPr>
            <p:sp>
              <p:nvSpPr>
                <p:cNvPr id="31" name="iṩḻïḓè"/>
                <p:cNvSpPr txBox="1"/>
                <p:nvPr/>
              </p:nvSpPr>
              <p:spPr>
                <a:xfrm>
                  <a:off x="669925" y="2922092"/>
                  <a:ext cx="3096344" cy="1228532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900" dirty="0">
                      <a:cs typeface="+mn-ea"/>
                      <a:sym typeface="+mn-lt"/>
                    </a:rPr>
                    <a:t>Copy paste fonts. Choose the only option to retain text.</a:t>
                  </a: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íşľïḋé"/>
                <p:cNvSpPr txBox="1"/>
                <p:nvPr/>
              </p:nvSpPr>
              <p:spPr>
                <a:xfrm>
                  <a:off x="669925" y="2506990"/>
                  <a:ext cx="3096344" cy="415102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lang="zh-CN" altLang="en-US" sz="1600" b="1" dirty="0">
                      <a:cs typeface="+mn-ea"/>
                      <a:sym typeface="+mn-lt"/>
                    </a:rPr>
                    <a:t>输入标题</a:t>
                  </a:r>
                </a:p>
              </p:txBody>
            </p:sp>
          </p:grpSp>
          <p:grpSp>
            <p:nvGrpSpPr>
              <p:cNvPr id="15" name="î$ļiḓe"/>
              <p:cNvGrpSpPr/>
              <p:nvPr/>
            </p:nvGrpSpPr>
            <p:grpSpPr>
              <a:xfrm>
                <a:off x="4601538" y="3683232"/>
                <a:ext cx="535350" cy="535350"/>
                <a:chOff x="741000" y="1297575"/>
                <a:chExt cx="535350" cy="535350"/>
              </a:xfrm>
            </p:grpSpPr>
            <p:sp>
              <p:nvSpPr>
                <p:cNvPr id="29" name="iṥľîde"/>
                <p:cNvSpPr/>
                <p:nvPr/>
              </p:nvSpPr>
              <p:spPr bwMode="auto">
                <a:xfrm>
                  <a:off x="741000" y="1297575"/>
                  <a:ext cx="535350" cy="53535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81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dk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ïṡ1íďé"/>
                <p:cNvSpPr/>
                <p:nvPr/>
              </p:nvSpPr>
              <p:spPr bwMode="auto">
                <a:xfrm>
                  <a:off x="827700" y="1438076"/>
                  <a:ext cx="361950" cy="254344"/>
                </a:xfrm>
                <a:custGeom>
                  <a:avLst/>
                  <a:gdLst>
                    <a:gd name="connsiteX0" fmla="*/ 450100 w 607639"/>
                    <a:gd name="connsiteY0" fmla="*/ 313203 h 426991"/>
                    <a:gd name="connsiteX1" fmla="*/ 450100 w 607639"/>
                    <a:gd name="connsiteY1" fmla="*/ 403167 h 426991"/>
                    <a:gd name="connsiteX2" fmla="*/ 585744 w 607639"/>
                    <a:gd name="connsiteY2" fmla="*/ 403167 h 426991"/>
                    <a:gd name="connsiteX3" fmla="*/ 586100 w 607639"/>
                    <a:gd name="connsiteY3" fmla="*/ 313203 h 426991"/>
                    <a:gd name="connsiteX4" fmla="*/ 530294 w 607639"/>
                    <a:gd name="connsiteY4" fmla="*/ 313203 h 426991"/>
                    <a:gd name="connsiteX5" fmla="*/ 530116 w 607639"/>
                    <a:gd name="connsiteY5" fmla="*/ 313203 h 426991"/>
                    <a:gd name="connsiteX6" fmla="*/ 529760 w 607639"/>
                    <a:gd name="connsiteY6" fmla="*/ 313203 h 426991"/>
                    <a:gd name="connsiteX7" fmla="*/ 450901 w 607639"/>
                    <a:gd name="connsiteY7" fmla="*/ 313203 h 426991"/>
                    <a:gd name="connsiteX8" fmla="*/ 236309 w 607639"/>
                    <a:gd name="connsiteY8" fmla="*/ 313203 h 426991"/>
                    <a:gd name="connsiteX9" fmla="*/ 236309 w 607639"/>
                    <a:gd name="connsiteY9" fmla="*/ 403167 h 426991"/>
                    <a:gd name="connsiteX10" fmla="*/ 371953 w 607639"/>
                    <a:gd name="connsiteY10" fmla="*/ 403167 h 426991"/>
                    <a:gd name="connsiteX11" fmla="*/ 372754 w 607639"/>
                    <a:gd name="connsiteY11" fmla="*/ 313203 h 426991"/>
                    <a:gd name="connsiteX12" fmla="*/ 237110 w 607639"/>
                    <a:gd name="connsiteY12" fmla="*/ 313203 h 426991"/>
                    <a:gd name="connsiteX13" fmla="*/ 22519 w 607639"/>
                    <a:gd name="connsiteY13" fmla="*/ 313203 h 426991"/>
                    <a:gd name="connsiteX14" fmla="*/ 22519 w 607639"/>
                    <a:gd name="connsiteY14" fmla="*/ 403167 h 426991"/>
                    <a:gd name="connsiteX15" fmla="*/ 158163 w 607639"/>
                    <a:gd name="connsiteY15" fmla="*/ 403167 h 426991"/>
                    <a:gd name="connsiteX16" fmla="*/ 158964 w 607639"/>
                    <a:gd name="connsiteY16" fmla="*/ 313203 h 426991"/>
                    <a:gd name="connsiteX17" fmla="*/ 91498 w 607639"/>
                    <a:gd name="connsiteY17" fmla="*/ 313203 h 426991"/>
                    <a:gd name="connsiteX18" fmla="*/ 91231 w 607639"/>
                    <a:gd name="connsiteY18" fmla="*/ 313203 h 426991"/>
                    <a:gd name="connsiteX19" fmla="*/ 90964 w 607639"/>
                    <a:gd name="connsiteY19" fmla="*/ 313203 h 426991"/>
                    <a:gd name="connsiteX20" fmla="*/ 23320 w 607639"/>
                    <a:gd name="connsiteY20" fmla="*/ 313203 h 426991"/>
                    <a:gd name="connsiteX21" fmla="*/ 91409 w 607639"/>
                    <a:gd name="connsiteY21" fmla="*/ 224751 h 426991"/>
                    <a:gd name="connsiteX22" fmla="*/ 530294 w 607639"/>
                    <a:gd name="connsiteY22" fmla="*/ 224751 h 426991"/>
                    <a:gd name="connsiteX23" fmla="*/ 540084 w 607639"/>
                    <a:gd name="connsiteY23" fmla="*/ 234530 h 426991"/>
                    <a:gd name="connsiteX24" fmla="*/ 540084 w 607639"/>
                    <a:gd name="connsiteY24" fmla="*/ 292135 h 426991"/>
                    <a:gd name="connsiteX25" fmla="*/ 586456 w 607639"/>
                    <a:gd name="connsiteY25" fmla="*/ 292135 h 426991"/>
                    <a:gd name="connsiteX26" fmla="*/ 607639 w 607639"/>
                    <a:gd name="connsiteY26" fmla="*/ 313203 h 426991"/>
                    <a:gd name="connsiteX27" fmla="*/ 607639 w 607639"/>
                    <a:gd name="connsiteY27" fmla="*/ 403167 h 426991"/>
                    <a:gd name="connsiteX28" fmla="*/ 586456 w 607639"/>
                    <a:gd name="connsiteY28" fmla="*/ 426991 h 426991"/>
                    <a:gd name="connsiteX29" fmla="*/ 451524 w 607639"/>
                    <a:gd name="connsiteY29" fmla="*/ 426991 h 426991"/>
                    <a:gd name="connsiteX30" fmla="*/ 427582 w 607639"/>
                    <a:gd name="connsiteY30" fmla="*/ 403167 h 426991"/>
                    <a:gd name="connsiteX31" fmla="*/ 427582 w 607639"/>
                    <a:gd name="connsiteY31" fmla="*/ 313203 h 426991"/>
                    <a:gd name="connsiteX32" fmla="*/ 451524 w 607639"/>
                    <a:gd name="connsiteY32" fmla="*/ 292135 h 426991"/>
                    <a:gd name="connsiteX33" fmla="*/ 517566 w 607639"/>
                    <a:gd name="connsiteY33" fmla="*/ 292135 h 426991"/>
                    <a:gd name="connsiteX34" fmla="*/ 517566 w 607639"/>
                    <a:gd name="connsiteY34" fmla="*/ 247242 h 426991"/>
                    <a:gd name="connsiteX35" fmla="*/ 315079 w 607639"/>
                    <a:gd name="connsiteY35" fmla="*/ 247242 h 426991"/>
                    <a:gd name="connsiteX36" fmla="*/ 315079 w 607639"/>
                    <a:gd name="connsiteY36" fmla="*/ 292135 h 426991"/>
                    <a:gd name="connsiteX37" fmla="*/ 372665 w 607639"/>
                    <a:gd name="connsiteY37" fmla="*/ 292135 h 426991"/>
                    <a:gd name="connsiteX38" fmla="*/ 393849 w 607639"/>
                    <a:gd name="connsiteY38" fmla="*/ 313203 h 426991"/>
                    <a:gd name="connsiteX39" fmla="*/ 393849 w 607639"/>
                    <a:gd name="connsiteY39" fmla="*/ 403167 h 426991"/>
                    <a:gd name="connsiteX40" fmla="*/ 372665 w 607639"/>
                    <a:gd name="connsiteY40" fmla="*/ 426991 h 426991"/>
                    <a:gd name="connsiteX41" fmla="*/ 237733 w 607639"/>
                    <a:gd name="connsiteY41" fmla="*/ 426991 h 426991"/>
                    <a:gd name="connsiteX42" fmla="*/ 213791 w 607639"/>
                    <a:gd name="connsiteY42" fmla="*/ 403167 h 426991"/>
                    <a:gd name="connsiteX43" fmla="*/ 213791 w 607639"/>
                    <a:gd name="connsiteY43" fmla="*/ 313203 h 426991"/>
                    <a:gd name="connsiteX44" fmla="*/ 237733 w 607639"/>
                    <a:gd name="connsiteY44" fmla="*/ 292135 h 426991"/>
                    <a:gd name="connsiteX45" fmla="*/ 292561 w 607639"/>
                    <a:gd name="connsiteY45" fmla="*/ 292135 h 426991"/>
                    <a:gd name="connsiteX46" fmla="*/ 292561 w 607639"/>
                    <a:gd name="connsiteY46" fmla="*/ 247242 h 426991"/>
                    <a:gd name="connsiteX47" fmla="*/ 101288 w 607639"/>
                    <a:gd name="connsiteY47" fmla="*/ 247242 h 426991"/>
                    <a:gd name="connsiteX48" fmla="*/ 101288 w 607639"/>
                    <a:gd name="connsiteY48" fmla="*/ 292135 h 426991"/>
                    <a:gd name="connsiteX49" fmla="*/ 158875 w 607639"/>
                    <a:gd name="connsiteY49" fmla="*/ 292135 h 426991"/>
                    <a:gd name="connsiteX50" fmla="*/ 180058 w 607639"/>
                    <a:gd name="connsiteY50" fmla="*/ 313203 h 426991"/>
                    <a:gd name="connsiteX51" fmla="*/ 180058 w 607639"/>
                    <a:gd name="connsiteY51" fmla="*/ 403167 h 426991"/>
                    <a:gd name="connsiteX52" fmla="*/ 158875 w 607639"/>
                    <a:gd name="connsiteY52" fmla="*/ 426991 h 426991"/>
                    <a:gd name="connsiteX53" fmla="*/ 24032 w 607639"/>
                    <a:gd name="connsiteY53" fmla="*/ 426991 h 426991"/>
                    <a:gd name="connsiteX54" fmla="*/ 0 w 607639"/>
                    <a:gd name="connsiteY54" fmla="*/ 403167 h 426991"/>
                    <a:gd name="connsiteX55" fmla="*/ 0 w 607639"/>
                    <a:gd name="connsiteY55" fmla="*/ 313203 h 426991"/>
                    <a:gd name="connsiteX56" fmla="*/ 24032 w 607639"/>
                    <a:gd name="connsiteY56" fmla="*/ 292135 h 426991"/>
                    <a:gd name="connsiteX57" fmla="*/ 78770 w 607639"/>
                    <a:gd name="connsiteY57" fmla="*/ 292135 h 426991"/>
                    <a:gd name="connsiteX58" fmla="*/ 78770 w 607639"/>
                    <a:gd name="connsiteY58" fmla="*/ 234530 h 426991"/>
                    <a:gd name="connsiteX59" fmla="*/ 91409 w 607639"/>
                    <a:gd name="connsiteY59" fmla="*/ 224751 h 426991"/>
                    <a:gd name="connsiteX60" fmla="*/ 236326 w 607639"/>
                    <a:gd name="connsiteY60" fmla="*/ 21066 h 426991"/>
                    <a:gd name="connsiteX61" fmla="*/ 236326 w 607639"/>
                    <a:gd name="connsiteY61" fmla="*/ 111021 h 426991"/>
                    <a:gd name="connsiteX62" fmla="*/ 371758 w 607639"/>
                    <a:gd name="connsiteY62" fmla="*/ 111021 h 426991"/>
                    <a:gd name="connsiteX63" fmla="*/ 372380 w 607639"/>
                    <a:gd name="connsiteY63" fmla="*/ 21066 h 426991"/>
                    <a:gd name="connsiteX64" fmla="*/ 237127 w 607639"/>
                    <a:gd name="connsiteY64" fmla="*/ 21066 h 426991"/>
                    <a:gd name="connsiteX65" fmla="*/ 237750 w 607639"/>
                    <a:gd name="connsiteY65" fmla="*/ 0 h 426991"/>
                    <a:gd name="connsiteX66" fmla="*/ 372647 w 607639"/>
                    <a:gd name="connsiteY66" fmla="*/ 0 h 426991"/>
                    <a:gd name="connsiteX67" fmla="*/ 393825 w 607639"/>
                    <a:gd name="connsiteY67" fmla="*/ 21066 h 426991"/>
                    <a:gd name="connsiteX68" fmla="*/ 393825 w 607639"/>
                    <a:gd name="connsiteY68" fmla="*/ 111021 h 426991"/>
                    <a:gd name="connsiteX69" fmla="*/ 372647 w 607639"/>
                    <a:gd name="connsiteY69" fmla="*/ 134843 h 426991"/>
                    <a:gd name="connsiteX70" fmla="*/ 315076 w 607639"/>
                    <a:gd name="connsiteY70" fmla="*/ 134843 h 426991"/>
                    <a:gd name="connsiteX71" fmla="*/ 315076 w 607639"/>
                    <a:gd name="connsiteY71" fmla="*/ 191020 h 426991"/>
                    <a:gd name="connsiteX72" fmla="*/ 292563 w 607639"/>
                    <a:gd name="connsiteY72" fmla="*/ 191020 h 426991"/>
                    <a:gd name="connsiteX73" fmla="*/ 292563 w 607639"/>
                    <a:gd name="connsiteY73" fmla="*/ 134843 h 426991"/>
                    <a:gd name="connsiteX74" fmla="*/ 237750 w 607639"/>
                    <a:gd name="connsiteY74" fmla="*/ 134843 h 426991"/>
                    <a:gd name="connsiteX75" fmla="*/ 213813 w 607639"/>
                    <a:gd name="connsiteY75" fmla="*/ 111021 h 426991"/>
                    <a:gd name="connsiteX76" fmla="*/ 213813 w 607639"/>
                    <a:gd name="connsiteY76" fmla="*/ 21066 h 426991"/>
                    <a:gd name="connsiteX77" fmla="*/ 237750 w 607639"/>
                    <a:gd name="connsiteY77" fmla="*/ 0 h 426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</a:cxnLst>
                  <a:rect l="l" t="t" r="r" b="b"/>
                  <a:pathLst>
                    <a:path w="607639" h="426991">
                      <a:moveTo>
                        <a:pt x="450100" y="313203"/>
                      </a:moveTo>
                      <a:lnTo>
                        <a:pt x="450100" y="403167"/>
                      </a:lnTo>
                      <a:lnTo>
                        <a:pt x="585744" y="403167"/>
                      </a:lnTo>
                      <a:lnTo>
                        <a:pt x="586100" y="313203"/>
                      </a:lnTo>
                      <a:lnTo>
                        <a:pt x="530294" y="313203"/>
                      </a:lnTo>
                      <a:cubicBezTo>
                        <a:pt x="530294" y="313203"/>
                        <a:pt x="530116" y="313203"/>
                        <a:pt x="530116" y="313203"/>
                      </a:cubicBezTo>
                      <a:cubicBezTo>
                        <a:pt x="530027" y="313203"/>
                        <a:pt x="529849" y="313203"/>
                        <a:pt x="529760" y="313203"/>
                      </a:cubicBezTo>
                      <a:lnTo>
                        <a:pt x="450901" y="313203"/>
                      </a:lnTo>
                      <a:close/>
                      <a:moveTo>
                        <a:pt x="236309" y="313203"/>
                      </a:moveTo>
                      <a:lnTo>
                        <a:pt x="236309" y="403167"/>
                      </a:lnTo>
                      <a:lnTo>
                        <a:pt x="371953" y="403167"/>
                      </a:lnTo>
                      <a:lnTo>
                        <a:pt x="372754" y="313203"/>
                      </a:lnTo>
                      <a:lnTo>
                        <a:pt x="237110" y="313203"/>
                      </a:lnTo>
                      <a:close/>
                      <a:moveTo>
                        <a:pt x="22519" y="313203"/>
                      </a:moveTo>
                      <a:lnTo>
                        <a:pt x="22519" y="403167"/>
                      </a:lnTo>
                      <a:lnTo>
                        <a:pt x="158163" y="403167"/>
                      </a:lnTo>
                      <a:lnTo>
                        <a:pt x="158964" y="313203"/>
                      </a:lnTo>
                      <a:lnTo>
                        <a:pt x="91498" y="313203"/>
                      </a:lnTo>
                      <a:cubicBezTo>
                        <a:pt x="91409" y="313203"/>
                        <a:pt x="91320" y="313203"/>
                        <a:pt x="91231" y="313203"/>
                      </a:cubicBezTo>
                      <a:cubicBezTo>
                        <a:pt x="91231" y="313203"/>
                        <a:pt x="90964" y="313203"/>
                        <a:pt x="90964" y="313203"/>
                      </a:cubicBezTo>
                      <a:lnTo>
                        <a:pt x="23320" y="313203"/>
                      </a:lnTo>
                      <a:close/>
                      <a:moveTo>
                        <a:pt x="91409" y="224751"/>
                      </a:moveTo>
                      <a:lnTo>
                        <a:pt x="530294" y="224751"/>
                      </a:lnTo>
                      <a:cubicBezTo>
                        <a:pt x="536435" y="224751"/>
                        <a:pt x="540084" y="228396"/>
                        <a:pt x="540084" y="234530"/>
                      </a:cubicBezTo>
                      <a:lnTo>
                        <a:pt x="540084" y="292135"/>
                      </a:lnTo>
                      <a:lnTo>
                        <a:pt x="586456" y="292135"/>
                      </a:lnTo>
                      <a:cubicBezTo>
                        <a:pt x="598917" y="292135"/>
                        <a:pt x="607639" y="300847"/>
                        <a:pt x="607639" y="313203"/>
                      </a:cubicBezTo>
                      <a:lnTo>
                        <a:pt x="607639" y="403167"/>
                      </a:lnTo>
                      <a:cubicBezTo>
                        <a:pt x="607639" y="415524"/>
                        <a:pt x="598917" y="426991"/>
                        <a:pt x="586456" y="426991"/>
                      </a:cubicBezTo>
                      <a:lnTo>
                        <a:pt x="451524" y="426991"/>
                      </a:lnTo>
                      <a:cubicBezTo>
                        <a:pt x="439152" y="426991"/>
                        <a:pt x="427582" y="415524"/>
                        <a:pt x="427582" y="403167"/>
                      </a:cubicBezTo>
                      <a:lnTo>
                        <a:pt x="427582" y="313203"/>
                      </a:lnTo>
                      <a:cubicBezTo>
                        <a:pt x="427582" y="300847"/>
                        <a:pt x="439152" y="292135"/>
                        <a:pt x="451524" y="292135"/>
                      </a:cubicBezTo>
                      <a:lnTo>
                        <a:pt x="517566" y="292135"/>
                      </a:lnTo>
                      <a:lnTo>
                        <a:pt x="517566" y="247242"/>
                      </a:lnTo>
                      <a:lnTo>
                        <a:pt x="315079" y="247242"/>
                      </a:lnTo>
                      <a:lnTo>
                        <a:pt x="315079" y="292135"/>
                      </a:lnTo>
                      <a:lnTo>
                        <a:pt x="372665" y="292135"/>
                      </a:lnTo>
                      <a:cubicBezTo>
                        <a:pt x="385126" y="292135"/>
                        <a:pt x="393849" y="300847"/>
                        <a:pt x="393849" y="313203"/>
                      </a:cubicBezTo>
                      <a:lnTo>
                        <a:pt x="393849" y="403167"/>
                      </a:lnTo>
                      <a:cubicBezTo>
                        <a:pt x="393849" y="415524"/>
                        <a:pt x="385126" y="426991"/>
                        <a:pt x="372665" y="426991"/>
                      </a:cubicBezTo>
                      <a:lnTo>
                        <a:pt x="237733" y="426991"/>
                      </a:lnTo>
                      <a:cubicBezTo>
                        <a:pt x="225362" y="426991"/>
                        <a:pt x="213791" y="415524"/>
                        <a:pt x="213791" y="403167"/>
                      </a:cubicBezTo>
                      <a:lnTo>
                        <a:pt x="213791" y="313203"/>
                      </a:lnTo>
                      <a:cubicBezTo>
                        <a:pt x="213791" y="300847"/>
                        <a:pt x="225362" y="292135"/>
                        <a:pt x="237733" y="292135"/>
                      </a:cubicBezTo>
                      <a:lnTo>
                        <a:pt x="292561" y="292135"/>
                      </a:lnTo>
                      <a:lnTo>
                        <a:pt x="292561" y="247242"/>
                      </a:lnTo>
                      <a:lnTo>
                        <a:pt x="101288" y="247242"/>
                      </a:lnTo>
                      <a:lnTo>
                        <a:pt x="101288" y="292135"/>
                      </a:lnTo>
                      <a:lnTo>
                        <a:pt x="158875" y="292135"/>
                      </a:lnTo>
                      <a:cubicBezTo>
                        <a:pt x="171335" y="292135"/>
                        <a:pt x="180058" y="300847"/>
                        <a:pt x="180058" y="313203"/>
                      </a:cubicBezTo>
                      <a:lnTo>
                        <a:pt x="180058" y="403167"/>
                      </a:lnTo>
                      <a:cubicBezTo>
                        <a:pt x="180058" y="415524"/>
                        <a:pt x="171335" y="426991"/>
                        <a:pt x="158875" y="426991"/>
                      </a:cubicBezTo>
                      <a:lnTo>
                        <a:pt x="24032" y="426991"/>
                      </a:lnTo>
                      <a:cubicBezTo>
                        <a:pt x="11571" y="426991"/>
                        <a:pt x="0" y="415524"/>
                        <a:pt x="0" y="403167"/>
                      </a:cubicBezTo>
                      <a:lnTo>
                        <a:pt x="0" y="313203"/>
                      </a:lnTo>
                      <a:cubicBezTo>
                        <a:pt x="0" y="300847"/>
                        <a:pt x="11571" y="292135"/>
                        <a:pt x="24032" y="292135"/>
                      </a:cubicBezTo>
                      <a:lnTo>
                        <a:pt x="78770" y="292135"/>
                      </a:lnTo>
                      <a:lnTo>
                        <a:pt x="78770" y="234530"/>
                      </a:lnTo>
                      <a:cubicBezTo>
                        <a:pt x="78770" y="228396"/>
                        <a:pt x="85178" y="224751"/>
                        <a:pt x="91409" y="224751"/>
                      </a:cubicBezTo>
                      <a:close/>
                      <a:moveTo>
                        <a:pt x="236326" y="21066"/>
                      </a:moveTo>
                      <a:lnTo>
                        <a:pt x="236326" y="111021"/>
                      </a:lnTo>
                      <a:lnTo>
                        <a:pt x="371758" y="111021"/>
                      </a:lnTo>
                      <a:lnTo>
                        <a:pt x="372380" y="21066"/>
                      </a:lnTo>
                      <a:lnTo>
                        <a:pt x="237127" y="21066"/>
                      </a:lnTo>
                      <a:close/>
                      <a:moveTo>
                        <a:pt x="237750" y="0"/>
                      </a:moveTo>
                      <a:lnTo>
                        <a:pt x="372647" y="0"/>
                      </a:lnTo>
                      <a:cubicBezTo>
                        <a:pt x="385105" y="0"/>
                        <a:pt x="393825" y="8711"/>
                        <a:pt x="393825" y="21066"/>
                      </a:cubicBezTo>
                      <a:lnTo>
                        <a:pt x="393825" y="111021"/>
                      </a:lnTo>
                      <a:cubicBezTo>
                        <a:pt x="393825" y="123376"/>
                        <a:pt x="385105" y="134843"/>
                        <a:pt x="372647" y="134843"/>
                      </a:cubicBezTo>
                      <a:lnTo>
                        <a:pt x="315076" y="134843"/>
                      </a:lnTo>
                      <a:lnTo>
                        <a:pt x="315076" y="191020"/>
                      </a:lnTo>
                      <a:lnTo>
                        <a:pt x="292563" y="191020"/>
                      </a:lnTo>
                      <a:lnTo>
                        <a:pt x="292563" y="134843"/>
                      </a:lnTo>
                      <a:lnTo>
                        <a:pt x="237750" y="134843"/>
                      </a:lnTo>
                      <a:cubicBezTo>
                        <a:pt x="225381" y="134843"/>
                        <a:pt x="213813" y="123376"/>
                        <a:pt x="213813" y="111021"/>
                      </a:cubicBezTo>
                      <a:lnTo>
                        <a:pt x="213813" y="21066"/>
                      </a:lnTo>
                      <a:cubicBezTo>
                        <a:pt x="213813" y="8711"/>
                        <a:pt x="225381" y="0"/>
                        <a:pt x="23775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6" name="iṥļîdè"/>
              <p:cNvGrpSpPr/>
              <p:nvPr/>
            </p:nvGrpSpPr>
            <p:grpSpPr>
              <a:xfrm>
                <a:off x="8462077" y="3683232"/>
                <a:ext cx="535350" cy="535350"/>
                <a:chOff x="741000" y="1297575"/>
                <a:chExt cx="535350" cy="535350"/>
              </a:xfrm>
            </p:grpSpPr>
            <p:sp>
              <p:nvSpPr>
                <p:cNvPr id="27" name="îṩľiḓè"/>
                <p:cNvSpPr/>
                <p:nvPr/>
              </p:nvSpPr>
              <p:spPr bwMode="auto">
                <a:xfrm>
                  <a:off x="741000" y="1297575"/>
                  <a:ext cx="535350" cy="535350"/>
                </a:xfrm>
                <a:prstGeom prst="roundRect">
                  <a:avLst/>
                </a:prstGeom>
                <a:solidFill>
                  <a:schemeClr val="accent1"/>
                </a:solidFill>
                <a:ln w="381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dk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íṧļíḓé"/>
                <p:cNvSpPr/>
                <p:nvPr/>
              </p:nvSpPr>
              <p:spPr bwMode="auto">
                <a:xfrm>
                  <a:off x="830520" y="1384275"/>
                  <a:ext cx="356308" cy="361950"/>
                </a:xfrm>
                <a:custGeom>
                  <a:avLst/>
                  <a:gdLst>
                    <a:gd name="connsiteX0" fmla="*/ 149604 w 577154"/>
                    <a:gd name="connsiteY0" fmla="*/ 536234 h 586292"/>
                    <a:gd name="connsiteX1" fmla="*/ 214914 w 577154"/>
                    <a:gd name="connsiteY1" fmla="*/ 562021 h 586292"/>
                    <a:gd name="connsiteX2" fmla="*/ 211877 w 577154"/>
                    <a:gd name="connsiteY2" fmla="*/ 559746 h 586292"/>
                    <a:gd name="connsiteX3" fmla="*/ 202004 w 577154"/>
                    <a:gd name="connsiteY3" fmla="*/ 554437 h 586292"/>
                    <a:gd name="connsiteX4" fmla="*/ 196688 w 577154"/>
                    <a:gd name="connsiteY4" fmla="*/ 551403 h 586292"/>
                    <a:gd name="connsiteX5" fmla="*/ 184537 w 577154"/>
                    <a:gd name="connsiteY5" fmla="*/ 543818 h 586292"/>
                    <a:gd name="connsiteX6" fmla="*/ 177702 w 577154"/>
                    <a:gd name="connsiteY6" fmla="*/ 538509 h 586292"/>
                    <a:gd name="connsiteX7" fmla="*/ 173905 w 577154"/>
                    <a:gd name="connsiteY7" fmla="*/ 536234 h 586292"/>
                    <a:gd name="connsiteX8" fmla="*/ 299943 w 577154"/>
                    <a:gd name="connsiteY8" fmla="*/ 499816 h 586292"/>
                    <a:gd name="connsiteX9" fmla="*/ 318939 w 577154"/>
                    <a:gd name="connsiteY9" fmla="*/ 500576 h 586292"/>
                    <a:gd name="connsiteX10" fmla="*/ 329576 w 577154"/>
                    <a:gd name="connsiteY10" fmla="*/ 511222 h 586292"/>
                    <a:gd name="connsiteX11" fmla="*/ 319698 w 577154"/>
                    <a:gd name="connsiteY11" fmla="*/ 521108 h 586292"/>
                    <a:gd name="connsiteX12" fmla="*/ 318939 w 577154"/>
                    <a:gd name="connsiteY12" fmla="*/ 521108 h 586292"/>
                    <a:gd name="connsiteX13" fmla="*/ 297663 w 577154"/>
                    <a:gd name="connsiteY13" fmla="*/ 519587 h 586292"/>
                    <a:gd name="connsiteX14" fmla="*/ 288545 w 577154"/>
                    <a:gd name="connsiteY14" fmla="*/ 508941 h 586292"/>
                    <a:gd name="connsiteX15" fmla="*/ 299943 w 577154"/>
                    <a:gd name="connsiteY15" fmla="*/ 499816 h 586292"/>
                    <a:gd name="connsiteX16" fmla="*/ 88851 w 577154"/>
                    <a:gd name="connsiteY16" fmla="*/ 485417 h 586292"/>
                    <a:gd name="connsiteX17" fmla="*/ 119987 w 577154"/>
                    <a:gd name="connsiteY17" fmla="*/ 515755 h 586292"/>
                    <a:gd name="connsiteX18" fmla="*/ 150364 w 577154"/>
                    <a:gd name="connsiteY18" fmla="*/ 515755 h 586292"/>
                    <a:gd name="connsiteX19" fmla="*/ 148085 w 577154"/>
                    <a:gd name="connsiteY19" fmla="*/ 513480 h 586292"/>
                    <a:gd name="connsiteX20" fmla="*/ 142010 w 577154"/>
                    <a:gd name="connsiteY20" fmla="*/ 507412 h 586292"/>
                    <a:gd name="connsiteX21" fmla="*/ 136694 w 577154"/>
                    <a:gd name="connsiteY21" fmla="*/ 501344 h 586292"/>
                    <a:gd name="connsiteX22" fmla="*/ 127581 w 577154"/>
                    <a:gd name="connsiteY22" fmla="*/ 489967 h 586292"/>
                    <a:gd name="connsiteX23" fmla="*/ 123784 w 577154"/>
                    <a:gd name="connsiteY23" fmla="*/ 485417 h 586292"/>
                    <a:gd name="connsiteX24" fmla="*/ 399912 w 577154"/>
                    <a:gd name="connsiteY24" fmla="*/ 482256 h 586292"/>
                    <a:gd name="connsiteX25" fmla="*/ 405611 w 577154"/>
                    <a:gd name="connsiteY25" fmla="*/ 486996 h 586292"/>
                    <a:gd name="connsiteX26" fmla="*/ 401812 w 577154"/>
                    <a:gd name="connsiteY26" fmla="*/ 500648 h 586292"/>
                    <a:gd name="connsiteX27" fmla="*/ 382056 w 577154"/>
                    <a:gd name="connsiteY27" fmla="*/ 509750 h 586292"/>
                    <a:gd name="connsiteX28" fmla="*/ 378257 w 577154"/>
                    <a:gd name="connsiteY28" fmla="*/ 510508 h 586292"/>
                    <a:gd name="connsiteX29" fmla="*/ 369139 w 577154"/>
                    <a:gd name="connsiteY29" fmla="*/ 503682 h 586292"/>
                    <a:gd name="connsiteX30" fmla="*/ 375217 w 577154"/>
                    <a:gd name="connsiteY30" fmla="*/ 490789 h 586292"/>
                    <a:gd name="connsiteX31" fmla="*/ 391934 w 577154"/>
                    <a:gd name="connsiteY31" fmla="*/ 483204 h 586292"/>
                    <a:gd name="connsiteX32" fmla="*/ 399912 w 577154"/>
                    <a:gd name="connsiteY32" fmla="*/ 482256 h 586292"/>
                    <a:gd name="connsiteX33" fmla="*/ 229351 w 577154"/>
                    <a:gd name="connsiteY33" fmla="*/ 474063 h 586292"/>
                    <a:gd name="connsiteX34" fmla="*/ 246091 w 577154"/>
                    <a:gd name="connsiteY34" fmla="*/ 483157 h 586292"/>
                    <a:gd name="connsiteX35" fmla="*/ 250656 w 577154"/>
                    <a:gd name="connsiteY35" fmla="*/ 496797 h 586292"/>
                    <a:gd name="connsiteX36" fmla="*/ 241525 w 577154"/>
                    <a:gd name="connsiteY36" fmla="*/ 502101 h 586292"/>
                    <a:gd name="connsiteX37" fmla="*/ 236960 w 577154"/>
                    <a:gd name="connsiteY37" fmla="*/ 501343 h 586292"/>
                    <a:gd name="connsiteX38" fmla="*/ 218698 w 577154"/>
                    <a:gd name="connsiteY38" fmla="*/ 490735 h 586292"/>
                    <a:gd name="connsiteX39" fmla="*/ 215654 w 577154"/>
                    <a:gd name="connsiteY39" fmla="*/ 477094 h 586292"/>
                    <a:gd name="connsiteX40" fmla="*/ 229351 w 577154"/>
                    <a:gd name="connsiteY40" fmla="*/ 474063 h 586292"/>
                    <a:gd name="connsiteX41" fmla="*/ 464745 w 577154"/>
                    <a:gd name="connsiteY41" fmla="*/ 433889 h 586292"/>
                    <a:gd name="connsiteX42" fmla="*/ 466262 w 577154"/>
                    <a:gd name="connsiteY42" fmla="*/ 447550 h 586292"/>
                    <a:gd name="connsiteX43" fmla="*/ 451842 w 577154"/>
                    <a:gd name="connsiteY43" fmla="*/ 463488 h 586292"/>
                    <a:gd name="connsiteX44" fmla="*/ 445012 w 577154"/>
                    <a:gd name="connsiteY44" fmla="*/ 466524 h 586292"/>
                    <a:gd name="connsiteX45" fmla="*/ 438181 w 577154"/>
                    <a:gd name="connsiteY45" fmla="*/ 463488 h 586292"/>
                    <a:gd name="connsiteX46" fmla="*/ 438181 w 577154"/>
                    <a:gd name="connsiteY46" fmla="*/ 449068 h 586292"/>
                    <a:gd name="connsiteX47" fmla="*/ 450324 w 577154"/>
                    <a:gd name="connsiteY47" fmla="*/ 435407 h 586292"/>
                    <a:gd name="connsiteX48" fmla="*/ 464745 w 577154"/>
                    <a:gd name="connsiteY48" fmla="*/ 433889 h 586292"/>
                    <a:gd name="connsiteX49" fmla="*/ 49362 w 577154"/>
                    <a:gd name="connsiteY49" fmla="*/ 424740 h 586292"/>
                    <a:gd name="connsiteX50" fmla="*/ 73663 w 577154"/>
                    <a:gd name="connsiteY50" fmla="*/ 464938 h 586292"/>
                    <a:gd name="connsiteX51" fmla="*/ 109355 w 577154"/>
                    <a:gd name="connsiteY51" fmla="*/ 464938 h 586292"/>
                    <a:gd name="connsiteX52" fmla="*/ 104039 w 577154"/>
                    <a:gd name="connsiteY52" fmla="*/ 456595 h 586292"/>
                    <a:gd name="connsiteX53" fmla="*/ 101761 w 577154"/>
                    <a:gd name="connsiteY53" fmla="*/ 452044 h 586292"/>
                    <a:gd name="connsiteX54" fmla="*/ 94926 w 577154"/>
                    <a:gd name="connsiteY54" fmla="*/ 439909 h 586292"/>
                    <a:gd name="connsiteX55" fmla="*/ 92648 w 577154"/>
                    <a:gd name="connsiteY55" fmla="*/ 435358 h 586292"/>
                    <a:gd name="connsiteX56" fmla="*/ 88092 w 577154"/>
                    <a:gd name="connsiteY56" fmla="*/ 424740 h 586292"/>
                    <a:gd name="connsiteX57" fmla="*/ 161771 w 577154"/>
                    <a:gd name="connsiteY57" fmla="*/ 417898 h 586292"/>
                    <a:gd name="connsiteX58" fmla="*/ 176164 w 577154"/>
                    <a:gd name="connsiteY58" fmla="*/ 420173 h 586292"/>
                    <a:gd name="connsiteX59" fmla="*/ 187527 w 577154"/>
                    <a:gd name="connsiteY59" fmla="*/ 435341 h 586292"/>
                    <a:gd name="connsiteX60" fmla="*/ 186012 w 577154"/>
                    <a:gd name="connsiteY60" fmla="*/ 449750 h 586292"/>
                    <a:gd name="connsiteX61" fmla="*/ 179194 w 577154"/>
                    <a:gd name="connsiteY61" fmla="*/ 452025 h 586292"/>
                    <a:gd name="connsiteX62" fmla="*/ 171619 w 577154"/>
                    <a:gd name="connsiteY62" fmla="*/ 448233 h 586292"/>
                    <a:gd name="connsiteX63" fmla="*/ 159498 w 577154"/>
                    <a:gd name="connsiteY63" fmla="*/ 431549 h 586292"/>
                    <a:gd name="connsiteX64" fmla="*/ 161771 w 577154"/>
                    <a:gd name="connsiteY64" fmla="*/ 417898 h 586292"/>
                    <a:gd name="connsiteX65" fmla="*/ 31136 w 577154"/>
                    <a:gd name="connsiteY65" fmla="*/ 373923 h 586292"/>
                    <a:gd name="connsiteX66" fmla="*/ 41008 w 577154"/>
                    <a:gd name="connsiteY66" fmla="*/ 404261 h 586292"/>
                    <a:gd name="connsiteX67" fmla="*/ 79738 w 577154"/>
                    <a:gd name="connsiteY67" fmla="*/ 404261 h 586292"/>
                    <a:gd name="connsiteX68" fmla="*/ 78979 w 577154"/>
                    <a:gd name="connsiteY68" fmla="*/ 401227 h 586292"/>
                    <a:gd name="connsiteX69" fmla="*/ 77460 w 577154"/>
                    <a:gd name="connsiteY69" fmla="*/ 397435 h 586292"/>
                    <a:gd name="connsiteX70" fmla="*/ 72144 w 577154"/>
                    <a:gd name="connsiteY70" fmla="*/ 379232 h 586292"/>
                    <a:gd name="connsiteX71" fmla="*/ 71385 w 577154"/>
                    <a:gd name="connsiteY71" fmla="*/ 377715 h 586292"/>
                    <a:gd name="connsiteX72" fmla="*/ 70625 w 577154"/>
                    <a:gd name="connsiteY72" fmla="*/ 373923 h 586292"/>
                    <a:gd name="connsiteX73" fmla="*/ 499728 w 577154"/>
                    <a:gd name="connsiteY73" fmla="*/ 361797 h 586292"/>
                    <a:gd name="connsiteX74" fmla="*/ 506554 w 577154"/>
                    <a:gd name="connsiteY74" fmla="*/ 374694 h 586292"/>
                    <a:gd name="connsiteX75" fmla="*/ 498970 w 577154"/>
                    <a:gd name="connsiteY75" fmla="*/ 394418 h 586292"/>
                    <a:gd name="connsiteX76" fmla="*/ 489868 w 577154"/>
                    <a:gd name="connsiteY76" fmla="*/ 400487 h 586292"/>
                    <a:gd name="connsiteX77" fmla="*/ 485318 w 577154"/>
                    <a:gd name="connsiteY77" fmla="*/ 399729 h 586292"/>
                    <a:gd name="connsiteX78" fmla="*/ 480009 w 577154"/>
                    <a:gd name="connsiteY78" fmla="*/ 386073 h 586292"/>
                    <a:gd name="connsiteX79" fmla="*/ 486835 w 577154"/>
                    <a:gd name="connsiteY79" fmla="*/ 367866 h 586292"/>
                    <a:gd name="connsiteX80" fmla="*/ 499728 w 577154"/>
                    <a:gd name="connsiteY80" fmla="*/ 361797 h 586292"/>
                    <a:gd name="connsiteX81" fmla="*/ 132907 w 577154"/>
                    <a:gd name="connsiteY81" fmla="*/ 343643 h 586292"/>
                    <a:gd name="connsiteX82" fmla="*/ 145066 w 577154"/>
                    <a:gd name="connsiteY82" fmla="*/ 350471 h 586292"/>
                    <a:gd name="connsiteX83" fmla="*/ 150385 w 577154"/>
                    <a:gd name="connsiteY83" fmla="*/ 368678 h 586292"/>
                    <a:gd name="connsiteX84" fmla="*/ 144306 w 577154"/>
                    <a:gd name="connsiteY84" fmla="*/ 381575 h 586292"/>
                    <a:gd name="connsiteX85" fmla="*/ 141266 w 577154"/>
                    <a:gd name="connsiteY85" fmla="*/ 382333 h 586292"/>
                    <a:gd name="connsiteX86" fmla="*/ 131388 w 577154"/>
                    <a:gd name="connsiteY86" fmla="*/ 375506 h 586292"/>
                    <a:gd name="connsiteX87" fmla="*/ 125309 w 577154"/>
                    <a:gd name="connsiteY87" fmla="*/ 355781 h 586292"/>
                    <a:gd name="connsiteX88" fmla="*/ 132907 w 577154"/>
                    <a:gd name="connsiteY88" fmla="*/ 343643 h 586292"/>
                    <a:gd name="connsiteX89" fmla="*/ 21263 w 577154"/>
                    <a:gd name="connsiteY89" fmla="*/ 323864 h 586292"/>
                    <a:gd name="connsiteX90" fmla="*/ 25820 w 577154"/>
                    <a:gd name="connsiteY90" fmla="*/ 354203 h 586292"/>
                    <a:gd name="connsiteX91" fmla="*/ 66069 w 577154"/>
                    <a:gd name="connsiteY91" fmla="*/ 354203 h 586292"/>
                    <a:gd name="connsiteX92" fmla="*/ 63031 w 577154"/>
                    <a:gd name="connsiteY92" fmla="*/ 337516 h 586292"/>
                    <a:gd name="connsiteX93" fmla="*/ 63031 w 577154"/>
                    <a:gd name="connsiteY93" fmla="*/ 335999 h 586292"/>
                    <a:gd name="connsiteX94" fmla="*/ 61512 w 577154"/>
                    <a:gd name="connsiteY94" fmla="*/ 323864 h 586292"/>
                    <a:gd name="connsiteX95" fmla="*/ 509625 w 577154"/>
                    <a:gd name="connsiteY95" fmla="*/ 282911 h 586292"/>
                    <a:gd name="connsiteX96" fmla="*/ 519524 w 577154"/>
                    <a:gd name="connsiteY96" fmla="*/ 292773 h 586292"/>
                    <a:gd name="connsiteX97" fmla="*/ 519524 w 577154"/>
                    <a:gd name="connsiteY97" fmla="*/ 293532 h 586292"/>
                    <a:gd name="connsiteX98" fmla="*/ 518763 w 577154"/>
                    <a:gd name="connsiteY98" fmla="*/ 313256 h 586292"/>
                    <a:gd name="connsiteX99" fmla="*/ 508863 w 577154"/>
                    <a:gd name="connsiteY99" fmla="*/ 323118 h 586292"/>
                    <a:gd name="connsiteX100" fmla="*/ 508102 w 577154"/>
                    <a:gd name="connsiteY100" fmla="*/ 322360 h 586292"/>
                    <a:gd name="connsiteX101" fmla="*/ 498964 w 577154"/>
                    <a:gd name="connsiteY101" fmla="*/ 311739 h 586292"/>
                    <a:gd name="connsiteX102" fmla="*/ 498964 w 577154"/>
                    <a:gd name="connsiteY102" fmla="*/ 293532 h 586292"/>
                    <a:gd name="connsiteX103" fmla="*/ 509625 w 577154"/>
                    <a:gd name="connsiteY103" fmla="*/ 282911 h 586292"/>
                    <a:gd name="connsiteX104" fmla="*/ 20504 w 577154"/>
                    <a:gd name="connsiteY104" fmla="*/ 273047 h 586292"/>
                    <a:gd name="connsiteX105" fmla="*/ 19744 w 577154"/>
                    <a:gd name="connsiteY105" fmla="*/ 293525 h 586292"/>
                    <a:gd name="connsiteX106" fmla="*/ 20504 w 577154"/>
                    <a:gd name="connsiteY106" fmla="*/ 303385 h 586292"/>
                    <a:gd name="connsiteX107" fmla="*/ 60753 w 577154"/>
                    <a:gd name="connsiteY107" fmla="*/ 303385 h 586292"/>
                    <a:gd name="connsiteX108" fmla="*/ 60753 w 577154"/>
                    <a:gd name="connsiteY108" fmla="*/ 293525 h 586292"/>
                    <a:gd name="connsiteX109" fmla="*/ 61512 w 577154"/>
                    <a:gd name="connsiteY109" fmla="*/ 273805 h 586292"/>
                    <a:gd name="connsiteX110" fmla="*/ 61512 w 577154"/>
                    <a:gd name="connsiteY110" fmla="*/ 273047 h 586292"/>
                    <a:gd name="connsiteX111" fmla="*/ 129811 w 577154"/>
                    <a:gd name="connsiteY111" fmla="*/ 263173 h 586292"/>
                    <a:gd name="connsiteX112" fmla="*/ 138897 w 577154"/>
                    <a:gd name="connsiteY112" fmla="*/ 274553 h 586292"/>
                    <a:gd name="connsiteX113" fmla="*/ 138140 w 577154"/>
                    <a:gd name="connsiteY113" fmla="*/ 292760 h 586292"/>
                    <a:gd name="connsiteX114" fmla="*/ 138140 w 577154"/>
                    <a:gd name="connsiteY114" fmla="*/ 293518 h 586292"/>
                    <a:gd name="connsiteX115" fmla="*/ 128297 w 577154"/>
                    <a:gd name="connsiteY115" fmla="*/ 303380 h 586292"/>
                    <a:gd name="connsiteX116" fmla="*/ 117697 w 577154"/>
                    <a:gd name="connsiteY116" fmla="*/ 294277 h 586292"/>
                    <a:gd name="connsiteX117" fmla="*/ 117697 w 577154"/>
                    <a:gd name="connsiteY117" fmla="*/ 293518 h 586292"/>
                    <a:gd name="connsiteX118" fmla="*/ 118454 w 577154"/>
                    <a:gd name="connsiteY118" fmla="*/ 273035 h 586292"/>
                    <a:gd name="connsiteX119" fmla="*/ 129811 w 577154"/>
                    <a:gd name="connsiteY119" fmla="*/ 263173 h 586292"/>
                    <a:gd name="connsiteX120" fmla="*/ 28098 w 577154"/>
                    <a:gd name="connsiteY120" fmla="*/ 222230 h 586292"/>
                    <a:gd name="connsiteX121" fmla="*/ 22782 w 577154"/>
                    <a:gd name="connsiteY121" fmla="*/ 252568 h 586292"/>
                    <a:gd name="connsiteX122" fmla="*/ 63031 w 577154"/>
                    <a:gd name="connsiteY122" fmla="*/ 252568 h 586292"/>
                    <a:gd name="connsiteX123" fmla="*/ 63031 w 577154"/>
                    <a:gd name="connsiteY123" fmla="*/ 250293 h 586292"/>
                    <a:gd name="connsiteX124" fmla="*/ 63031 w 577154"/>
                    <a:gd name="connsiteY124" fmla="*/ 249535 h 586292"/>
                    <a:gd name="connsiteX125" fmla="*/ 66828 w 577154"/>
                    <a:gd name="connsiteY125" fmla="*/ 229815 h 586292"/>
                    <a:gd name="connsiteX126" fmla="*/ 67588 w 577154"/>
                    <a:gd name="connsiteY126" fmla="*/ 226022 h 586292"/>
                    <a:gd name="connsiteX127" fmla="*/ 68347 w 577154"/>
                    <a:gd name="connsiteY127" fmla="*/ 222230 h 586292"/>
                    <a:gd name="connsiteX128" fmla="*/ 492894 w 577154"/>
                    <a:gd name="connsiteY128" fmla="*/ 204013 h 586292"/>
                    <a:gd name="connsiteX129" fmla="*/ 505825 w 577154"/>
                    <a:gd name="connsiteY129" fmla="*/ 210836 h 586292"/>
                    <a:gd name="connsiteX130" fmla="*/ 511911 w 577154"/>
                    <a:gd name="connsiteY130" fmla="*/ 230547 h 586292"/>
                    <a:gd name="connsiteX131" fmla="*/ 504304 w 577154"/>
                    <a:gd name="connsiteY131" fmla="*/ 242677 h 586292"/>
                    <a:gd name="connsiteX132" fmla="*/ 502022 w 577154"/>
                    <a:gd name="connsiteY132" fmla="*/ 243435 h 586292"/>
                    <a:gd name="connsiteX133" fmla="*/ 492133 w 577154"/>
                    <a:gd name="connsiteY133" fmla="*/ 235854 h 586292"/>
                    <a:gd name="connsiteX134" fmla="*/ 486809 w 577154"/>
                    <a:gd name="connsiteY134" fmla="*/ 216901 h 586292"/>
                    <a:gd name="connsiteX135" fmla="*/ 492894 w 577154"/>
                    <a:gd name="connsiteY135" fmla="*/ 204013 h 586292"/>
                    <a:gd name="connsiteX136" fmla="*/ 151873 w 577154"/>
                    <a:gd name="connsiteY136" fmla="*/ 186619 h 586292"/>
                    <a:gd name="connsiteX137" fmla="*/ 157203 w 577154"/>
                    <a:gd name="connsiteY137" fmla="*/ 200274 h 586292"/>
                    <a:gd name="connsiteX138" fmla="*/ 150350 w 577154"/>
                    <a:gd name="connsiteY138" fmla="*/ 217723 h 586292"/>
                    <a:gd name="connsiteX139" fmla="*/ 140450 w 577154"/>
                    <a:gd name="connsiteY139" fmla="*/ 224550 h 586292"/>
                    <a:gd name="connsiteX140" fmla="*/ 137404 w 577154"/>
                    <a:gd name="connsiteY140" fmla="*/ 224550 h 586292"/>
                    <a:gd name="connsiteX141" fmla="*/ 131312 w 577154"/>
                    <a:gd name="connsiteY141" fmla="*/ 211654 h 586292"/>
                    <a:gd name="connsiteX142" fmla="*/ 138927 w 577154"/>
                    <a:gd name="connsiteY142" fmla="*/ 191929 h 586292"/>
                    <a:gd name="connsiteX143" fmla="*/ 151873 w 577154"/>
                    <a:gd name="connsiteY143" fmla="*/ 186619 h 586292"/>
                    <a:gd name="connsiteX144" fmla="*/ 218736 w 577154"/>
                    <a:gd name="connsiteY144" fmla="*/ 186536 h 586292"/>
                    <a:gd name="connsiteX145" fmla="*/ 281780 w 577154"/>
                    <a:gd name="connsiteY145" fmla="*/ 186536 h 586292"/>
                    <a:gd name="connsiteX146" fmla="*/ 292414 w 577154"/>
                    <a:gd name="connsiteY146" fmla="*/ 196401 h 586292"/>
                    <a:gd name="connsiteX147" fmla="*/ 281780 w 577154"/>
                    <a:gd name="connsiteY147" fmla="*/ 207024 h 586292"/>
                    <a:gd name="connsiteX148" fmla="*/ 264310 w 577154"/>
                    <a:gd name="connsiteY148" fmla="*/ 207024 h 586292"/>
                    <a:gd name="connsiteX149" fmla="*/ 322037 w 577154"/>
                    <a:gd name="connsiteY149" fmla="*/ 294288 h 586292"/>
                    <a:gd name="connsiteX150" fmla="*/ 379004 w 577154"/>
                    <a:gd name="connsiteY150" fmla="*/ 207024 h 586292"/>
                    <a:gd name="connsiteX151" fmla="*/ 361534 w 577154"/>
                    <a:gd name="connsiteY151" fmla="*/ 207024 h 586292"/>
                    <a:gd name="connsiteX152" fmla="*/ 351659 w 577154"/>
                    <a:gd name="connsiteY152" fmla="*/ 196401 h 586292"/>
                    <a:gd name="connsiteX153" fmla="*/ 361534 w 577154"/>
                    <a:gd name="connsiteY153" fmla="*/ 186536 h 586292"/>
                    <a:gd name="connsiteX154" fmla="*/ 425337 w 577154"/>
                    <a:gd name="connsiteY154" fmla="*/ 186536 h 586292"/>
                    <a:gd name="connsiteX155" fmla="*/ 435211 w 577154"/>
                    <a:gd name="connsiteY155" fmla="*/ 196401 h 586292"/>
                    <a:gd name="connsiteX156" fmla="*/ 425337 w 577154"/>
                    <a:gd name="connsiteY156" fmla="*/ 207024 h 586292"/>
                    <a:gd name="connsiteX157" fmla="*/ 405588 w 577154"/>
                    <a:gd name="connsiteY157" fmla="*/ 207024 h 586292"/>
                    <a:gd name="connsiteX158" fmla="*/ 401031 w 577154"/>
                    <a:gd name="connsiteY158" fmla="*/ 209301 h 586292"/>
                    <a:gd name="connsiteX159" fmla="*/ 337987 w 577154"/>
                    <a:gd name="connsiteY159" fmla="*/ 307947 h 586292"/>
                    <a:gd name="connsiteX160" fmla="*/ 373687 w 577154"/>
                    <a:gd name="connsiteY160" fmla="*/ 307947 h 586292"/>
                    <a:gd name="connsiteX161" fmla="*/ 384321 w 577154"/>
                    <a:gd name="connsiteY161" fmla="*/ 317812 h 586292"/>
                    <a:gd name="connsiteX162" fmla="*/ 373687 w 577154"/>
                    <a:gd name="connsiteY162" fmla="*/ 328435 h 586292"/>
                    <a:gd name="connsiteX163" fmla="*/ 331911 w 577154"/>
                    <a:gd name="connsiteY163" fmla="*/ 328435 h 586292"/>
                    <a:gd name="connsiteX164" fmla="*/ 331911 w 577154"/>
                    <a:gd name="connsiteY164" fmla="*/ 338300 h 586292"/>
                    <a:gd name="connsiteX165" fmla="*/ 373687 w 577154"/>
                    <a:gd name="connsiteY165" fmla="*/ 338300 h 586292"/>
                    <a:gd name="connsiteX166" fmla="*/ 384321 w 577154"/>
                    <a:gd name="connsiteY166" fmla="*/ 348164 h 586292"/>
                    <a:gd name="connsiteX167" fmla="*/ 373687 w 577154"/>
                    <a:gd name="connsiteY167" fmla="*/ 358788 h 586292"/>
                    <a:gd name="connsiteX168" fmla="*/ 331911 w 577154"/>
                    <a:gd name="connsiteY168" fmla="*/ 358788 h 586292"/>
                    <a:gd name="connsiteX169" fmla="*/ 331911 w 577154"/>
                    <a:gd name="connsiteY169" fmla="*/ 399005 h 586292"/>
                    <a:gd name="connsiteX170" fmla="*/ 355457 w 577154"/>
                    <a:gd name="connsiteY170" fmla="*/ 399005 h 586292"/>
                    <a:gd name="connsiteX171" fmla="*/ 365332 w 577154"/>
                    <a:gd name="connsiteY171" fmla="*/ 408870 h 586292"/>
                    <a:gd name="connsiteX172" fmla="*/ 355457 w 577154"/>
                    <a:gd name="connsiteY172" fmla="*/ 419493 h 586292"/>
                    <a:gd name="connsiteX173" fmla="*/ 288616 w 577154"/>
                    <a:gd name="connsiteY173" fmla="*/ 419493 h 586292"/>
                    <a:gd name="connsiteX174" fmla="*/ 278742 w 577154"/>
                    <a:gd name="connsiteY174" fmla="*/ 408870 h 586292"/>
                    <a:gd name="connsiteX175" fmla="*/ 288616 w 577154"/>
                    <a:gd name="connsiteY175" fmla="*/ 399005 h 586292"/>
                    <a:gd name="connsiteX176" fmla="*/ 312162 w 577154"/>
                    <a:gd name="connsiteY176" fmla="*/ 399005 h 586292"/>
                    <a:gd name="connsiteX177" fmla="*/ 312162 w 577154"/>
                    <a:gd name="connsiteY177" fmla="*/ 358788 h 586292"/>
                    <a:gd name="connsiteX178" fmla="*/ 270386 w 577154"/>
                    <a:gd name="connsiteY178" fmla="*/ 358788 h 586292"/>
                    <a:gd name="connsiteX179" fmla="*/ 259752 w 577154"/>
                    <a:gd name="connsiteY179" fmla="*/ 348164 h 586292"/>
                    <a:gd name="connsiteX180" fmla="*/ 270386 w 577154"/>
                    <a:gd name="connsiteY180" fmla="*/ 338300 h 586292"/>
                    <a:gd name="connsiteX181" fmla="*/ 312162 w 577154"/>
                    <a:gd name="connsiteY181" fmla="*/ 338300 h 586292"/>
                    <a:gd name="connsiteX182" fmla="*/ 312162 w 577154"/>
                    <a:gd name="connsiteY182" fmla="*/ 328435 h 586292"/>
                    <a:gd name="connsiteX183" fmla="*/ 270386 w 577154"/>
                    <a:gd name="connsiteY183" fmla="*/ 328435 h 586292"/>
                    <a:gd name="connsiteX184" fmla="*/ 259752 w 577154"/>
                    <a:gd name="connsiteY184" fmla="*/ 317812 h 586292"/>
                    <a:gd name="connsiteX185" fmla="*/ 270386 w 577154"/>
                    <a:gd name="connsiteY185" fmla="*/ 307947 h 586292"/>
                    <a:gd name="connsiteX186" fmla="*/ 305326 w 577154"/>
                    <a:gd name="connsiteY186" fmla="*/ 307947 h 586292"/>
                    <a:gd name="connsiteX187" fmla="*/ 242283 w 577154"/>
                    <a:gd name="connsiteY187" fmla="*/ 209301 h 586292"/>
                    <a:gd name="connsiteX188" fmla="*/ 238485 w 577154"/>
                    <a:gd name="connsiteY188" fmla="*/ 207024 h 586292"/>
                    <a:gd name="connsiteX189" fmla="*/ 218736 w 577154"/>
                    <a:gd name="connsiteY189" fmla="*/ 207024 h 586292"/>
                    <a:gd name="connsiteX190" fmla="*/ 208102 w 577154"/>
                    <a:gd name="connsiteY190" fmla="*/ 196401 h 586292"/>
                    <a:gd name="connsiteX191" fmla="*/ 218736 w 577154"/>
                    <a:gd name="connsiteY191" fmla="*/ 186536 h 586292"/>
                    <a:gd name="connsiteX192" fmla="*/ 44805 w 577154"/>
                    <a:gd name="connsiteY192" fmla="*/ 172171 h 586292"/>
                    <a:gd name="connsiteX193" fmla="*/ 33414 w 577154"/>
                    <a:gd name="connsiteY193" fmla="*/ 202510 h 586292"/>
                    <a:gd name="connsiteX194" fmla="*/ 73663 w 577154"/>
                    <a:gd name="connsiteY194" fmla="*/ 202510 h 586292"/>
                    <a:gd name="connsiteX195" fmla="*/ 77460 w 577154"/>
                    <a:gd name="connsiteY195" fmla="*/ 188858 h 586292"/>
                    <a:gd name="connsiteX196" fmla="*/ 78979 w 577154"/>
                    <a:gd name="connsiteY196" fmla="*/ 185065 h 586292"/>
                    <a:gd name="connsiteX197" fmla="*/ 83535 w 577154"/>
                    <a:gd name="connsiteY197" fmla="*/ 172171 h 586292"/>
                    <a:gd name="connsiteX198" fmla="*/ 451103 w 577154"/>
                    <a:gd name="connsiteY198" fmla="*/ 136487 h 586292"/>
                    <a:gd name="connsiteX199" fmla="*/ 465547 w 577154"/>
                    <a:gd name="connsiteY199" fmla="*/ 138009 h 586292"/>
                    <a:gd name="connsiteX200" fmla="*/ 477709 w 577154"/>
                    <a:gd name="connsiteY200" fmla="*/ 154748 h 586292"/>
                    <a:gd name="connsiteX201" fmla="*/ 475429 w 577154"/>
                    <a:gd name="connsiteY201" fmla="*/ 168444 h 586292"/>
                    <a:gd name="connsiteX202" fmla="*/ 469347 w 577154"/>
                    <a:gd name="connsiteY202" fmla="*/ 169966 h 586292"/>
                    <a:gd name="connsiteX203" fmla="*/ 460986 w 577154"/>
                    <a:gd name="connsiteY203" fmla="*/ 166161 h 586292"/>
                    <a:gd name="connsiteX204" fmla="*/ 449583 w 577154"/>
                    <a:gd name="connsiteY204" fmla="*/ 150183 h 586292"/>
                    <a:gd name="connsiteX205" fmla="*/ 451103 w 577154"/>
                    <a:gd name="connsiteY205" fmla="*/ 136487 h 586292"/>
                    <a:gd name="connsiteX206" fmla="*/ 185242 w 577154"/>
                    <a:gd name="connsiteY206" fmla="*/ 122835 h 586292"/>
                    <a:gd name="connsiteX207" fmla="*/ 199674 w 577154"/>
                    <a:gd name="connsiteY207" fmla="*/ 122835 h 586292"/>
                    <a:gd name="connsiteX208" fmla="*/ 199674 w 577154"/>
                    <a:gd name="connsiteY208" fmla="*/ 137266 h 586292"/>
                    <a:gd name="connsiteX209" fmla="*/ 186762 w 577154"/>
                    <a:gd name="connsiteY209" fmla="*/ 150938 h 586292"/>
                    <a:gd name="connsiteX210" fmla="*/ 179166 w 577154"/>
                    <a:gd name="connsiteY210" fmla="*/ 154736 h 586292"/>
                    <a:gd name="connsiteX211" fmla="*/ 173090 w 577154"/>
                    <a:gd name="connsiteY211" fmla="*/ 152457 h 586292"/>
                    <a:gd name="connsiteX212" fmla="*/ 171571 w 577154"/>
                    <a:gd name="connsiteY212" fmla="*/ 138026 h 586292"/>
                    <a:gd name="connsiteX213" fmla="*/ 185242 w 577154"/>
                    <a:gd name="connsiteY213" fmla="*/ 122835 h 586292"/>
                    <a:gd name="connsiteX214" fmla="*/ 81257 w 577154"/>
                    <a:gd name="connsiteY214" fmla="*/ 111494 h 586292"/>
                    <a:gd name="connsiteX215" fmla="*/ 54677 w 577154"/>
                    <a:gd name="connsiteY215" fmla="*/ 151692 h 586292"/>
                    <a:gd name="connsiteX216" fmla="*/ 92648 w 577154"/>
                    <a:gd name="connsiteY216" fmla="*/ 151692 h 586292"/>
                    <a:gd name="connsiteX217" fmla="*/ 92648 w 577154"/>
                    <a:gd name="connsiteY217" fmla="*/ 150934 h 586292"/>
                    <a:gd name="connsiteX218" fmla="*/ 94926 w 577154"/>
                    <a:gd name="connsiteY218" fmla="*/ 146383 h 586292"/>
                    <a:gd name="connsiteX219" fmla="*/ 101761 w 577154"/>
                    <a:gd name="connsiteY219" fmla="*/ 135006 h 586292"/>
                    <a:gd name="connsiteX220" fmla="*/ 104039 w 577154"/>
                    <a:gd name="connsiteY220" fmla="*/ 130455 h 586292"/>
                    <a:gd name="connsiteX221" fmla="*/ 113152 w 577154"/>
                    <a:gd name="connsiteY221" fmla="*/ 116803 h 586292"/>
                    <a:gd name="connsiteX222" fmla="*/ 116190 w 577154"/>
                    <a:gd name="connsiteY222" fmla="*/ 111494 h 586292"/>
                    <a:gd name="connsiteX223" fmla="*/ 400213 w 577154"/>
                    <a:gd name="connsiteY223" fmla="*/ 85002 h 586292"/>
                    <a:gd name="connsiteX224" fmla="*/ 418420 w 577154"/>
                    <a:gd name="connsiteY224" fmla="*/ 95611 h 586292"/>
                    <a:gd name="connsiteX225" fmla="*/ 421455 w 577154"/>
                    <a:gd name="connsiteY225" fmla="*/ 109251 h 586292"/>
                    <a:gd name="connsiteX226" fmla="*/ 413110 w 577154"/>
                    <a:gd name="connsiteY226" fmla="*/ 113798 h 586292"/>
                    <a:gd name="connsiteX227" fmla="*/ 407800 w 577154"/>
                    <a:gd name="connsiteY227" fmla="*/ 112282 h 586292"/>
                    <a:gd name="connsiteX228" fmla="*/ 391110 w 577154"/>
                    <a:gd name="connsiteY228" fmla="*/ 103189 h 586292"/>
                    <a:gd name="connsiteX229" fmla="*/ 386558 w 577154"/>
                    <a:gd name="connsiteY229" fmla="*/ 89549 h 586292"/>
                    <a:gd name="connsiteX230" fmla="*/ 400213 w 577154"/>
                    <a:gd name="connsiteY230" fmla="*/ 85002 h 586292"/>
                    <a:gd name="connsiteX231" fmla="*/ 255897 w 577154"/>
                    <a:gd name="connsiteY231" fmla="*/ 76571 h 586292"/>
                    <a:gd name="connsiteX232" fmla="*/ 268814 w 577154"/>
                    <a:gd name="connsiteY232" fmla="*/ 82644 h 586292"/>
                    <a:gd name="connsiteX233" fmla="*/ 262735 w 577154"/>
                    <a:gd name="connsiteY233" fmla="*/ 95550 h 586292"/>
                    <a:gd name="connsiteX234" fmla="*/ 245259 w 577154"/>
                    <a:gd name="connsiteY234" fmla="*/ 103141 h 586292"/>
                    <a:gd name="connsiteX235" fmla="*/ 240700 w 577154"/>
                    <a:gd name="connsiteY235" fmla="*/ 104660 h 586292"/>
                    <a:gd name="connsiteX236" fmla="*/ 231582 w 577154"/>
                    <a:gd name="connsiteY236" fmla="*/ 99346 h 586292"/>
                    <a:gd name="connsiteX237" fmla="*/ 236141 w 577154"/>
                    <a:gd name="connsiteY237" fmla="*/ 85681 h 586292"/>
                    <a:gd name="connsiteX238" fmla="*/ 255897 w 577154"/>
                    <a:gd name="connsiteY238" fmla="*/ 76571 h 586292"/>
                    <a:gd name="connsiteX239" fmla="*/ 318232 w 577154"/>
                    <a:gd name="connsiteY239" fmla="*/ 65184 h 586292"/>
                    <a:gd name="connsiteX240" fmla="*/ 318990 w 577154"/>
                    <a:gd name="connsiteY240" fmla="*/ 65184 h 586292"/>
                    <a:gd name="connsiteX241" fmla="*/ 339459 w 577154"/>
                    <a:gd name="connsiteY241" fmla="*/ 66705 h 586292"/>
                    <a:gd name="connsiteX242" fmla="*/ 348556 w 577154"/>
                    <a:gd name="connsiteY242" fmla="*/ 78111 h 586292"/>
                    <a:gd name="connsiteX243" fmla="*/ 337943 w 577154"/>
                    <a:gd name="connsiteY243" fmla="*/ 87237 h 586292"/>
                    <a:gd name="connsiteX244" fmla="*/ 337184 w 577154"/>
                    <a:gd name="connsiteY244" fmla="*/ 86476 h 586292"/>
                    <a:gd name="connsiteX245" fmla="*/ 318990 w 577154"/>
                    <a:gd name="connsiteY245" fmla="*/ 85716 h 586292"/>
                    <a:gd name="connsiteX246" fmla="*/ 308376 w 577154"/>
                    <a:gd name="connsiteY246" fmla="*/ 75830 h 586292"/>
                    <a:gd name="connsiteX247" fmla="*/ 318232 w 577154"/>
                    <a:gd name="connsiteY247" fmla="*/ 65184 h 586292"/>
                    <a:gd name="connsiteX248" fmla="*/ 133656 w 577154"/>
                    <a:gd name="connsiteY248" fmla="*/ 60677 h 586292"/>
                    <a:gd name="connsiteX249" fmla="*/ 98723 w 577154"/>
                    <a:gd name="connsiteY249" fmla="*/ 91015 h 586292"/>
                    <a:gd name="connsiteX250" fmla="*/ 132138 w 577154"/>
                    <a:gd name="connsiteY250" fmla="*/ 91015 h 586292"/>
                    <a:gd name="connsiteX251" fmla="*/ 136694 w 577154"/>
                    <a:gd name="connsiteY251" fmla="*/ 85706 h 586292"/>
                    <a:gd name="connsiteX252" fmla="*/ 142010 w 577154"/>
                    <a:gd name="connsiteY252" fmla="*/ 79638 h 586292"/>
                    <a:gd name="connsiteX253" fmla="*/ 148085 w 577154"/>
                    <a:gd name="connsiteY253" fmla="*/ 73571 h 586292"/>
                    <a:gd name="connsiteX254" fmla="*/ 154161 w 577154"/>
                    <a:gd name="connsiteY254" fmla="*/ 67503 h 586292"/>
                    <a:gd name="connsiteX255" fmla="*/ 161755 w 577154"/>
                    <a:gd name="connsiteY255" fmla="*/ 60677 h 586292"/>
                    <a:gd name="connsiteX256" fmla="*/ 214914 w 577154"/>
                    <a:gd name="connsiteY256" fmla="*/ 25029 h 586292"/>
                    <a:gd name="connsiteX257" fmla="*/ 168589 w 577154"/>
                    <a:gd name="connsiteY257" fmla="*/ 40198 h 586292"/>
                    <a:gd name="connsiteX258" fmla="*/ 188334 w 577154"/>
                    <a:gd name="connsiteY258" fmla="*/ 40198 h 586292"/>
                    <a:gd name="connsiteX259" fmla="*/ 196688 w 577154"/>
                    <a:gd name="connsiteY259" fmla="*/ 34889 h 586292"/>
                    <a:gd name="connsiteX260" fmla="*/ 202004 w 577154"/>
                    <a:gd name="connsiteY260" fmla="*/ 31855 h 586292"/>
                    <a:gd name="connsiteX261" fmla="*/ 211877 w 577154"/>
                    <a:gd name="connsiteY261" fmla="*/ 26546 h 586292"/>
                    <a:gd name="connsiteX262" fmla="*/ 214914 w 577154"/>
                    <a:gd name="connsiteY262" fmla="*/ 25029 h 586292"/>
                    <a:gd name="connsiteX263" fmla="*/ 318954 w 577154"/>
                    <a:gd name="connsiteY263" fmla="*/ 20478 h 586292"/>
                    <a:gd name="connsiteX264" fmla="*/ 294653 w 577154"/>
                    <a:gd name="connsiteY264" fmla="*/ 21237 h 586292"/>
                    <a:gd name="connsiteX265" fmla="*/ 290855 w 577154"/>
                    <a:gd name="connsiteY265" fmla="*/ 21995 h 586292"/>
                    <a:gd name="connsiteX266" fmla="*/ 289337 w 577154"/>
                    <a:gd name="connsiteY266" fmla="*/ 22754 h 586292"/>
                    <a:gd name="connsiteX267" fmla="*/ 278705 w 577154"/>
                    <a:gd name="connsiteY267" fmla="*/ 24271 h 586292"/>
                    <a:gd name="connsiteX268" fmla="*/ 277945 w 577154"/>
                    <a:gd name="connsiteY268" fmla="*/ 24271 h 586292"/>
                    <a:gd name="connsiteX269" fmla="*/ 268073 w 577154"/>
                    <a:gd name="connsiteY269" fmla="*/ 26546 h 586292"/>
                    <a:gd name="connsiteX270" fmla="*/ 266554 w 577154"/>
                    <a:gd name="connsiteY270" fmla="*/ 26546 h 586292"/>
                    <a:gd name="connsiteX271" fmla="*/ 257441 w 577154"/>
                    <a:gd name="connsiteY271" fmla="*/ 29580 h 586292"/>
                    <a:gd name="connsiteX272" fmla="*/ 254404 w 577154"/>
                    <a:gd name="connsiteY272" fmla="*/ 30338 h 586292"/>
                    <a:gd name="connsiteX273" fmla="*/ 246810 w 577154"/>
                    <a:gd name="connsiteY273" fmla="*/ 32614 h 586292"/>
                    <a:gd name="connsiteX274" fmla="*/ 240734 w 577154"/>
                    <a:gd name="connsiteY274" fmla="*/ 35648 h 586292"/>
                    <a:gd name="connsiteX275" fmla="*/ 236937 w 577154"/>
                    <a:gd name="connsiteY275" fmla="*/ 37164 h 586292"/>
                    <a:gd name="connsiteX276" fmla="*/ 109355 w 577154"/>
                    <a:gd name="connsiteY276" fmla="*/ 163069 h 586292"/>
                    <a:gd name="connsiteX277" fmla="*/ 109355 w 577154"/>
                    <a:gd name="connsiteY277" fmla="*/ 164586 h 586292"/>
                    <a:gd name="connsiteX278" fmla="*/ 104799 w 577154"/>
                    <a:gd name="connsiteY278" fmla="*/ 174446 h 586292"/>
                    <a:gd name="connsiteX279" fmla="*/ 103280 w 577154"/>
                    <a:gd name="connsiteY279" fmla="*/ 178239 h 586292"/>
                    <a:gd name="connsiteX280" fmla="*/ 100242 w 577154"/>
                    <a:gd name="connsiteY280" fmla="*/ 185823 h 586292"/>
                    <a:gd name="connsiteX281" fmla="*/ 97964 w 577154"/>
                    <a:gd name="connsiteY281" fmla="*/ 190374 h 586292"/>
                    <a:gd name="connsiteX282" fmla="*/ 95686 w 577154"/>
                    <a:gd name="connsiteY282" fmla="*/ 197201 h 586292"/>
                    <a:gd name="connsiteX283" fmla="*/ 94167 w 577154"/>
                    <a:gd name="connsiteY283" fmla="*/ 203268 h 586292"/>
                    <a:gd name="connsiteX284" fmla="*/ 92648 w 577154"/>
                    <a:gd name="connsiteY284" fmla="*/ 209336 h 586292"/>
                    <a:gd name="connsiteX285" fmla="*/ 90370 w 577154"/>
                    <a:gd name="connsiteY285" fmla="*/ 215404 h 586292"/>
                    <a:gd name="connsiteX286" fmla="*/ 88851 w 577154"/>
                    <a:gd name="connsiteY286" fmla="*/ 221471 h 586292"/>
                    <a:gd name="connsiteX287" fmla="*/ 87332 w 577154"/>
                    <a:gd name="connsiteY287" fmla="*/ 227539 h 586292"/>
                    <a:gd name="connsiteX288" fmla="*/ 86573 w 577154"/>
                    <a:gd name="connsiteY288" fmla="*/ 234365 h 586292"/>
                    <a:gd name="connsiteX289" fmla="*/ 85054 w 577154"/>
                    <a:gd name="connsiteY289" fmla="*/ 240433 h 586292"/>
                    <a:gd name="connsiteX290" fmla="*/ 84295 w 577154"/>
                    <a:gd name="connsiteY290" fmla="*/ 247259 h 586292"/>
                    <a:gd name="connsiteX291" fmla="*/ 83535 w 577154"/>
                    <a:gd name="connsiteY291" fmla="*/ 253327 h 586292"/>
                    <a:gd name="connsiteX292" fmla="*/ 82776 w 577154"/>
                    <a:gd name="connsiteY292" fmla="*/ 260912 h 586292"/>
                    <a:gd name="connsiteX293" fmla="*/ 82016 w 577154"/>
                    <a:gd name="connsiteY293" fmla="*/ 266221 h 586292"/>
                    <a:gd name="connsiteX294" fmla="*/ 81257 w 577154"/>
                    <a:gd name="connsiteY294" fmla="*/ 275322 h 586292"/>
                    <a:gd name="connsiteX295" fmla="*/ 81257 w 577154"/>
                    <a:gd name="connsiteY295" fmla="*/ 279873 h 586292"/>
                    <a:gd name="connsiteX296" fmla="*/ 80498 w 577154"/>
                    <a:gd name="connsiteY296" fmla="*/ 293525 h 586292"/>
                    <a:gd name="connsiteX297" fmla="*/ 81257 w 577154"/>
                    <a:gd name="connsiteY297" fmla="*/ 306419 h 586292"/>
                    <a:gd name="connsiteX298" fmla="*/ 81257 w 577154"/>
                    <a:gd name="connsiteY298" fmla="*/ 311729 h 586292"/>
                    <a:gd name="connsiteX299" fmla="*/ 82016 w 577154"/>
                    <a:gd name="connsiteY299" fmla="*/ 320072 h 586292"/>
                    <a:gd name="connsiteX300" fmla="*/ 82776 w 577154"/>
                    <a:gd name="connsiteY300" fmla="*/ 325381 h 586292"/>
                    <a:gd name="connsiteX301" fmla="*/ 83535 w 577154"/>
                    <a:gd name="connsiteY301" fmla="*/ 332966 h 586292"/>
                    <a:gd name="connsiteX302" fmla="*/ 84295 w 577154"/>
                    <a:gd name="connsiteY302" fmla="*/ 339033 h 586292"/>
                    <a:gd name="connsiteX303" fmla="*/ 85054 w 577154"/>
                    <a:gd name="connsiteY303" fmla="*/ 345859 h 586292"/>
                    <a:gd name="connsiteX304" fmla="*/ 86573 w 577154"/>
                    <a:gd name="connsiteY304" fmla="*/ 351927 h 586292"/>
                    <a:gd name="connsiteX305" fmla="*/ 87332 w 577154"/>
                    <a:gd name="connsiteY305" fmla="*/ 358753 h 586292"/>
                    <a:gd name="connsiteX306" fmla="*/ 88851 w 577154"/>
                    <a:gd name="connsiteY306" fmla="*/ 364821 h 586292"/>
                    <a:gd name="connsiteX307" fmla="*/ 90370 w 577154"/>
                    <a:gd name="connsiteY307" fmla="*/ 370889 h 586292"/>
                    <a:gd name="connsiteX308" fmla="*/ 91889 w 577154"/>
                    <a:gd name="connsiteY308" fmla="*/ 376956 h 586292"/>
                    <a:gd name="connsiteX309" fmla="*/ 94167 w 577154"/>
                    <a:gd name="connsiteY309" fmla="*/ 383783 h 586292"/>
                    <a:gd name="connsiteX310" fmla="*/ 95686 w 577154"/>
                    <a:gd name="connsiteY310" fmla="*/ 389092 h 586292"/>
                    <a:gd name="connsiteX311" fmla="*/ 97964 w 577154"/>
                    <a:gd name="connsiteY311" fmla="*/ 395918 h 586292"/>
                    <a:gd name="connsiteX312" fmla="*/ 100242 w 577154"/>
                    <a:gd name="connsiteY312" fmla="*/ 401227 h 586292"/>
                    <a:gd name="connsiteX313" fmla="*/ 103280 w 577154"/>
                    <a:gd name="connsiteY313" fmla="*/ 408812 h 586292"/>
                    <a:gd name="connsiteX314" fmla="*/ 104799 w 577154"/>
                    <a:gd name="connsiteY314" fmla="*/ 412604 h 586292"/>
                    <a:gd name="connsiteX315" fmla="*/ 108596 w 577154"/>
                    <a:gd name="connsiteY315" fmla="*/ 422464 h 586292"/>
                    <a:gd name="connsiteX316" fmla="*/ 109355 w 577154"/>
                    <a:gd name="connsiteY316" fmla="*/ 423223 h 586292"/>
                    <a:gd name="connsiteX317" fmla="*/ 236937 w 577154"/>
                    <a:gd name="connsiteY317" fmla="*/ 549886 h 586292"/>
                    <a:gd name="connsiteX318" fmla="*/ 240734 w 577154"/>
                    <a:gd name="connsiteY318" fmla="*/ 551403 h 586292"/>
                    <a:gd name="connsiteX319" fmla="*/ 246810 w 577154"/>
                    <a:gd name="connsiteY319" fmla="*/ 553678 h 586292"/>
                    <a:gd name="connsiteX320" fmla="*/ 254404 w 577154"/>
                    <a:gd name="connsiteY320" fmla="*/ 555954 h 586292"/>
                    <a:gd name="connsiteX321" fmla="*/ 257441 w 577154"/>
                    <a:gd name="connsiteY321" fmla="*/ 557471 h 586292"/>
                    <a:gd name="connsiteX322" fmla="*/ 266554 w 577154"/>
                    <a:gd name="connsiteY322" fmla="*/ 559746 h 586292"/>
                    <a:gd name="connsiteX323" fmla="*/ 268073 w 577154"/>
                    <a:gd name="connsiteY323" fmla="*/ 559746 h 586292"/>
                    <a:gd name="connsiteX324" fmla="*/ 277945 w 577154"/>
                    <a:gd name="connsiteY324" fmla="*/ 562021 h 586292"/>
                    <a:gd name="connsiteX325" fmla="*/ 278705 w 577154"/>
                    <a:gd name="connsiteY325" fmla="*/ 562780 h 586292"/>
                    <a:gd name="connsiteX326" fmla="*/ 289337 w 577154"/>
                    <a:gd name="connsiteY326" fmla="*/ 564297 h 586292"/>
                    <a:gd name="connsiteX327" fmla="*/ 290855 w 577154"/>
                    <a:gd name="connsiteY327" fmla="*/ 564297 h 586292"/>
                    <a:gd name="connsiteX328" fmla="*/ 294653 w 577154"/>
                    <a:gd name="connsiteY328" fmla="*/ 565055 h 586292"/>
                    <a:gd name="connsiteX329" fmla="*/ 318954 w 577154"/>
                    <a:gd name="connsiteY329" fmla="*/ 566572 h 586292"/>
                    <a:gd name="connsiteX330" fmla="*/ 556650 w 577154"/>
                    <a:gd name="connsiteY330" fmla="*/ 293525 h 586292"/>
                    <a:gd name="connsiteX331" fmla="*/ 318954 w 577154"/>
                    <a:gd name="connsiteY331" fmla="*/ 20478 h 586292"/>
                    <a:gd name="connsiteX332" fmla="*/ 258201 w 577154"/>
                    <a:gd name="connsiteY332" fmla="*/ 0 h 586292"/>
                    <a:gd name="connsiteX333" fmla="*/ 287818 w 577154"/>
                    <a:gd name="connsiteY333" fmla="*/ 2275 h 586292"/>
                    <a:gd name="connsiteX334" fmla="*/ 318954 w 577154"/>
                    <a:gd name="connsiteY334" fmla="*/ 0 h 586292"/>
                    <a:gd name="connsiteX335" fmla="*/ 577154 w 577154"/>
                    <a:gd name="connsiteY335" fmla="*/ 293525 h 586292"/>
                    <a:gd name="connsiteX336" fmla="*/ 318954 w 577154"/>
                    <a:gd name="connsiteY336" fmla="*/ 586292 h 586292"/>
                    <a:gd name="connsiteX337" fmla="*/ 287818 w 577154"/>
                    <a:gd name="connsiteY337" fmla="*/ 584775 h 586292"/>
                    <a:gd name="connsiteX338" fmla="*/ 258201 w 577154"/>
                    <a:gd name="connsiteY338" fmla="*/ 586292 h 586292"/>
                    <a:gd name="connsiteX339" fmla="*/ 110874 w 577154"/>
                    <a:gd name="connsiteY339" fmla="*/ 533958 h 586292"/>
                    <a:gd name="connsiteX340" fmla="*/ 108596 w 577154"/>
                    <a:gd name="connsiteY340" fmla="*/ 532441 h 586292"/>
                    <a:gd name="connsiteX341" fmla="*/ 60753 w 577154"/>
                    <a:gd name="connsiteY341" fmla="*/ 482383 h 586292"/>
                    <a:gd name="connsiteX342" fmla="*/ 59993 w 577154"/>
                    <a:gd name="connsiteY342" fmla="*/ 480866 h 586292"/>
                    <a:gd name="connsiteX343" fmla="*/ 25060 w 577154"/>
                    <a:gd name="connsiteY343" fmla="*/ 419430 h 586292"/>
                    <a:gd name="connsiteX344" fmla="*/ 24301 w 577154"/>
                    <a:gd name="connsiteY344" fmla="*/ 417913 h 586292"/>
                    <a:gd name="connsiteX345" fmla="*/ 0 w 577154"/>
                    <a:gd name="connsiteY345" fmla="*/ 293525 h 586292"/>
                    <a:gd name="connsiteX346" fmla="*/ 9872 w 577154"/>
                    <a:gd name="connsiteY346" fmla="*/ 211611 h 586292"/>
                    <a:gd name="connsiteX347" fmla="*/ 10632 w 577154"/>
                    <a:gd name="connsiteY347" fmla="*/ 207819 h 586292"/>
                    <a:gd name="connsiteX348" fmla="*/ 28857 w 577154"/>
                    <a:gd name="connsiteY348" fmla="*/ 158519 h 586292"/>
                    <a:gd name="connsiteX349" fmla="*/ 29617 w 577154"/>
                    <a:gd name="connsiteY349" fmla="*/ 157002 h 586292"/>
                    <a:gd name="connsiteX350" fmla="*/ 67588 w 577154"/>
                    <a:gd name="connsiteY350" fmla="*/ 94808 h 586292"/>
                    <a:gd name="connsiteX351" fmla="*/ 69106 w 577154"/>
                    <a:gd name="connsiteY351" fmla="*/ 94049 h 586292"/>
                    <a:gd name="connsiteX352" fmla="*/ 123025 w 577154"/>
                    <a:gd name="connsiteY352" fmla="*/ 43232 h 586292"/>
                    <a:gd name="connsiteX353" fmla="*/ 258201 w 577154"/>
                    <a:gd name="connsiteY353" fmla="*/ 0 h 586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</a:cxnLst>
                  <a:rect l="l" t="t" r="r" b="b"/>
                  <a:pathLst>
                    <a:path w="577154" h="586292">
                      <a:moveTo>
                        <a:pt x="149604" y="536234"/>
                      </a:moveTo>
                      <a:cubicBezTo>
                        <a:pt x="170108" y="548369"/>
                        <a:pt x="191372" y="556712"/>
                        <a:pt x="214914" y="562021"/>
                      </a:cubicBezTo>
                      <a:cubicBezTo>
                        <a:pt x="214155" y="561263"/>
                        <a:pt x="212636" y="560504"/>
                        <a:pt x="211877" y="559746"/>
                      </a:cubicBezTo>
                      <a:cubicBezTo>
                        <a:pt x="208079" y="558229"/>
                        <a:pt x="205041" y="556712"/>
                        <a:pt x="202004" y="554437"/>
                      </a:cubicBezTo>
                      <a:cubicBezTo>
                        <a:pt x="199725" y="553678"/>
                        <a:pt x="198207" y="552920"/>
                        <a:pt x="196688" y="551403"/>
                      </a:cubicBezTo>
                      <a:cubicBezTo>
                        <a:pt x="192131" y="549128"/>
                        <a:pt x="188334" y="546094"/>
                        <a:pt x="184537" y="543818"/>
                      </a:cubicBezTo>
                      <a:cubicBezTo>
                        <a:pt x="182259" y="542301"/>
                        <a:pt x="179981" y="540784"/>
                        <a:pt x="177702" y="538509"/>
                      </a:cubicBezTo>
                      <a:cubicBezTo>
                        <a:pt x="176184" y="537751"/>
                        <a:pt x="175424" y="536992"/>
                        <a:pt x="173905" y="536234"/>
                      </a:cubicBezTo>
                      <a:close/>
                      <a:moveTo>
                        <a:pt x="299943" y="499816"/>
                      </a:moveTo>
                      <a:cubicBezTo>
                        <a:pt x="306021" y="500576"/>
                        <a:pt x="312100" y="500576"/>
                        <a:pt x="318939" y="500576"/>
                      </a:cubicBezTo>
                      <a:cubicBezTo>
                        <a:pt x="324257" y="500576"/>
                        <a:pt x="329576" y="505139"/>
                        <a:pt x="329576" y="511222"/>
                      </a:cubicBezTo>
                      <a:cubicBezTo>
                        <a:pt x="329576" y="516546"/>
                        <a:pt x="325017" y="521108"/>
                        <a:pt x="319698" y="521108"/>
                      </a:cubicBezTo>
                      <a:lnTo>
                        <a:pt x="318939" y="521108"/>
                      </a:lnTo>
                      <a:cubicBezTo>
                        <a:pt x="311340" y="521108"/>
                        <a:pt x="304502" y="520348"/>
                        <a:pt x="297663" y="519587"/>
                      </a:cubicBezTo>
                      <a:cubicBezTo>
                        <a:pt x="291584" y="518827"/>
                        <a:pt x="287785" y="514264"/>
                        <a:pt x="288545" y="508941"/>
                      </a:cubicBezTo>
                      <a:cubicBezTo>
                        <a:pt x="289305" y="502857"/>
                        <a:pt x="293864" y="499055"/>
                        <a:pt x="299943" y="499816"/>
                      </a:cubicBezTo>
                      <a:close/>
                      <a:moveTo>
                        <a:pt x="88851" y="485417"/>
                      </a:moveTo>
                      <a:cubicBezTo>
                        <a:pt x="98723" y="496794"/>
                        <a:pt x="109355" y="506654"/>
                        <a:pt x="119987" y="515755"/>
                      </a:cubicBezTo>
                      <a:lnTo>
                        <a:pt x="150364" y="515755"/>
                      </a:lnTo>
                      <a:cubicBezTo>
                        <a:pt x="149604" y="514997"/>
                        <a:pt x="148845" y="514238"/>
                        <a:pt x="148085" y="513480"/>
                      </a:cubicBezTo>
                      <a:cubicBezTo>
                        <a:pt x="146566" y="511204"/>
                        <a:pt x="144288" y="508929"/>
                        <a:pt x="142010" y="507412"/>
                      </a:cubicBezTo>
                      <a:cubicBezTo>
                        <a:pt x="140491" y="505137"/>
                        <a:pt x="138213" y="502861"/>
                        <a:pt x="136694" y="501344"/>
                      </a:cubicBezTo>
                      <a:cubicBezTo>
                        <a:pt x="133656" y="497552"/>
                        <a:pt x="130619" y="493760"/>
                        <a:pt x="127581" y="489967"/>
                      </a:cubicBezTo>
                      <a:cubicBezTo>
                        <a:pt x="126062" y="488450"/>
                        <a:pt x="125303" y="486934"/>
                        <a:pt x="123784" y="485417"/>
                      </a:cubicBezTo>
                      <a:close/>
                      <a:moveTo>
                        <a:pt x="399912" y="482256"/>
                      </a:moveTo>
                      <a:cubicBezTo>
                        <a:pt x="402382" y="483014"/>
                        <a:pt x="404471" y="484721"/>
                        <a:pt x="405611" y="486996"/>
                      </a:cubicBezTo>
                      <a:cubicBezTo>
                        <a:pt x="408650" y="492305"/>
                        <a:pt x="406371" y="498373"/>
                        <a:pt x="401812" y="500648"/>
                      </a:cubicBezTo>
                      <a:cubicBezTo>
                        <a:pt x="394973" y="504441"/>
                        <a:pt x="388895" y="506716"/>
                        <a:pt x="382056" y="509750"/>
                      </a:cubicBezTo>
                      <a:cubicBezTo>
                        <a:pt x="380536" y="509750"/>
                        <a:pt x="379776" y="510508"/>
                        <a:pt x="378257" y="510508"/>
                      </a:cubicBezTo>
                      <a:cubicBezTo>
                        <a:pt x="374458" y="510508"/>
                        <a:pt x="370658" y="507474"/>
                        <a:pt x="369139" y="503682"/>
                      </a:cubicBezTo>
                      <a:cubicBezTo>
                        <a:pt x="366859" y="498373"/>
                        <a:pt x="369899" y="492305"/>
                        <a:pt x="375217" y="490789"/>
                      </a:cubicBezTo>
                      <a:cubicBezTo>
                        <a:pt x="380536" y="488513"/>
                        <a:pt x="386615" y="486238"/>
                        <a:pt x="391934" y="483204"/>
                      </a:cubicBezTo>
                      <a:cubicBezTo>
                        <a:pt x="394593" y="481687"/>
                        <a:pt x="397443" y="481498"/>
                        <a:pt x="399912" y="482256"/>
                      </a:cubicBezTo>
                      <a:close/>
                      <a:moveTo>
                        <a:pt x="229351" y="474063"/>
                      </a:moveTo>
                      <a:cubicBezTo>
                        <a:pt x="234677" y="477094"/>
                        <a:pt x="240764" y="480126"/>
                        <a:pt x="246091" y="483157"/>
                      </a:cubicBezTo>
                      <a:cubicBezTo>
                        <a:pt x="250656" y="486188"/>
                        <a:pt x="252939" y="492250"/>
                        <a:pt x="250656" y="496797"/>
                      </a:cubicBezTo>
                      <a:cubicBezTo>
                        <a:pt x="248374" y="500586"/>
                        <a:pt x="245330" y="502101"/>
                        <a:pt x="241525" y="502101"/>
                      </a:cubicBezTo>
                      <a:cubicBezTo>
                        <a:pt x="240004" y="502101"/>
                        <a:pt x="238482" y="502101"/>
                        <a:pt x="236960" y="501343"/>
                      </a:cubicBezTo>
                      <a:cubicBezTo>
                        <a:pt x="230872" y="498312"/>
                        <a:pt x="224024" y="494523"/>
                        <a:pt x="218698" y="490735"/>
                      </a:cubicBezTo>
                      <a:cubicBezTo>
                        <a:pt x="214132" y="487703"/>
                        <a:pt x="212610" y="481641"/>
                        <a:pt x="215654" y="477094"/>
                      </a:cubicBezTo>
                      <a:cubicBezTo>
                        <a:pt x="218698" y="471790"/>
                        <a:pt x="224785" y="471032"/>
                        <a:pt x="229351" y="474063"/>
                      </a:cubicBezTo>
                      <a:close/>
                      <a:moveTo>
                        <a:pt x="464745" y="433889"/>
                      </a:moveTo>
                      <a:cubicBezTo>
                        <a:pt x="469298" y="436925"/>
                        <a:pt x="470057" y="443755"/>
                        <a:pt x="466262" y="447550"/>
                      </a:cubicBezTo>
                      <a:cubicBezTo>
                        <a:pt x="461709" y="453622"/>
                        <a:pt x="457155" y="458935"/>
                        <a:pt x="451842" y="463488"/>
                      </a:cubicBezTo>
                      <a:cubicBezTo>
                        <a:pt x="450324" y="465765"/>
                        <a:pt x="447288" y="466524"/>
                        <a:pt x="445012" y="466524"/>
                      </a:cubicBezTo>
                      <a:cubicBezTo>
                        <a:pt x="442735" y="466524"/>
                        <a:pt x="439699" y="465765"/>
                        <a:pt x="438181" y="463488"/>
                      </a:cubicBezTo>
                      <a:cubicBezTo>
                        <a:pt x="433627" y="459694"/>
                        <a:pt x="433627" y="453622"/>
                        <a:pt x="438181" y="449068"/>
                      </a:cubicBezTo>
                      <a:cubicBezTo>
                        <a:pt x="441976" y="444514"/>
                        <a:pt x="446530" y="439961"/>
                        <a:pt x="450324" y="435407"/>
                      </a:cubicBezTo>
                      <a:cubicBezTo>
                        <a:pt x="454119" y="430853"/>
                        <a:pt x="460191" y="430094"/>
                        <a:pt x="464745" y="433889"/>
                      </a:cubicBezTo>
                      <a:close/>
                      <a:moveTo>
                        <a:pt x="49362" y="424740"/>
                      </a:moveTo>
                      <a:cubicBezTo>
                        <a:pt x="56196" y="439150"/>
                        <a:pt x="64550" y="452803"/>
                        <a:pt x="73663" y="464938"/>
                      </a:cubicBezTo>
                      <a:lnTo>
                        <a:pt x="109355" y="464938"/>
                      </a:lnTo>
                      <a:cubicBezTo>
                        <a:pt x="107836" y="461904"/>
                        <a:pt x="106318" y="459629"/>
                        <a:pt x="104039" y="456595"/>
                      </a:cubicBezTo>
                      <a:cubicBezTo>
                        <a:pt x="103280" y="455078"/>
                        <a:pt x="102521" y="453561"/>
                        <a:pt x="101761" y="452044"/>
                      </a:cubicBezTo>
                      <a:cubicBezTo>
                        <a:pt x="99483" y="448252"/>
                        <a:pt x="97205" y="443701"/>
                        <a:pt x="94926" y="439909"/>
                      </a:cubicBezTo>
                      <a:cubicBezTo>
                        <a:pt x="94167" y="438392"/>
                        <a:pt x="93408" y="436875"/>
                        <a:pt x="92648" y="435358"/>
                      </a:cubicBezTo>
                      <a:cubicBezTo>
                        <a:pt x="91129" y="431566"/>
                        <a:pt x="89611" y="428532"/>
                        <a:pt x="88092" y="424740"/>
                      </a:cubicBezTo>
                      <a:close/>
                      <a:moveTo>
                        <a:pt x="161771" y="417898"/>
                      </a:moveTo>
                      <a:cubicBezTo>
                        <a:pt x="166316" y="414864"/>
                        <a:pt x="173134" y="415623"/>
                        <a:pt x="176164" y="420173"/>
                      </a:cubicBezTo>
                      <a:cubicBezTo>
                        <a:pt x="179194" y="425482"/>
                        <a:pt x="183739" y="430790"/>
                        <a:pt x="187527" y="435341"/>
                      </a:cubicBezTo>
                      <a:cubicBezTo>
                        <a:pt x="190557" y="439891"/>
                        <a:pt x="190557" y="446717"/>
                        <a:pt x="186012" y="449750"/>
                      </a:cubicBezTo>
                      <a:cubicBezTo>
                        <a:pt x="183739" y="451267"/>
                        <a:pt x="181466" y="452025"/>
                        <a:pt x="179194" y="452025"/>
                      </a:cubicBezTo>
                      <a:cubicBezTo>
                        <a:pt x="176921" y="452025"/>
                        <a:pt x="173891" y="451267"/>
                        <a:pt x="171619" y="448233"/>
                      </a:cubicBezTo>
                      <a:cubicBezTo>
                        <a:pt x="167074" y="442925"/>
                        <a:pt x="163286" y="437616"/>
                        <a:pt x="159498" y="431549"/>
                      </a:cubicBezTo>
                      <a:cubicBezTo>
                        <a:pt x="155711" y="426998"/>
                        <a:pt x="157226" y="420931"/>
                        <a:pt x="161771" y="417898"/>
                      </a:cubicBezTo>
                      <a:close/>
                      <a:moveTo>
                        <a:pt x="31136" y="373923"/>
                      </a:moveTo>
                      <a:cubicBezTo>
                        <a:pt x="33414" y="384541"/>
                        <a:pt x="37211" y="394401"/>
                        <a:pt x="41008" y="404261"/>
                      </a:cubicBezTo>
                      <a:lnTo>
                        <a:pt x="79738" y="404261"/>
                      </a:lnTo>
                      <a:cubicBezTo>
                        <a:pt x="79738" y="403503"/>
                        <a:pt x="78979" y="401986"/>
                        <a:pt x="78979" y="401227"/>
                      </a:cubicBezTo>
                      <a:cubicBezTo>
                        <a:pt x="78219" y="399710"/>
                        <a:pt x="77460" y="398952"/>
                        <a:pt x="77460" y="397435"/>
                      </a:cubicBezTo>
                      <a:cubicBezTo>
                        <a:pt x="75182" y="391367"/>
                        <a:pt x="73663" y="385300"/>
                        <a:pt x="72144" y="379232"/>
                      </a:cubicBezTo>
                      <a:cubicBezTo>
                        <a:pt x="71385" y="378473"/>
                        <a:pt x="71385" y="378473"/>
                        <a:pt x="71385" y="377715"/>
                      </a:cubicBezTo>
                      <a:cubicBezTo>
                        <a:pt x="71385" y="376956"/>
                        <a:pt x="70625" y="375439"/>
                        <a:pt x="70625" y="373923"/>
                      </a:cubicBezTo>
                      <a:close/>
                      <a:moveTo>
                        <a:pt x="499728" y="361797"/>
                      </a:moveTo>
                      <a:cubicBezTo>
                        <a:pt x="505037" y="363315"/>
                        <a:pt x="508071" y="369384"/>
                        <a:pt x="506554" y="374694"/>
                      </a:cubicBezTo>
                      <a:cubicBezTo>
                        <a:pt x="504279" y="381522"/>
                        <a:pt x="501245" y="387591"/>
                        <a:pt x="498970" y="394418"/>
                      </a:cubicBezTo>
                      <a:cubicBezTo>
                        <a:pt x="497453" y="398211"/>
                        <a:pt x="493661" y="400487"/>
                        <a:pt x="489868" y="400487"/>
                      </a:cubicBezTo>
                      <a:cubicBezTo>
                        <a:pt x="488352" y="400487"/>
                        <a:pt x="486835" y="399729"/>
                        <a:pt x="485318" y="399729"/>
                      </a:cubicBezTo>
                      <a:cubicBezTo>
                        <a:pt x="480767" y="397453"/>
                        <a:pt x="477733" y="391384"/>
                        <a:pt x="480009" y="386073"/>
                      </a:cubicBezTo>
                      <a:cubicBezTo>
                        <a:pt x="483042" y="380004"/>
                        <a:pt x="485318" y="373935"/>
                        <a:pt x="486835" y="367866"/>
                      </a:cubicBezTo>
                      <a:cubicBezTo>
                        <a:pt x="489110" y="362556"/>
                        <a:pt x="494419" y="360280"/>
                        <a:pt x="499728" y="361797"/>
                      </a:cubicBezTo>
                      <a:close/>
                      <a:moveTo>
                        <a:pt x="132907" y="343643"/>
                      </a:moveTo>
                      <a:cubicBezTo>
                        <a:pt x="138227" y="342126"/>
                        <a:pt x="143546" y="345161"/>
                        <a:pt x="145066" y="350471"/>
                      </a:cubicBezTo>
                      <a:cubicBezTo>
                        <a:pt x="146586" y="356540"/>
                        <a:pt x="148865" y="363368"/>
                        <a:pt x="150385" y="368678"/>
                      </a:cubicBezTo>
                      <a:cubicBezTo>
                        <a:pt x="152665" y="373988"/>
                        <a:pt x="149625" y="380057"/>
                        <a:pt x="144306" y="381575"/>
                      </a:cubicBezTo>
                      <a:cubicBezTo>
                        <a:pt x="142786" y="382333"/>
                        <a:pt x="142026" y="382333"/>
                        <a:pt x="141266" y="382333"/>
                      </a:cubicBezTo>
                      <a:cubicBezTo>
                        <a:pt x="136707" y="382333"/>
                        <a:pt x="132907" y="380057"/>
                        <a:pt x="131388" y="375506"/>
                      </a:cubicBezTo>
                      <a:cubicBezTo>
                        <a:pt x="129108" y="368678"/>
                        <a:pt x="126828" y="362609"/>
                        <a:pt x="125309" y="355781"/>
                      </a:cubicBezTo>
                      <a:cubicBezTo>
                        <a:pt x="123789" y="350471"/>
                        <a:pt x="127588" y="344402"/>
                        <a:pt x="132907" y="343643"/>
                      </a:cubicBezTo>
                      <a:close/>
                      <a:moveTo>
                        <a:pt x="21263" y="323864"/>
                      </a:moveTo>
                      <a:cubicBezTo>
                        <a:pt x="22782" y="333724"/>
                        <a:pt x="24301" y="344342"/>
                        <a:pt x="25820" y="354203"/>
                      </a:cubicBezTo>
                      <a:lnTo>
                        <a:pt x="66069" y="354203"/>
                      </a:lnTo>
                      <a:cubicBezTo>
                        <a:pt x="65309" y="348135"/>
                        <a:pt x="63790" y="342826"/>
                        <a:pt x="63031" y="337516"/>
                      </a:cubicBezTo>
                      <a:cubicBezTo>
                        <a:pt x="63031" y="336758"/>
                        <a:pt x="63031" y="336758"/>
                        <a:pt x="63031" y="335999"/>
                      </a:cubicBezTo>
                      <a:cubicBezTo>
                        <a:pt x="63031" y="332207"/>
                        <a:pt x="62272" y="327656"/>
                        <a:pt x="61512" y="323864"/>
                      </a:cubicBezTo>
                      <a:close/>
                      <a:moveTo>
                        <a:pt x="509625" y="282911"/>
                      </a:moveTo>
                      <a:cubicBezTo>
                        <a:pt x="514955" y="282911"/>
                        <a:pt x="519524" y="286704"/>
                        <a:pt x="519524" y="292773"/>
                      </a:cubicBezTo>
                      <a:lnTo>
                        <a:pt x="519524" y="293532"/>
                      </a:lnTo>
                      <a:cubicBezTo>
                        <a:pt x="519524" y="300360"/>
                        <a:pt x="519524" y="307187"/>
                        <a:pt x="518763" y="313256"/>
                      </a:cubicBezTo>
                      <a:cubicBezTo>
                        <a:pt x="518763" y="318567"/>
                        <a:pt x="514194" y="323118"/>
                        <a:pt x="508863" y="323118"/>
                      </a:cubicBezTo>
                      <a:cubicBezTo>
                        <a:pt x="508102" y="323118"/>
                        <a:pt x="508102" y="323118"/>
                        <a:pt x="508102" y="322360"/>
                      </a:cubicBezTo>
                      <a:cubicBezTo>
                        <a:pt x="502010" y="322360"/>
                        <a:pt x="498202" y="317808"/>
                        <a:pt x="498964" y="311739"/>
                      </a:cubicBezTo>
                      <a:cubicBezTo>
                        <a:pt x="498964" y="305670"/>
                        <a:pt x="498964" y="299601"/>
                        <a:pt x="498964" y="293532"/>
                      </a:cubicBezTo>
                      <a:cubicBezTo>
                        <a:pt x="498964" y="287463"/>
                        <a:pt x="503533" y="282911"/>
                        <a:pt x="509625" y="282911"/>
                      </a:cubicBezTo>
                      <a:close/>
                      <a:moveTo>
                        <a:pt x="20504" y="273047"/>
                      </a:moveTo>
                      <a:cubicBezTo>
                        <a:pt x="20504" y="279873"/>
                        <a:pt x="19744" y="286699"/>
                        <a:pt x="19744" y="293525"/>
                      </a:cubicBezTo>
                      <a:cubicBezTo>
                        <a:pt x="19744" y="296559"/>
                        <a:pt x="20504" y="300352"/>
                        <a:pt x="20504" y="303385"/>
                      </a:cubicBezTo>
                      <a:lnTo>
                        <a:pt x="60753" y="303385"/>
                      </a:lnTo>
                      <a:cubicBezTo>
                        <a:pt x="60753" y="300352"/>
                        <a:pt x="60753" y="296559"/>
                        <a:pt x="60753" y="293525"/>
                      </a:cubicBezTo>
                      <a:cubicBezTo>
                        <a:pt x="60753" y="286699"/>
                        <a:pt x="60753" y="279873"/>
                        <a:pt x="61512" y="273805"/>
                      </a:cubicBezTo>
                      <a:cubicBezTo>
                        <a:pt x="61512" y="273047"/>
                        <a:pt x="61512" y="273047"/>
                        <a:pt x="61512" y="273047"/>
                      </a:cubicBezTo>
                      <a:close/>
                      <a:moveTo>
                        <a:pt x="129811" y="263173"/>
                      </a:moveTo>
                      <a:cubicBezTo>
                        <a:pt x="135111" y="263932"/>
                        <a:pt x="138897" y="268484"/>
                        <a:pt x="138897" y="274553"/>
                      </a:cubicBezTo>
                      <a:cubicBezTo>
                        <a:pt x="138140" y="280622"/>
                        <a:pt x="138140" y="286691"/>
                        <a:pt x="138140" y="292760"/>
                      </a:cubicBezTo>
                      <a:lnTo>
                        <a:pt x="138140" y="293518"/>
                      </a:lnTo>
                      <a:cubicBezTo>
                        <a:pt x="138140" y="298829"/>
                        <a:pt x="133597" y="303380"/>
                        <a:pt x="128297" y="303380"/>
                      </a:cubicBezTo>
                      <a:cubicBezTo>
                        <a:pt x="122997" y="303380"/>
                        <a:pt x="118454" y="299587"/>
                        <a:pt x="117697" y="294277"/>
                      </a:cubicBezTo>
                      <a:lnTo>
                        <a:pt x="117697" y="293518"/>
                      </a:lnTo>
                      <a:cubicBezTo>
                        <a:pt x="117697" y="286691"/>
                        <a:pt x="118454" y="279863"/>
                        <a:pt x="118454" y="273035"/>
                      </a:cubicBezTo>
                      <a:cubicBezTo>
                        <a:pt x="119211" y="266966"/>
                        <a:pt x="123754" y="263173"/>
                        <a:pt x="129811" y="263173"/>
                      </a:cubicBezTo>
                      <a:close/>
                      <a:moveTo>
                        <a:pt x="28098" y="222230"/>
                      </a:moveTo>
                      <a:cubicBezTo>
                        <a:pt x="25820" y="232090"/>
                        <a:pt x="24301" y="242708"/>
                        <a:pt x="22782" y="252568"/>
                      </a:cubicBezTo>
                      <a:lnTo>
                        <a:pt x="63031" y="252568"/>
                      </a:lnTo>
                      <a:cubicBezTo>
                        <a:pt x="63031" y="251810"/>
                        <a:pt x="63031" y="251052"/>
                        <a:pt x="63031" y="250293"/>
                      </a:cubicBezTo>
                      <a:cubicBezTo>
                        <a:pt x="63031" y="250293"/>
                        <a:pt x="63031" y="249535"/>
                        <a:pt x="63031" y="249535"/>
                      </a:cubicBezTo>
                      <a:cubicBezTo>
                        <a:pt x="64550" y="242708"/>
                        <a:pt x="65309" y="236641"/>
                        <a:pt x="66828" y="229815"/>
                      </a:cubicBezTo>
                      <a:cubicBezTo>
                        <a:pt x="66828" y="229056"/>
                        <a:pt x="66828" y="227539"/>
                        <a:pt x="67588" y="226022"/>
                      </a:cubicBezTo>
                      <a:cubicBezTo>
                        <a:pt x="67588" y="225264"/>
                        <a:pt x="67588" y="223747"/>
                        <a:pt x="68347" y="222230"/>
                      </a:cubicBezTo>
                      <a:close/>
                      <a:moveTo>
                        <a:pt x="492894" y="204013"/>
                      </a:moveTo>
                      <a:cubicBezTo>
                        <a:pt x="498219" y="202497"/>
                        <a:pt x="504304" y="205530"/>
                        <a:pt x="505825" y="210836"/>
                      </a:cubicBezTo>
                      <a:cubicBezTo>
                        <a:pt x="508108" y="216901"/>
                        <a:pt x="510390" y="223724"/>
                        <a:pt x="511911" y="230547"/>
                      </a:cubicBezTo>
                      <a:cubicBezTo>
                        <a:pt x="513432" y="235854"/>
                        <a:pt x="509629" y="241161"/>
                        <a:pt x="504304" y="242677"/>
                      </a:cubicBezTo>
                      <a:cubicBezTo>
                        <a:pt x="503543" y="243435"/>
                        <a:pt x="502783" y="243435"/>
                        <a:pt x="502022" y="243435"/>
                      </a:cubicBezTo>
                      <a:cubicBezTo>
                        <a:pt x="497458" y="243435"/>
                        <a:pt x="493655" y="240403"/>
                        <a:pt x="492133" y="235854"/>
                      </a:cubicBezTo>
                      <a:cubicBezTo>
                        <a:pt x="490612" y="229031"/>
                        <a:pt x="489091" y="222966"/>
                        <a:pt x="486809" y="216901"/>
                      </a:cubicBezTo>
                      <a:cubicBezTo>
                        <a:pt x="485287" y="211595"/>
                        <a:pt x="487569" y="206288"/>
                        <a:pt x="492894" y="204013"/>
                      </a:cubicBezTo>
                      <a:close/>
                      <a:moveTo>
                        <a:pt x="151873" y="186619"/>
                      </a:moveTo>
                      <a:cubicBezTo>
                        <a:pt x="157203" y="188895"/>
                        <a:pt x="159488" y="194964"/>
                        <a:pt x="157203" y="200274"/>
                      </a:cubicBezTo>
                      <a:cubicBezTo>
                        <a:pt x="154919" y="205585"/>
                        <a:pt x="152634" y="211654"/>
                        <a:pt x="150350" y="217723"/>
                      </a:cubicBezTo>
                      <a:cubicBezTo>
                        <a:pt x="148827" y="222274"/>
                        <a:pt x="145019" y="224550"/>
                        <a:pt x="140450" y="224550"/>
                      </a:cubicBezTo>
                      <a:cubicBezTo>
                        <a:pt x="139689" y="224550"/>
                        <a:pt x="138927" y="224550"/>
                        <a:pt x="137404" y="224550"/>
                      </a:cubicBezTo>
                      <a:cubicBezTo>
                        <a:pt x="132074" y="222274"/>
                        <a:pt x="129028" y="216964"/>
                        <a:pt x="131312" y="211654"/>
                      </a:cubicBezTo>
                      <a:cubicBezTo>
                        <a:pt x="133597" y="204826"/>
                        <a:pt x="135881" y="197998"/>
                        <a:pt x="138927" y="191929"/>
                      </a:cubicBezTo>
                      <a:cubicBezTo>
                        <a:pt x="141212" y="186619"/>
                        <a:pt x="147304" y="184343"/>
                        <a:pt x="151873" y="186619"/>
                      </a:cubicBezTo>
                      <a:close/>
                      <a:moveTo>
                        <a:pt x="218736" y="186536"/>
                      </a:moveTo>
                      <a:lnTo>
                        <a:pt x="281780" y="186536"/>
                      </a:lnTo>
                      <a:cubicBezTo>
                        <a:pt x="288616" y="186536"/>
                        <a:pt x="292414" y="190330"/>
                        <a:pt x="292414" y="196401"/>
                      </a:cubicBezTo>
                      <a:cubicBezTo>
                        <a:pt x="292414" y="202471"/>
                        <a:pt x="288616" y="207024"/>
                        <a:pt x="281780" y="207024"/>
                      </a:cubicBezTo>
                      <a:lnTo>
                        <a:pt x="264310" y="207024"/>
                      </a:lnTo>
                      <a:lnTo>
                        <a:pt x="322037" y="294288"/>
                      </a:lnTo>
                      <a:lnTo>
                        <a:pt x="379004" y="207024"/>
                      </a:lnTo>
                      <a:lnTo>
                        <a:pt x="361534" y="207024"/>
                      </a:lnTo>
                      <a:cubicBezTo>
                        <a:pt x="355457" y="207024"/>
                        <a:pt x="351659" y="202471"/>
                        <a:pt x="351659" y="196401"/>
                      </a:cubicBezTo>
                      <a:cubicBezTo>
                        <a:pt x="351659" y="190330"/>
                        <a:pt x="355457" y="186536"/>
                        <a:pt x="361534" y="186536"/>
                      </a:cubicBezTo>
                      <a:lnTo>
                        <a:pt x="425337" y="186536"/>
                      </a:lnTo>
                      <a:cubicBezTo>
                        <a:pt x="431413" y="186536"/>
                        <a:pt x="435211" y="190330"/>
                        <a:pt x="435211" y="196401"/>
                      </a:cubicBezTo>
                      <a:cubicBezTo>
                        <a:pt x="435211" y="202471"/>
                        <a:pt x="431413" y="207024"/>
                        <a:pt x="425337" y="207024"/>
                      </a:cubicBezTo>
                      <a:lnTo>
                        <a:pt x="405588" y="207024"/>
                      </a:lnTo>
                      <a:cubicBezTo>
                        <a:pt x="404069" y="207024"/>
                        <a:pt x="402550" y="207024"/>
                        <a:pt x="401031" y="209301"/>
                      </a:cubicBezTo>
                      <a:lnTo>
                        <a:pt x="337987" y="307947"/>
                      </a:lnTo>
                      <a:lnTo>
                        <a:pt x="373687" y="307947"/>
                      </a:lnTo>
                      <a:cubicBezTo>
                        <a:pt x="380523" y="307947"/>
                        <a:pt x="384321" y="311741"/>
                        <a:pt x="384321" y="317812"/>
                      </a:cubicBezTo>
                      <a:cubicBezTo>
                        <a:pt x="384321" y="324641"/>
                        <a:pt x="380523" y="328435"/>
                        <a:pt x="373687" y="328435"/>
                      </a:cubicBezTo>
                      <a:lnTo>
                        <a:pt x="331911" y="328435"/>
                      </a:lnTo>
                      <a:lnTo>
                        <a:pt x="331911" y="338300"/>
                      </a:lnTo>
                      <a:lnTo>
                        <a:pt x="373687" y="338300"/>
                      </a:lnTo>
                      <a:cubicBezTo>
                        <a:pt x="380523" y="338300"/>
                        <a:pt x="384321" y="342094"/>
                        <a:pt x="384321" y="348164"/>
                      </a:cubicBezTo>
                      <a:cubicBezTo>
                        <a:pt x="384321" y="354994"/>
                        <a:pt x="380523" y="358788"/>
                        <a:pt x="373687" y="358788"/>
                      </a:cubicBezTo>
                      <a:lnTo>
                        <a:pt x="331911" y="358788"/>
                      </a:lnTo>
                      <a:lnTo>
                        <a:pt x="331911" y="399005"/>
                      </a:lnTo>
                      <a:lnTo>
                        <a:pt x="355457" y="399005"/>
                      </a:lnTo>
                      <a:cubicBezTo>
                        <a:pt x="361534" y="399005"/>
                        <a:pt x="365332" y="402799"/>
                        <a:pt x="365332" y="408870"/>
                      </a:cubicBezTo>
                      <a:cubicBezTo>
                        <a:pt x="365332" y="415699"/>
                        <a:pt x="361534" y="419493"/>
                        <a:pt x="355457" y="419493"/>
                      </a:cubicBezTo>
                      <a:lnTo>
                        <a:pt x="288616" y="419493"/>
                      </a:lnTo>
                      <a:cubicBezTo>
                        <a:pt x="282539" y="419493"/>
                        <a:pt x="278742" y="415699"/>
                        <a:pt x="278742" y="408870"/>
                      </a:cubicBezTo>
                      <a:cubicBezTo>
                        <a:pt x="278742" y="402799"/>
                        <a:pt x="282539" y="399005"/>
                        <a:pt x="288616" y="399005"/>
                      </a:cubicBezTo>
                      <a:lnTo>
                        <a:pt x="312162" y="399005"/>
                      </a:lnTo>
                      <a:lnTo>
                        <a:pt x="312162" y="358788"/>
                      </a:lnTo>
                      <a:lnTo>
                        <a:pt x="270386" y="358788"/>
                      </a:lnTo>
                      <a:cubicBezTo>
                        <a:pt x="264310" y="358788"/>
                        <a:pt x="259752" y="354994"/>
                        <a:pt x="259752" y="348164"/>
                      </a:cubicBezTo>
                      <a:cubicBezTo>
                        <a:pt x="259752" y="342094"/>
                        <a:pt x="264310" y="338300"/>
                        <a:pt x="270386" y="338300"/>
                      </a:cubicBezTo>
                      <a:lnTo>
                        <a:pt x="312162" y="338300"/>
                      </a:lnTo>
                      <a:lnTo>
                        <a:pt x="312162" y="328435"/>
                      </a:lnTo>
                      <a:lnTo>
                        <a:pt x="270386" y="328435"/>
                      </a:lnTo>
                      <a:cubicBezTo>
                        <a:pt x="264310" y="328435"/>
                        <a:pt x="259752" y="324641"/>
                        <a:pt x="259752" y="317812"/>
                      </a:cubicBezTo>
                      <a:cubicBezTo>
                        <a:pt x="259752" y="311741"/>
                        <a:pt x="264310" y="307947"/>
                        <a:pt x="270386" y="307947"/>
                      </a:cubicBezTo>
                      <a:lnTo>
                        <a:pt x="305326" y="307947"/>
                      </a:lnTo>
                      <a:lnTo>
                        <a:pt x="242283" y="209301"/>
                      </a:lnTo>
                      <a:cubicBezTo>
                        <a:pt x="241523" y="207024"/>
                        <a:pt x="240004" y="207024"/>
                        <a:pt x="238485" y="207024"/>
                      </a:cubicBezTo>
                      <a:lnTo>
                        <a:pt x="218736" y="207024"/>
                      </a:lnTo>
                      <a:cubicBezTo>
                        <a:pt x="211900" y="207024"/>
                        <a:pt x="208102" y="202471"/>
                        <a:pt x="208102" y="196401"/>
                      </a:cubicBezTo>
                      <a:cubicBezTo>
                        <a:pt x="208102" y="190330"/>
                        <a:pt x="211900" y="186536"/>
                        <a:pt x="218736" y="186536"/>
                      </a:cubicBezTo>
                      <a:close/>
                      <a:moveTo>
                        <a:pt x="44805" y="172171"/>
                      </a:moveTo>
                      <a:cubicBezTo>
                        <a:pt x="41008" y="182031"/>
                        <a:pt x="37211" y="191891"/>
                        <a:pt x="33414" y="202510"/>
                      </a:cubicBezTo>
                      <a:lnTo>
                        <a:pt x="73663" y="202510"/>
                      </a:lnTo>
                      <a:cubicBezTo>
                        <a:pt x="74422" y="197959"/>
                        <a:pt x="75941" y="193408"/>
                        <a:pt x="77460" y="188858"/>
                      </a:cubicBezTo>
                      <a:cubicBezTo>
                        <a:pt x="77460" y="188099"/>
                        <a:pt x="78219" y="186582"/>
                        <a:pt x="78979" y="185065"/>
                      </a:cubicBezTo>
                      <a:cubicBezTo>
                        <a:pt x="80498" y="180514"/>
                        <a:pt x="82016" y="175963"/>
                        <a:pt x="83535" y="172171"/>
                      </a:cubicBezTo>
                      <a:close/>
                      <a:moveTo>
                        <a:pt x="451103" y="136487"/>
                      </a:moveTo>
                      <a:cubicBezTo>
                        <a:pt x="455664" y="132683"/>
                        <a:pt x="461746" y="133444"/>
                        <a:pt x="465547" y="138009"/>
                      </a:cubicBezTo>
                      <a:cubicBezTo>
                        <a:pt x="470108" y="143335"/>
                        <a:pt x="473909" y="148661"/>
                        <a:pt x="477709" y="154748"/>
                      </a:cubicBezTo>
                      <a:cubicBezTo>
                        <a:pt x="481510" y="159313"/>
                        <a:pt x="479990" y="165400"/>
                        <a:pt x="475429" y="168444"/>
                      </a:cubicBezTo>
                      <a:cubicBezTo>
                        <a:pt x="473909" y="169966"/>
                        <a:pt x="471628" y="169966"/>
                        <a:pt x="469347" y="169966"/>
                      </a:cubicBezTo>
                      <a:cubicBezTo>
                        <a:pt x="466307" y="169966"/>
                        <a:pt x="463266" y="168444"/>
                        <a:pt x="460986" y="166161"/>
                      </a:cubicBezTo>
                      <a:cubicBezTo>
                        <a:pt x="457945" y="160835"/>
                        <a:pt x="454144" y="155509"/>
                        <a:pt x="449583" y="150183"/>
                      </a:cubicBezTo>
                      <a:cubicBezTo>
                        <a:pt x="446542" y="146379"/>
                        <a:pt x="446542" y="139531"/>
                        <a:pt x="451103" y="136487"/>
                      </a:cubicBezTo>
                      <a:close/>
                      <a:moveTo>
                        <a:pt x="185242" y="122835"/>
                      </a:moveTo>
                      <a:cubicBezTo>
                        <a:pt x="189040" y="119037"/>
                        <a:pt x="195876" y="119037"/>
                        <a:pt x="199674" y="122835"/>
                      </a:cubicBezTo>
                      <a:cubicBezTo>
                        <a:pt x="203472" y="126632"/>
                        <a:pt x="203472" y="132709"/>
                        <a:pt x="199674" y="137266"/>
                      </a:cubicBezTo>
                      <a:cubicBezTo>
                        <a:pt x="195117" y="141823"/>
                        <a:pt x="191319" y="146381"/>
                        <a:pt x="186762" y="150938"/>
                      </a:cubicBezTo>
                      <a:cubicBezTo>
                        <a:pt x="185242" y="153976"/>
                        <a:pt x="182204" y="154736"/>
                        <a:pt x="179166" y="154736"/>
                      </a:cubicBezTo>
                      <a:cubicBezTo>
                        <a:pt x="176887" y="154736"/>
                        <a:pt x="174609" y="153976"/>
                        <a:pt x="173090" y="152457"/>
                      </a:cubicBezTo>
                      <a:cubicBezTo>
                        <a:pt x="168532" y="149419"/>
                        <a:pt x="167773" y="142583"/>
                        <a:pt x="171571" y="138026"/>
                      </a:cubicBezTo>
                      <a:cubicBezTo>
                        <a:pt x="176128" y="132709"/>
                        <a:pt x="180685" y="127392"/>
                        <a:pt x="185242" y="122835"/>
                      </a:cubicBezTo>
                      <a:close/>
                      <a:moveTo>
                        <a:pt x="81257" y="111494"/>
                      </a:moveTo>
                      <a:cubicBezTo>
                        <a:pt x="71385" y="123629"/>
                        <a:pt x="62272" y="137282"/>
                        <a:pt x="54677" y="151692"/>
                      </a:cubicBezTo>
                      <a:lnTo>
                        <a:pt x="92648" y="151692"/>
                      </a:lnTo>
                      <a:lnTo>
                        <a:pt x="92648" y="150934"/>
                      </a:lnTo>
                      <a:cubicBezTo>
                        <a:pt x="93408" y="149417"/>
                        <a:pt x="94167" y="147900"/>
                        <a:pt x="94926" y="146383"/>
                      </a:cubicBezTo>
                      <a:cubicBezTo>
                        <a:pt x="97205" y="142591"/>
                        <a:pt x="99483" y="138799"/>
                        <a:pt x="101761" y="135006"/>
                      </a:cubicBezTo>
                      <a:cubicBezTo>
                        <a:pt x="102521" y="133489"/>
                        <a:pt x="103280" y="131972"/>
                        <a:pt x="104039" y="130455"/>
                      </a:cubicBezTo>
                      <a:cubicBezTo>
                        <a:pt x="107077" y="125905"/>
                        <a:pt x="110115" y="121354"/>
                        <a:pt x="113152" y="116803"/>
                      </a:cubicBezTo>
                      <a:cubicBezTo>
                        <a:pt x="113912" y="114528"/>
                        <a:pt x="115431" y="113011"/>
                        <a:pt x="116190" y="111494"/>
                      </a:cubicBezTo>
                      <a:close/>
                      <a:moveTo>
                        <a:pt x="400213" y="85002"/>
                      </a:moveTo>
                      <a:cubicBezTo>
                        <a:pt x="406282" y="88033"/>
                        <a:pt x="412351" y="91822"/>
                        <a:pt x="418420" y="95611"/>
                      </a:cubicBezTo>
                      <a:cubicBezTo>
                        <a:pt x="422972" y="98642"/>
                        <a:pt x="424489" y="104704"/>
                        <a:pt x="421455" y="109251"/>
                      </a:cubicBezTo>
                      <a:cubicBezTo>
                        <a:pt x="419179" y="112282"/>
                        <a:pt x="416144" y="113798"/>
                        <a:pt x="413110" y="113798"/>
                      </a:cubicBezTo>
                      <a:cubicBezTo>
                        <a:pt x="410834" y="113798"/>
                        <a:pt x="409317" y="113798"/>
                        <a:pt x="407800" y="112282"/>
                      </a:cubicBezTo>
                      <a:cubicBezTo>
                        <a:pt x="402489" y="109251"/>
                        <a:pt x="396420" y="106220"/>
                        <a:pt x="391110" y="103189"/>
                      </a:cubicBezTo>
                      <a:cubicBezTo>
                        <a:pt x="385799" y="100915"/>
                        <a:pt x="384282" y="94853"/>
                        <a:pt x="386558" y="89549"/>
                      </a:cubicBezTo>
                      <a:cubicBezTo>
                        <a:pt x="388834" y="84244"/>
                        <a:pt x="394903" y="82729"/>
                        <a:pt x="400213" y="85002"/>
                      </a:cubicBezTo>
                      <a:close/>
                      <a:moveTo>
                        <a:pt x="255897" y="76571"/>
                      </a:moveTo>
                      <a:cubicBezTo>
                        <a:pt x="261215" y="75053"/>
                        <a:pt x="266534" y="77330"/>
                        <a:pt x="268814" y="82644"/>
                      </a:cubicBezTo>
                      <a:cubicBezTo>
                        <a:pt x="271093" y="87958"/>
                        <a:pt x="268054" y="94032"/>
                        <a:pt x="262735" y="95550"/>
                      </a:cubicBezTo>
                      <a:cubicBezTo>
                        <a:pt x="257416" y="97827"/>
                        <a:pt x="251338" y="100864"/>
                        <a:pt x="245259" y="103141"/>
                      </a:cubicBezTo>
                      <a:cubicBezTo>
                        <a:pt x="243739" y="103901"/>
                        <a:pt x="242219" y="104660"/>
                        <a:pt x="240700" y="104660"/>
                      </a:cubicBezTo>
                      <a:cubicBezTo>
                        <a:pt x="237660" y="104660"/>
                        <a:pt x="233861" y="102382"/>
                        <a:pt x="231582" y="99346"/>
                      </a:cubicBezTo>
                      <a:cubicBezTo>
                        <a:pt x="229302" y="94032"/>
                        <a:pt x="231582" y="87958"/>
                        <a:pt x="236141" y="85681"/>
                      </a:cubicBezTo>
                      <a:cubicBezTo>
                        <a:pt x="242979" y="81885"/>
                        <a:pt x="249058" y="79608"/>
                        <a:pt x="255897" y="76571"/>
                      </a:cubicBezTo>
                      <a:close/>
                      <a:moveTo>
                        <a:pt x="318232" y="65184"/>
                      </a:moveTo>
                      <a:lnTo>
                        <a:pt x="318990" y="65184"/>
                      </a:lnTo>
                      <a:cubicBezTo>
                        <a:pt x="325813" y="65184"/>
                        <a:pt x="332636" y="65944"/>
                        <a:pt x="339459" y="66705"/>
                      </a:cubicBezTo>
                      <a:cubicBezTo>
                        <a:pt x="344766" y="67465"/>
                        <a:pt x="349314" y="72028"/>
                        <a:pt x="348556" y="78111"/>
                      </a:cubicBezTo>
                      <a:cubicBezTo>
                        <a:pt x="347798" y="83435"/>
                        <a:pt x="343249" y="87237"/>
                        <a:pt x="337943" y="87237"/>
                      </a:cubicBezTo>
                      <a:cubicBezTo>
                        <a:pt x="337943" y="87237"/>
                        <a:pt x="337184" y="86476"/>
                        <a:pt x="337184" y="86476"/>
                      </a:cubicBezTo>
                      <a:cubicBezTo>
                        <a:pt x="331120" y="85716"/>
                        <a:pt x="325055" y="85716"/>
                        <a:pt x="318990" y="85716"/>
                      </a:cubicBezTo>
                      <a:cubicBezTo>
                        <a:pt x="312925" y="85716"/>
                        <a:pt x="308376" y="81153"/>
                        <a:pt x="308376" y="75830"/>
                      </a:cubicBezTo>
                      <a:cubicBezTo>
                        <a:pt x="308376" y="69746"/>
                        <a:pt x="312925" y="65184"/>
                        <a:pt x="318232" y="65184"/>
                      </a:cubicBezTo>
                      <a:close/>
                      <a:moveTo>
                        <a:pt x="133656" y="60677"/>
                      </a:moveTo>
                      <a:cubicBezTo>
                        <a:pt x="121506" y="69778"/>
                        <a:pt x="109355" y="79638"/>
                        <a:pt x="98723" y="91015"/>
                      </a:cubicBezTo>
                      <a:lnTo>
                        <a:pt x="132138" y="91015"/>
                      </a:lnTo>
                      <a:cubicBezTo>
                        <a:pt x="133656" y="89498"/>
                        <a:pt x="135175" y="87223"/>
                        <a:pt x="136694" y="85706"/>
                      </a:cubicBezTo>
                      <a:cubicBezTo>
                        <a:pt x="138213" y="83431"/>
                        <a:pt x="140491" y="81155"/>
                        <a:pt x="142010" y="79638"/>
                      </a:cubicBezTo>
                      <a:cubicBezTo>
                        <a:pt x="144288" y="77363"/>
                        <a:pt x="146566" y="75088"/>
                        <a:pt x="148085" y="73571"/>
                      </a:cubicBezTo>
                      <a:cubicBezTo>
                        <a:pt x="150364" y="71295"/>
                        <a:pt x="151882" y="69020"/>
                        <a:pt x="154161" y="67503"/>
                      </a:cubicBezTo>
                      <a:cubicBezTo>
                        <a:pt x="156439" y="65228"/>
                        <a:pt x="159477" y="62952"/>
                        <a:pt x="161755" y="60677"/>
                      </a:cubicBezTo>
                      <a:close/>
                      <a:moveTo>
                        <a:pt x="214914" y="25029"/>
                      </a:moveTo>
                      <a:cubicBezTo>
                        <a:pt x="198966" y="28063"/>
                        <a:pt x="183018" y="33372"/>
                        <a:pt x="168589" y="40198"/>
                      </a:cubicBezTo>
                      <a:lnTo>
                        <a:pt x="188334" y="40198"/>
                      </a:lnTo>
                      <a:cubicBezTo>
                        <a:pt x="190612" y="38681"/>
                        <a:pt x="193650" y="37164"/>
                        <a:pt x="196688" y="34889"/>
                      </a:cubicBezTo>
                      <a:cubicBezTo>
                        <a:pt x="198207" y="34131"/>
                        <a:pt x="199725" y="32614"/>
                        <a:pt x="202004" y="31855"/>
                      </a:cubicBezTo>
                      <a:cubicBezTo>
                        <a:pt x="205041" y="30338"/>
                        <a:pt x="208079" y="28063"/>
                        <a:pt x="211877" y="26546"/>
                      </a:cubicBezTo>
                      <a:cubicBezTo>
                        <a:pt x="212636" y="25787"/>
                        <a:pt x="214155" y="25029"/>
                        <a:pt x="214914" y="25029"/>
                      </a:cubicBezTo>
                      <a:close/>
                      <a:moveTo>
                        <a:pt x="318954" y="20478"/>
                      </a:moveTo>
                      <a:cubicBezTo>
                        <a:pt x="310600" y="20478"/>
                        <a:pt x="303006" y="20478"/>
                        <a:pt x="294653" y="21237"/>
                      </a:cubicBezTo>
                      <a:lnTo>
                        <a:pt x="290855" y="21995"/>
                      </a:lnTo>
                      <a:cubicBezTo>
                        <a:pt x="290096" y="21995"/>
                        <a:pt x="290096" y="21995"/>
                        <a:pt x="289337" y="22754"/>
                      </a:cubicBezTo>
                      <a:cubicBezTo>
                        <a:pt x="285540" y="22754"/>
                        <a:pt x="282502" y="23512"/>
                        <a:pt x="278705" y="24271"/>
                      </a:cubicBezTo>
                      <a:cubicBezTo>
                        <a:pt x="278705" y="24271"/>
                        <a:pt x="278705" y="24271"/>
                        <a:pt x="277945" y="24271"/>
                      </a:cubicBezTo>
                      <a:cubicBezTo>
                        <a:pt x="274908" y="25029"/>
                        <a:pt x="271111" y="25787"/>
                        <a:pt x="268073" y="26546"/>
                      </a:cubicBezTo>
                      <a:cubicBezTo>
                        <a:pt x="267314" y="26546"/>
                        <a:pt x="267314" y="26546"/>
                        <a:pt x="266554" y="26546"/>
                      </a:cubicBezTo>
                      <a:cubicBezTo>
                        <a:pt x="263517" y="27304"/>
                        <a:pt x="260479" y="28821"/>
                        <a:pt x="257441" y="29580"/>
                      </a:cubicBezTo>
                      <a:cubicBezTo>
                        <a:pt x="256682" y="29580"/>
                        <a:pt x="255922" y="30338"/>
                        <a:pt x="254404" y="30338"/>
                      </a:cubicBezTo>
                      <a:cubicBezTo>
                        <a:pt x="252125" y="31097"/>
                        <a:pt x="249847" y="31855"/>
                        <a:pt x="246810" y="32614"/>
                      </a:cubicBezTo>
                      <a:cubicBezTo>
                        <a:pt x="245291" y="33372"/>
                        <a:pt x="243012" y="34131"/>
                        <a:pt x="240734" y="35648"/>
                      </a:cubicBezTo>
                      <a:cubicBezTo>
                        <a:pt x="239215" y="35648"/>
                        <a:pt x="238456" y="36406"/>
                        <a:pt x="236937" y="37164"/>
                      </a:cubicBezTo>
                      <a:cubicBezTo>
                        <a:pt x="182259" y="59918"/>
                        <a:pt x="136694" y="105426"/>
                        <a:pt x="109355" y="163069"/>
                      </a:cubicBezTo>
                      <a:cubicBezTo>
                        <a:pt x="109355" y="163828"/>
                        <a:pt x="109355" y="163828"/>
                        <a:pt x="109355" y="164586"/>
                      </a:cubicBezTo>
                      <a:cubicBezTo>
                        <a:pt x="107836" y="167620"/>
                        <a:pt x="106318" y="170654"/>
                        <a:pt x="104799" y="174446"/>
                      </a:cubicBezTo>
                      <a:cubicBezTo>
                        <a:pt x="104039" y="175205"/>
                        <a:pt x="103280" y="176722"/>
                        <a:pt x="103280" y="178239"/>
                      </a:cubicBezTo>
                      <a:cubicBezTo>
                        <a:pt x="101761" y="180514"/>
                        <a:pt x="101002" y="182789"/>
                        <a:pt x="100242" y="185823"/>
                      </a:cubicBezTo>
                      <a:cubicBezTo>
                        <a:pt x="99483" y="187341"/>
                        <a:pt x="98723" y="188858"/>
                        <a:pt x="97964" y="190374"/>
                      </a:cubicBezTo>
                      <a:cubicBezTo>
                        <a:pt x="97205" y="192650"/>
                        <a:pt x="96445" y="194925"/>
                        <a:pt x="95686" y="197201"/>
                      </a:cubicBezTo>
                      <a:cubicBezTo>
                        <a:pt x="95686" y="199476"/>
                        <a:pt x="94926" y="200993"/>
                        <a:pt x="94167" y="203268"/>
                      </a:cubicBezTo>
                      <a:cubicBezTo>
                        <a:pt x="93408" y="204785"/>
                        <a:pt x="92648" y="207061"/>
                        <a:pt x="92648" y="209336"/>
                      </a:cubicBezTo>
                      <a:cubicBezTo>
                        <a:pt x="91889" y="211611"/>
                        <a:pt x="91129" y="213128"/>
                        <a:pt x="90370" y="215404"/>
                      </a:cubicBezTo>
                      <a:cubicBezTo>
                        <a:pt x="90370" y="217679"/>
                        <a:pt x="89611" y="219955"/>
                        <a:pt x="88851" y="221471"/>
                      </a:cubicBezTo>
                      <a:cubicBezTo>
                        <a:pt x="88851" y="223747"/>
                        <a:pt x="88092" y="226022"/>
                        <a:pt x="87332" y="227539"/>
                      </a:cubicBezTo>
                      <a:cubicBezTo>
                        <a:pt x="87332" y="229815"/>
                        <a:pt x="86573" y="232090"/>
                        <a:pt x="86573" y="234365"/>
                      </a:cubicBezTo>
                      <a:cubicBezTo>
                        <a:pt x="85813" y="236641"/>
                        <a:pt x="85813" y="238158"/>
                        <a:pt x="85054" y="240433"/>
                      </a:cubicBezTo>
                      <a:cubicBezTo>
                        <a:pt x="85054" y="242708"/>
                        <a:pt x="84295" y="244984"/>
                        <a:pt x="84295" y="247259"/>
                      </a:cubicBezTo>
                      <a:cubicBezTo>
                        <a:pt x="83535" y="249535"/>
                        <a:pt x="83535" y="251810"/>
                        <a:pt x="83535" y="253327"/>
                      </a:cubicBezTo>
                      <a:cubicBezTo>
                        <a:pt x="82776" y="255602"/>
                        <a:pt x="82776" y="258636"/>
                        <a:pt x="82776" y="260912"/>
                      </a:cubicBezTo>
                      <a:cubicBezTo>
                        <a:pt x="82016" y="262428"/>
                        <a:pt x="82016" y="264704"/>
                        <a:pt x="82016" y="266221"/>
                      </a:cubicBezTo>
                      <a:cubicBezTo>
                        <a:pt x="82016" y="269255"/>
                        <a:pt x="81257" y="272288"/>
                        <a:pt x="81257" y="275322"/>
                      </a:cubicBezTo>
                      <a:cubicBezTo>
                        <a:pt x="81257" y="276839"/>
                        <a:pt x="81257" y="278356"/>
                        <a:pt x="81257" y="279873"/>
                      </a:cubicBezTo>
                      <a:cubicBezTo>
                        <a:pt x="80498" y="284424"/>
                        <a:pt x="80498" y="288975"/>
                        <a:pt x="80498" y="293525"/>
                      </a:cubicBezTo>
                      <a:cubicBezTo>
                        <a:pt x="80498" y="298076"/>
                        <a:pt x="80498" y="302627"/>
                        <a:pt x="81257" y="306419"/>
                      </a:cubicBezTo>
                      <a:cubicBezTo>
                        <a:pt x="81257" y="308695"/>
                        <a:pt x="81257" y="310212"/>
                        <a:pt x="81257" y="311729"/>
                      </a:cubicBezTo>
                      <a:cubicBezTo>
                        <a:pt x="81257" y="314004"/>
                        <a:pt x="81257" y="317038"/>
                        <a:pt x="82016" y="320072"/>
                      </a:cubicBezTo>
                      <a:cubicBezTo>
                        <a:pt x="82016" y="321589"/>
                        <a:pt x="82016" y="323864"/>
                        <a:pt x="82776" y="325381"/>
                      </a:cubicBezTo>
                      <a:cubicBezTo>
                        <a:pt x="82776" y="328415"/>
                        <a:pt x="82776" y="330690"/>
                        <a:pt x="83535" y="332966"/>
                      </a:cubicBezTo>
                      <a:cubicBezTo>
                        <a:pt x="83535" y="335241"/>
                        <a:pt x="83535" y="336758"/>
                        <a:pt x="84295" y="339033"/>
                      </a:cubicBezTo>
                      <a:cubicBezTo>
                        <a:pt x="84295" y="341309"/>
                        <a:pt x="85054" y="343584"/>
                        <a:pt x="85054" y="345859"/>
                      </a:cubicBezTo>
                      <a:cubicBezTo>
                        <a:pt x="85813" y="348135"/>
                        <a:pt x="85813" y="350410"/>
                        <a:pt x="86573" y="351927"/>
                      </a:cubicBezTo>
                      <a:cubicBezTo>
                        <a:pt x="86573" y="354203"/>
                        <a:pt x="87332" y="356478"/>
                        <a:pt x="87332" y="358753"/>
                      </a:cubicBezTo>
                      <a:cubicBezTo>
                        <a:pt x="88092" y="361029"/>
                        <a:pt x="88851" y="362546"/>
                        <a:pt x="88851" y="364821"/>
                      </a:cubicBezTo>
                      <a:cubicBezTo>
                        <a:pt x="89611" y="367096"/>
                        <a:pt x="90370" y="369372"/>
                        <a:pt x="90370" y="370889"/>
                      </a:cubicBezTo>
                      <a:cubicBezTo>
                        <a:pt x="91129" y="373164"/>
                        <a:pt x="91889" y="375439"/>
                        <a:pt x="91889" y="376956"/>
                      </a:cubicBezTo>
                      <a:cubicBezTo>
                        <a:pt x="92648" y="379232"/>
                        <a:pt x="93408" y="381507"/>
                        <a:pt x="94167" y="383783"/>
                      </a:cubicBezTo>
                      <a:cubicBezTo>
                        <a:pt x="94926" y="385300"/>
                        <a:pt x="95686" y="387575"/>
                        <a:pt x="95686" y="389092"/>
                      </a:cubicBezTo>
                      <a:cubicBezTo>
                        <a:pt x="96445" y="391367"/>
                        <a:pt x="97205" y="393643"/>
                        <a:pt x="97964" y="395918"/>
                      </a:cubicBezTo>
                      <a:cubicBezTo>
                        <a:pt x="98723" y="397435"/>
                        <a:pt x="99483" y="398952"/>
                        <a:pt x="100242" y="401227"/>
                      </a:cubicBezTo>
                      <a:cubicBezTo>
                        <a:pt x="101002" y="403503"/>
                        <a:pt x="101761" y="405778"/>
                        <a:pt x="103280" y="408812"/>
                      </a:cubicBezTo>
                      <a:cubicBezTo>
                        <a:pt x="103280" y="409570"/>
                        <a:pt x="104039" y="411087"/>
                        <a:pt x="104799" y="412604"/>
                      </a:cubicBezTo>
                      <a:cubicBezTo>
                        <a:pt x="106318" y="415638"/>
                        <a:pt x="107077" y="418672"/>
                        <a:pt x="108596" y="422464"/>
                      </a:cubicBezTo>
                      <a:cubicBezTo>
                        <a:pt x="109355" y="422464"/>
                        <a:pt x="109355" y="423223"/>
                        <a:pt x="109355" y="423223"/>
                      </a:cubicBezTo>
                      <a:cubicBezTo>
                        <a:pt x="136694" y="481624"/>
                        <a:pt x="182259" y="526374"/>
                        <a:pt x="236937" y="549886"/>
                      </a:cubicBezTo>
                      <a:cubicBezTo>
                        <a:pt x="237697" y="549886"/>
                        <a:pt x="239215" y="550644"/>
                        <a:pt x="240734" y="551403"/>
                      </a:cubicBezTo>
                      <a:cubicBezTo>
                        <a:pt x="243012" y="552161"/>
                        <a:pt x="245291" y="552920"/>
                        <a:pt x="246810" y="553678"/>
                      </a:cubicBezTo>
                      <a:cubicBezTo>
                        <a:pt x="249847" y="554437"/>
                        <a:pt x="252125" y="555195"/>
                        <a:pt x="254404" y="555954"/>
                      </a:cubicBezTo>
                      <a:cubicBezTo>
                        <a:pt x="255922" y="556712"/>
                        <a:pt x="256682" y="556712"/>
                        <a:pt x="257441" y="557471"/>
                      </a:cubicBezTo>
                      <a:cubicBezTo>
                        <a:pt x="260479" y="558229"/>
                        <a:pt x="263517" y="558988"/>
                        <a:pt x="266554" y="559746"/>
                      </a:cubicBezTo>
                      <a:cubicBezTo>
                        <a:pt x="267314" y="559746"/>
                        <a:pt x="267314" y="559746"/>
                        <a:pt x="268073" y="559746"/>
                      </a:cubicBezTo>
                      <a:cubicBezTo>
                        <a:pt x="271111" y="560504"/>
                        <a:pt x="274908" y="561263"/>
                        <a:pt x="277945" y="562021"/>
                      </a:cubicBezTo>
                      <a:cubicBezTo>
                        <a:pt x="278705" y="562021"/>
                        <a:pt x="278705" y="562021"/>
                        <a:pt x="278705" y="562780"/>
                      </a:cubicBezTo>
                      <a:cubicBezTo>
                        <a:pt x="282502" y="562780"/>
                        <a:pt x="285540" y="563538"/>
                        <a:pt x="289337" y="564297"/>
                      </a:cubicBezTo>
                      <a:cubicBezTo>
                        <a:pt x="290096" y="564297"/>
                        <a:pt x="290096" y="564297"/>
                        <a:pt x="290855" y="564297"/>
                      </a:cubicBezTo>
                      <a:lnTo>
                        <a:pt x="294653" y="565055"/>
                      </a:lnTo>
                      <a:cubicBezTo>
                        <a:pt x="303006" y="565814"/>
                        <a:pt x="310600" y="566572"/>
                        <a:pt x="318954" y="566572"/>
                      </a:cubicBezTo>
                      <a:cubicBezTo>
                        <a:pt x="449573" y="566572"/>
                        <a:pt x="556650" y="443701"/>
                        <a:pt x="556650" y="293525"/>
                      </a:cubicBezTo>
                      <a:cubicBezTo>
                        <a:pt x="556650" y="142591"/>
                        <a:pt x="449573" y="20478"/>
                        <a:pt x="318954" y="20478"/>
                      </a:cubicBezTo>
                      <a:close/>
                      <a:moveTo>
                        <a:pt x="258201" y="0"/>
                      </a:moveTo>
                      <a:cubicBezTo>
                        <a:pt x="268073" y="0"/>
                        <a:pt x="277945" y="758"/>
                        <a:pt x="287818" y="2275"/>
                      </a:cubicBezTo>
                      <a:cubicBezTo>
                        <a:pt x="298450" y="758"/>
                        <a:pt x="308322" y="0"/>
                        <a:pt x="318954" y="0"/>
                      </a:cubicBezTo>
                      <a:cubicBezTo>
                        <a:pt x="460964" y="0"/>
                        <a:pt x="577154" y="131214"/>
                        <a:pt x="577154" y="293525"/>
                      </a:cubicBezTo>
                      <a:cubicBezTo>
                        <a:pt x="577154" y="455078"/>
                        <a:pt x="460964" y="586292"/>
                        <a:pt x="318954" y="586292"/>
                      </a:cubicBezTo>
                      <a:cubicBezTo>
                        <a:pt x="308322" y="586292"/>
                        <a:pt x="298450" y="585534"/>
                        <a:pt x="287818" y="584775"/>
                      </a:cubicBezTo>
                      <a:cubicBezTo>
                        <a:pt x="277945" y="585534"/>
                        <a:pt x="268073" y="586292"/>
                        <a:pt x="258201" y="586292"/>
                      </a:cubicBezTo>
                      <a:cubicBezTo>
                        <a:pt x="203522" y="586292"/>
                        <a:pt x="152642" y="567331"/>
                        <a:pt x="110874" y="533958"/>
                      </a:cubicBezTo>
                      <a:cubicBezTo>
                        <a:pt x="110115" y="533200"/>
                        <a:pt x="109355" y="533200"/>
                        <a:pt x="108596" y="532441"/>
                      </a:cubicBezTo>
                      <a:cubicBezTo>
                        <a:pt x="91129" y="518031"/>
                        <a:pt x="75182" y="501344"/>
                        <a:pt x="60753" y="482383"/>
                      </a:cubicBezTo>
                      <a:cubicBezTo>
                        <a:pt x="60753" y="482383"/>
                        <a:pt x="59993" y="481624"/>
                        <a:pt x="59993" y="480866"/>
                      </a:cubicBezTo>
                      <a:cubicBezTo>
                        <a:pt x="46324" y="461904"/>
                        <a:pt x="34173" y="441426"/>
                        <a:pt x="25060" y="419430"/>
                      </a:cubicBezTo>
                      <a:cubicBezTo>
                        <a:pt x="24301" y="418672"/>
                        <a:pt x="24301" y="417913"/>
                        <a:pt x="24301" y="417913"/>
                      </a:cubicBezTo>
                      <a:cubicBezTo>
                        <a:pt x="8353" y="379990"/>
                        <a:pt x="0" y="337516"/>
                        <a:pt x="0" y="293525"/>
                      </a:cubicBezTo>
                      <a:cubicBezTo>
                        <a:pt x="0" y="264704"/>
                        <a:pt x="3037" y="237399"/>
                        <a:pt x="9872" y="211611"/>
                      </a:cubicBezTo>
                      <a:cubicBezTo>
                        <a:pt x="9872" y="210095"/>
                        <a:pt x="10632" y="209336"/>
                        <a:pt x="10632" y="207819"/>
                      </a:cubicBezTo>
                      <a:cubicBezTo>
                        <a:pt x="15188" y="191133"/>
                        <a:pt x="21263" y="174446"/>
                        <a:pt x="28857" y="158519"/>
                      </a:cubicBezTo>
                      <a:cubicBezTo>
                        <a:pt x="28857" y="157760"/>
                        <a:pt x="28857" y="157760"/>
                        <a:pt x="29617" y="157002"/>
                      </a:cubicBezTo>
                      <a:cubicBezTo>
                        <a:pt x="39489" y="134248"/>
                        <a:pt x="52399" y="113769"/>
                        <a:pt x="67588" y="94808"/>
                      </a:cubicBezTo>
                      <a:cubicBezTo>
                        <a:pt x="68347" y="94808"/>
                        <a:pt x="68347" y="94049"/>
                        <a:pt x="69106" y="94049"/>
                      </a:cubicBezTo>
                      <a:cubicBezTo>
                        <a:pt x="85054" y="74329"/>
                        <a:pt x="103280" y="57643"/>
                        <a:pt x="123025" y="43232"/>
                      </a:cubicBezTo>
                      <a:cubicBezTo>
                        <a:pt x="162514" y="15927"/>
                        <a:pt x="208839" y="0"/>
                        <a:pt x="25820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17" name="直接连接符 16"/>
              <p:cNvCxnSpPr/>
              <p:nvPr/>
            </p:nvCxnSpPr>
            <p:spPr>
              <a:xfrm>
                <a:off x="4129800" y="4522562"/>
                <a:ext cx="0" cy="1544625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7996950" y="4522562"/>
                <a:ext cx="0" cy="1544625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iṣliḑê"/>
              <p:cNvSpPr/>
              <p:nvPr/>
            </p:nvSpPr>
            <p:spPr bwMode="auto">
              <a:xfrm>
                <a:off x="7857188" y="1384468"/>
                <a:ext cx="3645000" cy="1755000"/>
              </a:xfrm>
              <a:prstGeom prst="wedgeRectCallout">
                <a:avLst>
                  <a:gd name="adj1" fmla="val -30680"/>
                  <a:gd name="adj2" fmla="val 73697"/>
                </a:avLst>
              </a:prstGeom>
              <a:blipFill dpi="0" rotWithShape="1">
                <a:blip r:embed="rId3" cstate="email"/>
                <a:srcRect/>
                <a:tile tx="-3810000" ty="-2540000" sx="100000" sy="100000" flip="none" algn="ctr"/>
              </a:blipFill>
              <a:ln w="38100" cap="flat" cmpd="sng" algn="ctr">
                <a:solidFill>
                  <a:schemeClr val="bg1"/>
                </a:solidFill>
                <a:prstDash val="solid"/>
                <a:miter lim="800000"/>
              </a:ln>
              <a:effectLst>
                <a:outerShdw sx="102000" sy="102000" algn="ctr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íṣliḋê"/>
              <p:cNvSpPr txBox="1"/>
              <p:nvPr/>
            </p:nvSpPr>
            <p:spPr>
              <a:xfrm>
                <a:off x="669925" y="1619962"/>
                <a:ext cx="4536504" cy="122413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1" name="íSľîḑê"/>
              <p:cNvGrpSpPr/>
              <p:nvPr/>
            </p:nvGrpSpPr>
            <p:grpSpPr>
              <a:xfrm>
                <a:off x="654175" y="4432562"/>
                <a:ext cx="3131075" cy="1643634"/>
                <a:chOff x="669925" y="2506990"/>
                <a:chExt cx="3096344" cy="1643634"/>
              </a:xfrm>
            </p:grpSpPr>
            <p:sp>
              <p:nvSpPr>
                <p:cNvPr id="25" name="íśľíḑè"/>
                <p:cNvSpPr txBox="1"/>
                <p:nvPr/>
              </p:nvSpPr>
              <p:spPr>
                <a:xfrm>
                  <a:off x="669925" y="2922092"/>
                  <a:ext cx="3096344" cy="1228532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900" dirty="0">
                      <a:cs typeface="+mn-ea"/>
                      <a:sym typeface="+mn-lt"/>
                    </a:rPr>
                    <a:t>Copy paste fonts. Choose the only option to retain text.</a:t>
                  </a: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íŝļiḍe"/>
                <p:cNvSpPr txBox="1"/>
                <p:nvPr/>
              </p:nvSpPr>
              <p:spPr>
                <a:xfrm>
                  <a:off x="669925" y="2506990"/>
                  <a:ext cx="3096344" cy="415102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lang="zh-CN" altLang="en-US" sz="1600" b="1" dirty="0">
                      <a:cs typeface="+mn-ea"/>
                      <a:sym typeface="+mn-lt"/>
                    </a:rPr>
                    <a:t>输入标题</a:t>
                  </a:r>
                </a:p>
              </p:txBody>
            </p:sp>
          </p:grpSp>
          <p:grpSp>
            <p:nvGrpSpPr>
              <p:cNvPr id="22" name="iSḷíḍê"/>
              <p:cNvGrpSpPr/>
              <p:nvPr/>
            </p:nvGrpSpPr>
            <p:grpSpPr>
              <a:xfrm>
                <a:off x="8404962" y="4432562"/>
                <a:ext cx="3131075" cy="1643634"/>
                <a:chOff x="669925" y="2506990"/>
                <a:chExt cx="3096344" cy="1643634"/>
              </a:xfrm>
            </p:grpSpPr>
            <p:sp>
              <p:nvSpPr>
                <p:cNvPr id="23" name="ïśliḍè"/>
                <p:cNvSpPr txBox="1"/>
                <p:nvPr/>
              </p:nvSpPr>
              <p:spPr>
                <a:xfrm>
                  <a:off x="669925" y="2922092"/>
                  <a:ext cx="3096344" cy="1228532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900" dirty="0">
                      <a:cs typeface="+mn-ea"/>
                      <a:sym typeface="+mn-lt"/>
                    </a:rPr>
                    <a:t>Copy paste fonts. Choose the only option to retain text.</a:t>
                  </a: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iṥḷîḓè"/>
                <p:cNvSpPr txBox="1"/>
                <p:nvPr/>
              </p:nvSpPr>
              <p:spPr>
                <a:xfrm>
                  <a:off x="669925" y="2506990"/>
                  <a:ext cx="3096344" cy="415102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lang="zh-CN" altLang="en-US" sz="1600" b="1" dirty="0">
                      <a:cs typeface="+mn-ea"/>
                      <a:sym typeface="+mn-lt"/>
                    </a:rPr>
                    <a:t>输入标题</a:t>
                  </a:r>
                </a:p>
              </p:txBody>
            </p:sp>
          </p:grpSp>
        </p:grpSp>
        <p:sp>
          <p:nvSpPr>
            <p:cNvPr id="9" name="išḷidè"/>
            <p:cNvSpPr txBox="1"/>
            <p:nvPr/>
          </p:nvSpPr>
          <p:spPr>
            <a:xfrm>
              <a:off x="654175" y="1619788"/>
              <a:ext cx="453650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rm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Unified fonts make reading more fluent.</a:t>
              </a:r>
            </a:p>
          </p:txBody>
        </p:sp>
        <p:sp>
          <p:nvSpPr>
            <p:cNvPr id="10" name="îś1íḑè"/>
            <p:cNvSpPr txBox="1"/>
            <p:nvPr/>
          </p:nvSpPr>
          <p:spPr>
            <a:xfrm>
              <a:off x="654176" y="1896787"/>
              <a:ext cx="4536503" cy="33515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rm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b="1" dirty="0">
                  <a:cs typeface="+mn-ea"/>
                  <a:sym typeface="+mn-lt"/>
                </a:rPr>
                <a:t>Theme color makes PPT more convenient to change.</a:t>
              </a:r>
            </a:p>
          </p:txBody>
        </p:sp>
        <p:sp>
          <p:nvSpPr>
            <p:cNvPr id="11" name="ïS1iḋe"/>
            <p:cNvSpPr/>
            <p:nvPr/>
          </p:nvSpPr>
          <p:spPr>
            <a:xfrm>
              <a:off x="654175" y="2231943"/>
              <a:ext cx="4536504" cy="612155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Adjust the spacing to adapt to Chinese typesetting, use the reference line in PPT.</a:t>
              </a:r>
              <a:endParaRPr lang="en-US" altLang="zh-CN" sz="1200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99983" y="266670"/>
            <a:ext cx="3853222" cy="400110"/>
            <a:chOff x="361908" y="276195"/>
            <a:chExt cx="3853222" cy="400110"/>
          </a:xfrm>
        </p:grpSpPr>
        <p:sp>
          <p:nvSpPr>
            <p:cNvPr id="2" name="turkey-mexican-symbol_43873"/>
            <p:cNvSpPr>
              <a:spLocks noChangeAspect="1"/>
            </p:cNvSpPr>
            <p:nvPr/>
          </p:nvSpPr>
          <p:spPr bwMode="auto">
            <a:xfrm>
              <a:off x="361908" y="324077"/>
              <a:ext cx="609685" cy="304347"/>
            </a:xfrm>
            <a:custGeom>
              <a:avLst/>
              <a:gdLst>
                <a:gd name="connsiteX0" fmla="*/ 429037 w 607850"/>
                <a:gd name="connsiteY0" fmla="*/ 282473 h 303431"/>
                <a:gd name="connsiteX1" fmla="*/ 598647 w 607850"/>
                <a:gd name="connsiteY1" fmla="*/ 282473 h 303431"/>
                <a:gd name="connsiteX2" fmla="*/ 607850 w 607850"/>
                <a:gd name="connsiteY2" fmla="*/ 291678 h 303431"/>
                <a:gd name="connsiteX3" fmla="*/ 607850 w 607850"/>
                <a:gd name="connsiteY3" fmla="*/ 294308 h 303431"/>
                <a:gd name="connsiteX4" fmla="*/ 598647 w 607850"/>
                <a:gd name="connsiteY4" fmla="*/ 303431 h 303431"/>
                <a:gd name="connsiteX5" fmla="*/ 429777 w 607850"/>
                <a:gd name="connsiteY5" fmla="*/ 303431 h 303431"/>
                <a:gd name="connsiteX6" fmla="*/ 429037 w 607850"/>
                <a:gd name="connsiteY6" fmla="*/ 282473 h 303431"/>
                <a:gd name="connsiteX7" fmla="*/ 9204 w 607850"/>
                <a:gd name="connsiteY7" fmla="*/ 282473 h 303431"/>
                <a:gd name="connsiteX8" fmla="*/ 184341 w 607850"/>
                <a:gd name="connsiteY8" fmla="*/ 282473 h 303431"/>
                <a:gd name="connsiteX9" fmla="*/ 184670 w 607850"/>
                <a:gd name="connsiteY9" fmla="*/ 303431 h 303431"/>
                <a:gd name="connsiteX10" fmla="*/ 9204 w 607850"/>
                <a:gd name="connsiteY10" fmla="*/ 303431 h 303431"/>
                <a:gd name="connsiteX11" fmla="*/ 0 w 607850"/>
                <a:gd name="connsiteY11" fmla="*/ 294308 h 303431"/>
                <a:gd name="connsiteX12" fmla="*/ 0 w 607850"/>
                <a:gd name="connsiteY12" fmla="*/ 291678 h 303431"/>
                <a:gd name="connsiteX13" fmla="*/ 9204 w 607850"/>
                <a:gd name="connsiteY13" fmla="*/ 282473 h 303431"/>
                <a:gd name="connsiteX14" fmla="*/ 592096 w 607850"/>
                <a:gd name="connsiteY14" fmla="*/ 220666 h 303431"/>
                <a:gd name="connsiteX15" fmla="*/ 603030 w 607850"/>
                <a:gd name="connsiteY15" fmla="*/ 227646 h 303431"/>
                <a:gd name="connsiteX16" fmla="*/ 603606 w 607850"/>
                <a:gd name="connsiteY16" fmla="*/ 230191 h 303431"/>
                <a:gd name="connsiteX17" fmla="*/ 596536 w 607850"/>
                <a:gd name="connsiteY17" fmla="*/ 241111 h 303431"/>
                <a:gd name="connsiteX18" fmla="*/ 430147 w 607850"/>
                <a:gd name="connsiteY18" fmla="*/ 277157 h 303431"/>
                <a:gd name="connsiteX19" fmla="*/ 428420 w 607850"/>
                <a:gd name="connsiteY19" fmla="*/ 277239 h 303431"/>
                <a:gd name="connsiteX20" fmla="*/ 424803 w 607850"/>
                <a:gd name="connsiteY20" fmla="*/ 257122 h 303431"/>
                <a:gd name="connsiteX21" fmla="*/ 425625 w 607850"/>
                <a:gd name="connsiteY21" fmla="*/ 256712 h 303431"/>
                <a:gd name="connsiteX22" fmla="*/ 19760 w 607850"/>
                <a:gd name="connsiteY22" fmla="*/ 220596 h 303431"/>
                <a:gd name="connsiteX23" fmla="*/ 186188 w 607850"/>
                <a:gd name="connsiteY23" fmla="*/ 256710 h 303431"/>
                <a:gd name="connsiteX24" fmla="*/ 187421 w 607850"/>
                <a:gd name="connsiteY24" fmla="*/ 257202 h 303431"/>
                <a:gd name="connsiteX25" fmla="*/ 184709 w 607850"/>
                <a:gd name="connsiteY25" fmla="*/ 277229 h 303431"/>
                <a:gd name="connsiteX26" fmla="*/ 181750 w 607850"/>
                <a:gd name="connsiteY26" fmla="*/ 277147 h 303431"/>
                <a:gd name="connsiteX27" fmla="*/ 15322 w 607850"/>
                <a:gd name="connsiteY27" fmla="*/ 241115 h 303431"/>
                <a:gd name="connsiteX28" fmla="*/ 8336 w 607850"/>
                <a:gd name="connsiteY28" fmla="*/ 230199 h 303431"/>
                <a:gd name="connsiteX29" fmla="*/ 8911 w 607850"/>
                <a:gd name="connsiteY29" fmla="*/ 227655 h 303431"/>
                <a:gd name="connsiteX30" fmla="*/ 19760 w 607850"/>
                <a:gd name="connsiteY30" fmla="*/ 220596 h 303431"/>
                <a:gd name="connsiteX31" fmla="*/ 263810 w 607850"/>
                <a:gd name="connsiteY31" fmla="*/ 190315 h 303431"/>
                <a:gd name="connsiteX32" fmla="*/ 264221 w 607850"/>
                <a:gd name="connsiteY32" fmla="*/ 193188 h 303431"/>
                <a:gd name="connsiteX33" fmla="*/ 272441 w 607850"/>
                <a:gd name="connsiteY33" fmla="*/ 261882 h 303431"/>
                <a:gd name="connsiteX34" fmla="*/ 272523 w 607850"/>
                <a:gd name="connsiteY34" fmla="*/ 264755 h 303431"/>
                <a:gd name="connsiteX35" fmla="*/ 272523 w 607850"/>
                <a:gd name="connsiteY35" fmla="*/ 292988 h 303431"/>
                <a:gd name="connsiteX36" fmla="*/ 209642 w 607850"/>
                <a:gd name="connsiteY36" fmla="*/ 292988 h 303431"/>
                <a:gd name="connsiteX37" fmla="*/ 205204 w 607850"/>
                <a:gd name="connsiteY37" fmla="*/ 292988 h 303431"/>
                <a:gd name="connsiteX38" fmla="*/ 205368 w 607850"/>
                <a:gd name="connsiteY38" fmla="*/ 284124 h 303431"/>
                <a:gd name="connsiteX39" fmla="*/ 230849 w 607850"/>
                <a:gd name="connsiteY39" fmla="*/ 211900 h 303431"/>
                <a:gd name="connsiteX40" fmla="*/ 235452 w 607850"/>
                <a:gd name="connsiteY40" fmla="*/ 207304 h 303431"/>
                <a:gd name="connsiteX41" fmla="*/ 244412 w 607850"/>
                <a:gd name="connsiteY41" fmla="*/ 200000 h 303431"/>
                <a:gd name="connsiteX42" fmla="*/ 256659 w 607850"/>
                <a:gd name="connsiteY42" fmla="*/ 193270 h 303431"/>
                <a:gd name="connsiteX43" fmla="*/ 263810 w 607850"/>
                <a:gd name="connsiteY43" fmla="*/ 190315 h 303431"/>
                <a:gd name="connsiteX44" fmla="*/ 344439 w 607850"/>
                <a:gd name="connsiteY44" fmla="*/ 190244 h 303431"/>
                <a:gd name="connsiteX45" fmla="*/ 353069 w 607850"/>
                <a:gd name="connsiteY45" fmla="*/ 193773 h 303431"/>
                <a:gd name="connsiteX46" fmla="*/ 378878 w 607850"/>
                <a:gd name="connsiteY46" fmla="*/ 212155 h 303431"/>
                <a:gd name="connsiteX47" fmla="*/ 408714 w 607850"/>
                <a:gd name="connsiteY47" fmla="*/ 292987 h 303431"/>
                <a:gd name="connsiteX48" fmla="*/ 335397 w 607850"/>
                <a:gd name="connsiteY48" fmla="*/ 292987 h 303431"/>
                <a:gd name="connsiteX49" fmla="*/ 335397 w 607850"/>
                <a:gd name="connsiteY49" fmla="*/ 260572 h 303431"/>
                <a:gd name="connsiteX50" fmla="*/ 344274 w 607850"/>
                <a:gd name="connsiteY50" fmla="*/ 191393 h 303431"/>
                <a:gd name="connsiteX51" fmla="*/ 48881 w 607850"/>
                <a:gd name="connsiteY51" fmla="*/ 152320 h 303431"/>
                <a:gd name="connsiteX52" fmla="*/ 196877 w 607850"/>
                <a:gd name="connsiteY52" fmla="*/ 226837 h 303431"/>
                <a:gd name="connsiteX53" fmla="*/ 189888 w 607850"/>
                <a:gd name="connsiteY53" fmla="*/ 246697 h 303431"/>
                <a:gd name="connsiteX54" fmla="*/ 39508 w 607850"/>
                <a:gd name="connsiteY54" fmla="*/ 170949 h 303431"/>
                <a:gd name="connsiteX55" fmla="*/ 35397 w 607850"/>
                <a:gd name="connsiteY55" fmla="*/ 158639 h 303431"/>
                <a:gd name="connsiteX56" fmla="*/ 36548 w 607850"/>
                <a:gd name="connsiteY56" fmla="*/ 156341 h 303431"/>
                <a:gd name="connsiteX57" fmla="*/ 48881 w 607850"/>
                <a:gd name="connsiteY57" fmla="*/ 152320 h 303431"/>
                <a:gd name="connsiteX58" fmla="*/ 562924 w 607850"/>
                <a:gd name="connsiteY58" fmla="*/ 152320 h 303431"/>
                <a:gd name="connsiteX59" fmla="*/ 575254 w 607850"/>
                <a:gd name="connsiteY59" fmla="*/ 156340 h 303431"/>
                <a:gd name="connsiteX60" fmla="*/ 576405 w 607850"/>
                <a:gd name="connsiteY60" fmla="*/ 158720 h 303431"/>
                <a:gd name="connsiteX61" fmla="*/ 572377 w 607850"/>
                <a:gd name="connsiteY61" fmla="*/ 170947 h 303431"/>
                <a:gd name="connsiteX62" fmla="*/ 421875 w 607850"/>
                <a:gd name="connsiteY62" fmla="*/ 246767 h 303431"/>
                <a:gd name="connsiteX63" fmla="*/ 414148 w 607850"/>
                <a:gd name="connsiteY63" fmla="*/ 227238 h 303431"/>
                <a:gd name="connsiteX64" fmla="*/ 302969 w 607850"/>
                <a:gd name="connsiteY64" fmla="*/ 119538 h 303431"/>
                <a:gd name="connsiteX65" fmla="*/ 314390 w 607850"/>
                <a:gd name="connsiteY65" fmla="*/ 121016 h 303431"/>
                <a:gd name="connsiteX66" fmla="*/ 324742 w 607850"/>
                <a:gd name="connsiteY66" fmla="*/ 124382 h 303431"/>
                <a:gd name="connsiteX67" fmla="*/ 331233 w 607850"/>
                <a:gd name="connsiteY67" fmla="*/ 127748 h 303431"/>
                <a:gd name="connsiteX68" fmla="*/ 326468 w 607850"/>
                <a:gd name="connsiteY68" fmla="*/ 164610 h 303431"/>
                <a:gd name="connsiteX69" fmla="*/ 325153 w 607850"/>
                <a:gd name="connsiteY69" fmla="*/ 174955 h 303431"/>
                <a:gd name="connsiteX70" fmla="*/ 323838 w 607850"/>
                <a:gd name="connsiteY70" fmla="*/ 185381 h 303431"/>
                <a:gd name="connsiteX71" fmla="*/ 323592 w 607850"/>
                <a:gd name="connsiteY71" fmla="*/ 187269 h 303431"/>
                <a:gd name="connsiteX72" fmla="*/ 317265 w 607850"/>
                <a:gd name="connsiteY72" fmla="*/ 236775 h 303431"/>
                <a:gd name="connsiteX73" fmla="*/ 315951 w 607850"/>
                <a:gd name="connsiteY73" fmla="*/ 247283 h 303431"/>
                <a:gd name="connsiteX74" fmla="*/ 315458 w 607850"/>
                <a:gd name="connsiteY74" fmla="*/ 251142 h 303431"/>
                <a:gd name="connsiteX75" fmla="*/ 292287 w 607850"/>
                <a:gd name="connsiteY75" fmla="*/ 251142 h 303431"/>
                <a:gd name="connsiteX76" fmla="*/ 291877 w 607850"/>
                <a:gd name="connsiteY76" fmla="*/ 248187 h 303431"/>
                <a:gd name="connsiteX77" fmla="*/ 290562 w 607850"/>
                <a:gd name="connsiteY77" fmla="*/ 237185 h 303431"/>
                <a:gd name="connsiteX78" fmla="*/ 284646 w 607850"/>
                <a:gd name="connsiteY78" fmla="*/ 188172 h 303431"/>
                <a:gd name="connsiteX79" fmla="*/ 284317 w 607850"/>
                <a:gd name="connsiteY79" fmla="*/ 185381 h 303431"/>
                <a:gd name="connsiteX80" fmla="*/ 283085 w 607850"/>
                <a:gd name="connsiteY80" fmla="*/ 174872 h 303431"/>
                <a:gd name="connsiteX81" fmla="*/ 281852 w 607850"/>
                <a:gd name="connsiteY81" fmla="*/ 164610 h 303431"/>
                <a:gd name="connsiteX82" fmla="*/ 277251 w 607850"/>
                <a:gd name="connsiteY82" fmla="*/ 126599 h 303431"/>
                <a:gd name="connsiteX83" fmla="*/ 283249 w 607850"/>
                <a:gd name="connsiteY83" fmla="*/ 123643 h 303431"/>
                <a:gd name="connsiteX84" fmla="*/ 293438 w 607850"/>
                <a:gd name="connsiteY84" fmla="*/ 120605 h 303431"/>
                <a:gd name="connsiteX85" fmla="*/ 302969 w 607850"/>
                <a:gd name="connsiteY85" fmla="*/ 119538 h 303431"/>
                <a:gd name="connsiteX86" fmla="*/ 520352 w 607850"/>
                <a:gd name="connsiteY86" fmla="*/ 96288 h 303431"/>
                <a:gd name="connsiteX87" fmla="*/ 533258 w 607850"/>
                <a:gd name="connsiteY87" fmla="*/ 97272 h 303431"/>
                <a:gd name="connsiteX88" fmla="*/ 534984 w 607850"/>
                <a:gd name="connsiteY88" fmla="*/ 99242 h 303431"/>
                <a:gd name="connsiteX89" fmla="*/ 533915 w 607850"/>
                <a:gd name="connsiteY89" fmla="*/ 112208 h 303431"/>
                <a:gd name="connsiteX90" fmla="*/ 409460 w 607850"/>
                <a:gd name="connsiteY90" fmla="*/ 218400 h 303431"/>
                <a:gd name="connsiteX91" fmla="*/ 397212 w 607850"/>
                <a:gd name="connsiteY91" fmla="*/ 201331 h 303431"/>
                <a:gd name="connsiteX92" fmla="*/ 91587 w 607850"/>
                <a:gd name="connsiteY92" fmla="*/ 96287 h 303431"/>
                <a:gd name="connsiteX93" fmla="*/ 213389 w 607850"/>
                <a:gd name="connsiteY93" fmla="*/ 200159 h 303431"/>
                <a:gd name="connsiteX94" fmla="*/ 201472 w 607850"/>
                <a:gd name="connsiteY94" fmla="*/ 217553 h 303431"/>
                <a:gd name="connsiteX95" fmla="*/ 77944 w 607850"/>
                <a:gd name="connsiteY95" fmla="*/ 112204 h 303431"/>
                <a:gd name="connsiteX96" fmla="*/ 76957 w 607850"/>
                <a:gd name="connsiteY96" fmla="*/ 99241 h 303431"/>
                <a:gd name="connsiteX97" fmla="*/ 78601 w 607850"/>
                <a:gd name="connsiteY97" fmla="*/ 97271 h 303431"/>
                <a:gd name="connsiteX98" fmla="*/ 91587 w 607850"/>
                <a:gd name="connsiteY98" fmla="*/ 96287 h 303431"/>
                <a:gd name="connsiteX99" fmla="*/ 127795 w 607850"/>
                <a:gd name="connsiteY99" fmla="*/ 53773 h 303431"/>
                <a:gd name="connsiteX100" fmla="*/ 140620 w 607850"/>
                <a:gd name="connsiteY100" fmla="*/ 55578 h 303431"/>
                <a:gd name="connsiteX101" fmla="*/ 235406 w 607850"/>
                <a:gd name="connsiteY101" fmla="*/ 180911 h 303431"/>
                <a:gd name="connsiteX102" fmla="*/ 219046 w 607850"/>
                <a:gd name="connsiteY102" fmla="*/ 194125 h 303431"/>
                <a:gd name="connsiteX103" fmla="*/ 123849 w 607850"/>
                <a:gd name="connsiteY103" fmla="*/ 68218 h 303431"/>
                <a:gd name="connsiteX104" fmla="*/ 125658 w 607850"/>
                <a:gd name="connsiteY104" fmla="*/ 55414 h 303431"/>
                <a:gd name="connsiteX105" fmla="*/ 484087 w 607850"/>
                <a:gd name="connsiteY105" fmla="*/ 53772 h 303431"/>
                <a:gd name="connsiteX106" fmla="*/ 486142 w 607850"/>
                <a:gd name="connsiteY106" fmla="*/ 55413 h 303431"/>
                <a:gd name="connsiteX107" fmla="*/ 487951 w 607850"/>
                <a:gd name="connsiteY107" fmla="*/ 68212 h 303431"/>
                <a:gd name="connsiteX108" fmla="*/ 391675 w 607850"/>
                <a:gd name="connsiteY108" fmla="*/ 195466 h 303431"/>
                <a:gd name="connsiteX109" fmla="*/ 375478 w 607850"/>
                <a:gd name="connsiteY109" fmla="*/ 182175 h 303431"/>
                <a:gd name="connsiteX110" fmla="*/ 471179 w 607850"/>
                <a:gd name="connsiteY110" fmla="*/ 55577 h 303431"/>
                <a:gd name="connsiteX111" fmla="*/ 484087 w 607850"/>
                <a:gd name="connsiteY111" fmla="*/ 53772 h 303431"/>
                <a:gd name="connsiteX112" fmla="*/ 191761 w 607850"/>
                <a:gd name="connsiteY112" fmla="*/ 19188 h 303431"/>
                <a:gd name="connsiteX113" fmla="*/ 203764 w 607850"/>
                <a:gd name="connsiteY113" fmla="*/ 24031 h 303431"/>
                <a:gd name="connsiteX114" fmla="*/ 259260 w 607850"/>
                <a:gd name="connsiteY114" fmla="*/ 152909 h 303431"/>
                <a:gd name="connsiteX115" fmla="*/ 261233 w 607850"/>
                <a:gd name="connsiteY115" fmla="*/ 169081 h 303431"/>
                <a:gd name="connsiteX116" fmla="*/ 246023 w 607850"/>
                <a:gd name="connsiteY116" fmla="*/ 175073 h 303431"/>
                <a:gd name="connsiteX117" fmla="*/ 184526 w 607850"/>
                <a:gd name="connsiteY117" fmla="*/ 32322 h 303431"/>
                <a:gd name="connsiteX118" fmla="*/ 189294 w 607850"/>
                <a:gd name="connsiteY118" fmla="*/ 20255 h 303431"/>
                <a:gd name="connsiteX119" fmla="*/ 420113 w 607850"/>
                <a:gd name="connsiteY119" fmla="*/ 19188 h 303431"/>
                <a:gd name="connsiteX120" fmla="*/ 422497 w 607850"/>
                <a:gd name="connsiteY120" fmla="*/ 20255 h 303431"/>
                <a:gd name="connsiteX121" fmla="*/ 427347 w 607850"/>
                <a:gd name="connsiteY121" fmla="*/ 32319 h 303431"/>
                <a:gd name="connsiteX122" fmla="*/ 365279 w 607850"/>
                <a:gd name="connsiteY122" fmla="*/ 176272 h 303431"/>
                <a:gd name="connsiteX123" fmla="*/ 347111 w 607850"/>
                <a:gd name="connsiteY123" fmla="*/ 169132 h 303431"/>
                <a:gd name="connsiteX124" fmla="*/ 347769 w 607850"/>
                <a:gd name="connsiteY124" fmla="*/ 163961 h 303431"/>
                <a:gd name="connsiteX125" fmla="*/ 408028 w 607850"/>
                <a:gd name="connsiteY125" fmla="*/ 24030 h 303431"/>
                <a:gd name="connsiteX126" fmla="*/ 420113 w 607850"/>
                <a:gd name="connsiteY126" fmla="*/ 19188 h 303431"/>
                <a:gd name="connsiteX127" fmla="*/ 358154 w 607850"/>
                <a:gd name="connsiteY127" fmla="*/ 2114 h 303431"/>
                <a:gd name="connsiteX128" fmla="*/ 360700 w 607850"/>
                <a:gd name="connsiteY128" fmla="*/ 2606 h 303431"/>
                <a:gd name="connsiteX129" fmla="*/ 367930 w 607850"/>
                <a:gd name="connsiteY129" fmla="*/ 13357 h 303431"/>
                <a:gd name="connsiteX130" fmla="*/ 348212 w 607850"/>
                <a:gd name="connsiteY130" fmla="*/ 113892 h 303431"/>
                <a:gd name="connsiteX131" fmla="*/ 328905 w 607850"/>
                <a:gd name="connsiteY131" fmla="*/ 103469 h 303431"/>
                <a:gd name="connsiteX132" fmla="*/ 347391 w 607850"/>
                <a:gd name="connsiteY132" fmla="*/ 9336 h 303431"/>
                <a:gd name="connsiteX133" fmla="*/ 358154 w 607850"/>
                <a:gd name="connsiteY133" fmla="*/ 2114 h 303431"/>
                <a:gd name="connsiteX134" fmla="*/ 247916 w 607850"/>
                <a:gd name="connsiteY134" fmla="*/ 1960 h 303431"/>
                <a:gd name="connsiteX135" fmla="*/ 251202 w 607850"/>
                <a:gd name="connsiteY135" fmla="*/ 2043 h 303431"/>
                <a:gd name="connsiteX136" fmla="*/ 261964 w 607850"/>
                <a:gd name="connsiteY136" fmla="*/ 10740 h 303431"/>
                <a:gd name="connsiteX137" fmla="*/ 279298 w 607850"/>
                <a:gd name="connsiteY137" fmla="*/ 102799 h 303431"/>
                <a:gd name="connsiteX138" fmla="*/ 260403 w 607850"/>
                <a:gd name="connsiteY138" fmla="*/ 112481 h 303431"/>
                <a:gd name="connsiteX139" fmla="*/ 241672 w 607850"/>
                <a:gd name="connsiteY139" fmla="*/ 13694 h 303431"/>
                <a:gd name="connsiteX140" fmla="*/ 247916 w 607850"/>
                <a:gd name="connsiteY140" fmla="*/ 1960 h 303431"/>
                <a:gd name="connsiteX141" fmla="*/ 304001 w 607850"/>
                <a:gd name="connsiteY141" fmla="*/ 0 h 303431"/>
                <a:gd name="connsiteX142" fmla="*/ 314439 w 607850"/>
                <a:gd name="connsiteY142" fmla="*/ 10423 h 303431"/>
                <a:gd name="connsiteX143" fmla="*/ 314439 w 607850"/>
                <a:gd name="connsiteY143" fmla="*/ 99638 h 303431"/>
                <a:gd name="connsiteX144" fmla="*/ 303015 w 607850"/>
                <a:gd name="connsiteY144" fmla="*/ 98653 h 303431"/>
                <a:gd name="connsiteX145" fmla="*/ 293481 w 607850"/>
                <a:gd name="connsiteY145" fmla="*/ 99392 h 303431"/>
                <a:gd name="connsiteX146" fmla="*/ 293481 w 607850"/>
                <a:gd name="connsiteY146" fmla="*/ 10423 h 303431"/>
                <a:gd name="connsiteX147" fmla="*/ 304001 w 607850"/>
                <a:gd name="connsiteY147" fmla="*/ 0 h 30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850" h="303431">
                  <a:moveTo>
                    <a:pt x="429037" y="282473"/>
                  </a:moveTo>
                  <a:lnTo>
                    <a:pt x="598647" y="282473"/>
                  </a:lnTo>
                  <a:cubicBezTo>
                    <a:pt x="603741" y="282473"/>
                    <a:pt x="607850" y="286582"/>
                    <a:pt x="607850" y="291678"/>
                  </a:cubicBezTo>
                  <a:lnTo>
                    <a:pt x="607850" y="294308"/>
                  </a:lnTo>
                  <a:cubicBezTo>
                    <a:pt x="607850" y="299322"/>
                    <a:pt x="603741" y="303431"/>
                    <a:pt x="598647" y="303431"/>
                  </a:cubicBezTo>
                  <a:lnTo>
                    <a:pt x="429777" y="303431"/>
                  </a:lnTo>
                  <a:cubicBezTo>
                    <a:pt x="429859" y="301376"/>
                    <a:pt x="430106" y="293568"/>
                    <a:pt x="429037" y="282473"/>
                  </a:cubicBezTo>
                  <a:close/>
                  <a:moveTo>
                    <a:pt x="9204" y="282473"/>
                  </a:moveTo>
                  <a:lnTo>
                    <a:pt x="184341" y="282473"/>
                  </a:lnTo>
                  <a:cubicBezTo>
                    <a:pt x="183848" y="292829"/>
                    <a:pt x="184341" y="300554"/>
                    <a:pt x="184670" y="303431"/>
                  </a:cubicBezTo>
                  <a:lnTo>
                    <a:pt x="9204" y="303431"/>
                  </a:lnTo>
                  <a:cubicBezTo>
                    <a:pt x="4109" y="303431"/>
                    <a:pt x="0" y="299322"/>
                    <a:pt x="0" y="294308"/>
                  </a:cubicBezTo>
                  <a:lnTo>
                    <a:pt x="0" y="291678"/>
                  </a:lnTo>
                  <a:cubicBezTo>
                    <a:pt x="0" y="286582"/>
                    <a:pt x="4109" y="282473"/>
                    <a:pt x="9204" y="282473"/>
                  </a:cubicBezTo>
                  <a:close/>
                  <a:moveTo>
                    <a:pt x="592096" y="220666"/>
                  </a:moveTo>
                  <a:cubicBezTo>
                    <a:pt x="597029" y="219599"/>
                    <a:pt x="601961" y="222719"/>
                    <a:pt x="603030" y="227646"/>
                  </a:cubicBezTo>
                  <a:lnTo>
                    <a:pt x="603606" y="230191"/>
                  </a:lnTo>
                  <a:cubicBezTo>
                    <a:pt x="604674" y="235117"/>
                    <a:pt x="601468" y="240044"/>
                    <a:pt x="596536" y="241111"/>
                  </a:cubicBezTo>
                  <a:lnTo>
                    <a:pt x="430147" y="277157"/>
                  </a:lnTo>
                  <a:cubicBezTo>
                    <a:pt x="429571" y="277321"/>
                    <a:pt x="428996" y="277239"/>
                    <a:pt x="428420" y="277239"/>
                  </a:cubicBezTo>
                  <a:cubicBezTo>
                    <a:pt x="427681" y="271081"/>
                    <a:pt x="426530" y="264348"/>
                    <a:pt x="424803" y="257122"/>
                  </a:cubicBezTo>
                  <a:cubicBezTo>
                    <a:pt x="425132" y="257040"/>
                    <a:pt x="425296" y="256794"/>
                    <a:pt x="425625" y="256712"/>
                  </a:cubicBezTo>
                  <a:close/>
                  <a:moveTo>
                    <a:pt x="19760" y="220596"/>
                  </a:moveTo>
                  <a:lnTo>
                    <a:pt x="186188" y="256710"/>
                  </a:lnTo>
                  <a:cubicBezTo>
                    <a:pt x="186681" y="256792"/>
                    <a:pt x="187010" y="257120"/>
                    <a:pt x="187421" y="257202"/>
                  </a:cubicBezTo>
                  <a:cubicBezTo>
                    <a:pt x="186024" y="264425"/>
                    <a:pt x="185202" y="271155"/>
                    <a:pt x="184709" y="277229"/>
                  </a:cubicBezTo>
                  <a:cubicBezTo>
                    <a:pt x="183805" y="277311"/>
                    <a:pt x="182736" y="277393"/>
                    <a:pt x="181750" y="277147"/>
                  </a:cubicBezTo>
                  <a:lnTo>
                    <a:pt x="15322" y="241115"/>
                  </a:lnTo>
                  <a:cubicBezTo>
                    <a:pt x="10391" y="240048"/>
                    <a:pt x="7268" y="235124"/>
                    <a:pt x="8336" y="230199"/>
                  </a:cubicBezTo>
                  <a:lnTo>
                    <a:pt x="8911" y="227655"/>
                  </a:lnTo>
                  <a:cubicBezTo>
                    <a:pt x="9980" y="222730"/>
                    <a:pt x="14829" y="219529"/>
                    <a:pt x="19760" y="220596"/>
                  </a:cubicBezTo>
                  <a:close/>
                  <a:moveTo>
                    <a:pt x="263810" y="190315"/>
                  </a:moveTo>
                  <a:lnTo>
                    <a:pt x="264221" y="193188"/>
                  </a:lnTo>
                  <a:lnTo>
                    <a:pt x="272441" y="261882"/>
                  </a:lnTo>
                  <a:cubicBezTo>
                    <a:pt x="272358" y="262703"/>
                    <a:pt x="272358" y="263606"/>
                    <a:pt x="272523" y="264755"/>
                  </a:cubicBezTo>
                  <a:lnTo>
                    <a:pt x="272523" y="292988"/>
                  </a:lnTo>
                  <a:lnTo>
                    <a:pt x="209642" y="292988"/>
                  </a:lnTo>
                  <a:lnTo>
                    <a:pt x="205204" y="292988"/>
                  </a:lnTo>
                  <a:cubicBezTo>
                    <a:pt x="205204" y="290444"/>
                    <a:pt x="205204" y="287407"/>
                    <a:pt x="205368" y="284124"/>
                  </a:cubicBezTo>
                  <a:cubicBezTo>
                    <a:pt x="206190" y="264837"/>
                    <a:pt x="210958" y="234142"/>
                    <a:pt x="230849" y="211900"/>
                  </a:cubicBezTo>
                  <a:cubicBezTo>
                    <a:pt x="232329" y="210259"/>
                    <a:pt x="233890" y="208781"/>
                    <a:pt x="235452" y="207304"/>
                  </a:cubicBezTo>
                  <a:cubicBezTo>
                    <a:pt x="238247" y="204678"/>
                    <a:pt x="241206" y="202216"/>
                    <a:pt x="244412" y="200000"/>
                  </a:cubicBezTo>
                  <a:cubicBezTo>
                    <a:pt x="248193" y="197373"/>
                    <a:pt x="252302" y="195239"/>
                    <a:pt x="256659" y="193270"/>
                  </a:cubicBezTo>
                  <a:cubicBezTo>
                    <a:pt x="258960" y="192203"/>
                    <a:pt x="261344" y="191136"/>
                    <a:pt x="263810" y="190315"/>
                  </a:cubicBezTo>
                  <a:close/>
                  <a:moveTo>
                    <a:pt x="344439" y="190244"/>
                  </a:moveTo>
                  <a:cubicBezTo>
                    <a:pt x="347398" y="191311"/>
                    <a:pt x="350274" y="192460"/>
                    <a:pt x="353069" y="193773"/>
                  </a:cubicBezTo>
                  <a:cubicBezTo>
                    <a:pt x="362850" y="198368"/>
                    <a:pt x="371563" y="204359"/>
                    <a:pt x="378878" y="212155"/>
                  </a:cubicBezTo>
                  <a:cubicBezTo>
                    <a:pt x="403289" y="237923"/>
                    <a:pt x="407892" y="275344"/>
                    <a:pt x="408714" y="292987"/>
                  </a:cubicBezTo>
                  <a:lnTo>
                    <a:pt x="335397" y="292987"/>
                  </a:lnTo>
                  <a:lnTo>
                    <a:pt x="335397" y="260572"/>
                  </a:lnTo>
                  <a:lnTo>
                    <a:pt x="344274" y="191393"/>
                  </a:lnTo>
                  <a:close/>
                  <a:moveTo>
                    <a:pt x="48881" y="152320"/>
                  </a:moveTo>
                  <a:lnTo>
                    <a:pt x="196877" y="226837"/>
                  </a:lnTo>
                  <a:cubicBezTo>
                    <a:pt x="193917" y="233484"/>
                    <a:pt x="191615" y="240132"/>
                    <a:pt x="189888" y="246697"/>
                  </a:cubicBezTo>
                  <a:lnTo>
                    <a:pt x="39508" y="170949"/>
                  </a:lnTo>
                  <a:cubicBezTo>
                    <a:pt x="34904" y="168733"/>
                    <a:pt x="33095" y="163153"/>
                    <a:pt x="35397" y="158639"/>
                  </a:cubicBezTo>
                  <a:lnTo>
                    <a:pt x="36548" y="156341"/>
                  </a:lnTo>
                  <a:cubicBezTo>
                    <a:pt x="38850" y="151828"/>
                    <a:pt x="44359" y="150022"/>
                    <a:pt x="48881" y="152320"/>
                  </a:cubicBezTo>
                  <a:close/>
                  <a:moveTo>
                    <a:pt x="562924" y="152320"/>
                  </a:moveTo>
                  <a:cubicBezTo>
                    <a:pt x="567445" y="150022"/>
                    <a:pt x="572952" y="151827"/>
                    <a:pt x="575254" y="156340"/>
                  </a:cubicBezTo>
                  <a:lnTo>
                    <a:pt x="576405" y="158720"/>
                  </a:lnTo>
                  <a:cubicBezTo>
                    <a:pt x="578706" y="163151"/>
                    <a:pt x="576898" y="168731"/>
                    <a:pt x="572377" y="170947"/>
                  </a:cubicBezTo>
                  <a:lnTo>
                    <a:pt x="421875" y="246767"/>
                  </a:lnTo>
                  <a:cubicBezTo>
                    <a:pt x="419902" y="240367"/>
                    <a:pt x="417354" y="233720"/>
                    <a:pt x="414148" y="227238"/>
                  </a:cubicBezTo>
                  <a:close/>
                  <a:moveTo>
                    <a:pt x="302969" y="119538"/>
                  </a:moveTo>
                  <a:cubicBezTo>
                    <a:pt x="307077" y="119538"/>
                    <a:pt x="310856" y="120113"/>
                    <a:pt x="314390" y="121016"/>
                  </a:cubicBezTo>
                  <a:cubicBezTo>
                    <a:pt x="318251" y="121919"/>
                    <a:pt x="321784" y="123068"/>
                    <a:pt x="324742" y="124382"/>
                  </a:cubicBezTo>
                  <a:cubicBezTo>
                    <a:pt x="327289" y="125531"/>
                    <a:pt x="329508" y="126681"/>
                    <a:pt x="331233" y="127748"/>
                  </a:cubicBezTo>
                  <a:lnTo>
                    <a:pt x="326468" y="164610"/>
                  </a:lnTo>
                  <a:lnTo>
                    <a:pt x="325153" y="174955"/>
                  </a:lnTo>
                  <a:lnTo>
                    <a:pt x="323838" y="185381"/>
                  </a:lnTo>
                  <a:lnTo>
                    <a:pt x="323592" y="187269"/>
                  </a:lnTo>
                  <a:lnTo>
                    <a:pt x="317265" y="236775"/>
                  </a:lnTo>
                  <a:lnTo>
                    <a:pt x="315951" y="247283"/>
                  </a:lnTo>
                  <a:lnTo>
                    <a:pt x="315458" y="251142"/>
                  </a:lnTo>
                  <a:lnTo>
                    <a:pt x="292287" y="251142"/>
                  </a:lnTo>
                  <a:lnTo>
                    <a:pt x="291877" y="248187"/>
                  </a:lnTo>
                  <a:lnTo>
                    <a:pt x="290562" y="237185"/>
                  </a:lnTo>
                  <a:lnTo>
                    <a:pt x="284646" y="188172"/>
                  </a:lnTo>
                  <a:lnTo>
                    <a:pt x="284317" y="185381"/>
                  </a:lnTo>
                  <a:lnTo>
                    <a:pt x="283085" y="174872"/>
                  </a:lnTo>
                  <a:lnTo>
                    <a:pt x="281852" y="164610"/>
                  </a:lnTo>
                  <a:lnTo>
                    <a:pt x="277251" y="126599"/>
                  </a:lnTo>
                  <a:cubicBezTo>
                    <a:pt x="279223" y="125531"/>
                    <a:pt x="281195" y="124546"/>
                    <a:pt x="283249" y="123643"/>
                  </a:cubicBezTo>
                  <a:cubicBezTo>
                    <a:pt x="286618" y="122247"/>
                    <a:pt x="289987" y="121262"/>
                    <a:pt x="293438" y="120605"/>
                  </a:cubicBezTo>
                  <a:cubicBezTo>
                    <a:pt x="296560" y="119949"/>
                    <a:pt x="299764" y="119538"/>
                    <a:pt x="302969" y="119538"/>
                  </a:cubicBezTo>
                  <a:close/>
                  <a:moveTo>
                    <a:pt x="520352" y="96288"/>
                  </a:moveTo>
                  <a:cubicBezTo>
                    <a:pt x="524216" y="93005"/>
                    <a:pt x="529970" y="93415"/>
                    <a:pt x="533258" y="97272"/>
                  </a:cubicBezTo>
                  <a:lnTo>
                    <a:pt x="534984" y="99242"/>
                  </a:lnTo>
                  <a:cubicBezTo>
                    <a:pt x="538272" y="103099"/>
                    <a:pt x="537779" y="108926"/>
                    <a:pt x="533915" y="112208"/>
                  </a:cubicBezTo>
                  <a:lnTo>
                    <a:pt x="409460" y="218400"/>
                  </a:lnTo>
                  <a:cubicBezTo>
                    <a:pt x="405926" y="212491"/>
                    <a:pt x="401898" y="206829"/>
                    <a:pt x="397212" y="201331"/>
                  </a:cubicBezTo>
                  <a:close/>
                  <a:moveTo>
                    <a:pt x="91587" y="96287"/>
                  </a:moveTo>
                  <a:lnTo>
                    <a:pt x="213389" y="200159"/>
                  </a:lnTo>
                  <a:cubicBezTo>
                    <a:pt x="208704" y="205738"/>
                    <a:pt x="204759" y="211564"/>
                    <a:pt x="201472" y="217553"/>
                  </a:cubicBezTo>
                  <a:lnTo>
                    <a:pt x="77944" y="112204"/>
                  </a:lnTo>
                  <a:cubicBezTo>
                    <a:pt x="74081" y="108922"/>
                    <a:pt x="73670" y="103097"/>
                    <a:pt x="76957" y="99241"/>
                  </a:cubicBezTo>
                  <a:lnTo>
                    <a:pt x="78601" y="97271"/>
                  </a:lnTo>
                  <a:cubicBezTo>
                    <a:pt x="81889" y="93415"/>
                    <a:pt x="87724" y="93005"/>
                    <a:pt x="91587" y="96287"/>
                  </a:cubicBezTo>
                  <a:close/>
                  <a:moveTo>
                    <a:pt x="127795" y="53773"/>
                  </a:moveTo>
                  <a:cubicBezTo>
                    <a:pt x="131824" y="50736"/>
                    <a:pt x="137578" y="51557"/>
                    <a:pt x="140620" y="55578"/>
                  </a:cubicBezTo>
                  <a:lnTo>
                    <a:pt x="235406" y="180911"/>
                  </a:lnTo>
                  <a:cubicBezTo>
                    <a:pt x="229487" y="184686"/>
                    <a:pt x="224061" y="189118"/>
                    <a:pt x="219046" y="194125"/>
                  </a:cubicBezTo>
                  <a:lnTo>
                    <a:pt x="123849" y="68218"/>
                  </a:lnTo>
                  <a:cubicBezTo>
                    <a:pt x="120808" y="64197"/>
                    <a:pt x="121630" y="58451"/>
                    <a:pt x="125658" y="55414"/>
                  </a:cubicBezTo>
                  <a:close/>
                  <a:moveTo>
                    <a:pt x="484087" y="53772"/>
                  </a:moveTo>
                  <a:lnTo>
                    <a:pt x="486142" y="55413"/>
                  </a:lnTo>
                  <a:cubicBezTo>
                    <a:pt x="490171" y="58448"/>
                    <a:pt x="490993" y="64192"/>
                    <a:pt x="487951" y="68212"/>
                  </a:cubicBezTo>
                  <a:lnTo>
                    <a:pt x="391675" y="195466"/>
                  </a:lnTo>
                  <a:cubicBezTo>
                    <a:pt x="386660" y="190461"/>
                    <a:pt x="381316" y="186031"/>
                    <a:pt x="375478" y="182175"/>
                  </a:cubicBezTo>
                  <a:lnTo>
                    <a:pt x="471179" y="55577"/>
                  </a:lnTo>
                  <a:cubicBezTo>
                    <a:pt x="474221" y="51556"/>
                    <a:pt x="479976" y="50736"/>
                    <a:pt x="484087" y="53772"/>
                  </a:cubicBezTo>
                  <a:close/>
                  <a:moveTo>
                    <a:pt x="191761" y="19188"/>
                  </a:moveTo>
                  <a:cubicBezTo>
                    <a:pt x="196365" y="17218"/>
                    <a:pt x="201791" y="19352"/>
                    <a:pt x="203764" y="24031"/>
                  </a:cubicBezTo>
                  <a:lnTo>
                    <a:pt x="259260" y="152909"/>
                  </a:lnTo>
                  <a:lnTo>
                    <a:pt x="261233" y="169081"/>
                  </a:lnTo>
                  <a:cubicBezTo>
                    <a:pt x="255889" y="170722"/>
                    <a:pt x="250791" y="172693"/>
                    <a:pt x="246023" y="175073"/>
                  </a:cubicBezTo>
                  <a:lnTo>
                    <a:pt x="184526" y="32322"/>
                  </a:lnTo>
                  <a:cubicBezTo>
                    <a:pt x="182553" y="27643"/>
                    <a:pt x="184690" y="22225"/>
                    <a:pt x="189294" y="20255"/>
                  </a:cubicBezTo>
                  <a:close/>
                  <a:moveTo>
                    <a:pt x="420113" y="19188"/>
                  </a:moveTo>
                  <a:lnTo>
                    <a:pt x="422497" y="20255"/>
                  </a:lnTo>
                  <a:cubicBezTo>
                    <a:pt x="427183" y="22224"/>
                    <a:pt x="429320" y="27641"/>
                    <a:pt x="427347" y="32319"/>
                  </a:cubicBezTo>
                  <a:lnTo>
                    <a:pt x="365279" y="176272"/>
                  </a:lnTo>
                  <a:cubicBezTo>
                    <a:pt x="359525" y="173400"/>
                    <a:pt x="353441" y="171102"/>
                    <a:pt x="347111" y="169132"/>
                  </a:cubicBezTo>
                  <a:lnTo>
                    <a:pt x="347769" y="163961"/>
                  </a:lnTo>
                  <a:lnTo>
                    <a:pt x="408028" y="24030"/>
                  </a:lnTo>
                  <a:cubicBezTo>
                    <a:pt x="410083" y="19352"/>
                    <a:pt x="415427" y="17218"/>
                    <a:pt x="420113" y="19188"/>
                  </a:cubicBezTo>
                  <a:close/>
                  <a:moveTo>
                    <a:pt x="358154" y="2114"/>
                  </a:moveTo>
                  <a:lnTo>
                    <a:pt x="360700" y="2606"/>
                  </a:lnTo>
                  <a:cubicBezTo>
                    <a:pt x="365712" y="3591"/>
                    <a:pt x="368916" y="8433"/>
                    <a:pt x="367930" y="13357"/>
                  </a:cubicBezTo>
                  <a:lnTo>
                    <a:pt x="348212" y="113892"/>
                  </a:lnTo>
                  <a:cubicBezTo>
                    <a:pt x="345748" y="112004"/>
                    <a:pt x="338846" y="107162"/>
                    <a:pt x="328905" y="103469"/>
                  </a:cubicBezTo>
                  <a:lnTo>
                    <a:pt x="347391" y="9336"/>
                  </a:lnTo>
                  <a:cubicBezTo>
                    <a:pt x="348377" y="4412"/>
                    <a:pt x="353224" y="1129"/>
                    <a:pt x="358154" y="2114"/>
                  </a:cubicBezTo>
                  <a:close/>
                  <a:moveTo>
                    <a:pt x="247916" y="1960"/>
                  </a:moveTo>
                  <a:lnTo>
                    <a:pt x="251202" y="2043"/>
                  </a:lnTo>
                  <a:cubicBezTo>
                    <a:pt x="256213" y="1058"/>
                    <a:pt x="261060" y="5817"/>
                    <a:pt x="261964" y="10740"/>
                  </a:cubicBezTo>
                  <a:lnTo>
                    <a:pt x="279298" y="102799"/>
                  </a:lnTo>
                  <a:cubicBezTo>
                    <a:pt x="272890" y="105096"/>
                    <a:pt x="266564" y="108296"/>
                    <a:pt x="260403" y="112481"/>
                  </a:cubicBezTo>
                  <a:lnTo>
                    <a:pt x="241672" y="13694"/>
                  </a:lnTo>
                  <a:cubicBezTo>
                    <a:pt x="240769" y="8771"/>
                    <a:pt x="242987" y="2945"/>
                    <a:pt x="247916" y="1960"/>
                  </a:cubicBezTo>
                  <a:close/>
                  <a:moveTo>
                    <a:pt x="304001" y="0"/>
                  </a:moveTo>
                  <a:cubicBezTo>
                    <a:pt x="309755" y="0"/>
                    <a:pt x="314439" y="4678"/>
                    <a:pt x="314439" y="10423"/>
                  </a:cubicBezTo>
                  <a:lnTo>
                    <a:pt x="314439" y="99638"/>
                  </a:lnTo>
                  <a:cubicBezTo>
                    <a:pt x="310823" y="99063"/>
                    <a:pt x="307042" y="98653"/>
                    <a:pt x="303015" y="98653"/>
                  </a:cubicBezTo>
                  <a:cubicBezTo>
                    <a:pt x="299810" y="98653"/>
                    <a:pt x="296604" y="98981"/>
                    <a:pt x="293481" y="99392"/>
                  </a:cubicBezTo>
                  <a:lnTo>
                    <a:pt x="293481" y="10423"/>
                  </a:lnTo>
                  <a:cubicBezTo>
                    <a:pt x="293481" y="4678"/>
                    <a:pt x="298166" y="0"/>
                    <a:pt x="304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96010" y="276195"/>
              <a:ext cx="3119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600" dirty="0">
                  <a:solidFill>
                    <a:schemeClr val="tx2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5" name="eb7943e2-d9ed-462e-b421-e593c917647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493204"/>
            <a:ext cx="12191999" cy="4947566"/>
            <a:chOff x="0" y="1096964"/>
            <a:chExt cx="12191999" cy="4947566"/>
          </a:xfrm>
        </p:grpSpPr>
        <p:grpSp>
          <p:nvGrpSpPr>
            <p:cNvPr id="7" name="iš1îďê"/>
            <p:cNvGrpSpPr/>
            <p:nvPr/>
          </p:nvGrpSpPr>
          <p:grpSpPr>
            <a:xfrm>
              <a:off x="650427" y="3607325"/>
              <a:ext cx="3343516" cy="1915532"/>
              <a:chOff x="650427" y="3607325"/>
              <a:chExt cx="3343516" cy="1915532"/>
            </a:xfrm>
          </p:grpSpPr>
          <p:sp>
            <p:nvSpPr>
              <p:cNvPr id="21" name="îŝḷíḑé"/>
              <p:cNvSpPr/>
              <p:nvPr/>
            </p:nvSpPr>
            <p:spPr bwMode="auto">
              <a:xfrm>
                <a:off x="786000" y="3607325"/>
                <a:ext cx="461080" cy="365375"/>
              </a:xfrm>
              <a:custGeom>
                <a:avLst/>
                <a:gdLst>
                  <a:gd name="connsiteX0" fmla="*/ 511657 w 606157"/>
                  <a:gd name="connsiteY0" fmla="*/ 343654 h 480339"/>
                  <a:gd name="connsiteX1" fmla="*/ 521432 w 606157"/>
                  <a:gd name="connsiteY1" fmla="*/ 353421 h 480339"/>
                  <a:gd name="connsiteX2" fmla="*/ 521432 w 606157"/>
                  <a:gd name="connsiteY2" fmla="*/ 376178 h 480339"/>
                  <a:gd name="connsiteX3" fmla="*/ 544305 w 606157"/>
                  <a:gd name="connsiteY3" fmla="*/ 376178 h 480339"/>
                  <a:gd name="connsiteX4" fmla="*/ 554080 w 606157"/>
                  <a:gd name="connsiteY4" fmla="*/ 385945 h 480339"/>
                  <a:gd name="connsiteX5" fmla="*/ 544305 w 606157"/>
                  <a:gd name="connsiteY5" fmla="*/ 395712 h 480339"/>
                  <a:gd name="connsiteX6" fmla="*/ 521432 w 606157"/>
                  <a:gd name="connsiteY6" fmla="*/ 395712 h 480339"/>
                  <a:gd name="connsiteX7" fmla="*/ 521432 w 606157"/>
                  <a:gd name="connsiteY7" fmla="*/ 418566 h 480339"/>
                  <a:gd name="connsiteX8" fmla="*/ 511657 w 606157"/>
                  <a:gd name="connsiteY8" fmla="*/ 428333 h 480339"/>
                  <a:gd name="connsiteX9" fmla="*/ 501882 w 606157"/>
                  <a:gd name="connsiteY9" fmla="*/ 418566 h 480339"/>
                  <a:gd name="connsiteX10" fmla="*/ 501882 w 606157"/>
                  <a:gd name="connsiteY10" fmla="*/ 395712 h 480339"/>
                  <a:gd name="connsiteX11" fmla="*/ 479106 w 606157"/>
                  <a:gd name="connsiteY11" fmla="*/ 395712 h 480339"/>
                  <a:gd name="connsiteX12" fmla="*/ 469331 w 606157"/>
                  <a:gd name="connsiteY12" fmla="*/ 385945 h 480339"/>
                  <a:gd name="connsiteX13" fmla="*/ 479106 w 606157"/>
                  <a:gd name="connsiteY13" fmla="*/ 376178 h 480339"/>
                  <a:gd name="connsiteX14" fmla="*/ 501882 w 606157"/>
                  <a:gd name="connsiteY14" fmla="*/ 376178 h 480339"/>
                  <a:gd name="connsiteX15" fmla="*/ 501882 w 606157"/>
                  <a:gd name="connsiteY15" fmla="*/ 353421 h 480339"/>
                  <a:gd name="connsiteX16" fmla="*/ 511657 w 606157"/>
                  <a:gd name="connsiteY16" fmla="*/ 343654 h 480339"/>
                  <a:gd name="connsiteX17" fmla="*/ 511621 w 606157"/>
                  <a:gd name="connsiteY17" fmla="*/ 311170 h 480339"/>
                  <a:gd name="connsiteX18" fmla="*/ 436735 w 606157"/>
                  <a:gd name="connsiteY18" fmla="*/ 385944 h 480339"/>
                  <a:gd name="connsiteX19" fmla="*/ 511621 w 606157"/>
                  <a:gd name="connsiteY19" fmla="*/ 460816 h 480339"/>
                  <a:gd name="connsiteX20" fmla="*/ 586605 w 606157"/>
                  <a:gd name="connsiteY20" fmla="*/ 385944 h 480339"/>
                  <a:gd name="connsiteX21" fmla="*/ 511621 w 606157"/>
                  <a:gd name="connsiteY21" fmla="*/ 311170 h 480339"/>
                  <a:gd name="connsiteX22" fmla="*/ 511621 w 606157"/>
                  <a:gd name="connsiteY22" fmla="*/ 291647 h 480339"/>
                  <a:gd name="connsiteX23" fmla="*/ 606157 w 606157"/>
                  <a:gd name="connsiteY23" fmla="*/ 385944 h 480339"/>
                  <a:gd name="connsiteX24" fmla="*/ 511621 w 606157"/>
                  <a:gd name="connsiteY24" fmla="*/ 480339 h 480339"/>
                  <a:gd name="connsiteX25" fmla="*/ 417183 w 606157"/>
                  <a:gd name="connsiteY25" fmla="*/ 385944 h 480339"/>
                  <a:gd name="connsiteX26" fmla="*/ 511621 w 606157"/>
                  <a:gd name="connsiteY26" fmla="*/ 291647 h 480339"/>
                  <a:gd name="connsiteX27" fmla="*/ 368279 w 606157"/>
                  <a:gd name="connsiteY27" fmla="*/ 200476 h 480339"/>
                  <a:gd name="connsiteX28" fmla="*/ 489505 w 606157"/>
                  <a:gd name="connsiteY28" fmla="*/ 259991 h 480339"/>
                  <a:gd name="connsiteX29" fmla="*/ 487746 w 606157"/>
                  <a:gd name="connsiteY29" fmla="*/ 273650 h 480339"/>
                  <a:gd name="connsiteX30" fmla="*/ 481782 w 606157"/>
                  <a:gd name="connsiteY30" fmla="*/ 275699 h 480339"/>
                  <a:gd name="connsiteX31" fmla="*/ 474059 w 606157"/>
                  <a:gd name="connsiteY31" fmla="*/ 271894 h 480339"/>
                  <a:gd name="connsiteX32" fmla="*/ 368279 w 606157"/>
                  <a:gd name="connsiteY32" fmla="*/ 219989 h 480339"/>
                  <a:gd name="connsiteX33" fmla="*/ 293588 w 606157"/>
                  <a:gd name="connsiteY33" fmla="*/ 242819 h 480339"/>
                  <a:gd name="connsiteX34" fmla="*/ 279999 w 606157"/>
                  <a:gd name="connsiteY34" fmla="*/ 240185 h 480339"/>
                  <a:gd name="connsiteX35" fmla="*/ 282639 w 606157"/>
                  <a:gd name="connsiteY35" fmla="*/ 226623 h 480339"/>
                  <a:gd name="connsiteX36" fmla="*/ 368279 w 606157"/>
                  <a:gd name="connsiteY36" fmla="*/ 200476 h 480339"/>
                  <a:gd name="connsiteX37" fmla="*/ 153211 w 606157"/>
                  <a:gd name="connsiteY37" fmla="*/ 200476 h 480339"/>
                  <a:gd name="connsiteX38" fmla="*/ 306325 w 606157"/>
                  <a:gd name="connsiteY38" fmla="*/ 353439 h 480339"/>
                  <a:gd name="connsiteX39" fmla="*/ 296547 w 606157"/>
                  <a:gd name="connsiteY39" fmla="*/ 363200 h 480339"/>
                  <a:gd name="connsiteX40" fmla="*/ 286770 w 606157"/>
                  <a:gd name="connsiteY40" fmla="*/ 353439 h 480339"/>
                  <a:gd name="connsiteX41" fmla="*/ 153211 w 606157"/>
                  <a:gd name="connsiteY41" fmla="*/ 219999 h 480339"/>
                  <a:gd name="connsiteX42" fmla="*/ 19554 w 606157"/>
                  <a:gd name="connsiteY42" fmla="*/ 353439 h 480339"/>
                  <a:gd name="connsiteX43" fmla="*/ 9777 w 606157"/>
                  <a:gd name="connsiteY43" fmla="*/ 363200 h 480339"/>
                  <a:gd name="connsiteX44" fmla="*/ 0 w 606157"/>
                  <a:gd name="connsiteY44" fmla="*/ 353439 h 480339"/>
                  <a:gd name="connsiteX45" fmla="*/ 153211 w 606157"/>
                  <a:gd name="connsiteY45" fmla="*/ 200476 h 480339"/>
                  <a:gd name="connsiteX46" fmla="*/ 368295 w 606157"/>
                  <a:gd name="connsiteY46" fmla="*/ 19531 h 480339"/>
                  <a:gd name="connsiteX47" fmla="*/ 306326 w 606157"/>
                  <a:gd name="connsiteY47" fmla="*/ 81348 h 480339"/>
                  <a:gd name="connsiteX48" fmla="*/ 368295 w 606157"/>
                  <a:gd name="connsiteY48" fmla="*/ 143262 h 480339"/>
                  <a:gd name="connsiteX49" fmla="*/ 430165 w 606157"/>
                  <a:gd name="connsiteY49" fmla="*/ 81348 h 480339"/>
                  <a:gd name="connsiteX50" fmla="*/ 368295 w 606157"/>
                  <a:gd name="connsiteY50" fmla="*/ 19531 h 480339"/>
                  <a:gd name="connsiteX51" fmla="*/ 153211 w 606157"/>
                  <a:gd name="connsiteY51" fmla="*/ 19531 h 480339"/>
                  <a:gd name="connsiteX52" fmla="*/ 91242 w 606157"/>
                  <a:gd name="connsiteY52" fmla="*/ 81348 h 480339"/>
                  <a:gd name="connsiteX53" fmla="*/ 153211 w 606157"/>
                  <a:gd name="connsiteY53" fmla="*/ 143262 h 480339"/>
                  <a:gd name="connsiteX54" fmla="*/ 215081 w 606157"/>
                  <a:gd name="connsiteY54" fmla="*/ 81348 h 480339"/>
                  <a:gd name="connsiteX55" fmla="*/ 153211 w 606157"/>
                  <a:gd name="connsiteY55" fmla="*/ 19531 h 480339"/>
                  <a:gd name="connsiteX56" fmla="*/ 368295 w 606157"/>
                  <a:gd name="connsiteY56" fmla="*/ 0 h 480339"/>
                  <a:gd name="connsiteX57" fmla="*/ 449714 w 606157"/>
                  <a:gd name="connsiteY57" fmla="*/ 81348 h 480339"/>
                  <a:gd name="connsiteX58" fmla="*/ 368295 w 606157"/>
                  <a:gd name="connsiteY58" fmla="*/ 162794 h 480339"/>
                  <a:gd name="connsiteX59" fmla="*/ 286778 w 606157"/>
                  <a:gd name="connsiteY59" fmla="*/ 81348 h 480339"/>
                  <a:gd name="connsiteX60" fmla="*/ 368295 w 606157"/>
                  <a:gd name="connsiteY60" fmla="*/ 0 h 480339"/>
                  <a:gd name="connsiteX61" fmla="*/ 153211 w 606157"/>
                  <a:gd name="connsiteY61" fmla="*/ 0 h 480339"/>
                  <a:gd name="connsiteX62" fmla="*/ 234630 w 606157"/>
                  <a:gd name="connsiteY62" fmla="*/ 81348 h 480339"/>
                  <a:gd name="connsiteX63" fmla="*/ 153211 w 606157"/>
                  <a:gd name="connsiteY63" fmla="*/ 162794 h 480339"/>
                  <a:gd name="connsiteX64" fmla="*/ 71694 w 606157"/>
                  <a:gd name="connsiteY64" fmla="*/ 81348 h 480339"/>
                  <a:gd name="connsiteX65" fmla="*/ 153211 w 606157"/>
                  <a:gd name="connsiteY65" fmla="*/ 0 h 48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606157" h="480339">
                    <a:moveTo>
                      <a:pt x="511657" y="343654"/>
                    </a:moveTo>
                    <a:cubicBezTo>
                      <a:pt x="517131" y="343654"/>
                      <a:pt x="521432" y="348049"/>
                      <a:pt x="521432" y="353421"/>
                    </a:cubicBezTo>
                    <a:lnTo>
                      <a:pt x="521432" y="376178"/>
                    </a:lnTo>
                    <a:lnTo>
                      <a:pt x="544305" y="376178"/>
                    </a:lnTo>
                    <a:cubicBezTo>
                      <a:pt x="549682" y="376178"/>
                      <a:pt x="554080" y="380573"/>
                      <a:pt x="554080" y="385945"/>
                    </a:cubicBezTo>
                    <a:cubicBezTo>
                      <a:pt x="554080" y="391414"/>
                      <a:pt x="549682" y="395712"/>
                      <a:pt x="544305" y="395712"/>
                    </a:cubicBezTo>
                    <a:lnTo>
                      <a:pt x="521432" y="395712"/>
                    </a:lnTo>
                    <a:lnTo>
                      <a:pt x="521432" y="418566"/>
                    </a:lnTo>
                    <a:cubicBezTo>
                      <a:pt x="521432" y="423938"/>
                      <a:pt x="517131" y="428333"/>
                      <a:pt x="511657" y="428333"/>
                    </a:cubicBezTo>
                    <a:cubicBezTo>
                      <a:pt x="506281" y="428333"/>
                      <a:pt x="501882" y="423938"/>
                      <a:pt x="501882" y="418566"/>
                    </a:cubicBezTo>
                    <a:lnTo>
                      <a:pt x="501882" y="395712"/>
                    </a:lnTo>
                    <a:lnTo>
                      <a:pt x="479106" y="395712"/>
                    </a:lnTo>
                    <a:cubicBezTo>
                      <a:pt x="473730" y="395712"/>
                      <a:pt x="469331" y="391414"/>
                      <a:pt x="469331" y="385945"/>
                    </a:cubicBezTo>
                    <a:cubicBezTo>
                      <a:pt x="469331" y="380573"/>
                      <a:pt x="473730" y="376178"/>
                      <a:pt x="479106" y="376178"/>
                    </a:cubicBezTo>
                    <a:lnTo>
                      <a:pt x="501882" y="376178"/>
                    </a:lnTo>
                    <a:lnTo>
                      <a:pt x="501882" y="353421"/>
                    </a:lnTo>
                    <a:cubicBezTo>
                      <a:pt x="501882" y="348049"/>
                      <a:pt x="506281" y="343654"/>
                      <a:pt x="511657" y="343654"/>
                    </a:cubicBezTo>
                    <a:close/>
                    <a:moveTo>
                      <a:pt x="511621" y="311170"/>
                    </a:moveTo>
                    <a:cubicBezTo>
                      <a:pt x="470366" y="311170"/>
                      <a:pt x="436735" y="344750"/>
                      <a:pt x="436735" y="385944"/>
                    </a:cubicBezTo>
                    <a:cubicBezTo>
                      <a:pt x="436735" y="427236"/>
                      <a:pt x="470366" y="460816"/>
                      <a:pt x="511621" y="460816"/>
                    </a:cubicBezTo>
                    <a:cubicBezTo>
                      <a:pt x="552975" y="460816"/>
                      <a:pt x="586605" y="427236"/>
                      <a:pt x="586605" y="385944"/>
                    </a:cubicBezTo>
                    <a:cubicBezTo>
                      <a:pt x="586605" y="344750"/>
                      <a:pt x="552975" y="311170"/>
                      <a:pt x="511621" y="311170"/>
                    </a:cubicBezTo>
                    <a:close/>
                    <a:moveTo>
                      <a:pt x="511621" y="291647"/>
                    </a:moveTo>
                    <a:cubicBezTo>
                      <a:pt x="563729" y="291647"/>
                      <a:pt x="606157" y="333915"/>
                      <a:pt x="606157" y="385944"/>
                    </a:cubicBezTo>
                    <a:cubicBezTo>
                      <a:pt x="606157" y="437974"/>
                      <a:pt x="563729" y="480339"/>
                      <a:pt x="511621" y="480339"/>
                    </a:cubicBezTo>
                    <a:cubicBezTo>
                      <a:pt x="459514" y="480339"/>
                      <a:pt x="417183" y="437974"/>
                      <a:pt x="417183" y="385944"/>
                    </a:cubicBezTo>
                    <a:cubicBezTo>
                      <a:pt x="417183" y="333915"/>
                      <a:pt x="459514" y="291647"/>
                      <a:pt x="511621" y="291647"/>
                    </a:cubicBezTo>
                    <a:close/>
                    <a:moveTo>
                      <a:pt x="368279" y="200476"/>
                    </a:moveTo>
                    <a:cubicBezTo>
                      <a:pt x="416085" y="200476"/>
                      <a:pt x="460274" y="222135"/>
                      <a:pt x="489505" y="259991"/>
                    </a:cubicBezTo>
                    <a:cubicBezTo>
                      <a:pt x="492829" y="264284"/>
                      <a:pt x="492047" y="270333"/>
                      <a:pt x="487746" y="273650"/>
                    </a:cubicBezTo>
                    <a:cubicBezTo>
                      <a:pt x="485986" y="275016"/>
                      <a:pt x="483835" y="275699"/>
                      <a:pt x="481782" y="275699"/>
                    </a:cubicBezTo>
                    <a:cubicBezTo>
                      <a:pt x="478849" y="275699"/>
                      <a:pt x="475916" y="274430"/>
                      <a:pt x="474059" y="271894"/>
                    </a:cubicBezTo>
                    <a:cubicBezTo>
                      <a:pt x="448542" y="238917"/>
                      <a:pt x="409926" y="219989"/>
                      <a:pt x="368279" y="219989"/>
                    </a:cubicBezTo>
                    <a:cubicBezTo>
                      <a:pt x="341492" y="219989"/>
                      <a:pt x="315683" y="227892"/>
                      <a:pt x="293588" y="242819"/>
                    </a:cubicBezTo>
                    <a:cubicBezTo>
                      <a:pt x="289091" y="245844"/>
                      <a:pt x="283030" y="244673"/>
                      <a:pt x="279999" y="240185"/>
                    </a:cubicBezTo>
                    <a:cubicBezTo>
                      <a:pt x="276969" y="235697"/>
                      <a:pt x="278142" y="229648"/>
                      <a:pt x="282639" y="226623"/>
                    </a:cubicBezTo>
                    <a:cubicBezTo>
                      <a:pt x="307960" y="209549"/>
                      <a:pt x="337582" y="200476"/>
                      <a:pt x="368279" y="200476"/>
                    </a:cubicBezTo>
                    <a:close/>
                    <a:moveTo>
                      <a:pt x="153211" y="200476"/>
                    </a:moveTo>
                    <a:cubicBezTo>
                      <a:pt x="237688" y="200476"/>
                      <a:pt x="306325" y="269099"/>
                      <a:pt x="306325" y="353439"/>
                    </a:cubicBezTo>
                    <a:cubicBezTo>
                      <a:pt x="306325" y="358808"/>
                      <a:pt x="302023" y="363200"/>
                      <a:pt x="296547" y="363200"/>
                    </a:cubicBezTo>
                    <a:cubicBezTo>
                      <a:pt x="291170" y="363200"/>
                      <a:pt x="286770" y="358808"/>
                      <a:pt x="286770" y="353439"/>
                    </a:cubicBezTo>
                    <a:cubicBezTo>
                      <a:pt x="286770" y="279837"/>
                      <a:pt x="226835" y="219999"/>
                      <a:pt x="153211" y="219999"/>
                    </a:cubicBezTo>
                    <a:cubicBezTo>
                      <a:pt x="79490" y="219999"/>
                      <a:pt x="19554" y="279837"/>
                      <a:pt x="19554" y="353439"/>
                    </a:cubicBezTo>
                    <a:cubicBezTo>
                      <a:pt x="19554" y="358808"/>
                      <a:pt x="15155" y="363200"/>
                      <a:pt x="9777" y="363200"/>
                    </a:cubicBezTo>
                    <a:cubicBezTo>
                      <a:pt x="4400" y="363200"/>
                      <a:pt x="0" y="358808"/>
                      <a:pt x="0" y="353439"/>
                    </a:cubicBezTo>
                    <a:cubicBezTo>
                      <a:pt x="0" y="269099"/>
                      <a:pt x="68735" y="200476"/>
                      <a:pt x="153211" y="200476"/>
                    </a:cubicBezTo>
                    <a:close/>
                    <a:moveTo>
                      <a:pt x="368295" y="19531"/>
                    </a:moveTo>
                    <a:cubicBezTo>
                      <a:pt x="334085" y="19531"/>
                      <a:pt x="306326" y="47266"/>
                      <a:pt x="306326" y="81348"/>
                    </a:cubicBezTo>
                    <a:cubicBezTo>
                      <a:pt x="306326" y="115528"/>
                      <a:pt x="334085" y="143262"/>
                      <a:pt x="368295" y="143262"/>
                    </a:cubicBezTo>
                    <a:cubicBezTo>
                      <a:pt x="402407" y="143262"/>
                      <a:pt x="430165" y="115528"/>
                      <a:pt x="430165" y="81348"/>
                    </a:cubicBezTo>
                    <a:cubicBezTo>
                      <a:pt x="430165" y="47266"/>
                      <a:pt x="402407" y="19531"/>
                      <a:pt x="368295" y="19531"/>
                    </a:cubicBezTo>
                    <a:close/>
                    <a:moveTo>
                      <a:pt x="153211" y="19531"/>
                    </a:moveTo>
                    <a:cubicBezTo>
                      <a:pt x="119001" y="19531"/>
                      <a:pt x="91242" y="47266"/>
                      <a:pt x="91242" y="81348"/>
                    </a:cubicBezTo>
                    <a:cubicBezTo>
                      <a:pt x="91242" y="115528"/>
                      <a:pt x="119001" y="143262"/>
                      <a:pt x="153211" y="143262"/>
                    </a:cubicBezTo>
                    <a:cubicBezTo>
                      <a:pt x="187323" y="143262"/>
                      <a:pt x="215081" y="115528"/>
                      <a:pt x="215081" y="81348"/>
                    </a:cubicBezTo>
                    <a:cubicBezTo>
                      <a:pt x="215081" y="47266"/>
                      <a:pt x="187323" y="19531"/>
                      <a:pt x="153211" y="19531"/>
                    </a:cubicBezTo>
                    <a:close/>
                    <a:moveTo>
                      <a:pt x="368295" y="0"/>
                    </a:moveTo>
                    <a:cubicBezTo>
                      <a:pt x="413158" y="0"/>
                      <a:pt x="449714" y="36523"/>
                      <a:pt x="449714" y="81348"/>
                    </a:cubicBezTo>
                    <a:cubicBezTo>
                      <a:pt x="449714" y="126270"/>
                      <a:pt x="413158" y="162794"/>
                      <a:pt x="368295" y="162794"/>
                    </a:cubicBezTo>
                    <a:cubicBezTo>
                      <a:pt x="323333" y="162794"/>
                      <a:pt x="286778" y="126270"/>
                      <a:pt x="286778" y="81348"/>
                    </a:cubicBezTo>
                    <a:cubicBezTo>
                      <a:pt x="286778" y="36523"/>
                      <a:pt x="323333" y="0"/>
                      <a:pt x="368295" y="0"/>
                    </a:cubicBezTo>
                    <a:close/>
                    <a:moveTo>
                      <a:pt x="153211" y="0"/>
                    </a:moveTo>
                    <a:cubicBezTo>
                      <a:pt x="198074" y="0"/>
                      <a:pt x="234630" y="36523"/>
                      <a:pt x="234630" y="81348"/>
                    </a:cubicBezTo>
                    <a:cubicBezTo>
                      <a:pt x="234630" y="126270"/>
                      <a:pt x="198074" y="162794"/>
                      <a:pt x="153211" y="162794"/>
                    </a:cubicBezTo>
                    <a:cubicBezTo>
                      <a:pt x="108249" y="162794"/>
                      <a:pt x="71694" y="126270"/>
                      <a:pt x="71694" y="81348"/>
                    </a:cubicBezTo>
                    <a:cubicBezTo>
                      <a:pt x="71694" y="36523"/>
                      <a:pt x="108249" y="0"/>
                      <a:pt x="153211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pc="600">
                  <a:cs typeface="+mn-ea"/>
                  <a:sym typeface="+mn-lt"/>
                </a:endParaRPr>
              </a:p>
            </p:txBody>
          </p:sp>
          <p:sp>
            <p:nvSpPr>
              <p:cNvPr id="22" name="îṣ1iḑê"/>
              <p:cNvSpPr txBox="1"/>
              <p:nvPr/>
            </p:nvSpPr>
            <p:spPr bwMode="auto">
              <a:xfrm>
                <a:off x="650427" y="4056642"/>
                <a:ext cx="3343516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spc="600" dirty="0">
                    <a:solidFill>
                      <a:schemeClr val="accent6">
                        <a:lumMod val="50000"/>
                      </a:schemeClr>
                    </a:solidFill>
                    <a:cs typeface="+mn-ea"/>
                    <a:sym typeface="+mn-lt"/>
                  </a:rPr>
                  <a:t>点击输入</a:t>
                </a:r>
                <a:endParaRPr lang="en-US" altLang="zh-CN" sz="1800" b="1" spc="6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îṡḷïḍè"/>
              <p:cNvSpPr/>
              <p:nvPr/>
            </p:nvSpPr>
            <p:spPr bwMode="auto">
              <a:xfrm>
                <a:off x="650427" y="4553464"/>
                <a:ext cx="3343516" cy="969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spc="600" dirty="0">
                    <a:solidFill>
                      <a:schemeClr val="accent6">
                        <a:lumMod val="50000"/>
                      </a:schemeClr>
                    </a:solidFill>
                    <a:cs typeface="+mn-ea"/>
                    <a:sym typeface="+mn-lt"/>
                  </a:rPr>
                  <a:t>点击输入您的文字内容</a:t>
                </a:r>
                <a:endParaRPr lang="en-US" altLang="zh-CN" sz="1200" spc="6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spc="600" dirty="0">
                    <a:solidFill>
                      <a:schemeClr val="accent6">
                        <a:lumMod val="50000"/>
                      </a:schemeClr>
                    </a:solidFill>
                    <a:cs typeface="+mn-ea"/>
                    <a:sym typeface="+mn-lt"/>
                  </a:rPr>
                  <a:t>点击这里输入您的文字内容。点击输入您的文字。</a:t>
                </a:r>
                <a:endParaRPr lang="en-US" altLang="zh-CN" sz="1200" spc="6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ïṣļîḓê"/>
            <p:cNvSpPr/>
            <p:nvPr/>
          </p:nvSpPr>
          <p:spPr bwMode="auto">
            <a:xfrm>
              <a:off x="0" y="1096964"/>
              <a:ext cx="12191999" cy="2116336"/>
            </a:xfrm>
            <a:prstGeom prst="rect">
              <a:avLst/>
            </a:prstGeom>
            <a:blipFill dpi="0" rotWithShape="1">
              <a:blip r:embed="rId3" cstate="email"/>
              <a:srcRect/>
              <a:tile tx="0" ty="-2540000" sx="100000" sy="100000" flip="none" algn="tr"/>
            </a:blip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800" b="1" spc="600">
                <a:cs typeface="+mn-ea"/>
                <a:sym typeface="+mn-lt"/>
              </a:endParaRPr>
            </a:p>
          </p:txBody>
        </p:sp>
        <p:sp>
          <p:nvSpPr>
            <p:cNvPr id="10" name="îSlíḍe"/>
            <p:cNvSpPr txBox="1"/>
            <p:nvPr/>
          </p:nvSpPr>
          <p:spPr>
            <a:xfrm>
              <a:off x="786000" y="1096964"/>
              <a:ext cx="4078910" cy="211633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</p:spPr>
          <p:txBody>
            <a:bodyPr wrap="square" lIns="90000" tIns="46800" rIns="90000" bIns="46800" rtlCol="0" anchor="ctr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spc="600" dirty="0">
                  <a:solidFill>
                    <a:schemeClr val="bg1"/>
                  </a:solidFill>
                  <a:cs typeface="+mn-ea"/>
                  <a:sym typeface="+mn-lt"/>
                </a:rPr>
                <a:t>Unified fonts make reading smoother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b="1" spc="600" dirty="0">
                  <a:solidFill>
                    <a:schemeClr val="bg1"/>
                  </a:solidFill>
                  <a:cs typeface="+mn-ea"/>
                  <a:sym typeface="+mn-lt"/>
                </a:rPr>
                <a:t>Theme colors make ppt more easy to change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4071000" y="4222164"/>
              <a:ext cx="0" cy="1822366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7896000" y="4222164"/>
              <a:ext cx="0" cy="1822366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i$ḻidè"/>
            <p:cNvGrpSpPr/>
            <p:nvPr/>
          </p:nvGrpSpPr>
          <p:grpSpPr>
            <a:xfrm>
              <a:off x="4410223" y="3669134"/>
              <a:ext cx="3350468" cy="1853683"/>
              <a:chOff x="4137075" y="3669134"/>
              <a:chExt cx="3350468" cy="1853683"/>
            </a:xfrm>
          </p:grpSpPr>
          <p:sp>
            <p:nvSpPr>
              <p:cNvPr id="18" name="íšliḑê"/>
              <p:cNvSpPr/>
              <p:nvPr/>
            </p:nvSpPr>
            <p:spPr bwMode="auto">
              <a:xfrm>
                <a:off x="4244843" y="3669134"/>
                <a:ext cx="461080" cy="314632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41754 w 607639"/>
                  <a:gd name="connsiteY14" fmla="*/ 232583 h 414642"/>
                  <a:gd name="connsiteX15" fmla="*/ 161961 w 607639"/>
                  <a:gd name="connsiteY15" fmla="*/ 232583 h 414642"/>
                  <a:gd name="connsiteX16" fmla="*/ 172110 w 607639"/>
                  <a:gd name="connsiteY16" fmla="*/ 242719 h 414642"/>
                  <a:gd name="connsiteX17" fmla="*/ 161961 w 607639"/>
                  <a:gd name="connsiteY17" fmla="*/ 252765 h 414642"/>
                  <a:gd name="connsiteX18" fmla="*/ 141754 w 607639"/>
                  <a:gd name="connsiteY18" fmla="*/ 252765 h 414642"/>
                  <a:gd name="connsiteX19" fmla="*/ 131605 w 607639"/>
                  <a:gd name="connsiteY19" fmla="*/ 242719 h 414642"/>
                  <a:gd name="connsiteX20" fmla="*/ 141754 w 607639"/>
                  <a:gd name="connsiteY20" fmla="*/ 232583 h 414642"/>
                  <a:gd name="connsiteX21" fmla="*/ 141758 w 607639"/>
                  <a:gd name="connsiteY21" fmla="*/ 192149 h 414642"/>
                  <a:gd name="connsiteX22" fmla="*/ 182279 w 607639"/>
                  <a:gd name="connsiteY22" fmla="*/ 192149 h 414642"/>
                  <a:gd name="connsiteX23" fmla="*/ 192432 w 607639"/>
                  <a:gd name="connsiteY23" fmla="*/ 202196 h 414642"/>
                  <a:gd name="connsiteX24" fmla="*/ 182279 w 607639"/>
                  <a:gd name="connsiteY24" fmla="*/ 212331 h 414642"/>
                  <a:gd name="connsiteX25" fmla="*/ 141758 w 607639"/>
                  <a:gd name="connsiteY25" fmla="*/ 212331 h 414642"/>
                  <a:gd name="connsiteX26" fmla="*/ 131605 w 607639"/>
                  <a:gd name="connsiteY26" fmla="*/ 202196 h 414642"/>
                  <a:gd name="connsiteX27" fmla="*/ 141758 w 607639"/>
                  <a:gd name="connsiteY27" fmla="*/ 192149 h 414642"/>
                  <a:gd name="connsiteX28" fmla="*/ 141754 w 607639"/>
                  <a:gd name="connsiteY28" fmla="*/ 151716 h 414642"/>
                  <a:gd name="connsiteX29" fmla="*/ 161961 w 607639"/>
                  <a:gd name="connsiteY29" fmla="*/ 151716 h 414642"/>
                  <a:gd name="connsiteX30" fmla="*/ 172110 w 607639"/>
                  <a:gd name="connsiteY30" fmla="*/ 161763 h 414642"/>
                  <a:gd name="connsiteX31" fmla="*/ 161961 w 607639"/>
                  <a:gd name="connsiteY31" fmla="*/ 171898 h 414642"/>
                  <a:gd name="connsiteX32" fmla="*/ 141754 w 607639"/>
                  <a:gd name="connsiteY32" fmla="*/ 171898 h 414642"/>
                  <a:gd name="connsiteX33" fmla="*/ 131605 w 607639"/>
                  <a:gd name="connsiteY33" fmla="*/ 161763 h 414642"/>
                  <a:gd name="connsiteX34" fmla="*/ 141754 w 607639"/>
                  <a:gd name="connsiteY34" fmla="*/ 151716 h 414642"/>
                  <a:gd name="connsiteX35" fmla="*/ 141758 w 607639"/>
                  <a:gd name="connsiteY35" fmla="*/ 111211 h 414642"/>
                  <a:gd name="connsiteX36" fmla="*/ 182279 w 607639"/>
                  <a:gd name="connsiteY36" fmla="*/ 111211 h 414642"/>
                  <a:gd name="connsiteX37" fmla="*/ 192432 w 607639"/>
                  <a:gd name="connsiteY37" fmla="*/ 121337 h 414642"/>
                  <a:gd name="connsiteX38" fmla="*/ 182279 w 607639"/>
                  <a:gd name="connsiteY38" fmla="*/ 131463 h 414642"/>
                  <a:gd name="connsiteX39" fmla="*/ 141758 w 607639"/>
                  <a:gd name="connsiteY39" fmla="*/ 131463 h 414642"/>
                  <a:gd name="connsiteX40" fmla="*/ 131605 w 607639"/>
                  <a:gd name="connsiteY40" fmla="*/ 121337 h 414642"/>
                  <a:gd name="connsiteX41" fmla="*/ 141758 w 607639"/>
                  <a:gd name="connsiteY41" fmla="*/ 111211 h 414642"/>
                  <a:gd name="connsiteX42" fmla="*/ 425367 w 607639"/>
                  <a:gd name="connsiteY42" fmla="*/ 101191 h 414642"/>
                  <a:gd name="connsiteX43" fmla="*/ 496228 w 607639"/>
                  <a:gd name="connsiteY43" fmla="*/ 101191 h 414642"/>
                  <a:gd name="connsiteX44" fmla="*/ 506377 w 607639"/>
                  <a:gd name="connsiteY44" fmla="*/ 111231 h 414642"/>
                  <a:gd name="connsiteX45" fmla="*/ 506377 w 607639"/>
                  <a:gd name="connsiteY45" fmla="*/ 182042 h 414642"/>
                  <a:gd name="connsiteX46" fmla="*/ 496228 w 607639"/>
                  <a:gd name="connsiteY46" fmla="*/ 192171 h 414642"/>
                  <a:gd name="connsiteX47" fmla="*/ 486080 w 607639"/>
                  <a:gd name="connsiteY47" fmla="*/ 182042 h 414642"/>
                  <a:gd name="connsiteX48" fmla="*/ 486080 w 607639"/>
                  <a:gd name="connsiteY48" fmla="*/ 135575 h 414642"/>
                  <a:gd name="connsiteX49" fmla="*/ 402043 w 607639"/>
                  <a:gd name="connsiteY49" fmla="*/ 219447 h 414642"/>
                  <a:gd name="connsiteX50" fmla="*/ 394921 w 607639"/>
                  <a:gd name="connsiteY50" fmla="*/ 222468 h 414642"/>
                  <a:gd name="connsiteX51" fmla="*/ 387889 w 607639"/>
                  <a:gd name="connsiteY51" fmla="*/ 219447 h 414642"/>
                  <a:gd name="connsiteX52" fmla="*/ 344268 w 607639"/>
                  <a:gd name="connsiteY52" fmla="*/ 176001 h 414642"/>
                  <a:gd name="connsiteX53" fmla="*/ 270380 w 607639"/>
                  <a:gd name="connsiteY53" fmla="*/ 249744 h 414642"/>
                  <a:gd name="connsiteX54" fmla="*/ 263258 w 607639"/>
                  <a:gd name="connsiteY54" fmla="*/ 252765 h 414642"/>
                  <a:gd name="connsiteX55" fmla="*/ 256225 w 607639"/>
                  <a:gd name="connsiteY55" fmla="*/ 249744 h 414642"/>
                  <a:gd name="connsiteX56" fmla="*/ 256225 w 607639"/>
                  <a:gd name="connsiteY56" fmla="*/ 235617 h 414642"/>
                  <a:gd name="connsiteX57" fmla="*/ 337235 w 607639"/>
                  <a:gd name="connsiteY57" fmla="*/ 154766 h 414642"/>
                  <a:gd name="connsiteX58" fmla="*/ 338837 w 607639"/>
                  <a:gd name="connsiteY58" fmla="*/ 153433 h 414642"/>
                  <a:gd name="connsiteX59" fmla="*/ 340618 w 607639"/>
                  <a:gd name="connsiteY59" fmla="*/ 152456 h 414642"/>
                  <a:gd name="connsiteX60" fmla="*/ 341508 w 607639"/>
                  <a:gd name="connsiteY60" fmla="*/ 152101 h 414642"/>
                  <a:gd name="connsiteX61" fmla="*/ 343378 w 607639"/>
                  <a:gd name="connsiteY61" fmla="*/ 151745 h 414642"/>
                  <a:gd name="connsiteX62" fmla="*/ 344268 w 607639"/>
                  <a:gd name="connsiteY62" fmla="*/ 151745 h 414642"/>
                  <a:gd name="connsiteX63" fmla="*/ 346226 w 607639"/>
                  <a:gd name="connsiteY63" fmla="*/ 151923 h 414642"/>
                  <a:gd name="connsiteX64" fmla="*/ 351390 w 607639"/>
                  <a:gd name="connsiteY64" fmla="*/ 154766 h 414642"/>
                  <a:gd name="connsiteX65" fmla="*/ 394921 w 607639"/>
                  <a:gd name="connsiteY65" fmla="*/ 198213 h 414642"/>
                  <a:gd name="connsiteX66" fmla="*/ 471925 w 607639"/>
                  <a:gd name="connsiteY66" fmla="*/ 121359 h 414642"/>
                  <a:gd name="connsiteX67" fmla="*/ 425367 w 607639"/>
                  <a:gd name="connsiteY67" fmla="*/ 121359 h 414642"/>
                  <a:gd name="connsiteX68" fmla="*/ 415218 w 607639"/>
                  <a:gd name="connsiteY68" fmla="*/ 111231 h 414642"/>
                  <a:gd name="connsiteX69" fmla="*/ 425367 w 607639"/>
                  <a:gd name="connsiteY69" fmla="*/ 101191 h 414642"/>
                  <a:gd name="connsiteX70" fmla="*/ 101297 w 607639"/>
                  <a:gd name="connsiteY70" fmla="*/ 91029 h 414642"/>
                  <a:gd name="connsiteX71" fmla="*/ 111423 w 607639"/>
                  <a:gd name="connsiteY71" fmla="*/ 101159 h 414642"/>
                  <a:gd name="connsiteX72" fmla="*/ 111423 w 607639"/>
                  <a:gd name="connsiteY72" fmla="*/ 262887 h 414642"/>
                  <a:gd name="connsiteX73" fmla="*/ 101297 w 607639"/>
                  <a:gd name="connsiteY73" fmla="*/ 273017 h 414642"/>
                  <a:gd name="connsiteX74" fmla="*/ 91171 w 607639"/>
                  <a:gd name="connsiteY74" fmla="*/ 262887 h 414642"/>
                  <a:gd name="connsiteX75" fmla="*/ 91171 w 607639"/>
                  <a:gd name="connsiteY75" fmla="*/ 101159 h 414642"/>
                  <a:gd name="connsiteX76" fmla="*/ 101297 w 607639"/>
                  <a:gd name="connsiteY76" fmla="*/ 91029 h 414642"/>
                  <a:gd name="connsiteX77" fmla="*/ 70848 w 607639"/>
                  <a:gd name="connsiteY77" fmla="*/ 20177 h 414642"/>
                  <a:gd name="connsiteX78" fmla="*/ 60791 w 607639"/>
                  <a:gd name="connsiteY78" fmla="*/ 30309 h 414642"/>
                  <a:gd name="connsiteX79" fmla="*/ 60791 w 607639"/>
                  <a:gd name="connsiteY79" fmla="*/ 343802 h 414642"/>
                  <a:gd name="connsiteX80" fmla="*/ 222780 w 607639"/>
                  <a:gd name="connsiteY80" fmla="*/ 343802 h 414642"/>
                  <a:gd name="connsiteX81" fmla="*/ 232927 w 607639"/>
                  <a:gd name="connsiteY81" fmla="*/ 353935 h 414642"/>
                  <a:gd name="connsiteX82" fmla="*/ 232927 w 607639"/>
                  <a:gd name="connsiteY82" fmla="*/ 364067 h 414642"/>
                  <a:gd name="connsiteX83" fmla="*/ 374712 w 607639"/>
                  <a:gd name="connsiteY83" fmla="*/ 364067 h 414642"/>
                  <a:gd name="connsiteX84" fmla="*/ 374712 w 607639"/>
                  <a:gd name="connsiteY84" fmla="*/ 353935 h 414642"/>
                  <a:gd name="connsiteX85" fmla="*/ 384859 w 607639"/>
                  <a:gd name="connsiteY85" fmla="*/ 343802 h 414642"/>
                  <a:gd name="connsiteX86" fmla="*/ 546848 w 607639"/>
                  <a:gd name="connsiteY86" fmla="*/ 343802 h 414642"/>
                  <a:gd name="connsiteX87" fmla="*/ 546848 w 607639"/>
                  <a:gd name="connsiteY87" fmla="*/ 30309 h 414642"/>
                  <a:gd name="connsiteX88" fmla="*/ 536702 w 607639"/>
                  <a:gd name="connsiteY88" fmla="*/ 20177 h 414642"/>
                  <a:gd name="connsiteX89" fmla="*/ 70848 w 607639"/>
                  <a:gd name="connsiteY89" fmla="*/ 0 h 414642"/>
                  <a:gd name="connsiteX90" fmla="*/ 536702 w 607639"/>
                  <a:gd name="connsiteY90" fmla="*/ 0 h 414642"/>
                  <a:gd name="connsiteX91" fmla="*/ 567142 w 607639"/>
                  <a:gd name="connsiteY91" fmla="*/ 30309 h 414642"/>
                  <a:gd name="connsiteX92" fmla="*/ 567142 w 607639"/>
                  <a:gd name="connsiteY92" fmla="*/ 343802 h 414642"/>
                  <a:gd name="connsiteX93" fmla="*/ 597492 w 607639"/>
                  <a:gd name="connsiteY93" fmla="*/ 343802 h 414642"/>
                  <a:gd name="connsiteX94" fmla="*/ 607639 w 607639"/>
                  <a:gd name="connsiteY94" fmla="*/ 353935 h 414642"/>
                  <a:gd name="connsiteX95" fmla="*/ 607639 w 607639"/>
                  <a:gd name="connsiteY95" fmla="*/ 384244 h 414642"/>
                  <a:gd name="connsiteX96" fmla="*/ 577199 w 607639"/>
                  <a:gd name="connsiteY96" fmla="*/ 414642 h 414642"/>
                  <a:gd name="connsiteX97" fmla="*/ 30351 w 607639"/>
                  <a:gd name="connsiteY97" fmla="*/ 414642 h 414642"/>
                  <a:gd name="connsiteX98" fmla="*/ 0 w 607639"/>
                  <a:gd name="connsiteY98" fmla="*/ 384244 h 414642"/>
                  <a:gd name="connsiteX99" fmla="*/ 0 w 607639"/>
                  <a:gd name="connsiteY99" fmla="*/ 353935 h 414642"/>
                  <a:gd name="connsiteX100" fmla="*/ 10147 w 607639"/>
                  <a:gd name="connsiteY100" fmla="*/ 343802 h 414642"/>
                  <a:gd name="connsiteX101" fmla="*/ 40497 w 607639"/>
                  <a:gd name="connsiteY101" fmla="*/ 343802 h 414642"/>
                  <a:gd name="connsiteX102" fmla="*/ 40497 w 607639"/>
                  <a:gd name="connsiteY102" fmla="*/ 30309 h 414642"/>
                  <a:gd name="connsiteX103" fmla="*/ 70848 w 607639"/>
                  <a:gd name="connsiteY103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8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41754" y="232583"/>
                    </a:moveTo>
                    <a:lnTo>
                      <a:pt x="161961" y="232583"/>
                    </a:lnTo>
                    <a:cubicBezTo>
                      <a:pt x="168104" y="232583"/>
                      <a:pt x="172110" y="236584"/>
                      <a:pt x="172110" y="242719"/>
                    </a:cubicBezTo>
                    <a:cubicBezTo>
                      <a:pt x="172110" y="248764"/>
                      <a:pt x="168104" y="252765"/>
                      <a:pt x="161961" y="252765"/>
                    </a:cubicBezTo>
                    <a:lnTo>
                      <a:pt x="141754" y="252765"/>
                    </a:lnTo>
                    <a:cubicBezTo>
                      <a:pt x="135700" y="252765"/>
                      <a:pt x="131605" y="248764"/>
                      <a:pt x="131605" y="242719"/>
                    </a:cubicBezTo>
                    <a:cubicBezTo>
                      <a:pt x="131605" y="236584"/>
                      <a:pt x="135700" y="232583"/>
                      <a:pt x="141754" y="232583"/>
                    </a:cubicBezTo>
                    <a:close/>
                    <a:moveTo>
                      <a:pt x="141758" y="192149"/>
                    </a:moveTo>
                    <a:lnTo>
                      <a:pt x="182279" y="192149"/>
                    </a:lnTo>
                    <a:cubicBezTo>
                      <a:pt x="188335" y="192149"/>
                      <a:pt x="192432" y="196150"/>
                      <a:pt x="192432" y="202196"/>
                    </a:cubicBezTo>
                    <a:cubicBezTo>
                      <a:pt x="192432" y="208330"/>
                      <a:pt x="188335" y="212331"/>
                      <a:pt x="182279" y="212331"/>
                    </a:cubicBezTo>
                    <a:lnTo>
                      <a:pt x="141758" y="212331"/>
                    </a:lnTo>
                    <a:cubicBezTo>
                      <a:pt x="135702" y="212331"/>
                      <a:pt x="131605" y="208330"/>
                      <a:pt x="131605" y="202196"/>
                    </a:cubicBezTo>
                    <a:cubicBezTo>
                      <a:pt x="131605" y="196150"/>
                      <a:pt x="135702" y="192149"/>
                      <a:pt x="141758" y="192149"/>
                    </a:cubicBezTo>
                    <a:close/>
                    <a:moveTo>
                      <a:pt x="141754" y="151716"/>
                    </a:moveTo>
                    <a:lnTo>
                      <a:pt x="161961" y="151716"/>
                    </a:lnTo>
                    <a:cubicBezTo>
                      <a:pt x="168104" y="151716"/>
                      <a:pt x="172110" y="155717"/>
                      <a:pt x="172110" y="161763"/>
                    </a:cubicBezTo>
                    <a:cubicBezTo>
                      <a:pt x="172110" y="167897"/>
                      <a:pt x="168104" y="171898"/>
                      <a:pt x="161961" y="171898"/>
                    </a:cubicBezTo>
                    <a:lnTo>
                      <a:pt x="141754" y="171898"/>
                    </a:lnTo>
                    <a:cubicBezTo>
                      <a:pt x="135700" y="171898"/>
                      <a:pt x="131605" y="167897"/>
                      <a:pt x="131605" y="161763"/>
                    </a:cubicBezTo>
                    <a:cubicBezTo>
                      <a:pt x="131605" y="155717"/>
                      <a:pt x="135700" y="151716"/>
                      <a:pt x="141754" y="151716"/>
                    </a:cubicBezTo>
                    <a:close/>
                    <a:moveTo>
                      <a:pt x="141758" y="111211"/>
                    </a:moveTo>
                    <a:lnTo>
                      <a:pt x="182279" y="111211"/>
                    </a:lnTo>
                    <a:cubicBezTo>
                      <a:pt x="188335" y="111211"/>
                      <a:pt x="192432" y="115297"/>
                      <a:pt x="192432" y="121337"/>
                    </a:cubicBezTo>
                    <a:cubicBezTo>
                      <a:pt x="192432" y="127377"/>
                      <a:pt x="188335" y="131463"/>
                      <a:pt x="182279" y="131463"/>
                    </a:cubicBezTo>
                    <a:lnTo>
                      <a:pt x="141758" y="131463"/>
                    </a:lnTo>
                    <a:cubicBezTo>
                      <a:pt x="135702" y="131463"/>
                      <a:pt x="131605" y="127377"/>
                      <a:pt x="131605" y="121337"/>
                    </a:cubicBezTo>
                    <a:cubicBezTo>
                      <a:pt x="131605" y="115297"/>
                      <a:pt x="135702" y="111211"/>
                      <a:pt x="141758" y="111211"/>
                    </a:cubicBezTo>
                    <a:close/>
                    <a:moveTo>
                      <a:pt x="425367" y="101191"/>
                    </a:moveTo>
                    <a:lnTo>
                      <a:pt x="496228" y="101191"/>
                    </a:lnTo>
                    <a:cubicBezTo>
                      <a:pt x="502282" y="101191"/>
                      <a:pt x="506377" y="105189"/>
                      <a:pt x="506377" y="111231"/>
                    </a:cubicBezTo>
                    <a:lnTo>
                      <a:pt x="506377" y="182042"/>
                    </a:lnTo>
                    <a:cubicBezTo>
                      <a:pt x="506377" y="188084"/>
                      <a:pt x="502282" y="192171"/>
                      <a:pt x="496228" y="192171"/>
                    </a:cubicBezTo>
                    <a:cubicBezTo>
                      <a:pt x="490175" y="192171"/>
                      <a:pt x="486080" y="188084"/>
                      <a:pt x="486080" y="182042"/>
                    </a:cubicBezTo>
                    <a:lnTo>
                      <a:pt x="486080" y="135575"/>
                    </a:lnTo>
                    <a:lnTo>
                      <a:pt x="402043" y="219447"/>
                    </a:lnTo>
                    <a:cubicBezTo>
                      <a:pt x="399996" y="221491"/>
                      <a:pt x="397948" y="222468"/>
                      <a:pt x="394921" y="222468"/>
                    </a:cubicBezTo>
                    <a:cubicBezTo>
                      <a:pt x="391895" y="222468"/>
                      <a:pt x="389847" y="221491"/>
                      <a:pt x="387889" y="219447"/>
                    </a:cubicBezTo>
                    <a:lnTo>
                      <a:pt x="344268" y="176001"/>
                    </a:lnTo>
                    <a:lnTo>
                      <a:pt x="270380" y="249744"/>
                    </a:lnTo>
                    <a:cubicBezTo>
                      <a:pt x="268332" y="251788"/>
                      <a:pt x="266285" y="252765"/>
                      <a:pt x="263258" y="252765"/>
                    </a:cubicBezTo>
                    <a:cubicBezTo>
                      <a:pt x="260231" y="252765"/>
                      <a:pt x="258184" y="251788"/>
                      <a:pt x="256225" y="249744"/>
                    </a:cubicBezTo>
                    <a:cubicBezTo>
                      <a:pt x="252130" y="245746"/>
                      <a:pt x="252130" y="239616"/>
                      <a:pt x="256225" y="235617"/>
                    </a:cubicBezTo>
                    <a:lnTo>
                      <a:pt x="337235" y="154766"/>
                    </a:lnTo>
                    <a:cubicBezTo>
                      <a:pt x="337769" y="154233"/>
                      <a:pt x="338303" y="153789"/>
                      <a:pt x="338837" y="153433"/>
                    </a:cubicBezTo>
                    <a:cubicBezTo>
                      <a:pt x="339372" y="152989"/>
                      <a:pt x="339995" y="152723"/>
                      <a:pt x="340618" y="152456"/>
                    </a:cubicBezTo>
                    <a:cubicBezTo>
                      <a:pt x="340885" y="152367"/>
                      <a:pt x="341152" y="152190"/>
                      <a:pt x="341508" y="152101"/>
                    </a:cubicBezTo>
                    <a:cubicBezTo>
                      <a:pt x="342131" y="151923"/>
                      <a:pt x="342754" y="151834"/>
                      <a:pt x="343378" y="151745"/>
                    </a:cubicBezTo>
                    <a:cubicBezTo>
                      <a:pt x="343645" y="151745"/>
                      <a:pt x="344001" y="151745"/>
                      <a:pt x="344268" y="151745"/>
                    </a:cubicBezTo>
                    <a:cubicBezTo>
                      <a:pt x="344980" y="151745"/>
                      <a:pt x="345603" y="151745"/>
                      <a:pt x="346226" y="151923"/>
                    </a:cubicBezTo>
                    <a:cubicBezTo>
                      <a:pt x="348096" y="152278"/>
                      <a:pt x="349876" y="153256"/>
                      <a:pt x="351390" y="154766"/>
                    </a:cubicBezTo>
                    <a:lnTo>
                      <a:pt x="394921" y="198213"/>
                    </a:lnTo>
                    <a:lnTo>
                      <a:pt x="471925" y="121359"/>
                    </a:lnTo>
                    <a:lnTo>
                      <a:pt x="425367" y="121359"/>
                    </a:lnTo>
                    <a:cubicBezTo>
                      <a:pt x="419224" y="121359"/>
                      <a:pt x="415218" y="117361"/>
                      <a:pt x="415218" y="111231"/>
                    </a:cubicBezTo>
                    <a:cubicBezTo>
                      <a:pt x="415218" y="105189"/>
                      <a:pt x="419224" y="101191"/>
                      <a:pt x="425367" y="101191"/>
                    </a:cubicBezTo>
                    <a:close/>
                    <a:moveTo>
                      <a:pt x="101297" y="91029"/>
                    </a:moveTo>
                    <a:cubicBezTo>
                      <a:pt x="107337" y="91029"/>
                      <a:pt x="111423" y="95028"/>
                      <a:pt x="111423" y="101159"/>
                    </a:cubicBezTo>
                    <a:lnTo>
                      <a:pt x="111423" y="262887"/>
                    </a:lnTo>
                    <a:cubicBezTo>
                      <a:pt x="111423" y="268929"/>
                      <a:pt x="107337" y="273017"/>
                      <a:pt x="101297" y="273017"/>
                    </a:cubicBezTo>
                    <a:cubicBezTo>
                      <a:pt x="95257" y="273017"/>
                      <a:pt x="91171" y="268929"/>
                      <a:pt x="91171" y="262887"/>
                    </a:cubicBezTo>
                    <a:lnTo>
                      <a:pt x="91171" y="101159"/>
                    </a:lnTo>
                    <a:cubicBezTo>
                      <a:pt x="91171" y="95028"/>
                      <a:pt x="95257" y="91029"/>
                      <a:pt x="101297" y="91029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0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0"/>
                      <a:pt x="378717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0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0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spc="600" dirty="0">
                  <a:cs typeface="+mn-ea"/>
                  <a:sym typeface="+mn-lt"/>
                </a:endParaRPr>
              </a:p>
            </p:txBody>
          </p:sp>
          <p:sp>
            <p:nvSpPr>
              <p:cNvPr id="19" name="îŝļïďé"/>
              <p:cNvSpPr txBox="1"/>
              <p:nvPr/>
            </p:nvSpPr>
            <p:spPr bwMode="auto">
              <a:xfrm>
                <a:off x="4137075" y="4060555"/>
                <a:ext cx="3343516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spc="600" dirty="0">
                    <a:solidFill>
                      <a:schemeClr val="accent6">
                        <a:lumMod val="50000"/>
                      </a:schemeClr>
                    </a:solidFill>
                    <a:cs typeface="+mn-ea"/>
                    <a:sym typeface="+mn-lt"/>
                  </a:rPr>
                  <a:t>点击输入</a:t>
                </a:r>
                <a:endParaRPr lang="en-US" altLang="zh-CN" sz="1800" b="1" spc="6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iṡļidè"/>
              <p:cNvSpPr/>
              <p:nvPr/>
            </p:nvSpPr>
            <p:spPr bwMode="auto">
              <a:xfrm>
                <a:off x="4144027" y="4553424"/>
                <a:ext cx="3343516" cy="969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spc="600" dirty="0">
                    <a:solidFill>
                      <a:schemeClr val="accent6">
                        <a:lumMod val="50000"/>
                      </a:schemeClr>
                    </a:solidFill>
                    <a:cs typeface="+mn-ea"/>
                    <a:sym typeface="+mn-lt"/>
                  </a:rPr>
                  <a:t>点击输入您的文字内容</a:t>
                </a:r>
                <a:endParaRPr lang="en-US" altLang="zh-CN" sz="1200" spc="6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spc="600" dirty="0">
                    <a:solidFill>
                      <a:schemeClr val="accent6">
                        <a:lumMod val="50000"/>
                      </a:schemeClr>
                    </a:solidFill>
                    <a:cs typeface="+mn-ea"/>
                    <a:sym typeface="+mn-lt"/>
                  </a:rPr>
                  <a:t>点击这里输入您的文字内容。点击输入您的文字。</a:t>
                </a:r>
                <a:endParaRPr lang="en-US" altLang="zh-CN" sz="1200" spc="6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ïṥḻiďè"/>
            <p:cNvGrpSpPr/>
            <p:nvPr/>
          </p:nvGrpSpPr>
          <p:grpSpPr>
            <a:xfrm>
              <a:off x="8176971" y="3559820"/>
              <a:ext cx="3343517" cy="1958036"/>
              <a:chOff x="8017484" y="3559820"/>
              <a:chExt cx="3343517" cy="1958036"/>
            </a:xfrm>
          </p:grpSpPr>
          <p:sp>
            <p:nvSpPr>
              <p:cNvPr id="15" name="îşḻïḋê"/>
              <p:cNvSpPr/>
              <p:nvPr/>
            </p:nvSpPr>
            <p:spPr bwMode="auto">
              <a:xfrm>
                <a:off x="8148427" y="3559820"/>
                <a:ext cx="461080" cy="460384"/>
              </a:xfrm>
              <a:custGeom>
                <a:avLst/>
                <a:gdLst>
                  <a:gd name="T0" fmla="*/ 6827 w 6827"/>
                  <a:gd name="T1" fmla="*/ 910 h 6827"/>
                  <a:gd name="T2" fmla="*/ 5916 w 6827"/>
                  <a:gd name="T3" fmla="*/ 0 h 6827"/>
                  <a:gd name="T4" fmla="*/ 5006 w 6827"/>
                  <a:gd name="T5" fmla="*/ 910 h 6827"/>
                  <a:gd name="T6" fmla="*/ 5796 w 6827"/>
                  <a:gd name="T7" fmla="*/ 1812 h 6827"/>
                  <a:gd name="T8" fmla="*/ 4892 w 6827"/>
                  <a:gd name="T9" fmla="*/ 2617 h 6827"/>
                  <a:gd name="T10" fmla="*/ 1934 w 6827"/>
                  <a:gd name="T11" fmla="*/ 2617 h 6827"/>
                  <a:gd name="T12" fmla="*/ 796 w 6827"/>
                  <a:gd name="T13" fmla="*/ 3755 h 6827"/>
                  <a:gd name="T14" fmla="*/ 796 w 6827"/>
                  <a:gd name="T15" fmla="*/ 5014 h 6827"/>
                  <a:gd name="T16" fmla="*/ 0 w 6827"/>
                  <a:gd name="T17" fmla="*/ 5916 h 6827"/>
                  <a:gd name="T18" fmla="*/ 910 w 6827"/>
                  <a:gd name="T19" fmla="*/ 6827 h 6827"/>
                  <a:gd name="T20" fmla="*/ 1820 w 6827"/>
                  <a:gd name="T21" fmla="*/ 5916 h 6827"/>
                  <a:gd name="T22" fmla="*/ 1024 w 6827"/>
                  <a:gd name="T23" fmla="*/ 5014 h 6827"/>
                  <a:gd name="T24" fmla="*/ 1024 w 6827"/>
                  <a:gd name="T25" fmla="*/ 3755 h 6827"/>
                  <a:gd name="T26" fmla="*/ 1934 w 6827"/>
                  <a:gd name="T27" fmla="*/ 2844 h 6827"/>
                  <a:gd name="T28" fmla="*/ 3757 w 6827"/>
                  <a:gd name="T29" fmla="*/ 2844 h 6827"/>
                  <a:gd name="T30" fmla="*/ 3300 w 6827"/>
                  <a:gd name="T31" fmla="*/ 3755 h 6827"/>
                  <a:gd name="T32" fmla="*/ 3300 w 6827"/>
                  <a:gd name="T33" fmla="*/ 5014 h 6827"/>
                  <a:gd name="T34" fmla="*/ 2503 w 6827"/>
                  <a:gd name="T35" fmla="*/ 5916 h 6827"/>
                  <a:gd name="T36" fmla="*/ 3413 w 6827"/>
                  <a:gd name="T37" fmla="*/ 6827 h 6827"/>
                  <a:gd name="T38" fmla="*/ 4324 w 6827"/>
                  <a:gd name="T39" fmla="*/ 5916 h 6827"/>
                  <a:gd name="T40" fmla="*/ 3527 w 6827"/>
                  <a:gd name="T41" fmla="*/ 5014 h 6827"/>
                  <a:gd name="T42" fmla="*/ 3527 w 6827"/>
                  <a:gd name="T43" fmla="*/ 3755 h 6827"/>
                  <a:gd name="T44" fmla="*/ 4437 w 6827"/>
                  <a:gd name="T45" fmla="*/ 2844 h 6827"/>
                  <a:gd name="T46" fmla="*/ 4892 w 6827"/>
                  <a:gd name="T47" fmla="*/ 2844 h 6827"/>
                  <a:gd name="T48" fmla="*/ 6025 w 6827"/>
                  <a:gd name="T49" fmla="*/ 1814 h 6827"/>
                  <a:gd name="T50" fmla="*/ 6827 w 6827"/>
                  <a:gd name="T51" fmla="*/ 910 h 6827"/>
                  <a:gd name="T52" fmla="*/ 1593 w 6827"/>
                  <a:gd name="T53" fmla="*/ 5916 h 6827"/>
                  <a:gd name="T54" fmla="*/ 910 w 6827"/>
                  <a:gd name="T55" fmla="*/ 6599 h 6827"/>
                  <a:gd name="T56" fmla="*/ 228 w 6827"/>
                  <a:gd name="T57" fmla="*/ 5916 h 6827"/>
                  <a:gd name="T58" fmla="*/ 910 w 6827"/>
                  <a:gd name="T59" fmla="*/ 5234 h 6827"/>
                  <a:gd name="T60" fmla="*/ 1593 w 6827"/>
                  <a:gd name="T61" fmla="*/ 5916 h 6827"/>
                  <a:gd name="T62" fmla="*/ 4096 w 6827"/>
                  <a:gd name="T63" fmla="*/ 5916 h 6827"/>
                  <a:gd name="T64" fmla="*/ 3413 w 6827"/>
                  <a:gd name="T65" fmla="*/ 6599 h 6827"/>
                  <a:gd name="T66" fmla="*/ 2731 w 6827"/>
                  <a:gd name="T67" fmla="*/ 5916 h 6827"/>
                  <a:gd name="T68" fmla="*/ 3413 w 6827"/>
                  <a:gd name="T69" fmla="*/ 5234 h 6827"/>
                  <a:gd name="T70" fmla="*/ 4096 w 6827"/>
                  <a:gd name="T71" fmla="*/ 5916 h 6827"/>
                  <a:gd name="T72" fmla="*/ 5916 w 6827"/>
                  <a:gd name="T73" fmla="*/ 1593 h 6827"/>
                  <a:gd name="T74" fmla="*/ 5234 w 6827"/>
                  <a:gd name="T75" fmla="*/ 910 h 6827"/>
                  <a:gd name="T76" fmla="*/ 5916 w 6827"/>
                  <a:gd name="T77" fmla="*/ 228 h 6827"/>
                  <a:gd name="T78" fmla="*/ 6599 w 6827"/>
                  <a:gd name="T79" fmla="*/ 910 h 6827"/>
                  <a:gd name="T80" fmla="*/ 5916 w 6827"/>
                  <a:gd name="T81" fmla="*/ 1593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827" h="6827">
                    <a:moveTo>
                      <a:pt x="6827" y="910"/>
                    </a:moveTo>
                    <a:cubicBezTo>
                      <a:pt x="6827" y="410"/>
                      <a:pt x="6417" y="0"/>
                      <a:pt x="5916" y="0"/>
                    </a:cubicBezTo>
                    <a:cubicBezTo>
                      <a:pt x="5416" y="0"/>
                      <a:pt x="5006" y="410"/>
                      <a:pt x="5006" y="910"/>
                    </a:cubicBezTo>
                    <a:cubicBezTo>
                      <a:pt x="5006" y="1370"/>
                      <a:pt x="5352" y="1753"/>
                      <a:pt x="5796" y="1812"/>
                    </a:cubicBezTo>
                    <a:cubicBezTo>
                      <a:pt x="5744" y="2264"/>
                      <a:pt x="5357" y="2617"/>
                      <a:pt x="4892" y="2617"/>
                    </a:cubicBezTo>
                    <a:lnTo>
                      <a:pt x="1934" y="2617"/>
                    </a:lnTo>
                    <a:cubicBezTo>
                      <a:pt x="1308" y="2617"/>
                      <a:pt x="796" y="3129"/>
                      <a:pt x="796" y="3755"/>
                    </a:cubicBezTo>
                    <a:lnTo>
                      <a:pt x="796" y="5014"/>
                    </a:lnTo>
                    <a:cubicBezTo>
                      <a:pt x="349" y="5070"/>
                      <a:pt x="0" y="5454"/>
                      <a:pt x="0" y="5916"/>
                    </a:cubicBezTo>
                    <a:cubicBezTo>
                      <a:pt x="0" y="6417"/>
                      <a:pt x="410" y="6827"/>
                      <a:pt x="910" y="6827"/>
                    </a:cubicBezTo>
                    <a:cubicBezTo>
                      <a:pt x="1411" y="6827"/>
                      <a:pt x="1820" y="6417"/>
                      <a:pt x="1820" y="5916"/>
                    </a:cubicBezTo>
                    <a:cubicBezTo>
                      <a:pt x="1820" y="5454"/>
                      <a:pt x="1471" y="5070"/>
                      <a:pt x="1024" y="5014"/>
                    </a:cubicBezTo>
                    <a:lnTo>
                      <a:pt x="1024" y="3755"/>
                    </a:lnTo>
                    <a:cubicBezTo>
                      <a:pt x="1024" y="3254"/>
                      <a:pt x="1434" y="2844"/>
                      <a:pt x="1934" y="2844"/>
                    </a:cubicBezTo>
                    <a:lnTo>
                      <a:pt x="3757" y="2844"/>
                    </a:lnTo>
                    <a:cubicBezTo>
                      <a:pt x="3480" y="3052"/>
                      <a:pt x="3300" y="3384"/>
                      <a:pt x="3300" y="3755"/>
                    </a:cubicBezTo>
                    <a:lnTo>
                      <a:pt x="3300" y="5014"/>
                    </a:lnTo>
                    <a:cubicBezTo>
                      <a:pt x="2852" y="5070"/>
                      <a:pt x="2503" y="5454"/>
                      <a:pt x="2503" y="5916"/>
                    </a:cubicBezTo>
                    <a:cubicBezTo>
                      <a:pt x="2503" y="6417"/>
                      <a:pt x="2913" y="6827"/>
                      <a:pt x="3413" y="6827"/>
                    </a:cubicBezTo>
                    <a:cubicBezTo>
                      <a:pt x="3914" y="6827"/>
                      <a:pt x="4324" y="6417"/>
                      <a:pt x="4324" y="5916"/>
                    </a:cubicBezTo>
                    <a:cubicBezTo>
                      <a:pt x="4324" y="5454"/>
                      <a:pt x="3975" y="5070"/>
                      <a:pt x="3527" y="5014"/>
                    </a:cubicBezTo>
                    <a:lnTo>
                      <a:pt x="3527" y="3755"/>
                    </a:lnTo>
                    <a:cubicBezTo>
                      <a:pt x="3527" y="3254"/>
                      <a:pt x="3937" y="2844"/>
                      <a:pt x="4437" y="2844"/>
                    </a:cubicBezTo>
                    <a:lnTo>
                      <a:pt x="4892" y="2844"/>
                    </a:lnTo>
                    <a:cubicBezTo>
                      <a:pt x="5482" y="2844"/>
                      <a:pt x="5971" y="2390"/>
                      <a:pt x="6025" y="1814"/>
                    </a:cubicBezTo>
                    <a:cubicBezTo>
                      <a:pt x="6475" y="1760"/>
                      <a:pt x="6827" y="1374"/>
                      <a:pt x="6827" y="910"/>
                    </a:cubicBezTo>
                    <a:close/>
                    <a:moveTo>
                      <a:pt x="1593" y="5916"/>
                    </a:moveTo>
                    <a:cubicBezTo>
                      <a:pt x="1593" y="6292"/>
                      <a:pt x="1286" y="6599"/>
                      <a:pt x="910" y="6599"/>
                    </a:cubicBezTo>
                    <a:cubicBezTo>
                      <a:pt x="535" y="6599"/>
                      <a:pt x="228" y="6292"/>
                      <a:pt x="228" y="5916"/>
                    </a:cubicBezTo>
                    <a:cubicBezTo>
                      <a:pt x="228" y="5541"/>
                      <a:pt x="535" y="5234"/>
                      <a:pt x="910" y="5234"/>
                    </a:cubicBezTo>
                    <a:cubicBezTo>
                      <a:pt x="1286" y="5234"/>
                      <a:pt x="1593" y="5541"/>
                      <a:pt x="1593" y="5916"/>
                    </a:cubicBezTo>
                    <a:close/>
                    <a:moveTo>
                      <a:pt x="4096" y="5916"/>
                    </a:moveTo>
                    <a:cubicBezTo>
                      <a:pt x="4096" y="6292"/>
                      <a:pt x="3789" y="6599"/>
                      <a:pt x="3413" y="6599"/>
                    </a:cubicBezTo>
                    <a:cubicBezTo>
                      <a:pt x="3038" y="6599"/>
                      <a:pt x="2731" y="6292"/>
                      <a:pt x="2731" y="5916"/>
                    </a:cubicBezTo>
                    <a:cubicBezTo>
                      <a:pt x="2731" y="5541"/>
                      <a:pt x="3038" y="5234"/>
                      <a:pt x="3413" y="5234"/>
                    </a:cubicBezTo>
                    <a:cubicBezTo>
                      <a:pt x="3789" y="5234"/>
                      <a:pt x="4096" y="5541"/>
                      <a:pt x="4096" y="5916"/>
                    </a:cubicBezTo>
                    <a:close/>
                    <a:moveTo>
                      <a:pt x="5916" y="1593"/>
                    </a:moveTo>
                    <a:cubicBezTo>
                      <a:pt x="5541" y="1593"/>
                      <a:pt x="5234" y="1286"/>
                      <a:pt x="5234" y="910"/>
                    </a:cubicBezTo>
                    <a:cubicBezTo>
                      <a:pt x="5234" y="535"/>
                      <a:pt x="5541" y="228"/>
                      <a:pt x="5916" y="228"/>
                    </a:cubicBezTo>
                    <a:cubicBezTo>
                      <a:pt x="6292" y="228"/>
                      <a:pt x="6599" y="535"/>
                      <a:pt x="6599" y="910"/>
                    </a:cubicBezTo>
                    <a:cubicBezTo>
                      <a:pt x="6599" y="1286"/>
                      <a:pt x="6292" y="1593"/>
                      <a:pt x="5916" y="159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spc="600">
                  <a:cs typeface="+mn-ea"/>
                  <a:sym typeface="+mn-lt"/>
                </a:endParaRPr>
              </a:p>
            </p:txBody>
          </p:sp>
          <p:sp>
            <p:nvSpPr>
              <p:cNvPr id="16" name="îṩḻîḑé"/>
              <p:cNvSpPr txBox="1"/>
              <p:nvPr/>
            </p:nvSpPr>
            <p:spPr bwMode="auto">
              <a:xfrm>
                <a:off x="8017484" y="4079301"/>
                <a:ext cx="3343516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spc="600" dirty="0">
                    <a:solidFill>
                      <a:schemeClr val="accent6">
                        <a:lumMod val="50000"/>
                      </a:schemeClr>
                    </a:solidFill>
                    <a:cs typeface="+mn-ea"/>
                    <a:sym typeface="+mn-lt"/>
                  </a:rPr>
                  <a:t>点击输入</a:t>
                </a:r>
                <a:endParaRPr lang="en-US" altLang="zh-CN" sz="1800" b="1" spc="6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î$1îḍé"/>
              <p:cNvSpPr/>
              <p:nvPr/>
            </p:nvSpPr>
            <p:spPr bwMode="auto">
              <a:xfrm>
                <a:off x="8017485" y="4548463"/>
                <a:ext cx="3343516" cy="969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spc="600" dirty="0">
                    <a:solidFill>
                      <a:schemeClr val="accent6">
                        <a:lumMod val="50000"/>
                      </a:schemeClr>
                    </a:solidFill>
                    <a:cs typeface="+mn-ea"/>
                    <a:sym typeface="+mn-lt"/>
                  </a:rPr>
                  <a:t>点击输入您的文字内容</a:t>
                </a:r>
                <a:endParaRPr lang="en-US" altLang="zh-CN" sz="1200" spc="6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spc="600" dirty="0">
                    <a:solidFill>
                      <a:schemeClr val="accent6">
                        <a:lumMod val="50000"/>
                      </a:schemeClr>
                    </a:solidFill>
                    <a:cs typeface="+mn-ea"/>
                    <a:sym typeface="+mn-lt"/>
                  </a:rPr>
                  <a:t>点击这里输入您的文字内容。点击输入您的文字。</a:t>
                </a:r>
                <a:endParaRPr lang="en-US" altLang="zh-CN" sz="1200" spc="6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99983" y="266670"/>
            <a:ext cx="3853222" cy="400110"/>
            <a:chOff x="361908" y="276195"/>
            <a:chExt cx="3853222" cy="400110"/>
          </a:xfrm>
        </p:grpSpPr>
        <p:sp>
          <p:nvSpPr>
            <p:cNvPr id="2" name="turkey-mexican-symbol_43873"/>
            <p:cNvSpPr>
              <a:spLocks noChangeAspect="1"/>
            </p:cNvSpPr>
            <p:nvPr/>
          </p:nvSpPr>
          <p:spPr bwMode="auto">
            <a:xfrm>
              <a:off x="361908" y="324077"/>
              <a:ext cx="609685" cy="304347"/>
            </a:xfrm>
            <a:custGeom>
              <a:avLst/>
              <a:gdLst>
                <a:gd name="connsiteX0" fmla="*/ 429037 w 607850"/>
                <a:gd name="connsiteY0" fmla="*/ 282473 h 303431"/>
                <a:gd name="connsiteX1" fmla="*/ 598647 w 607850"/>
                <a:gd name="connsiteY1" fmla="*/ 282473 h 303431"/>
                <a:gd name="connsiteX2" fmla="*/ 607850 w 607850"/>
                <a:gd name="connsiteY2" fmla="*/ 291678 h 303431"/>
                <a:gd name="connsiteX3" fmla="*/ 607850 w 607850"/>
                <a:gd name="connsiteY3" fmla="*/ 294308 h 303431"/>
                <a:gd name="connsiteX4" fmla="*/ 598647 w 607850"/>
                <a:gd name="connsiteY4" fmla="*/ 303431 h 303431"/>
                <a:gd name="connsiteX5" fmla="*/ 429777 w 607850"/>
                <a:gd name="connsiteY5" fmla="*/ 303431 h 303431"/>
                <a:gd name="connsiteX6" fmla="*/ 429037 w 607850"/>
                <a:gd name="connsiteY6" fmla="*/ 282473 h 303431"/>
                <a:gd name="connsiteX7" fmla="*/ 9204 w 607850"/>
                <a:gd name="connsiteY7" fmla="*/ 282473 h 303431"/>
                <a:gd name="connsiteX8" fmla="*/ 184341 w 607850"/>
                <a:gd name="connsiteY8" fmla="*/ 282473 h 303431"/>
                <a:gd name="connsiteX9" fmla="*/ 184670 w 607850"/>
                <a:gd name="connsiteY9" fmla="*/ 303431 h 303431"/>
                <a:gd name="connsiteX10" fmla="*/ 9204 w 607850"/>
                <a:gd name="connsiteY10" fmla="*/ 303431 h 303431"/>
                <a:gd name="connsiteX11" fmla="*/ 0 w 607850"/>
                <a:gd name="connsiteY11" fmla="*/ 294308 h 303431"/>
                <a:gd name="connsiteX12" fmla="*/ 0 w 607850"/>
                <a:gd name="connsiteY12" fmla="*/ 291678 h 303431"/>
                <a:gd name="connsiteX13" fmla="*/ 9204 w 607850"/>
                <a:gd name="connsiteY13" fmla="*/ 282473 h 303431"/>
                <a:gd name="connsiteX14" fmla="*/ 592096 w 607850"/>
                <a:gd name="connsiteY14" fmla="*/ 220666 h 303431"/>
                <a:gd name="connsiteX15" fmla="*/ 603030 w 607850"/>
                <a:gd name="connsiteY15" fmla="*/ 227646 h 303431"/>
                <a:gd name="connsiteX16" fmla="*/ 603606 w 607850"/>
                <a:gd name="connsiteY16" fmla="*/ 230191 h 303431"/>
                <a:gd name="connsiteX17" fmla="*/ 596536 w 607850"/>
                <a:gd name="connsiteY17" fmla="*/ 241111 h 303431"/>
                <a:gd name="connsiteX18" fmla="*/ 430147 w 607850"/>
                <a:gd name="connsiteY18" fmla="*/ 277157 h 303431"/>
                <a:gd name="connsiteX19" fmla="*/ 428420 w 607850"/>
                <a:gd name="connsiteY19" fmla="*/ 277239 h 303431"/>
                <a:gd name="connsiteX20" fmla="*/ 424803 w 607850"/>
                <a:gd name="connsiteY20" fmla="*/ 257122 h 303431"/>
                <a:gd name="connsiteX21" fmla="*/ 425625 w 607850"/>
                <a:gd name="connsiteY21" fmla="*/ 256712 h 303431"/>
                <a:gd name="connsiteX22" fmla="*/ 19760 w 607850"/>
                <a:gd name="connsiteY22" fmla="*/ 220596 h 303431"/>
                <a:gd name="connsiteX23" fmla="*/ 186188 w 607850"/>
                <a:gd name="connsiteY23" fmla="*/ 256710 h 303431"/>
                <a:gd name="connsiteX24" fmla="*/ 187421 w 607850"/>
                <a:gd name="connsiteY24" fmla="*/ 257202 h 303431"/>
                <a:gd name="connsiteX25" fmla="*/ 184709 w 607850"/>
                <a:gd name="connsiteY25" fmla="*/ 277229 h 303431"/>
                <a:gd name="connsiteX26" fmla="*/ 181750 w 607850"/>
                <a:gd name="connsiteY26" fmla="*/ 277147 h 303431"/>
                <a:gd name="connsiteX27" fmla="*/ 15322 w 607850"/>
                <a:gd name="connsiteY27" fmla="*/ 241115 h 303431"/>
                <a:gd name="connsiteX28" fmla="*/ 8336 w 607850"/>
                <a:gd name="connsiteY28" fmla="*/ 230199 h 303431"/>
                <a:gd name="connsiteX29" fmla="*/ 8911 w 607850"/>
                <a:gd name="connsiteY29" fmla="*/ 227655 h 303431"/>
                <a:gd name="connsiteX30" fmla="*/ 19760 w 607850"/>
                <a:gd name="connsiteY30" fmla="*/ 220596 h 303431"/>
                <a:gd name="connsiteX31" fmla="*/ 263810 w 607850"/>
                <a:gd name="connsiteY31" fmla="*/ 190315 h 303431"/>
                <a:gd name="connsiteX32" fmla="*/ 264221 w 607850"/>
                <a:gd name="connsiteY32" fmla="*/ 193188 h 303431"/>
                <a:gd name="connsiteX33" fmla="*/ 272441 w 607850"/>
                <a:gd name="connsiteY33" fmla="*/ 261882 h 303431"/>
                <a:gd name="connsiteX34" fmla="*/ 272523 w 607850"/>
                <a:gd name="connsiteY34" fmla="*/ 264755 h 303431"/>
                <a:gd name="connsiteX35" fmla="*/ 272523 w 607850"/>
                <a:gd name="connsiteY35" fmla="*/ 292988 h 303431"/>
                <a:gd name="connsiteX36" fmla="*/ 209642 w 607850"/>
                <a:gd name="connsiteY36" fmla="*/ 292988 h 303431"/>
                <a:gd name="connsiteX37" fmla="*/ 205204 w 607850"/>
                <a:gd name="connsiteY37" fmla="*/ 292988 h 303431"/>
                <a:gd name="connsiteX38" fmla="*/ 205368 w 607850"/>
                <a:gd name="connsiteY38" fmla="*/ 284124 h 303431"/>
                <a:gd name="connsiteX39" fmla="*/ 230849 w 607850"/>
                <a:gd name="connsiteY39" fmla="*/ 211900 h 303431"/>
                <a:gd name="connsiteX40" fmla="*/ 235452 w 607850"/>
                <a:gd name="connsiteY40" fmla="*/ 207304 h 303431"/>
                <a:gd name="connsiteX41" fmla="*/ 244412 w 607850"/>
                <a:gd name="connsiteY41" fmla="*/ 200000 h 303431"/>
                <a:gd name="connsiteX42" fmla="*/ 256659 w 607850"/>
                <a:gd name="connsiteY42" fmla="*/ 193270 h 303431"/>
                <a:gd name="connsiteX43" fmla="*/ 263810 w 607850"/>
                <a:gd name="connsiteY43" fmla="*/ 190315 h 303431"/>
                <a:gd name="connsiteX44" fmla="*/ 344439 w 607850"/>
                <a:gd name="connsiteY44" fmla="*/ 190244 h 303431"/>
                <a:gd name="connsiteX45" fmla="*/ 353069 w 607850"/>
                <a:gd name="connsiteY45" fmla="*/ 193773 h 303431"/>
                <a:gd name="connsiteX46" fmla="*/ 378878 w 607850"/>
                <a:gd name="connsiteY46" fmla="*/ 212155 h 303431"/>
                <a:gd name="connsiteX47" fmla="*/ 408714 w 607850"/>
                <a:gd name="connsiteY47" fmla="*/ 292987 h 303431"/>
                <a:gd name="connsiteX48" fmla="*/ 335397 w 607850"/>
                <a:gd name="connsiteY48" fmla="*/ 292987 h 303431"/>
                <a:gd name="connsiteX49" fmla="*/ 335397 w 607850"/>
                <a:gd name="connsiteY49" fmla="*/ 260572 h 303431"/>
                <a:gd name="connsiteX50" fmla="*/ 344274 w 607850"/>
                <a:gd name="connsiteY50" fmla="*/ 191393 h 303431"/>
                <a:gd name="connsiteX51" fmla="*/ 48881 w 607850"/>
                <a:gd name="connsiteY51" fmla="*/ 152320 h 303431"/>
                <a:gd name="connsiteX52" fmla="*/ 196877 w 607850"/>
                <a:gd name="connsiteY52" fmla="*/ 226837 h 303431"/>
                <a:gd name="connsiteX53" fmla="*/ 189888 w 607850"/>
                <a:gd name="connsiteY53" fmla="*/ 246697 h 303431"/>
                <a:gd name="connsiteX54" fmla="*/ 39508 w 607850"/>
                <a:gd name="connsiteY54" fmla="*/ 170949 h 303431"/>
                <a:gd name="connsiteX55" fmla="*/ 35397 w 607850"/>
                <a:gd name="connsiteY55" fmla="*/ 158639 h 303431"/>
                <a:gd name="connsiteX56" fmla="*/ 36548 w 607850"/>
                <a:gd name="connsiteY56" fmla="*/ 156341 h 303431"/>
                <a:gd name="connsiteX57" fmla="*/ 48881 w 607850"/>
                <a:gd name="connsiteY57" fmla="*/ 152320 h 303431"/>
                <a:gd name="connsiteX58" fmla="*/ 562924 w 607850"/>
                <a:gd name="connsiteY58" fmla="*/ 152320 h 303431"/>
                <a:gd name="connsiteX59" fmla="*/ 575254 w 607850"/>
                <a:gd name="connsiteY59" fmla="*/ 156340 h 303431"/>
                <a:gd name="connsiteX60" fmla="*/ 576405 w 607850"/>
                <a:gd name="connsiteY60" fmla="*/ 158720 h 303431"/>
                <a:gd name="connsiteX61" fmla="*/ 572377 w 607850"/>
                <a:gd name="connsiteY61" fmla="*/ 170947 h 303431"/>
                <a:gd name="connsiteX62" fmla="*/ 421875 w 607850"/>
                <a:gd name="connsiteY62" fmla="*/ 246767 h 303431"/>
                <a:gd name="connsiteX63" fmla="*/ 414148 w 607850"/>
                <a:gd name="connsiteY63" fmla="*/ 227238 h 303431"/>
                <a:gd name="connsiteX64" fmla="*/ 302969 w 607850"/>
                <a:gd name="connsiteY64" fmla="*/ 119538 h 303431"/>
                <a:gd name="connsiteX65" fmla="*/ 314390 w 607850"/>
                <a:gd name="connsiteY65" fmla="*/ 121016 h 303431"/>
                <a:gd name="connsiteX66" fmla="*/ 324742 w 607850"/>
                <a:gd name="connsiteY66" fmla="*/ 124382 h 303431"/>
                <a:gd name="connsiteX67" fmla="*/ 331233 w 607850"/>
                <a:gd name="connsiteY67" fmla="*/ 127748 h 303431"/>
                <a:gd name="connsiteX68" fmla="*/ 326468 w 607850"/>
                <a:gd name="connsiteY68" fmla="*/ 164610 h 303431"/>
                <a:gd name="connsiteX69" fmla="*/ 325153 w 607850"/>
                <a:gd name="connsiteY69" fmla="*/ 174955 h 303431"/>
                <a:gd name="connsiteX70" fmla="*/ 323838 w 607850"/>
                <a:gd name="connsiteY70" fmla="*/ 185381 h 303431"/>
                <a:gd name="connsiteX71" fmla="*/ 323592 w 607850"/>
                <a:gd name="connsiteY71" fmla="*/ 187269 h 303431"/>
                <a:gd name="connsiteX72" fmla="*/ 317265 w 607850"/>
                <a:gd name="connsiteY72" fmla="*/ 236775 h 303431"/>
                <a:gd name="connsiteX73" fmla="*/ 315951 w 607850"/>
                <a:gd name="connsiteY73" fmla="*/ 247283 h 303431"/>
                <a:gd name="connsiteX74" fmla="*/ 315458 w 607850"/>
                <a:gd name="connsiteY74" fmla="*/ 251142 h 303431"/>
                <a:gd name="connsiteX75" fmla="*/ 292287 w 607850"/>
                <a:gd name="connsiteY75" fmla="*/ 251142 h 303431"/>
                <a:gd name="connsiteX76" fmla="*/ 291877 w 607850"/>
                <a:gd name="connsiteY76" fmla="*/ 248187 h 303431"/>
                <a:gd name="connsiteX77" fmla="*/ 290562 w 607850"/>
                <a:gd name="connsiteY77" fmla="*/ 237185 h 303431"/>
                <a:gd name="connsiteX78" fmla="*/ 284646 w 607850"/>
                <a:gd name="connsiteY78" fmla="*/ 188172 h 303431"/>
                <a:gd name="connsiteX79" fmla="*/ 284317 w 607850"/>
                <a:gd name="connsiteY79" fmla="*/ 185381 h 303431"/>
                <a:gd name="connsiteX80" fmla="*/ 283085 w 607850"/>
                <a:gd name="connsiteY80" fmla="*/ 174872 h 303431"/>
                <a:gd name="connsiteX81" fmla="*/ 281852 w 607850"/>
                <a:gd name="connsiteY81" fmla="*/ 164610 h 303431"/>
                <a:gd name="connsiteX82" fmla="*/ 277251 w 607850"/>
                <a:gd name="connsiteY82" fmla="*/ 126599 h 303431"/>
                <a:gd name="connsiteX83" fmla="*/ 283249 w 607850"/>
                <a:gd name="connsiteY83" fmla="*/ 123643 h 303431"/>
                <a:gd name="connsiteX84" fmla="*/ 293438 w 607850"/>
                <a:gd name="connsiteY84" fmla="*/ 120605 h 303431"/>
                <a:gd name="connsiteX85" fmla="*/ 302969 w 607850"/>
                <a:gd name="connsiteY85" fmla="*/ 119538 h 303431"/>
                <a:gd name="connsiteX86" fmla="*/ 520352 w 607850"/>
                <a:gd name="connsiteY86" fmla="*/ 96288 h 303431"/>
                <a:gd name="connsiteX87" fmla="*/ 533258 w 607850"/>
                <a:gd name="connsiteY87" fmla="*/ 97272 h 303431"/>
                <a:gd name="connsiteX88" fmla="*/ 534984 w 607850"/>
                <a:gd name="connsiteY88" fmla="*/ 99242 h 303431"/>
                <a:gd name="connsiteX89" fmla="*/ 533915 w 607850"/>
                <a:gd name="connsiteY89" fmla="*/ 112208 h 303431"/>
                <a:gd name="connsiteX90" fmla="*/ 409460 w 607850"/>
                <a:gd name="connsiteY90" fmla="*/ 218400 h 303431"/>
                <a:gd name="connsiteX91" fmla="*/ 397212 w 607850"/>
                <a:gd name="connsiteY91" fmla="*/ 201331 h 303431"/>
                <a:gd name="connsiteX92" fmla="*/ 91587 w 607850"/>
                <a:gd name="connsiteY92" fmla="*/ 96287 h 303431"/>
                <a:gd name="connsiteX93" fmla="*/ 213389 w 607850"/>
                <a:gd name="connsiteY93" fmla="*/ 200159 h 303431"/>
                <a:gd name="connsiteX94" fmla="*/ 201472 w 607850"/>
                <a:gd name="connsiteY94" fmla="*/ 217553 h 303431"/>
                <a:gd name="connsiteX95" fmla="*/ 77944 w 607850"/>
                <a:gd name="connsiteY95" fmla="*/ 112204 h 303431"/>
                <a:gd name="connsiteX96" fmla="*/ 76957 w 607850"/>
                <a:gd name="connsiteY96" fmla="*/ 99241 h 303431"/>
                <a:gd name="connsiteX97" fmla="*/ 78601 w 607850"/>
                <a:gd name="connsiteY97" fmla="*/ 97271 h 303431"/>
                <a:gd name="connsiteX98" fmla="*/ 91587 w 607850"/>
                <a:gd name="connsiteY98" fmla="*/ 96287 h 303431"/>
                <a:gd name="connsiteX99" fmla="*/ 127795 w 607850"/>
                <a:gd name="connsiteY99" fmla="*/ 53773 h 303431"/>
                <a:gd name="connsiteX100" fmla="*/ 140620 w 607850"/>
                <a:gd name="connsiteY100" fmla="*/ 55578 h 303431"/>
                <a:gd name="connsiteX101" fmla="*/ 235406 w 607850"/>
                <a:gd name="connsiteY101" fmla="*/ 180911 h 303431"/>
                <a:gd name="connsiteX102" fmla="*/ 219046 w 607850"/>
                <a:gd name="connsiteY102" fmla="*/ 194125 h 303431"/>
                <a:gd name="connsiteX103" fmla="*/ 123849 w 607850"/>
                <a:gd name="connsiteY103" fmla="*/ 68218 h 303431"/>
                <a:gd name="connsiteX104" fmla="*/ 125658 w 607850"/>
                <a:gd name="connsiteY104" fmla="*/ 55414 h 303431"/>
                <a:gd name="connsiteX105" fmla="*/ 484087 w 607850"/>
                <a:gd name="connsiteY105" fmla="*/ 53772 h 303431"/>
                <a:gd name="connsiteX106" fmla="*/ 486142 w 607850"/>
                <a:gd name="connsiteY106" fmla="*/ 55413 h 303431"/>
                <a:gd name="connsiteX107" fmla="*/ 487951 w 607850"/>
                <a:gd name="connsiteY107" fmla="*/ 68212 h 303431"/>
                <a:gd name="connsiteX108" fmla="*/ 391675 w 607850"/>
                <a:gd name="connsiteY108" fmla="*/ 195466 h 303431"/>
                <a:gd name="connsiteX109" fmla="*/ 375478 w 607850"/>
                <a:gd name="connsiteY109" fmla="*/ 182175 h 303431"/>
                <a:gd name="connsiteX110" fmla="*/ 471179 w 607850"/>
                <a:gd name="connsiteY110" fmla="*/ 55577 h 303431"/>
                <a:gd name="connsiteX111" fmla="*/ 484087 w 607850"/>
                <a:gd name="connsiteY111" fmla="*/ 53772 h 303431"/>
                <a:gd name="connsiteX112" fmla="*/ 191761 w 607850"/>
                <a:gd name="connsiteY112" fmla="*/ 19188 h 303431"/>
                <a:gd name="connsiteX113" fmla="*/ 203764 w 607850"/>
                <a:gd name="connsiteY113" fmla="*/ 24031 h 303431"/>
                <a:gd name="connsiteX114" fmla="*/ 259260 w 607850"/>
                <a:gd name="connsiteY114" fmla="*/ 152909 h 303431"/>
                <a:gd name="connsiteX115" fmla="*/ 261233 w 607850"/>
                <a:gd name="connsiteY115" fmla="*/ 169081 h 303431"/>
                <a:gd name="connsiteX116" fmla="*/ 246023 w 607850"/>
                <a:gd name="connsiteY116" fmla="*/ 175073 h 303431"/>
                <a:gd name="connsiteX117" fmla="*/ 184526 w 607850"/>
                <a:gd name="connsiteY117" fmla="*/ 32322 h 303431"/>
                <a:gd name="connsiteX118" fmla="*/ 189294 w 607850"/>
                <a:gd name="connsiteY118" fmla="*/ 20255 h 303431"/>
                <a:gd name="connsiteX119" fmla="*/ 420113 w 607850"/>
                <a:gd name="connsiteY119" fmla="*/ 19188 h 303431"/>
                <a:gd name="connsiteX120" fmla="*/ 422497 w 607850"/>
                <a:gd name="connsiteY120" fmla="*/ 20255 h 303431"/>
                <a:gd name="connsiteX121" fmla="*/ 427347 w 607850"/>
                <a:gd name="connsiteY121" fmla="*/ 32319 h 303431"/>
                <a:gd name="connsiteX122" fmla="*/ 365279 w 607850"/>
                <a:gd name="connsiteY122" fmla="*/ 176272 h 303431"/>
                <a:gd name="connsiteX123" fmla="*/ 347111 w 607850"/>
                <a:gd name="connsiteY123" fmla="*/ 169132 h 303431"/>
                <a:gd name="connsiteX124" fmla="*/ 347769 w 607850"/>
                <a:gd name="connsiteY124" fmla="*/ 163961 h 303431"/>
                <a:gd name="connsiteX125" fmla="*/ 408028 w 607850"/>
                <a:gd name="connsiteY125" fmla="*/ 24030 h 303431"/>
                <a:gd name="connsiteX126" fmla="*/ 420113 w 607850"/>
                <a:gd name="connsiteY126" fmla="*/ 19188 h 303431"/>
                <a:gd name="connsiteX127" fmla="*/ 358154 w 607850"/>
                <a:gd name="connsiteY127" fmla="*/ 2114 h 303431"/>
                <a:gd name="connsiteX128" fmla="*/ 360700 w 607850"/>
                <a:gd name="connsiteY128" fmla="*/ 2606 h 303431"/>
                <a:gd name="connsiteX129" fmla="*/ 367930 w 607850"/>
                <a:gd name="connsiteY129" fmla="*/ 13357 h 303431"/>
                <a:gd name="connsiteX130" fmla="*/ 348212 w 607850"/>
                <a:gd name="connsiteY130" fmla="*/ 113892 h 303431"/>
                <a:gd name="connsiteX131" fmla="*/ 328905 w 607850"/>
                <a:gd name="connsiteY131" fmla="*/ 103469 h 303431"/>
                <a:gd name="connsiteX132" fmla="*/ 347391 w 607850"/>
                <a:gd name="connsiteY132" fmla="*/ 9336 h 303431"/>
                <a:gd name="connsiteX133" fmla="*/ 358154 w 607850"/>
                <a:gd name="connsiteY133" fmla="*/ 2114 h 303431"/>
                <a:gd name="connsiteX134" fmla="*/ 247916 w 607850"/>
                <a:gd name="connsiteY134" fmla="*/ 1960 h 303431"/>
                <a:gd name="connsiteX135" fmla="*/ 251202 w 607850"/>
                <a:gd name="connsiteY135" fmla="*/ 2043 h 303431"/>
                <a:gd name="connsiteX136" fmla="*/ 261964 w 607850"/>
                <a:gd name="connsiteY136" fmla="*/ 10740 h 303431"/>
                <a:gd name="connsiteX137" fmla="*/ 279298 w 607850"/>
                <a:gd name="connsiteY137" fmla="*/ 102799 h 303431"/>
                <a:gd name="connsiteX138" fmla="*/ 260403 w 607850"/>
                <a:gd name="connsiteY138" fmla="*/ 112481 h 303431"/>
                <a:gd name="connsiteX139" fmla="*/ 241672 w 607850"/>
                <a:gd name="connsiteY139" fmla="*/ 13694 h 303431"/>
                <a:gd name="connsiteX140" fmla="*/ 247916 w 607850"/>
                <a:gd name="connsiteY140" fmla="*/ 1960 h 303431"/>
                <a:gd name="connsiteX141" fmla="*/ 304001 w 607850"/>
                <a:gd name="connsiteY141" fmla="*/ 0 h 303431"/>
                <a:gd name="connsiteX142" fmla="*/ 314439 w 607850"/>
                <a:gd name="connsiteY142" fmla="*/ 10423 h 303431"/>
                <a:gd name="connsiteX143" fmla="*/ 314439 w 607850"/>
                <a:gd name="connsiteY143" fmla="*/ 99638 h 303431"/>
                <a:gd name="connsiteX144" fmla="*/ 303015 w 607850"/>
                <a:gd name="connsiteY144" fmla="*/ 98653 h 303431"/>
                <a:gd name="connsiteX145" fmla="*/ 293481 w 607850"/>
                <a:gd name="connsiteY145" fmla="*/ 99392 h 303431"/>
                <a:gd name="connsiteX146" fmla="*/ 293481 w 607850"/>
                <a:gd name="connsiteY146" fmla="*/ 10423 h 303431"/>
                <a:gd name="connsiteX147" fmla="*/ 304001 w 607850"/>
                <a:gd name="connsiteY147" fmla="*/ 0 h 30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850" h="303431">
                  <a:moveTo>
                    <a:pt x="429037" y="282473"/>
                  </a:moveTo>
                  <a:lnTo>
                    <a:pt x="598647" y="282473"/>
                  </a:lnTo>
                  <a:cubicBezTo>
                    <a:pt x="603741" y="282473"/>
                    <a:pt x="607850" y="286582"/>
                    <a:pt x="607850" y="291678"/>
                  </a:cubicBezTo>
                  <a:lnTo>
                    <a:pt x="607850" y="294308"/>
                  </a:lnTo>
                  <a:cubicBezTo>
                    <a:pt x="607850" y="299322"/>
                    <a:pt x="603741" y="303431"/>
                    <a:pt x="598647" y="303431"/>
                  </a:cubicBezTo>
                  <a:lnTo>
                    <a:pt x="429777" y="303431"/>
                  </a:lnTo>
                  <a:cubicBezTo>
                    <a:pt x="429859" y="301376"/>
                    <a:pt x="430106" y="293568"/>
                    <a:pt x="429037" y="282473"/>
                  </a:cubicBezTo>
                  <a:close/>
                  <a:moveTo>
                    <a:pt x="9204" y="282473"/>
                  </a:moveTo>
                  <a:lnTo>
                    <a:pt x="184341" y="282473"/>
                  </a:lnTo>
                  <a:cubicBezTo>
                    <a:pt x="183848" y="292829"/>
                    <a:pt x="184341" y="300554"/>
                    <a:pt x="184670" y="303431"/>
                  </a:cubicBezTo>
                  <a:lnTo>
                    <a:pt x="9204" y="303431"/>
                  </a:lnTo>
                  <a:cubicBezTo>
                    <a:pt x="4109" y="303431"/>
                    <a:pt x="0" y="299322"/>
                    <a:pt x="0" y="294308"/>
                  </a:cubicBezTo>
                  <a:lnTo>
                    <a:pt x="0" y="291678"/>
                  </a:lnTo>
                  <a:cubicBezTo>
                    <a:pt x="0" y="286582"/>
                    <a:pt x="4109" y="282473"/>
                    <a:pt x="9204" y="282473"/>
                  </a:cubicBezTo>
                  <a:close/>
                  <a:moveTo>
                    <a:pt x="592096" y="220666"/>
                  </a:moveTo>
                  <a:cubicBezTo>
                    <a:pt x="597029" y="219599"/>
                    <a:pt x="601961" y="222719"/>
                    <a:pt x="603030" y="227646"/>
                  </a:cubicBezTo>
                  <a:lnTo>
                    <a:pt x="603606" y="230191"/>
                  </a:lnTo>
                  <a:cubicBezTo>
                    <a:pt x="604674" y="235117"/>
                    <a:pt x="601468" y="240044"/>
                    <a:pt x="596536" y="241111"/>
                  </a:cubicBezTo>
                  <a:lnTo>
                    <a:pt x="430147" y="277157"/>
                  </a:lnTo>
                  <a:cubicBezTo>
                    <a:pt x="429571" y="277321"/>
                    <a:pt x="428996" y="277239"/>
                    <a:pt x="428420" y="277239"/>
                  </a:cubicBezTo>
                  <a:cubicBezTo>
                    <a:pt x="427681" y="271081"/>
                    <a:pt x="426530" y="264348"/>
                    <a:pt x="424803" y="257122"/>
                  </a:cubicBezTo>
                  <a:cubicBezTo>
                    <a:pt x="425132" y="257040"/>
                    <a:pt x="425296" y="256794"/>
                    <a:pt x="425625" y="256712"/>
                  </a:cubicBezTo>
                  <a:close/>
                  <a:moveTo>
                    <a:pt x="19760" y="220596"/>
                  </a:moveTo>
                  <a:lnTo>
                    <a:pt x="186188" y="256710"/>
                  </a:lnTo>
                  <a:cubicBezTo>
                    <a:pt x="186681" y="256792"/>
                    <a:pt x="187010" y="257120"/>
                    <a:pt x="187421" y="257202"/>
                  </a:cubicBezTo>
                  <a:cubicBezTo>
                    <a:pt x="186024" y="264425"/>
                    <a:pt x="185202" y="271155"/>
                    <a:pt x="184709" y="277229"/>
                  </a:cubicBezTo>
                  <a:cubicBezTo>
                    <a:pt x="183805" y="277311"/>
                    <a:pt x="182736" y="277393"/>
                    <a:pt x="181750" y="277147"/>
                  </a:cubicBezTo>
                  <a:lnTo>
                    <a:pt x="15322" y="241115"/>
                  </a:lnTo>
                  <a:cubicBezTo>
                    <a:pt x="10391" y="240048"/>
                    <a:pt x="7268" y="235124"/>
                    <a:pt x="8336" y="230199"/>
                  </a:cubicBezTo>
                  <a:lnTo>
                    <a:pt x="8911" y="227655"/>
                  </a:lnTo>
                  <a:cubicBezTo>
                    <a:pt x="9980" y="222730"/>
                    <a:pt x="14829" y="219529"/>
                    <a:pt x="19760" y="220596"/>
                  </a:cubicBezTo>
                  <a:close/>
                  <a:moveTo>
                    <a:pt x="263810" y="190315"/>
                  </a:moveTo>
                  <a:lnTo>
                    <a:pt x="264221" y="193188"/>
                  </a:lnTo>
                  <a:lnTo>
                    <a:pt x="272441" y="261882"/>
                  </a:lnTo>
                  <a:cubicBezTo>
                    <a:pt x="272358" y="262703"/>
                    <a:pt x="272358" y="263606"/>
                    <a:pt x="272523" y="264755"/>
                  </a:cubicBezTo>
                  <a:lnTo>
                    <a:pt x="272523" y="292988"/>
                  </a:lnTo>
                  <a:lnTo>
                    <a:pt x="209642" y="292988"/>
                  </a:lnTo>
                  <a:lnTo>
                    <a:pt x="205204" y="292988"/>
                  </a:lnTo>
                  <a:cubicBezTo>
                    <a:pt x="205204" y="290444"/>
                    <a:pt x="205204" y="287407"/>
                    <a:pt x="205368" y="284124"/>
                  </a:cubicBezTo>
                  <a:cubicBezTo>
                    <a:pt x="206190" y="264837"/>
                    <a:pt x="210958" y="234142"/>
                    <a:pt x="230849" y="211900"/>
                  </a:cubicBezTo>
                  <a:cubicBezTo>
                    <a:pt x="232329" y="210259"/>
                    <a:pt x="233890" y="208781"/>
                    <a:pt x="235452" y="207304"/>
                  </a:cubicBezTo>
                  <a:cubicBezTo>
                    <a:pt x="238247" y="204678"/>
                    <a:pt x="241206" y="202216"/>
                    <a:pt x="244412" y="200000"/>
                  </a:cubicBezTo>
                  <a:cubicBezTo>
                    <a:pt x="248193" y="197373"/>
                    <a:pt x="252302" y="195239"/>
                    <a:pt x="256659" y="193270"/>
                  </a:cubicBezTo>
                  <a:cubicBezTo>
                    <a:pt x="258960" y="192203"/>
                    <a:pt x="261344" y="191136"/>
                    <a:pt x="263810" y="190315"/>
                  </a:cubicBezTo>
                  <a:close/>
                  <a:moveTo>
                    <a:pt x="344439" y="190244"/>
                  </a:moveTo>
                  <a:cubicBezTo>
                    <a:pt x="347398" y="191311"/>
                    <a:pt x="350274" y="192460"/>
                    <a:pt x="353069" y="193773"/>
                  </a:cubicBezTo>
                  <a:cubicBezTo>
                    <a:pt x="362850" y="198368"/>
                    <a:pt x="371563" y="204359"/>
                    <a:pt x="378878" y="212155"/>
                  </a:cubicBezTo>
                  <a:cubicBezTo>
                    <a:pt x="403289" y="237923"/>
                    <a:pt x="407892" y="275344"/>
                    <a:pt x="408714" y="292987"/>
                  </a:cubicBezTo>
                  <a:lnTo>
                    <a:pt x="335397" y="292987"/>
                  </a:lnTo>
                  <a:lnTo>
                    <a:pt x="335397" y="260572"/>
                  </a:lnTo>
                  <a:lnTo>
                    <a:pt x="344274" y="191393"/>
                  </a:lnTo>
                  <a:close/>
                  <a:moveTo>
                    <a:pt x="48881" y="152320"/>
                  </a:moveTo>
                  <a:lnTo>
                    <a:pt x="196877" y="226837"/>
                  </a:lnTo>
                  <a:cubicBezTo>
                    <a:pt x="193917" y="233484"/>
                    <a:pt x="191615" y="240132"/>
                    <a:pt x="189888" y="246697"/>
                  </a:cubicBezTo>
                  <a:lnTo>
                    <a:pt x="39508" y="170949"/>
                  </a:lnTo>
                  <a:cubicBezTo>
                    <a:pt x="34904" y="168733"/>
                    <a:pt x="33095" y="163153"/>
                    <a:pt x="35397" y="158639"/>
                  </a:cubicBezTo>
                  <a:lnTo>
                    <a:pt x="36548" y="156341"/>
                  </a:lnTo>
                  <a:cubicBezTo>
                    <a:pt x="38850" y="151828"/>
                    <a:pt x="44359" y="150022"/>
                    <a:pt x="48881" y="152320"/>
                  </a:cubicBezTo>
                  <a:close/>
                  <a:moveTo>
                    <a:pt x="562924" y="152320"/>
                  </a:moveTo>
                  <a:cubicBezTo>
                    <a:pt x="567445" y="150022"/>
                    <a:pt x="572952" y="151827"/>
                    <a:pt x="575254" y="156340"/>
                  </a:cubicBezTo>
                  <a:lnTo>
                    <a:pt x="576405" y="158720"/>
                  </a:lnTo>
                  <a:cubicBezTo>
                    <a:pt x="578706" y="163151"/>
                    <a:pt x="576898" y="168731"/>
                    <a:pt x="572377" y="170947"/>
                  </a:cubicBezTo>
                  <a:lnTo>
                    <a:pt x="421875" y="246767"/>
                  </a:lnTo>
                  <a:cubicBezTo>
                    <a:pt x="419902" y="240367"/>
                    <a:pt x="417354" y="233720"/>
                    <a:pt x="414148" y="227238"/>
                  </a:cubicBezTo>
                  <a:close/>
                  <a:moveTo>
                    <a:pt x="302969" y="119538"/>
                  </a:moveTo>
                  <a:cubicBezTo>
                    <a:pt x="307077" y="119538"/>
                    <a:pt x="310856" y="120113"/>
                    <a:pt x="314390" y="121016"/>
                  </a:cubicBezTo>
                  <a:cubicBezTo>
                    <a:pt x="318251" y="121919"/>
                    <a:pt x="321784" y="123068"/>
                    <a:pt x="324742" y="124382"/>
                  </a:cubicBezTo>
                  <a:cubicBezTo>
                    <a:pt x="327289" y="125531"/>
                    <a:pt x="329508" y="126681"/>
                    <a:pt x="331233" y="127748"/>
                  </a:cubicBezTo>
                  <a:lnTo>
                    <a:pt x="326468" y="164610"/>
                  </a:lnTo>
                  <a:lnTo>
                    <a:pt x="325153" y="174955"/>
                  </a:lnTo>
                  <a:lnTo>
                    <a:pt x="323838" y="185381"/>
                  </a:lnTo>
                  <a:lnTo>
                    <a:pt x="323592" y="187269"/>
                  </a:lnTo>
                  <a:lnTo>
                    <a:pt x="317265" y="236775"/>
                  </a:lnTo>
                  <a:lnTo>
                    <a:pt x="315951" y="247283"/>
                  </a:lnTo>
                  <a:lnTo>
                    <a:pt x="315458" y="251142"/>
                  </a:lnTo>
                  <a:lnTo>
                    <a:pt x="292287" y="251142"/>
                  </a:lnTo>
                  <a:lnTo>
                    <a:pt x="291877" y="248187"/>
                  </a:lnTo>
                  <a:lnTo>
                    <a:pt x="290562" y="237185"/>
                  </a:lnTo>
                  <a:lnTo>
                    <a:pt x="284646" y="188172"/>
                  </a:lnTo>
                  <a:lnTo>
                    <a:pt x="284317" y="185381"/>
                  </a:lnTo>
                  <a:lnTo>
                    <a:pt x="283085" y="174872"/>
                  </a:lnTo>
                  <a:lnTo>
                    <a:pt x="281852" y="164610"/>
                  </a:lnTo>
                  <a:lnTo>
                    <a:pt x="277251" y="126599"/>
                  </a:lnTo>
                  <a:cubicBezTo>
                    <a:pt x="279223" y="125531"/>
                    <a:pt x="281195" y="124546"/>
                    <a:pt x="283249" y="123643"/>
                  </a:cubicBezTo>
                  <a:cubicBezTo>
                    <a:pt x="286618" y="122247"/>
                    <a:pt x="289987" y="121262"/>
                    <a:pt x="293438" y="120605"/>
                  </a:cubicBezTo>
                  <a:cubicBezTo>
                    <a:pt x="296560" y="119949"/>
                    <a:pt x="299764" y="119538"/>
                    <a:pt x="302969" y="119538"/>
                  </a:cubicBezTo>
                  <a:close/>
                  <a:moveTo>
                    <a:pt x="520352" y="96288"/>
                  </a:moveTo>
                  <a:cubicBezTo>
                    <a:pt x="524216" y="93005"/>
                    <a:pt x="529970" y="93415"/>
                    <a:pt x="533258" y="97272"/>
                  </a:cubicBezTo>
                  <a:lnTo>
                    <a:pt x="534984" y="99242"/>
                  </a:lnTo>
                  <a:cubicBezTo>
                    <a:pt x="538272" y="103099"/>
                    <a:pt x="537779" y="108926"/>
                    <a:pt x="533915" y="112208"/>
                  </a:cubicBezTo>
                  <a:lnTo>
                    <a:pt x="409460" y="218400"/>
                  </a:lnTo>
                  <a:cubicBezTo>
                    <a:pt x="405926" y="212491"/>
                    <a:pt x="401898" y="206829"/>
                    <a:pt x="397212" y="201331"/>
                  </a:cubicBezTo>
                  <a:close/>
                  <a:moveTo>
                    <a:pt x="91587" y="96287"/>
                  </a:moveTo>
                  <a:lnTo>
                    <a:pt x="213389" y="200159"/>
                  </a:lnTo>
                  <a:cubicBezTo>
                    <a:pt x="208704" y="205738"/>
                    <a:pt x="204759" y="211564"/>
                    <a:pt x="201472" y="217553"/>
                  </a:cubicBezTo>
                  <a:lnTo>
                    <a:pt x="77944" y="112204"/>
                  </a:lnTo>
                  <a:cubicBezTo>
                    <a:pt x="74081" y="108922"/>
                    <a:pt x="73670" y="103097"/>
                    <a:pt x="76957" y="99241"/>
                  </a:cubicBezTo>
                  <a:lnTo>
                    <a:pt x="78601" y="97271"/>
                  </a:lnTo>
                  <a:cubicBezTo>
                    <a:pt x="81889" y="93415"/>
                    <a:pt x="87724" y="93005"/>
                    <a:pt x="91587" y="96287"/>
                  </a:cubicBezTo>
                  <a:close/>
                  <a:moveTo>
                    <a:pt x="127795" y="53773"/>
                  </a:moveTo>
                  <a:cubicBezTo>
                    <a:pt x="131824" y="50736"/>
                    <a:pt x="137578" y="51557"/>
                    <a:pt x="140620" y="55578"/>
                  </a:cubicBezTo>
                  <a:lnTo>
                    <a:pt x="235406" y="180911"/>
                  </a:lnTo>
                  <a:cubicBezTo>
                    <a:pt x="229487" y="184686"/>
                    <a:pt x="224061" y="189118"/>
                    <a:pt x="219046" y="194125"/>
                  </a:cubicBezTo>
                  <a:lnTo>
                    <a:pt x="123849" y="68218"/>
                  </a:lnTo>
                  <a:cubicBezTo>
                    <a:pt x="120808" y="64197"/>
                    <a:pt x="121630" y="58451"/>
                    <a:pt x="125658" y="55414"/>
                  </a:cubicBezTo>
                  <a:close/>
                  <a:moveTo>
                    <a:pt x="484087" y="53772"/>
                  </a:moveTo>
                  <a:lnTo>
                    <a:pt x="486142" y="55413"/>
                  </a:lnTo>
                  <a:cubicBezTo>
                    <a:pt x="490171" y="58448"/>
                    <a:pt x="490993" y="64192"/>
                    <a:pt x="487951" y="68212"/>
                  </a:cubicBezTo>
                  <a:lnTo>
                    <a:pt x="391675" y="195466"/>
                  </a:lnTo>
                  <a:cubicBezTo>
                    <a:pt x="386660" y="190461"/>
                    <a:pt x="381316" y="186031"/>
                    <a:pt x="375478" y="182175"/>
                  </a:cubicBezTo>
                  <a:lnTo>
                    <a:pt x="471179" y="55577"/>
                  </a:lnTo>
                  <a:cubicBezTo>
                    <a:pt x="474221" y="51556"/>
                    <a:pt x="479976" y="50736"/>
                    <a:pt x="484087" y="53772"/>
                  </a:cubicBezTo>
                  <a:close/>
                  <a:moveTo>
                    <a:pt x="191761" y="19188"/>
                  </a:moveTo>
                  <a:cubicBezTo>
                    <a:pt x="196365" y="17218"/>
                    <a:pt x="201791" y="19352"/>
                    <a:pt x="203764" y="24031"/>
                  </a:cubicBezTo>
                  <a:lnTo>
                    <a:pt x="259260" y="152909"/>
                  </a:lnTo>
                  <a:lnTo>
                    <a:pt x="261233" y="169081"/>
                  </a:lnTo>
                  <a:cubicBezTo>
                    <a:pt x="255889" y="170722"/>
                    <a:pt x="250791" y="172693"/>
                    <a:pt x="246023" y="175073"/>
                  </a:cubicBezTo>
                  <a:lnTo>
                    <a:pt x="184526" y="32322"/>
                  </a:lnTo>
                  <a:cubicBezTo>
                    <a:pt x="182553" y="27643"/>
                    <a:pt x="184690" y="22225"/>
                    <a:pt x="189294" y="20255"/>
                  </a:cubicBezTo>
                  <a:close/>
                  <a:moveTo>
                    <a:pt x="420113" y="19188"/>
                  </a:moveTo>
                  <a:lnTo>
                    <a:pt x="422497" y="20255"/>
                  </a:lnTo>
                  <a:cubicBezTo>
                    <a:pt x="427183" y="22224"/>
                    <a:pt x="429320" y="27641"/>
                    <a:pt x="427347" y="32319"/>
                  </a:cubicBezTo>
                  <a:lnTo>
                    <a:pt x="365279" y="176272"/>
                  </a:lnTo>
                  <a:cubicBezTo>
                    <a:pt x="359525" y="173400"/>
                    <a:pt x="353441" y="171102"/>
                    <a:pt x="347111" y="169132"/>
                  </a:cubicBezTo>
                  <a:lnTo>
                    <a:pt x="347769" y="163961"/>
                  </a:lnTo>
                  <a:lnTo>
                    <a:pt x="408028" y="24030"/>
                  </a:lnTo>
                  <a:cubicBezTo>
                    <a:pt x="410083" y="19352"/>
                    <a:pt x="415427" y="17218"/>
                    <a:pt x="420113" y="19188"/>
                  </a:cubicBezTo>
                  <a:close/>
                  <a:moveTo>
                    <a:pt x="358154" y="2114"/>
                  </a:moveTo>
                  <a:lnTo>
                    <a:pt x="360700" y="2606"/>
                  </a:lnTo>
                  <a:cubicBezTo>
                    <a:pt x="365712" y="3591"/>
                    <a:pt x="368916" y="8433"/>
                    <a:pt x="367930" y="13357"/>
                  </a:cubicBezTo>
                  <a:lnTo>
                    <a:pt x="348212" y="113892"/>
                  </a:lnTo>
                  <a:cubicBezTo>
                    <a:pt x="345748" y="112004"/>
                    <a:pt x="338846" y="107162"/>
                    <a:pt x="328905" y="103469"/>
                  </a:cubicBezTo>
                  <a:lnTo>
                    <a:pt x="347391" y="9336"/>
                  </a:lnTo>
                  <a:cubicBezTo>
                    <a:pt x="348377" y="4412"/>
                    <a:pt x="353224" y="1129"/>
                    <a:pt x="358154" y="2114"/>
                  </a:cubicBezTo>
                  <a:close/>
                  <a:moveTo>
                    <a:pt x="247916" y="1960"/>
                  </a:moveTo>
                  <a:lnTo>
                    <a:pt x="251202" y="2043"/>
                  </a:lnTo>
                  <a:cubicBezTo>
                    <a:pt x="256213" y="1058"/>
                    <a:pt x="261060" y="5817"/>
                    <a:pt x="261964" y="10740"/>
                  </a:cubicBezTo>
                  <a:lnTo>
                    <a:pt x="279298" y="102799"/>
                  </a:lnTo>
                  <a:cubicBezTo>
                    <a:pt x="272890" y="105096"/>
                    <a:pt x="266564" y="108296"/>
                    <a:pt x="260403" y="112481"/>
                  </a:cubicBezTo>
                  <a:lnTo>
                    <a:pt x="241672" y="13694"/>
                  </a:lnTo>
                  <a:cubicBezTo>
                    <a:pt x="240769" y="8771"/>
                    <a:pt x="242987" y="2945"/>
                    <a:pt x="247916" y="1960"/>
                  </a:cubicBezTo>
                  <a:close/>
                  <a:moveTo>
                    <a:pt x="304001" y="0"/>
                  </a:moveTo>
                  <a:cubicBezTo>
                    <a:pt x="309755" y="0"/>
                    <a:pt x="314439" y="4678"/>
                    <a:pt x="314439" y="10423"/>
                  </a:cubicBezTo>
                  <a:lnTo>
                    <a:pt x="314439" y="99638"/>
                  </a:lnTo>
                  <a:cubicBezTo>
                    <a:pt x="310823" y="99063"/>
                    <a:pt x="307042" y="98653"/>
                    <a:pt x="303015" y="98653"/>
                  </a:cubicBezTo>
                  <a:cubicBezTo>
                    <a:pt x="299810" y="98653"/>
                    <a:pt x="296604" y="98981"/>
                    <a:pt x="293481" y="99392"/>
                  </a:cubicBezTo>
                  <a:lnTo>
                    <a:pt x="293481" y="10423"/>
                  </a:lnTo>
                  <a:cubicBezTo>
                    <a:pt x="293481" y="4678"/>
                    <a:pt x="298166" y="0"/>
                    <a:pt x="304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96010" y="276195"/>
              <a:ext cx="3119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600" dirty="0">
                  <a:solidFill>
                    <a:schemeClr val="tx2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5" name="2113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707888"/>
            <a:ext cx="11518900" cy="5150111"/>
            <a:chOff x="673100" y="1707888"/>
            <a:chExt cx="11518900" cy="5150111"/>
          </a:xfrm>
        </p:grpSpPr>
        <p:sp>
          <p:nvSpPr>
            <p:cNvPr id="7" name="îṧļïďé"/>
            <p:cNvSpPr/>
            <p:nvPr/>
          </p:nvSpPr>
          <p:spPr>
            <a:xfrm>
              <a:off x="7556616" y="1956962"/>
              <a:ext cx="4635384" cy="4901037"/>
            </a:xfrm>
            <a:custGeom>
              <a:avLst/>
              <a:gdLst>
                <a:gd name="connsiteX0" fmla="*/ 3568789 w 4635384"/>
                <a:gd name="connsiteY0" fmla="*/ 0 h 4901039"/>
                <a:gd name="connsiteX1" fmla="*/ 4630038 w 4635384"/>
                <a:gd name="connsiteY1" fmla="*/ 161870 h 4901039"/>
                <a:gd name="connsiteX2" fmla="*/ 4635384 w 4635384"/>
                <a:gd name="connsiteY2" fmla="*/ 163844 h 4901039"/>
                <a:gd name="connsiteX3" fmla="*/ 4635384 w 4635384"/>
                <a:gd name="connsiteY3" fmla="*/ 2147004 h 4901039"/>
                <a:gd name="connsiteX4" fmla="*/ 4566462 w 4635384"/>
                <a:gd name="connsiteY4" fmla="*/ 2094550 h 4901039"/>
                <a:gd name="connsiteX5" fmla="*/ 3568790 w 4635384"/>
                <a:gd name="connsiteY5" fmla="*/ 1784394 h 4901039"/>
                <a:gd name="connsiteX6" fmla="*/ 1784395 w 4635384"/>
                <a:gd name="connsiteY6" fmla="*/ 3600461 h 4901039"/>
                <a:gd name="connsiteX7" fmla="*/ 2307032 w 4635384"/>
                <a:gd name="connsiteY7" fmla="*/ 4884615 h 4901039"/>
                <a:gd name="connsiteX8" fmla="*/ 2324789 w 4635384"/>
                <a:gd name="connsiteY8" fmla="*/ 4901039 h 4901039"/>
                <a:gd name="connsiteX9" fmla="*/ 241026 w 4635384"/>
                <a:gd name="connsiteY9" fmla="*/ 4901039 h 4901039"/>
                <a:gd name="connsiteX10" fmla="*/ 216554 w 4635384"/>
                <a:gd name="connsiteY10" fmla="*/ 4838421 h 4901039"/>
                <a:gd name="connsiteX11" fmla="*/ 0 w 4635384"/>
                <a:gd name="connsiteY11" fmla="*/ 3600461 h 4901039"/>
                <a:gd name="connsiteX12" fmla="*/ 3568789 w 4635384"/>
                <a:gd name="connsiteY12" fmla="*/ 0 h 490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5384" h="4901039">
                  <a:moveTo>
                    <a:pt x="3568789" y="0"/>
                  </a:moveTo>
                  <a:cubicBezTo>
                    <a:pt x="3938349" y="0"/>
                    <a:pt x="4294790" y="56671"/>
                    <a:pt x="4630038" y="161870"/>
                  </a:cubicBezTo>
                  <a:lnTo>
                    <a:pt x="4635384" y="163844"/>
                  </a:lnTo>
                  <a:lnTo>
                    <a:pt x="4635384" y="2147004"/>
                  </a:lnTo>
                  <a:lnTo>
                    <a:pt x="4566462" y="2094550"/>
                  </a:lnTo>
                  <a:cubicBezTo>
                    <a:pt x="4281671" y="1898734"/>
                    <a:pt x="3938350" y="1784394"/>
                    <a:pt x="3568790" y="1784394"/>
                  </a:cubicBezTo>
                  <a:cubicBezTo>
                    <a:pt x="2583296" y="1784394"/>
                    <a:pt x="1784395" y="2597475"/>
                    <a:pt x="1784395" y="3600461"/>
                  </a:cubicBezTo>
                  <a:cubicBezTo>
                    <a:pt x="1784395" y="4101954"/>
                    <a:pt x="1984120" y="4555971"/>
                    <a:pt x="2307032" y="4884615"/>
                  </a:cubicBezTo>
                  <a:lnTo>
                    <a:pt x="2324789" y="4901039"/>
                  </a:lnTo>
                  <a:lnTo>
                    <a:pt x="241026" y="4901039"/>
                  </a:lnTo>
                  <a:lnTo>
                    <a:pt x="216554" y="4838421"/>
                  </a:lnTo>
                  <a:cubicBezTo>
                    <a:pt x="76458" y="4452405"/>
                    <a:pt x="0" y="4035441"/>
                    <a:pt x="0" y="3600461"/>
                  </a:cubicBezTo>
                  <a:cubicBezTo>
                    <a:pt x="0" y="1611981"/>
                    <a:pt x="1597801" y="0"/>
                    <a:pt x="356878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ïṣḷídé"/>
            <p:cNvSpPr/>
            <p:nvPr/>
          </p:nvSpPr>
          <p:spPr>
            <a:xfrm>
              <a:off x="922173" y="1956961"/>
              <a:ext cx="9460077" cy="3363179"/>
            </a:xfrm>
            <a:prstGeom prst="roundRect">
              <a:avLst>
                <a:gd name="adj" fmla="val 3550"/>
              </a:avLst>
            </a:pr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0" name="îśḻïďè"/>
            <p:cNvGrpSpPr/>
            <p:nvPr/>
          </p:nvGrpSpPr>
          <p:grpSpPr>
            <a:xfrm>
              <a:off x="4837961" y="2494588"/>
              <a:ext cx="2062956" cy="886341"/>
              <a:chOff x="2042880" y="4847708"/>
              <a:chExt cx="2399622" cy="886341"/>
            </a:xfrm>
          </p:grpSpPr>
          <p:sp>
            <p:nvSpPr>
              <p:cNvPr id="30" name="îṥļïďê"/>
              <p:cNvSpPr/>
              <p:nvPr/>
            </p:nvSpPr>
            <p:spPr>
              <a:xfrm>
                <a:off x="2042880" y="4847708"/>
                <a:ext cx="2399622" cy="392415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1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/>
                <a:r>
                  <a:rPr lang="zh-CN" altLang="en-US" sz="2000" b="1" dirty="0"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31" name="íṡľîḑe"/>
              <p:cNvSpPr/>
              <p:nvPr/>
            </p:nvSpPr>
            <p:spPr>
              <a:xfrm>
                <a:off x="2042880" y="5240122"/>
                <a:ext cx="2399622" cy="493927"/>
              </a:xfrm>
              <a:prstGeom prst="rect">
                <a:avLst/>
              </a:prstGeom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 </a:t>
                </a:r>
              </a:p>
            </p:txBody>
          </p:sp>
        </p:grpSp>
        <p:grpSp>
          <p:nvGrpSpPr>
            <p:cNvPr id="11" name="íśḻíḋe"/>
            <p:cNvGrpSpPr/>
            <p:nvPr/>
          </p:nvGrpSpPr>
          <p:grpSpPr>
            <a:xfrm>
              <a:off x="7845106" y="2494588"/>
              <a:ext cx="2062956" cy="886341"/>
              <a:chOff x="2042880" y="4847708"/>
              <a:chExt cx="2399622" cy="886341"/>
            </a:xfrm>
          </p:grpSpPr>
          <p:sp>
            <p:nvSpPr>
              <p:cNvPr id="28" name="is1íďe"/>
              <p:cNvSpPr/>
              <p:nvPr/>
            </p:nvSpPr>
            <p:spPr>
              <a:xfrm>
                <a:off x="2042880" y="4847708"/>
                <a:ext cx="2399622" cy="392415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1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/>
                <a:r>
                  <a:rPr lang="zh-CN" altLang="en-US" sz="2000" b="1" dirty="0"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29" name="ïşľiḑé"/>
              <p:cNvSpPr/>
              <p:nvPr/>
            </p:nvSpPr>
            <p:spPr>
              <a:xfrm>
                <a:off x="2042880" y="5240122"/>
                <a:ext cx="2399622" cy="493927"/>
              </a:xfrm>
              <a:prstGeom prst="rect">
                <a:avLst/>
              </a:prstGeom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 </a:t>
                </a:r>
              </a:p>
            </p:txBody>
          </p:sp>
        </p:grpSp>
        <p:grpSp>
          <p:nvGrpSpPr>
            <p:cNvPr id="12" name="îşḻïḍé"/>
            <p:cNvGrpSpPr/>
            <p:nvPr/>
          </p:nvGrpSpPr>
          <p:grpSpPr>
            <a:xfrm>
              <a:off x="7845106" y="3896172"/>
              <a:ext cx="2062956" cy="886341"/>
              <a:chOff x="2042880" y="4847708"/>
              <a:chExt cx="2399622" cy="886341"/>
            </a:xfrm>
          </p:grpSpPr>
          <p:sp>
            <p:nvSpPr>
              <p:cNvPr id="26" name="îśḻíḋè"/>
              <p:cNvSpPr/>
              <p:nvPr/>
            </p:nvSpPr>
            <p:spPr>
              <a:xfrm>
                <a:off x="2042880" y="4847708"/>
                <a:ext cx="2399622" cy="392415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1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/>
                <a:r>
                  <a:rPr lang="zh-CN" altLang="en-US" sz="2000" b="1" dirty="0"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27" name="ï$ḻïďè"/>
              <p:cNvSpPr/>
              <p:nvPr/>
            </p:nvSpPr>
            <p:spPr>
              <a:xfrm>
                <a:off x="2042880" y="5240122"/>
                <a:ext cx="2399622" cy="493927"/>
              </a:xfrm>
              <a:prstGeom prst="rect">
                <a:avLst/>
              </a:prstGeom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 </a:t>
                </a:r>
              </a:p>
            </p:txBody>
          </p:sp>
        </p:grpSp>
        <p:grpSp>
          <p:nvGrpSpPr>
            <p:cNvPr id="13" name="îšļïḍé"/>
            <p:cNvGrpSpPr/>
            <p:nvPr/>
          </p:nvGrpSpPr>
          <p:grpSpPr>
            <a:xfrm>
              <a:off x="4837961" y="3896172"/>
              <a:ext cx="2062956" cy="886341"/>
              <a:chOff x="2042880" y="4847708"/>
              <a:chExt cx="2399622" cy="886341"/>
            </a:xfrm>
          </p:grpSpPr>
          <p:sp>
            <p:nvSpPr>
              <p:cNvPr id="24" name="íś1ídê"/>
              <p:cNvSpPr/>
              <p:nvPr/>
            </p:nvSpPr>
            <p:spPr>
              <a:xfrm>
                <a:off x="2042880" y="4847708"/>
                <a:ext cx="2399622" cy="392415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1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/>
                <a:r>
                  <a:rPr lang="zh-CN" altLang="en-US" sz="2000" b="1" dirty="0"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25" name="išlîḓê"/>
              <p:cNvSpPr/>
              <p:nvPr/>
            </p:nvSpPr>
            <p:spPr>
              <a:xfrm>
                <a:off x="2042880" y="5240122"/>
                <a:ext cx="2399622" cy="493927"/>
              </a:xfrm>
              <a:prstGeom prst="rect">
                <a:avLst/>
              </a:prstGeom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 </a:t>
                </a: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>
              <a:off x="922173" y="3638551"/>
              <a:ext cx="946007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7352425" y="1956961"/>
              <a:ext cx="0" cy="3363179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iṥľíḑè"/>
            <p:cNvGrpSpPr/>
            <p:nvPr/>
          </p:nvGrpSpPr>
          <p:grpSpPr>
            <a:xfrm>
              <a:off x="6991350" y="3270862"/>
              <a:ext cx="752475" cy="752475"/>
              <a:chOff x="6991350" y="3315182"/>
              <a:chExt cx="752475" cy="752475"/>
            </a:xfrm>
          </p:grpSpPr>
          <p:sp>
            <p:nvSpPr>
              <p:cNvPr id="22" name="îṣļîḋe"/>
              <p:cNvSpPr/>
              <p:nvPr/>
            </p:nvSpPr>
            <p:spPr>
              <a:xfrm>
                <a:off x="6991350" y="3315182"/>
                <a:ext cx="752475" cy="752475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iṩ1ïḋé"/>
              <p:cNvSpPr/>
              <p:nvPr/>
            </p:nvSpPr>
            <p:spPr>
              <a:xfrm>
                <a:off x="7171559" y="3519671"/>
                <a:ext cx="392056" cy="34349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009" y="65310"/>
                    </a:moveTo>
                    <a:lnTo>
                      <a:pt x="117009" y="65310"/>
                    </a:lnTo>
                    <a:lnTo>
                      <a:pt x="117009" y="65310"/>
                    </a:lnTo>
                    <a:cubicBezTo>
                      <a:pt x="61993" y="91073"/>
                      <a:pt x="61993" y="91073"/>
                      <a:pt x="61993" y="91073"/>
                    </a:cubicBezTo>
                    <a:lnTo>
                      <a:pt x="61993" y="91073"/>
                    </a:lnTo>
                    <a:lnTo>
                      <a:pt x="61993" y="91073"/>
                    </a:lnTo>
                    <a:lnTo>
                      <a:pt x="61993" y="91073"/>
                    </a:lnTo>
                    <a:cubicBezTo>
                      <a:pt x="61993" y="92655"/>
                      <a:pt x="60598" y="92655"/>
                      <a:pt x="60598" y="92655"/>
                    </a:cubicBezTo>
                    <a:cubicBezTo>
                      <a:pt x="59202" y="92655"/>
                      <a:pt x="59202" y="92655"/>
                      <a:pt x="57807" y="91073"/>
                    </a:cubicBezTo>
                    <a:lnTo>
                      <a:pt x="57807" y="91073"/>
                    </a:lnTo>
                    <a:lnTo>
                      <a:pt x="57807" y="91073"/>
                    </a:lnTo>
                    <a:lnTo>
                      <a:pt x="57807" y="91073"/>
                    </a:lnTo>
                    <a:cubicBezTo>
                      <a:pt x="2990" y="65310"/>
                      <a:pt x="2990" y="65310"/>
                      <a:pt x="2990" y="65310"/>
                    </a:cubicBezTo>
                    <a:lnTo>
                      <a:pt x="2990" y="65310"/>
                    </a:lnTo>
                    <a:cubicBezTo>
                      <a:pt x="1395" y="65310"/>
                      <a:pt x="0" y="62146"/>
                      <a:pt x="0" y="60564"/>
                    </a:cubicBezTo>
                    <a:cubicBezTo>
                      <a:pt x="0" y="55819"/>
                      <a:pt x="2990" y="54237"/>
                      <a:pt x="5780" y="54237"/>
                    </a:cubicBezTo>
                    <a:cubicBezTo>
                      <a:pt x="7176" y="54237"/>
                      <a:pt x="7176" y="54237"/>
                      <a:pt x="8571" y="54237"/>
                    </a:cubicBezTo>
                    <a:lnTo>
                      <a:pt x="8571" y="54237"/>
                    </a:lnTo>
                    <a:lnTo>
                      <a:pt x="8571" y="54237"/>
                    </a:lnTo>
                    <a:lnTo>
                      <a:pt x="8571" y="54237"/>
                    </a:lnTo>
                    <a:cubicBezTo>
                      <a:pt x="60598" y="78192"/>
                      <a:pt x="60598" y="78192"/>
                      <a:pt x="60598" y="78192"/>
                    </a:cubicBezTo>
                    <a:cubicBezTo>
                      <a:pt x="112823" y="54237"/>
                      <a:pt x="112823" y="54237"/>
                      <a:pt x="112823" y="54237"/>
                    </a:cubicBezTo>
                    <a:lnTo>
                      <a:pt x="112823" y="54237"/>
                    </a:lnTo>
                    <a:lnTo>
                      <a:pt x="112823" y="54237"/>
                    </a:lnTo>
                    <a:lnTo>
                      <a:pt x="112823" y="54237"/>
                    </a:lnTo>
                    <a:lnTo>
                      <a:pt x="114219" y="54237"/>
                    </a:lnTo>
                    <a:cubicBezTo>
                      <a:pt x="118405" y="54237"/>
                      <a:pt x="119800" y="55819"/>
                      <a:pt x="119800" y="60564"/>
                    </a:cubicBezTo>
                    <a:cubicBezTo>
                      <a:pt x="119800" y="62146"/>
                      <a:pt x="118405" y="65310"/>
                      <a:pt x="117009" y="65310"/>
                    </a:cubicBezTo>
                    <a:close/>
                    <a:moveTo>
                      <a:pt x="117009" y="38192"/>
                    </a:moveTo>
                    <a:lnTo>
                      <a:pt x="117009" y="38192"/>
                    </a:lnTo>
                    <a:lnTo>
                      <a:pt x="117009" y="38192"/>
                    </a:lnTo>
                    <a:cubicBezTo>
                      <a:pt x="61993" y="63728"/>
                      <a:pt x="61993" y="63728"/>
                      <a:pt x="61993" y="63728"/>
                    </a:cubicBezTo>
                    <a:lnTo>
                      <a:pt x="61993" y="63728"/>
                    </a:lnTo>
                    <a:lnTo>
                      <a:pt x="61993" y="63728"/>
                    </a:lnTo>
                    <a:lnTo>
                      <a:pt x="61993" y="63728"/>
                    </a:lnTo>
                    <a:lnTo>
                      <a:pt x="60598" y="63728"/>
                    </a:lnTo>
                    <a:cubicBezTo>
                      <a:pt x="59202" y="63728"/>
                      <a:pt x="59202" y="63728"/>
                      <a:pt x="57807" y="63728"/>
                    </a:cubicBezTo>
                    <a:lnTo>
                      <a:pt x="57807" y="63728"/>
                    </a:lnTo>
                    <a:lnTo>
                      <a:pt x="57807" y="63728"/>
                    </a:lnTo>
                    <a:lnTo>
                      <a:pt x="57807" y="63728"/>
                    </a:lnTo>
                    <a:cubicBezTo>
                      <a:pt x="2990" y="38192"/>
                      <a:pt x="2990" y="38192"/>
                      <a:pt x="2990" y="38192"/>
                    </a:cubicBezTo>
                    <a:lnTo>
                      <a:pt x="2990" y="38192"/>
                    </a:lnTo>
                    <a:cubicBezTo>
                      <a:pt x="1395" y="36610"/>
                      <a:pt x="0" y="35028"/>
                      <a:pt x="0" y="31864"/>
                    </a:cubicBezTo>
                    <a:cubicBezTo>
                      <a:pt x="0" y="30282"/>
                      <a:pt x="1395" y="27118"/>
                      <a:pt x="2990" y="27118"/>
                    </a:cubicBezTo>
                    <a:lnTo>
                      <a:pt x="2990" y="27118"/>
                    </a:lnTo>
                    <a:cubicBezTo>
                      <a:pt x="57807" y="1581"/>
                      <a:pt x="57807" y="1581"/>
                      <a:pt x="57807" y="1581"/>
                    </a:cubicBezTo>
                    <a:lnTo>
                      <a:pt x="57807" y="1581"/>
                    </a:lnTo>
                    <a:lnTo>
                      <a:pt x="57807" y="1581"/>
                    </a:lnTo>
                    <a:lnTo>
                      <a:pt x="57807" y="1581"/>
                    </a:lnTo>
                    <a:cubicBezTo>
                      <a:pt x="59202" y="0"/>
                      <a:pt x="59202" y="0"/>
                      <a:pt x="60598" y="0"/>
                    </a:cubicBezTo>
                    <a:cubicBezTo>
                      <a:pt x="60598" y="0"/>
                      <a:pt x="61993" y="0"/>
                      <a:pt x="61993" y="1581"/>
                    </a:cubicBezTo>
                    <a:lnTo>
                      <a:pt x="61993" y="1581"/>
                    </a:lnTo>
                    <a:lnTo>
                      <a:pt x="61993" y="1581"/>
                    </a:lnTo>
                    <a:lnTo>
                      <a:pt x="61993" y="1581"/>
                    </a:lnTo>
                    <a:cubicBezTo>
                      <a:pt x="117009" y="27118"/>
                      <a:pt x="117009" y="27118"/>
                      <a:pt x="117009" y="27118"/>
                    </a:cubicBezTo>
                    <a:lnTo>
                      <a:pt x="117009" y="27118"/>
                    </a:lnTo>
                    <a:cubicBezTo>
                      <a:pt x="118405" y="27118"/>
                      <a:pt x="119800" y="30282"/>
                      <a:pt x="119800" y="31864"/>
                    </a:cubicBezTo>
                    <a:cubicBezTo>
                      <a:pt x="119800" y="35028"/>
                      <a:pt x="118405" y="36610"/>
                      <a:pt x="117009" y="38192"/>
                    </a:cubicBezTo>
                    <a:close/>
                    <a:moveTo>
                      <a:pt x="5780" y="81355"/>
                    </a:moveTo>
                    <a:lnTo>
                      <a:pt x="5780" y="81355"/>
                    </a:lnTo>
                    <a:cubicBezTo>
                      <a:pt x="7176" y="81355"/>
                      <a:pt x="7176" y="81355"/>
                      <a:pt x="8571" y="81355"/>
                    </a:cubicBezTo>
                    <a:lnTo>
                      <a:pt x="8571" y="81355"/>
                    </a:lnTo>
                    <a:lnTo>
                      <a:pt x="8571" y="81355"/>
                    </a:lnTo>
                    <a:lnTo>
                      <a:pt x="8571" y="81355"/>
                    </a:lnTo>
                    <a:cubicBezTo>
                      <a:pt x="60598" y="106892"/>
                      <a:pt x="60598" y="106892"/>
                      <a:pt x="60598" y="106892"/>
                    </a:cubicBezTo>
                    <a:cubicBezTo>
                      <a:pt x="112823" y="81355"/>
                      <a:pt x="112823" y="81355"/>
                      <a:pt x="112823" y="81355"/>
                    </a:cubicBezTo>
                    <a:lnTo>
                      <a:pt x="112823" y="81355"/>
                    </a:lnTo>
                    <a:lnTo>
                      <a:pt x="112823" y="81355"/>
                    </a:lnTo>
                    <a:lnTo>
                      <a:pt x="112823" y="81355"/>
                    </a:lnTo>
                    <a:lnTo>
                      <a:pt x="114219" y="81355"/>
                    </a:lnTo>
                    <a:cubicBezTo>
                      <a:pt x="118405" y="81355"/>
                      <a:pt x="119800" y="84519"/>
                      <a:pt x="119800" y="87683"/>
                    </a:cubicBezTo>
                    <a:cubicBezTo>
                      <a:pt x="119800" y="91073"/>
                      <a:pt x="118405" y="92655"/>
                      <a:pt x="117009" y="94237"/>
                    </a:cubicBezTo>
                    <a:lnTo>
                      <a:pt x="117009" y="94237"/>
                    </a:lnTo>
                    <a:cubicBezTo>
                      <a:pt x="61993" y="119774"/>
                      <a:pt x="61993" y="119774"/>
                      <a:pt x="61993" y="119774"/>
                    </a:cubicBezTo>
                    <a:lnTo>
                      <a:pt x="61993" y="119774"/>
                    </a:lnTo>
                    <a:lnTo>
                      <a:pt x="61993" y="119774"/>
                    </a:lnTo>
                    <a:lnTo>
                      <a:pt x="61993" y="119774"/>
                    </a:lnTo>
                    <a:lnTo>
                      <a:pt x="60598" y="119774"/>
                    </a:lnTo>
                    <a:cubicBezTo>
                      <a:pt x="59202" y="119774"/>
                      <a:pt x="59202" y="119774"/>
                      <a:pt x="57807" y="119774"/>
                    </a:cubicBezTo>
                    <a:lnTo>
                      <a:pt x="57807" y="119774"/>
                    </a:lnTo>
                    <a:lnTo>
                      <a:pt x="57807" y="119774"/>
                    </a:lnTo>
                    <a:lnTo>
                      <a:pt x="57807" y="119774"/>
                    </a:lnTo>
                    <a:cubicBezTo>
                      <a:pt x="2990" y="94237"/>
                      <a:pt x="2990" y="94237"/>
                      <a:pt x="2990" y="94237"/>
                    </a:cubicBezTo>
                    <a:lnTo>
                      <a:pt x="2990" y="94237"/>
                    </a:lnTo>
                    <a:cubicBezTo>
                      <a:pt x="1395" y="92655"/>
                      <a:pt x="0" y="91073"/>
                      <a:pt x="0" y="87683"/>
                    </a:cubicBezTo>
                    <a:cubicBezTo>
                      <a:pt x="0" y="84519"/>
                      <a:pt x="2990" y="81355"/>
                      <a:pt x="5780" y="813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7" name="iš1iďè"/>
            <p:cNvSpPr/>
            <p:nvPr/>
          </p:nvSpPr>
          <p:spPr>
            <a:xfrm>
              <a:off x="673100" y="1707888"/>
              <a:ext cx="3861324" cy="3861324"/>
            </a:xfrm>
            <a:prstGeom prst="roundRect">
              <a:avLst>
                <a:gd name="adj" fmla="val 2606"/>
              </a:avLst>
            </a:prstGeom>
            <a:pattFill prst="pct5">
              <a:fgClr>
                <a:srgbClr val="E4E6EA"/>
              </a:fgClr>
              <a:bgClr>
                <a:srgbClr val="ADB5BF"/>
              </a:bgClr>
            </a:patt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islîdé"/>
            <p:cNvSpPr/>
            <p:nvPr/>
          </p:nvSpPr>
          <p:spPr>
            <a:xfrm>
              <a:off x="673100" y="1707888"/>
              <a:ext cx="3861324" cy="3861324"/>
            </a:xfrm>
            <a:prstGeom prst="roundRect">
              <a:avLst>
                <a:gd name="adj" fmla="val 2606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9" name="iS1íḑé"/>
            <p:cNvGrpSpPr/>
            <p:nvPr/>
          </p:nvGrpSpPr>
          <p:grpSpPr>
            <a:xfrm>
              <a:off x="707411" y="2379309"/>
              <a:ext cx="3792702" cy="2043578"/>
              <a:chOff x="707411" y="2442697"/>
              <a:chExt cx="3792702" cy="2043578"/>
            </a:xfrm>
          </p:grpSpPr>
          <p:sp>
            <p:nvSpPr>
              <p:cNvPr id="20" name="iŝḻîdé"/>
              <p:cNvSpPr txBox="1"/>
              <p:nvPr/>
            </p:nvSpPr>
            <p:spPr>
              <a:xfrm>
                <a:off x="707412" y="2442697"/>
                <a:ext cx="3792701" cy="1042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buSzPct val="25000"/>
                </a:pPr>
                <a:r>
                  <a:rPr 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Unified fonts make</a:t>
                </a:r>
              </a:p>
              <a:p>
                <a:pPr>
                  <a:buSzPct val="25000"/>
                </a:pPr>
                <a:r>
                  <a:rPr 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reading more fluent.</a:t>
                </a:r>
              </a:p>
            </p:txBody>
          </p:sp>
          <p:sp>
            <p:nvSpPr>
              <p:cNvPr id="21" name="íSļiḓé"/>
              <p:cNvSpPr txBox="1"/>
              <p:nvPr/>
            </p:nvSpPr>
            <p:spPr>
              <a:xfrm>
                <a:off x="707411" y="3484868"/>
                <a:ext cx="3792702" cy="10014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Adjust the spacing to adapt to Chinese typesetting, use the reference line in PPT.</a:t>
                </a:r>
              </a:p>
            </p:txBody>
          </p:sp>
        </p:grp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99983" y="266670"/>
            <a:ext cx="3853222" cy="400110"/>
            <a:chOff x="361908" y="276195"/>
            <a:chExt cx="3853222" cy="400110"/>
          </a:xfrm>
        </p:grpSpPr>
        <p:sp>
          <p:nvSpPr>
            <p:cNvPr id="2" name="turkey-mexican-symbol_43873"/>
            <p:cNvSpPr>
              <a:spLocks noChangeAspect="1"/>
            </p:cNvSpPr>
            <p:nvPr/>
          </p:nvSpPr>
          <p:spPr bwMode="auto">
            <a:xfrm>
              <a:off x="361908" y="324077"/>
              <a:ext cx="609685" cy="304347"/>
            </a:xfrm>
            <a:custGeom>
              <a:avLst/>
              <a:gdLst>
                <a:gd name="connsiteX0" fmla="*/ 429037 w 607850"/>
                <a:gd name="connsiteY0" fmla="*/ 282473 h 303431"/>
                <a:gd name="connsiteX1" fmla="*/ 598647 w 607850"/>
                <a:gd name="connsiteY1" fmla="*/ 282473 h 303431"/>
                <a:gd name="connsiteX2" fmla="*/ 607850 w 607850"/>
                <a:gd name="connsiteY2" fmla="*/ 291678 h 303431"/>
                <a:gd name="connsiteX3" fmla="*/ 607850 w 607850"/>
                <a:gd name="connsiteY3" fmla="*/ 294308 h 303431"/>
                <a:gd name="connsiteX4" fmla="*/ 598647 w 607850"/>
                <a:gd name="connsiteY4" fmla="*/ 303431 h 303431"/>
                <a:gd name="connsiteX5" fmla="*/ 429777 w 607850"/>
                <a:gd name="connsiteY5" fmla="*/ 303431 h 303431"/>
                <a:gd name="connsiteX6" fmla="*/ 429037 w 607850"/>
                <a:gd name="connsiteY6" fmla="*/ 282473 h 303431"/>
                <a:gd name="connsiteX7" fmla="*/ 9204 w 607850"/>
                <a:gd name="connsiteY7" fmla="*/ 282473 h 303431"/>
                <a:gd name="connsiteX8" fmla="*/ 184341 w 607850"/>
                <a:gd name="connsiteY8" fmla="*/ 282473 h 303431"/>
                <a:gd name="connsiteX9" fmla="*/ 184670 w 607850"/>
                <a:gd name="connsiteY9" fmla="*/ 303431 h 303431"/>
                <a:gd name="connsiteX10" fmla="*/ 9204 w 607850"/>
                <a:gd name="connsiteY10" fmla="*/ 303431 h 303431"/>
                <a:gd name="connsiteX11" fmla="*/ 0 w 607850"/>
                <a:gd name="connsiteY11" fmla="*/ 294308 h 303431"/>
                <a:gd name="connsiteX12" fmla="*/ 0 w 607850"/>
                <a:gd name="connsiteY12" fmla="*/ 291678 h 303431"/>
                <a:gd name="connsiteX13" fmla="*/ 9204 w 607850"/>
                <a:gd name="connsiteY13" fmla="*/ 282473 h 303431"/>
                <a:gd name="connsiteX14" fmla="*/ 592096 w 607850"/>
                <a:gd name="connsiteY14" fmla="*/ 220666 h 303431"/>
                <a:gd name="connsiteX15" fmla="*/ 603030 w 607850"/>
                <a:gd name="connsiteY15" fmla="*/ 227646 h 303431"/>
                <a:gd name="connsiteX16" fmla="*/ 603606 w 607850"/>
                <a:gd name="connsiteY16" fmla="*/ 230191 h 303431"/>
                <a:gd name="connsiteX17" fmla="*/ 596536 w 607850"/>
                <a:gd name="connsiteY17" fmla="*/ 241111 h 303431"/>
                <a:gd name="connsiteX18" fmla="*/ 430147 w 607850"/>
                <a:gd name="connsiteY18" fmla="*/ 277157 h 303431"/>
                <a:gd name="connsiteX19" fmla="*/ 428420 w 607850"/>
                <a:gd name="connsiteY19" fmla="*/ 277239 h 303431"/>
                <a:gd name="connsiteX20" fmla="*/ 424803 w 607850"/>
                <a:gd name="connsiteY20" fmla="*/ 257122 h 303431"/>
                <a:gd name="connsiteX21" fmla="*/ 425625 w 607850"/>
                <a:gd name="connsiteY21" fmla="*/ 256712 h 303431"/>
                <a:gd name="connsiteX22" fmla="*/ 19760 w 607850"/>
                <a:gd name="connsiteY22" fmla="*/ 220596 h 303431"/>
                <a:gd name="connsiteX23" fmla="*/ 186188 w 607850"/>
                <a:gd name="connsiteY23" fmla="*/ 256710 h 303431"/>
                <a:gd name="connsiteX24" fmla="*/ 187421 w 607850"/>
                <a:gd name="connsiteY24" fmla="*/ 257202 h 303431"/>
                <a:gd name="connsiteX25" fmla="*/ 184709 w 607850"/>
                <a:gd name="connsiteY25" fmla="*/ 277229 h 303431"/>
                <a:gd name="connsiteX26" fmla="*/ 181750 w 607850"/>
                <a:gd name="connsiteY26" fmla="*/ 277147 h 303431"/>
                <a:gd name="connsiteX27" fmla="*/ 15322 w 607850"/>
                <a:gd name="connsiteY27" fmla="*/ 241115 h 303431"/>
                <a:gd name="connsiteX28" fmla="*/ 8336 w 607850"/>
                <a:gd name="connsiteY28" fmla="*/ 230199 h 303431"/>
                <a:gd name="connsiteX29" fmla="*/ 8911 w 607850"/>
                <a:gd name="connsiteY29" fmla="*/ 227655 h 303431"/>
                <a:gd name="connsiteX30" fmla="*/ 19760 w 607850"/>
                <a:gd name="connsiteY30" fmla="*/ 220596 h 303431"/>
                <a:gd name="connsiteX31" fmla="*/ 263810 w 607850"/>
                <a:gd name="connsiteY31" fmla="*/ 190315 h 303431"/>
                <a:gd name="connsiteX32" fmla="*/ 264221 w 607850"/>
                <a:gd name="connsiteY32" fmla="*/ 193188 h 303431"/>
                <a:gd name="connsiteX33" fmla="*/ 272441 w 607850"/>
                <a:gd name="connsiteY33" fmla="*/ 261882 h 303431"/>
                <a:gd name="connsiteX34" fmla="*/ 272523 w 607850"/>
                <a:gd name="connsiteY34" fmla="*/ 264755 h 303431"/>
                <a:gd name="connsiteX35" fmla="*/ 272523 w 607850"/>
                <a:gd name="connsiteY35" fmla="*/ 292988 h 303431"/>
                <a:gd name="connsiteX36" fmla="*/ 209642 w 607850"/>
                <a:gd name="connsiteY36" fmla="*/ 292988 h 303431"/>
                <a:gd name="connsiteX37" fmla="*/ 205204 w 607850"/>
                <a:gd name="connsiteY37" fmla="*/ 292988 h 303431"/>
                <a:gd name="connsiteX38" fmla="*/ 205368 w 607850"/>
                <a:gd name="connsiteY38" fmla="*/ 284124 h 303431"/>
                <a:gd name="connsiteX39" fmla="*/ 230849 w 607850"/>
                <a:gd name="connsiteY39" fmla="*/ 211900 h 303431"/>
                <a:gd name="connsiteX40" fmla="*/ 235452 w 607850"/>
                <a:gd name="connsiteY40" fmla="*/ 207304 h 303431"/>
                <a:gd name="connsiteX41" fmla="*/ 244412 w 607850"/>
                <a:gd name="connsiteY41" fmla="*/ 200000 h 303431"/>
                <a:gd name="connsiteX42" fmla="*/ 256659 w 607850"/>
                <a:gd name="connsiteY42" fmla="*/ 193270 h 303431"/>
                <a:gd name="connsiteX43" fmla="*/ 263810 w 607850"/>
                <a:gd name="connsiteY43" fmla="*/ 190315 h 303431"/>
                <a:gd name="connsiteX44" fmla="*/ 344439 w 607850"/>
                <a:gd name="connsiteY44" fmla="*/ 190244 h 303431"/>
                <a:gd name="connsiteX45" fmla="*/ 353069 w 607850"/>
                <a:gd name="connsiteY45" fmla="*/ 193773 h 303431"/>
                <a:gd name="connsiteX46" fmla="*/ 378878 w 607850"/>
                <a:gd name="connsiteY46" fmla="*/ 212155 h 303431"/>
                <a:gd name="connsiteX47" fmla="*/ 408714 w 607850"/>
                <a:gd name="connsiteY47" fmla="*/ 292987 h 303431"/>
                <a:gd name="connsiteX48" fmla="*/ 335397 w 607850"/>
                <a:gd name="connsiteY48" fmla="*/ 292987 h 303431"/>
                <a:gd name="connsiteX49" fmla="*/ 335397 w 607850"/>
                <a:gd name="connsiteY49" fmla="*/ 260572 h 303431"/>
                <a:gd name="connsiteX50" fmla="*/ 344274 w 607850"/>
                <a:gd name="connsiteY50" fmla="*/ 191393 h 303431"/>
                <a:gd name="connsiteX51" fmla="*/ 48881 w 607850"/>
                <a:gd name="connsiteY51" fmla="*/ 152320 h 303431"/>
                <a:gd name="connsiteX52" fmla="*/ 196877 w 607850"/>
                <a:gd name="connsiteY52" fmla="*/ 226837 h 303431"/>
                <a:gd name="connsiteX53" fmla="*/ 189888 w 607850"/>
                <a:gd name="connsiteY53" fmla="*/ 246697 h 303431"/>
                <a:gd name="connsiteX54" fmla="*/ 39508 w 607850"/>
                <a:gd name="connsiteY54" fmla="*/ 170949 h 303431"/>
                <a:gd name="connsiteX55" fmla="*/ 35397 w 607850"/>
                <a:gd name="connsiteY55" fmla="*/ 158639 h 303431"/>
                <a:gd name="connsiteX56" fmla="*/ 36548 w 607850"/>
                <a:gd name="connsiteY56" fmla="*/ 156341 h 303431"/>
                <a:gd name="connsiteX57" fmla="*/ 48881 w 607850"/>
                <a:gd name="connsiteY57" fmla="*/ 152320 h 303431"/>
                <a:gd name="connsiteX58" fmla="*/ 562924 w 607850"/>
                <a:gd name="connsiteY58" fmla="*/ 152320 h 303431"/>
                <a:gd name="connsiteX59" fmla="*/ 575254 w 607850"/>
                <a:gd name="connsiteY59" fmla="*/ 156340 h 303431"/>
                <a:gd name="connsiteX60" fmla="*/ 576405 w 607850"/>
                <a:gd name="connsiteY60" fmla="*/ 158720 h 303431"/>
                <a:gd name="connsiteX61" fmla="*/ 572377 w 607850"/>
                <a:gd name="connsiteY61" fmla="*/ 170947 h 303431"/>
                <a:gd name="connsiteX62" fmla="*/ 421875 w 607850"/>
                <a:gd name="connsiteY62" fmla="*/ 246767 h 303431"/>
                <a:gd name="connsiteX63" fmla="*/ 414148 w 607850"/>
                <a:gd name="connsiteY63" fmla="*/ 227238 h 303431"/>
                <a:gd name="connsiteX64" fmla="*/ 302969 w 607850"/>
                <a:gd name="connsiteY64" fmla="*/ 119538 h 303431"/>
                <a:gd name="connsiteX65" fmla="*/ 314390 w 607850"/>
                <a:gd name="connsiteY65" fmla="*/ 121016 h 303431"/>
                <a:gd name="connsiteX66" fmla="*/ 324742 w 607850"/>
                <a:gd name="connsiteY66" fmla="*/ 124382 h 303431"/>
                <a:gd name="connsiteX67" fmla="*/ 331233 w 607850"/>
                <a:gd name="connsiteY67" fmla="*/ 127748 h 303431"/>
                <a:gd name="connsiteX68" fmla="*/ 326468 w 607850"/>
                <a:gd name="connsiteY68" fmla="*/ 164610 h 303431"/>
                <a:gd name="connsiteX69" fmla="*/ 325153 w 607850"/>
                <a:gd name="connsiteY69" fmla="*/ 174955 h 303431"/>
                <a:gd name="connsiteX70" fmla="*/ 323838 w 607850"/>
                <a:gd name="connsiteY70" fmla="*/ 185381 h 303431"/>
                <a:gd name="connsiteX71" fmla="*/ 323592 w 607850"/>
                <a:gd name="connsiteY71" fmla="*/ 187269 h 303431"/>
                <a:gd name="connsiteX72" fmla="*/ 317265 w 607850"/>
                <a:gd name="connsiteY72" fmla="*/ 236775 h 303431"/>
                <a:gd name="connsiteX73" fmla="*/ 315951 w 607850"/>
                <a:gd name="connsiteY73" fmla="*/ 247283 h 303431"/>
                <a:gd name="connsiteX74" fmla="*/ 315458 w 607850"/>
                <a:gd name="connsiteY74" fmla="*/ 251142 h 303431"/>
                <a:gd name="connsiteX75" fmla="*/ 292287 w 607850"/>
                <a:gd name="connsiteY75" fmla="*/ 251142 h 303431"/>
                <a:gd name="connsiteX76" fmla="*/ 291877 w 607850"/>
                <a:gd name="connsiteY76" fmla="*/ 248187 h 303431"/>
                <a:gd name="connsiteX77" fmla="*/ 290562 w 607850"/>
                <a:gd name="connsiteY77" fmla="*/ 237185 h 303431"/>
                <a:gd name="connsiteX78" fmla="*/ 284646 w 607850"/>
                <a:gd name="connsiteY78" fmla="*/ 188172 h 303431"/>
                <a:gd name="connsiteX79" fmla="*/ 284317 w 607850"/>
                <a:gd name="connsiteY79" fmla="*/ 185381 h 303431"/>
                <a:gd name="connsiteX80" fmla="*/ 283085 w 607850"/>
                <a:gd name="connsiteY80" fmla="*/ 174872 h 303431"/>
                <a:gd name="connsiteX81" fmla="*/ 281852 w 607850"/>
                <a:gd name="connsiteY81" fmla="*/ 164610 h 303431"/>
                <a:gd name="connsiteX82" fmla="*/ 277251 w 607850"/>
                <a:gd name="connsiteY82" fmla="*/ 126599 h 303431"/>
                <a:gd name="connsiteX83" fmla="*/ 283249 w 607850"/>
                <a:gd name="connsiteY83" fmla="*/ 123643 h 303431"/>
                <a:gd name="connsiteX84" fmla="*/ 293438 w 607850"/>
                <a:gd name="connsiteY84" fmla="*/ 120605 h 303431"/>
                <a:gd name="connsiteX85" fmla="*/ 302969 w 607850"/>
                <a:gd name="connsiteY85" fmla="*/ 119538 h 303431"/>
                <a:gd name="connsiteX86" fmla="*/ 520352 w 607850"/>
                <a:gd name="connsiteY86" fmla="*/ 96288 h 303431"/>
                <a:gd name="connsiteX87" fmla="*/ 533258 w 607850"/>
                <a:gd name="connsiteY87" fmla="*/ 97272 h 303431"/>
                <a:gd name="connsiteX88" fmla="*/ 534984 w 607850"/>
                <a:gd name="connsiteY88" fmla="*/ 99242 h 303431"/>
                <a:gd name="connsiteX89" fmla="*/ 533915 w 607850"/>
                <a:gd name="connsiteY89" fmla="*/ 112208 h 303431"/>
                <a:gd name="connsiteX90" fmla="*/ 409460 w 607850"/>
                <a:gd name="connsiteY90" fmla="*/ 218400 h 303431"/>
                <a:gd name="connsiteX91" fmla="*/ 397212 w 607850"/>
                <a:gd name="connsiteY91" fmla="*/ 201331 h 303431"/>
                <a:gd name="connsiteX92" fmla="*/ 91587 w 607850"/>
                <a:gd name="connsiteY92" fmla="*/ 96287 h 303431"/>
                <a:gd name="connsiteX93" fmla="*/ 213389 w 607850"/>
                <a:gd name="connsiteY93" fmla="*/ 200159 h 303431"/>
                <a:gd name="connsiteX94" fmla="*/ 201472 w 607850"/>
                <a:gd name="connsiteY94" fmla="*/ 217553 h 303431"/>
                <a:gd name="connsiteX95" fmla="*/ 77944 w 607850"/>
                <a:gd name="connsiteY95" fmla="*/ 112204 h 303431"/>
                <a:gd name="connsiteX96" fmla="*/ 76957 w 607850"/>
                <a:gd name="connsiteY96" fmla="*/ 99241 h 303431"/>
                <a:gd name="connsiteX97" fmla="*/ 78601 w 607850"/>
                <a:gd name="connsiteY97" fmla="*/ 97271 h 303431"/>
                <a:gd name="connsiteX98" fmla="*/ 91587 w 607850"/>
                <a:gd name="connsiteY98" fmla="*/ 96287 h 303431"/>
                <a:gd name="connsiteX99" fmla="*/ 127795 w 607850"/>
                <a:gd name="connsiteY99" fmla="*/ 53773 h 303431"/>
                <a:gd name="connsiteX100" fmla="*/ 140620 w 607850"/>
                <a:gd name="connsiteY100" fmla="*/ 55578 h 303431"/>
                <a:gd name="connsiteX101" fmla="*/ 235406 w 607850"/>
                <a:gd name="connsiteY101" fmla="*/ 180911 h 303431"/>
                <a:gd name="connsiteX102" fmla="*/ 219046 w 607850"/>
                <a:gd name="connsiteY102" fmla="*/ 194125 h 303431"/>
                <a:gd name="connsiteX103" fmla="*/ 123849 w 607850"/>
                <a:gd name="connsiteY103" fmla="*/ 68218 h 303431"/>
                <a:gd name="connsiteX104" fmla="*/ 125658 w 607850"/>
                <a:gd name="connsiteY104" fmla="*/ 55414 h 303431"/>
                <a:gd name="connsiteX105" fmla="*/ 484087 w 607850"/>
                <a:gd name="connsiteY105" fmla="*/ 53772 h 303431"/>
                <a:gd name="connsiteX106" fmla="*/ 486142 w 607850"/>
                <a:gd name="connsiteY106" fmla="*/ 55413 h 303431"/>
                <a:gd name="connsiteX107" fmla="*/ 487951 w 607850"/>
                <a:gd name="connsiteY107" fmla="*/ 68212 h 303431"/>
                <a:gd name="connsiteX108" fmla="*/ 391675 w 607850"/>
                <a:gd name="connsiteY108" fmla="*/ 195466 h 303431"/>
                <a:gd name="connsiteX109" fmla="*/ 375478 w 607850"/>
                <a:gd name="connsiteY109" fmla="*/ 182175 h 303431"/>
                <a:gd name="connsiteX110" fmla="*/ 471179 w 607850"/>
                <a:gd name="connsiteY110" fmla="*/ 55577 h 303431"/>
                <a:gd name="connsiteX111" fmla="*/ 484087 w 607850"/>
                <a:gd name="connsiteY111" fmla="*/ 53772 h 303431"/>
                <a:gd name="connsiteX112" fmla="*/ 191761 w 607850"/>
                <a:gd name="connsiteY112" fmla="*/ 19188 h 303431"/>
                <a:gd name="connsiteX113" fmla="*/ 203764 w 607850"/>
                <a:gd name="connsiteY113" fmla="*/ 24031 h 303431"/>
                <a:gd name="connsiteX114" fmla="*/ 259260 w 607850"/>
                <a:gd name="connsiteY114" fmla="*/ 152909 h 303431"/>
                <a:gd name="connsiteX115" fmla="*/ 261233 w 607850"/>
                <a:gd name="connsiteY115" fmla="*/ 169081 h 303431"/>
                <a:gd name="connsiteX116" fmla="*/ 246023 w 607850"/>
                <a:gd name="connsiteY116" fmla="*/ 175073 h 303431"/>
                <a:gd name="connsiteX117" fmla="*/ 184526 w 607850"/>
                <a:gd name="connsiteY117" fmla="*/ 32322 h 303431"/>
                <a:gd name="connsiteX118" fmla="*/ 189294 w 607850"/>
                <a:gd name="connsiteY118" fmla="*/ 20255 h 303431"/>
                <a:gd name="connsiteX119" fmla="*/ 420113 w 607850"/>
                <a:gd name="connsiteY119" fmla="*/ 19188 h 303431"/>
                <a:gd name="connsiteX120" fmla="*/ 422497 w 607850"/>
                <a:gd name="connsiteY120" fmla="*/ 20255 h 303431"/>
                <a:gd name="connsiteX121" fmla="*/ 427347 w 607850"/>
                <a:gd name="connsiteY121" fmla="*/ 32319 h 303431"/>
                <a:gd name="connsiteX122" fmla="*/ 365279 w 607850"/>
                <a:gd name="connsiteY122" fmla="*/ 176272 h 303431"/>
                <a:gd name="connsiteX123" fmla="*/ 347111 w 607850"/>
                <a:gd name="connsiteY123" fmla="*/ 169132 h 303431"/>
                <a:gd name="connsiteX124" fmla="*/ 347769 w 607850"/>
                <a:gd name="connsiteY124" fmla="*/ 163961 h 303431"/>
                <a:gd name="connsiteX125" fmla="*/ 408028 w 607850"/>
                <a:gd name="connsiteY125" fmla="*/ 24030 h 303431"/>
                <a:gd name="connsiteX126" fmla="*/ 420113 w 607850"/>
                <a:gd name="connsiteY126" fmla="*/ 19188 h 303431"/>
                <a:gd name="connsiteX127" fmla="*/ 358154 w 607850"/>
                <a:gd name="connsiteY127" fmla="*/ 2114 h 303431"/>
                <a:gd name="connsiteX128" fmla="*/ 360700 w 607850"/>
                <a:gd name="connsiteY128" fmla="*/ 2606 h 303431"/>
                <a:gd name="connsiteX129" fmla="*/ 367930 w 607850"/>
                <a:gd name="connsiteY129" fmla="*/ 13357 h 303431"/>
                <a:gd name="connsiteX130" fmla="*/ 348212 w 607850"/>
                <a:gd name="connsiteY130" fmla="*/ 113892 h 303431"/>
                <a:gd name="connsiteX131" fmla="*/ 328905 w 607850"/>
                <a:gd name="connsiteY131" fmla="*/ 103469 h 303431"/>
                <a:gd name="connsiteX132" fmla="*/ 347391 w 607850"/>
                <a:gd name="connsiteY132" fmla="*/ 9336 h 303431"/>
                <a:gd name="connsiteX133" fmla="*/ 358154 w 607850"/>
                <a:gd name="connsiteY133" fmla="*/ 2114 h 303431"/>
                <a:gd name="connsiteX134" fmla="*/ 247916 w 607850"/>
                <a:gd name="connsiteY134" fmla="*/ 1960 h 303431"/>
                <a:gd name="connsiteX135" fmla="*/ 251202 w 607850"/>
                <a:gd name="connsiteY135" fmla="*/ 2043 h 303431"/>
                <a:gd name="connsiteX136" fmla="*/ 261964 w 607850"/>
                <a:gd name="connsiteY136" fmla="*/ 10740 h 303431"/>
                <a:gd name="connsiteX137" fmla="*/ 279298 w 607850"/>
                <a:gd name="connsiteY137" fmla="*/ 102799 h 303431"/>
                <a:gd name="connsiteX138" fmla="*/ 260403 w 607850"/>
                <a:gd name="connsiteY138" fmla="*/ 112481 h 303431"/>
                <a:gd name="connsiteX139" fmla="*/ 241672 w 607850"/>
                <a:gd name="connsiteY139" fmla="*/ 13694 h 303431"/>
                <a:gd name="connsiteX140" fmla="*/ 247916 w 607850"/>
                <a:gd name="connsiteY140" fmla="*/ 1960 h 303431"/>
                <a:gd name="connsiteX141" fmla="*/ 304001 w 607850"/>
                <a:gd name="connsiteY141" fmla="*/ 0 h 303431"/>
                <a:gd name="connsiteX142" fmla="*/ 314439 w 607850"/>
                <a:gd name="connsiteY142" fmla="*/ 10423 h 303431"/>
                <a:gd name="connsiteX143" fmla="*/ 314439 w 607850"/>
                <a:gd name="connsiteY143" fmla="*/ 99638 h 303431"/>
                <a:gd name="connsiteX144" fmla="*/ 303015 w 607850"/>
                <a:gd name="connsiteY144" fmla="*/ 98653 h 303431"/>
                <a:gd name="connsiteX145" fmla="*/ 293481 w 607850"/>
                <a:gd name="connsiteY145" fmla="*/ 99392 h 303431"/>
                <a:gd name="connsiteX146" fmla="*/ 293481 w 607850"/>
                <a:gd name="connsiteY146" fmla="*/ 10423 h 303431"/>
                <a:gd name="connsiteX147" fmla="*/ 304001 w 607850"/>
                <a:gd name="connsiteY147" fmla="*/ 0 h 30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850" h="303431">
                  <a:moveTo>
                    <a:pt x="429037" y="282473"/>
                  </a:moveTo>
                  <a:lnTo>
                    <a:pt x="598647" y="282473"/>
                  </a:lnTo>
                  <a:cubicBezTo>
                    <a:pt x="603741" y="282473"/>
                    <a:pt x="607850" y="286582"/>
                    <a:pt x="607850" y="291678"/>
                  </a:cubicBezTo>
                  <a:lnTo>
                    <a:pt x="607850" y="294308"/>
                  </a:lnTo>
                  <a:cubicBezTo>
                    <a:pt x="607850" y="299322"/>
                    <a:pt x="603741" y="303431"/>
                    <a:pt x="598647" y="303431"/>
                  </a:cubicBezTo>
                  <a:lnTo>
                    <a:pt x="429777" y="303431"/>
                  </a:lnTo>
                  <a:cubicBezTo>
                    <a:pt x="429859" y="301376"/>
                    <a:pt x="430106" y="293568"/>
                    <a:pt x="429037" y="282473"/>
                  </a:cubicBezTo>
                  <a:close/>
                  <a:moveTo>
                    <a:pt x="9204" y="282473"/>
                  </a:moveTo>
                  <a:lnTo>
                    <a:pt x="184341" y="282473"/>
                  </a:lnTo>
                  <a:cubicBezTo>
                    <a:pt x="183848" y="292829"/>
                    <a:pt x="184341" y="300554"/>
                    <a:pt x="184670" y="303431"/>
                  </a:cubicBezTo>
                  <a:lnTo>
                    <a:pt x="9204" y="303431"/>
                  </a:lnTo>
                  <a:cubicBezTo>
                    <a:pt x="4109" y="303431"/>
                    <a:pt x="0" y="299322"/>
                    <a:pt x="0" y="294308"/>
                  </a:cubicBezTo>
                  <a:lnTo>
                    <a:pt x="0" y="291678"/>
                  </a:lnTo>
                  <a:cubicBezTo>
                    <a:pt x="0" y="286582"/>
                    <a:pt x="4109" y="282473"/>
                    <a:pt x="9204" y="282473"/>
                  </a:cubicBezTo>
                  <a:close/>
                  <a:moveTo>
                    <a:pt x="592096" y="220666"/>
                  </a:moveTo>
                  <a:cubicBezTo>
                    <a:pt x="597029" y="219599"/>
                    <a:pt x="601961" y="222719"/>
                    <a:pt x="603030" y="227646"/>
                  </a:cubicBezTo>
                  <a:lnTo>
                    <a:pt x="603606" y="230191"/>
                  </a:lnTo>
                  <a:cubicBezTo>
                    <a:pt x="604674" y="235117"/>
                    <a:pt x="601468" y="240044"/>
                    <a:pt x="596536" y="241111"/>
                  </a:cubicBezTo>
                  <a:lnTo>
                    <a:pt x="430147" y="277157"/>
                  </a:lnTo>
                  <a:cubicBezTo>
                    <a:pt x="429571" y="277321"/>
                    <a:pt x="428996" y="277239"/>
                    <a:pt x="428420" y="277239"/>
                  </a:cubicBezTo>
                  <a:cubicBezTo>
                    <a:pt x="427681" y="271081"/>
                    <a:pt x="426530" y="264348"/>
                    <a:pt x="424803" y="257122"/>
                  </a:cubicBezTo>
                  <a:cubicBezTo>
                    <a:pt x="425132" y="257040"/>
                    <a:pt x="425296" y="256794"/>
                    <a:pt x="425625" y="256712"/>
                  </a:cubicBezTo>
                  <a:close/>
                  <a:moveTo>
                    <a:pt x="19760" y="220596"/>
                  </a:moveTo>
                  <a:lnTo>
                    <a:pt x="186188" y="256710"/>
                  </a:lnTo>
                  <a:cubicBezTo>
                    <a:pt x="186681" y="256792"/>
                    <a:pt x="187010" y="257120"/>
                    <a:pt x="187421" y="257202"/>
                  </a:cubicBezTo>
                  <a:cubicBezTo>
                    <a:pt x="186024" y="264425"/>
                    <a:pt x="185202" y="271155"/>
                    <a:pt x="184709" y="277229"/>
                  </a:cubicBezTo>
                  <a:cubicBezTo>
                    <a:pt x="183805" y="277311"/>
                    <a:pt x="182736" y="277393"/>
                    <a:pt x="181750" y="277147"/>
                  </a:cubicBezTo>
                  <a:lnTo>
                    <a:pt x="15322" y="241115"/>
                  </a:lnTo>
                  <a:cubicBezTo>
                    <a:pt x="10391" y="240048"/>
                    <a:pt x="7268" y="235124"/>
                    <a:pt x="8336" y="230199"/>
                  </a:cubicBezTo>
                  <a:lnTo>
                    <a:pt x="8911" y="227655"/>
                  </a:lnTo>
                  <a:cubicBezTo>
                    <a:pt x="9980" y="222730"/>
                    <a:pt x="14829" y="219529"/>
                    <a:pt x="19760" y="220596"/>
                  </a:cubicBezTo>
                  <a:close/>
                  <a:moveTo>
                    <a:pt x="263810" y="190315"/>
                  </a:moveTo>
                  <a:lnTo>
                    <a:pt x="264221" y="193188"/>
                  </a:lnTo>
                  <a:lnTo>
                    <a:pt x="272441" y="261882"/>
                  </a:lnTo>
                  <a:cubicBezTo>
                    <a:pt x="272358" y="262703"/>
                    <a:pt x="272358" y="263606"/>
                    <a:pt x="272523" y="264755"/>
                  </a:cubicBezTo>
                  <a:lnTo>
                    <a:pt x="272523" y="292988"/>
                  </a:lnTo>
                  <a:lnTo>
                    <a:pt x="209642" y="292988"/>
                  </a:lnTo>
                  <a:lnTo>
                    <a:pt x="205204" y="292988"/>
                  </a:lnTo>
                  <a:cubicBezTo>
                    <a:pt x="205204" y="290444"/>
                    <a:pt x="205204" y="287407"/>
                    <a:pt x="205368" y="284124"/>
                  </a:cubicBezTo>
                  <a:cubicBezTo>
                    <a:pt x="206190" y="264837"/>
                    <a:pt x="210958" y="234142"/>
                    <a:pt x="230849" y="211900"/>
                  </a:cubicBezTo>
                  <a:cubicBezTo>
                    <a:pt x="232329" y="210259"/>
                    <a:pt x="233890" y="208781"/>
                    <a:pt x="235452" y="207304"/>
                  </a:cubicBezTo>
                  <a:cubicBezTo>
                    <a:pt x="238247" y="204678"/>
                    <a:pt x="241206" y="202216"/>
                    <a:pt x="244412" y="200000"/>
                  </a:cubicBezTo>
                  <a:cubicBezTo>
                    <a:pt x="248193" y="197373"/>
                    <a:pt x="252302" y="195239"/>
                    <a:pt x="256659" y="193270"/>
                  </a:cubicBezTo>
                  <a:cubicBezTo>
                    <a:pt x="258960" y="192203"/>
                    <a:pt x="261344" y="191136"/>
                    <a:pt x="263810" y="190315"/>
                  </a:cubicBezTo>
                  <a:close/>
                  <a:moveTo>
                    <a:pt x="344439" y="190244"/>
                  </a:moveTo>
                  <a:cubicBezTo>
                    <a:pt x="347398" y="191311"/>
                    <a:pt x="350274" y="192460"/>
                    <a:pt x="353069" y="193773"/>
                  </a:cubicBezTo>
                  <a:cubicBezTo>
                    <a:pt x="362850" y="198368"/>
                    <a:pt x="371563" y="204359"/>
                    <a:pt x="378878" y="212155"/>
                  </a:cubicBezTo>
                  <a:cubicBezTo>
                    <a:pt x="403289" y="237923"/>
                    <a:pt x="407892" y="275344"/>
                    <a:pt x="408714" y="292987"/>
                  </a:cubicBezTo>
                  <a:lnTo>
                    <a:pt x="335397" y="292987"/>
                  </a:lnTo>
                  <a:lnTo>
                    <a:pt x="335397" y="260572"/>
                  </a:lnTo>
                  <a:lnTo>
                    <a:pt x="344274" y="191393"/>
                  </a:lnTo>
                  <a:close/>
                  <a:moveTo>
                    <a:pt x="48881" y="152320"/>
                  </a:moveTo>
                  <a:lnTo>
                    <a:pt x="196877" y="226837"/>
                  </a:lnTo>
                  <a:cubicBezTo>
                    <a:pt x="193917" y="233484"/>
                    <a:pt x="191615" y="240132"/>
                    <a:pt x="189888" y="246697"/>
                  </a:cubicBezTo>
                  <a:lnTo>
                    <a:pt x="39508" y="170949"/>
                  </a:lnTo>
                  <a:cubicBezTo>
                    <a:pt x="34904" y="168733"/>
                    <a:pt x="33095" y="163153"/>
                    <a:pt x="35397" y="158639"/>
                  </a:cubicBezTo>
                  <a:lnTo>
                    <a:pt x="36548" y="156341"/>
                  </a:lnTo>
                  <a:cubicBezTo>
                    <a:pt x="38850" y="151828"/>
                    <a:pt x="44359" y="150022"/>
                    <a:pt x="48881" y="152320"/>
                  </a:cubicBezTo>
                  <a:close/>
                  <a:moveTo>
                    <a:pt x="562924" y="152320"/>
                  </a:moveTo>
                  <a:cubicBezTo>
                    <a:pt x="567445" y="150022"/>
                    <a:pt x="572952" y="151827"/>
                    <a:pt x="575254" y="156340"/>
                  </a:cubicBezTo>
                  <a:lnTo>
                    <a:pt x="576405" y="158720"/>
                  </a:lnTo>
                  <a:cubicBezTo>
                    <a:pt x="578706" y="163151"/>
                    <a:pt x="576898" y="168731"/>
                    <a:pt x="572377" y="170947"/>
                  </a:cubicBezTo>
                  <a:lnTo>
                    <a:pt x="421875" y="246767"/>
                  </a:lnTo>
                  <a:cubicBezTo>
                    <a:pt x="419902" y="240367"/>
                    <a:pt x="417354" y="233720"/>
                    <a:pt x="414148" y="227238"/>
                  </a:cubicBezTo>
                  <a:close/>
                  <a:moveTo>
                    <a:pt x="302969" y="119538"/>
                  </a:moveTo>
                  <a:cubicBezTo>
                    <a:pt x="307077" y="119538"/>
                    <a:pt x="310856" y="120113"/>
                    <a:pt x="314390" y="121016"/>
                  </a:cubicBezTo>
                  <a:cubicBezTo>
                    <a:pt x="318251" y="121919"/>
                    <a:pt x="321784" y="123068"/>
                    <a:pt x="324742" y="124382"/>
                  </a:cubicBezTo>
                  <a:cubicBezTo>
                    <a:pt x="327289" y="125531"/>
                    <a:pt x="329508" y="126681"/>
                    <a:pt x="331233" y="127748"/>
                  </a:cubicBezTo>
                  <a:lnTo>
                    <a:pt x="326468" y="164610"/>
                  </a:lnTo>
                  <a:lnTo>
                    <a:pt x="325153" y="174955"/>
                  </a:lnTo>
                  <a:lnTo>
                    <a:pt x="323838" y="185381"/>
                  </a:lnTo>
                  <a:lnTo>
                    <a:pt x="323592" y="187269"/>
                  </a:lnTo>
                  <a:lnTo>
                    <a:pt x="317265" y="236775"/>
                  </a:lnTo>
                  <a:lnTo>
                    <a:pt x="315951" y="247283"/>
                  </a:lnTo>
                  <a:lnTo>
                    <a:pt x="315458" y="251142"/>
                  </a:lnTo>
                  <a:lnTo>
                    <a:pt x="292287" y="251142"/>
                  </a:lnTo>
                  <a:lnTo>
                    <a:pt x="291877" y="248187"/>
                  </a:lnTo>
                  <a:lnTo>
                    <a:pt x="290562" y="237185"/>
                  </a:lnTo>
                  <a:lnTo>
                    <a:pt x="284646" y="188172"/>
                  </a:lnTo>
                  <a:lnTo>
                    <a:pt x="284317" y="185381"/>
                  </a:lnTo>
                  <a:lnTo>
                    <a:pt x="283085" y="174872"/>
                  </a:lnTo>
                  <a:lnTo>
                    <a:pt x="281852" y="164610"/>
                  </a:lnTo>
                  <a:lnTo>
                    <a:pt x="277251" y="126599"/>
                  </a:lnTo>
                  <a:cubicBezTo>
                    <a:pt x="279223" y="125531"/>
                    <a:pt x="281195" y="124546"/>
                    <a:pt x="283249" y="123643"/>
                  </a:cubicBezTo>
                  <a:cubicBezTo>
                    <a:pt x="286618" y="122247"/>
                    <a:pt x="289987" y="121262"/>
                    <a:pt x="293438" y="120605"/>
                  </a:cubicBezTo>
                  <a:cubicBezTo>
                    <a:pt x="296560" y="119949"/>
                    <a:pt x="299764" y="119538"/>
                    <a:pt x="302969" y="119538"/>
                  </a:cubicBezTo>
                  <a:close/>
                  <a:moveTo>
                    <a:pt x="520352" y="96288"/>
                  </a:moveTo>
                  <a:cubicBezTo>
                    <a:pt x="524216" y="93005"/>
                    <a:pt x="529970" y="93415"/>
                    <a:pt x="533258" y="97272"/>
                  </a:cubicBezTo>
                  <a:lnTo>
                    <a:pt x="534984" y="99242"/>
                  </a:lnTo>
                  <a:cubicBezTo>
                    <a:pt x="538272" y="103099"/>
                    <a:pt x="537779" y="108926"/>
                    <a:pt x="533915" y="112208"/>
                  </a:cubicBezTo>
                  <a:lnTo>
                    <a:pt x="409460" y="218400"/>
                  </a:lnTo>
                  <a:cubicBezTo>
                    <a:pt x="405926" y="212491"/>
                    <a:pt x="401898" y="206829"/>
                    <a:pt x="397212" y="201331"/>
                  </a:cubicBezTo>
                  <a:close/>
                  <a:moveTo>
                    <a:pt x="91587" y="96287"/>
                  </a:moveTo>
                  <a:lnTo>
                    <a:pt x="213389" y="200159"/>
                  </a:lnTo>
                  <a:cubicBezTo>
                    <a:pt x="208704" y="205738"/>
                    <a:pt x="204759" y="211564"/>
                    <a:pt x="201472" y="217553"/>
                  </a:cubicBezTo>
                  <a:lnTo>
                    <a:pt x="77944" y="112204"/>
                  </a:lnTo>
                  <a:cubicBezTo>
                    <a:pt x="74081" y="108922"/>
                    <a:pt x="73670" y="103097"/>
                    <a:pt x="76957" y="99241"/>
                  </a:cubicBezTo>
                  <a:lnTo>
                    <a:pt x="78601" y="97271"/>
                  </a:lnTo>
                  <a:cubicBezTo>
                    <a:pt x="81889" y="93415"/>
                    <a:pt x="87724" y="93005"/>
                    <a:pt x="91587" y="96287"/>
                  </a:cubicBezTo>
                  <a:close/>
                  <a:moveTo>
                    <a:pt x="127795" y="53773"/>
                  </a:moveTo>
                  <a:cubicBezTo>
                    <a:pt x="131824" y="50736"/>
                    <a:pt x="137578" y="51557"/>
                    <a:pt x="140620" y="55578"/>
                  </a:cubicBezTo>
                  <a:lnTo>
                    <a:pt x="235406" y="180911"/>
                  </a:lnTo>
                  <a:cubicBezTo>
                    <a:pt x="229487" y="184686"/>
                    <a:pt x="224061" y="189118"/>
                    <a:pt x="219046" y="194125"/>
                  </a:cubicBezTo>
                  <a:lnTo>
                    <a:pt x="123849" y="68218"/>
                  </a:lnTo>
                  <a:cubicBezTo>
                    <a:pt x="120808" y="64197"/>
                    <a:pt x="121630" y="58451"/>
                    <a:pt x="125658" y="55414"/>
                  </a:cubicBezTo>
                  <a:close/>
                  <a:moveTo>
                    <a:pt x="484087" y="53772"/>
                  </a:moveTo>
                  <a:lnTo>
                    <a:pt x="486142" y="55413"/>
                  </a:lnTo>
                  <a:cubicBezTo>
                    <a:pt x="490171" y="58448"/>
                    <a:pt x="490993" y="64192"/>
                    <a:pt x="487951" y="68212"/>
                  </a:cubicBezTo>
                  <a:lnTo>
                    <a:pt x="391675" y="195466"/>
                  </a:lnTo>
                  <a:cubicBezTo>
                    <a:pt x="386660" y="190461"/>
                    <a:pt x="381316" y="186031"/>
                    <a:pt x="375478" y="182175"/>
                  </a:cubicBezTo>
                  <a:lnTo>
                    <a:pt x="471179" y="55577"/>
                  </a:lnTo>
                  <a:cubicBezTo>
                    <a:pt x="474221" y="51556"/>
                    <a:pt x="479976" y="50736"/>
                    <a:pt x="484087" y="53772"/>
                  </a:cubicBezTo>
                  <a:close/>
                  <a:moveTo>
                    <a:pt x="191761" y="19188"/>
                  </a:moveTo>
                  <a:cubicBezTo>
                    <a:pt x="196365" y="17218"/>
                    <a:pt x="201791" y="19352"/>
                    <a:pt x="203764" y="24031"/>
                  </a:cubicBezTo>
                  <a:lnTo>
                    <a:pt x="259260" y="152909"/>
                  </a:lnTo>
                  <a:lnTo>
                    <a:pt x="261233" y="169081"/>
                  </a:lnTo>
                  <a:cubicBezTo>
                    <a:pt x="255889" y="170722"/>
                    <a:pt x="250791" y="172693"/>
                    <a:pt x="246023" y="175073"/>
                  </a:cubicBezTo>
                  <a:lnTo>
                    <a:pt x="184526" y="32322"/>
                  </a:lnTo>
                  <a:cubicBezTo>
                    <a:pt x="182553" y="27643"/>
                    <a:pt x="184690" y="22225"/>
                    <a:pt x="189294" y="20255"/>
                  </a:cubicBezTo>
                  <a:close/>
                  <a:moveTo>
                    <a:pt x="420113" y="19188"/>
                  </a:moveTo>
                  <a:lnTo>
                    <a:pt x="422497" y="20255"/>
                  </a:lnTo>
                  <a:cubicBezTo>
                    <a:pt x="427183" y="22224"/>
                    <a:pt x="429320" y="27641"/>
                    <a:pt x="427347" y="32319"/>
                  </a:cubicBezTo>
                  <a:lnTo>
                    <a:pt x="365279" y="176272"/>
                  </a:lnTo>
                  <a:cubicBezTo>
                    <a:pt x="359525" y="173400"/>
                    <a:pt x="353441" y="171102"/>
                    <a:pt x="347111" y="169132"/>
                  </a:cubicBezTo>
                  <a:lnTo>
                    <a:pt x="347769" y="163961"/>
                  </a:lnTo>
                  <a:lnTo>
                    <a:pt x="408028" y="24030"/>
                  </a:lnTo>
                  <a:cubicBezTo>
                    <a:pt x="410083" y="19352"/>
                    <a:pt x="415427" y="17218"/>
                    <a:pt x="420113" y="19188"/>
                  </a:cubicBezTo>
                  <a:close/>
                  <a:moveTo>
                    <a:pt x="358154" y="2114"/>
                  </a:moveTo>
                  <a:lnTo>
                    <a:pt x="360700" y="2606"/>
                  </a:lnTo>
                  <a:cubicBezTo>
                    <a:pt x="365712" y="3591"/>
                    <a:pt x="368916" y="8433"/>
                    <a:pt x="367930" y="13357"/>
                  </a:cubicBezTo>
                  <a:lnTo>
                    <a:pt x="348212" y="113892"/>
                  </a:lnTo>
                  <a:cubicBezTo>
                    <a:pt x="345748" y="112004"/>
                    <a:pt x="338846" y="107162"/>
                    <a:pt x="328905" y="103469"/>
                  </a:cubicBezTo>
                  <a:lnTo>
                    <a:pt x="347391" y="9336"/>
                  </a:lnTo>
                  <a:cubicBezTo>
                    <a:pt x="348377" y="4412"/>
                    <a:pt x="353224" y="1129"/>
                    <a:pt x="358154" y="2114"/>
                  </a:cubicBezTo>
                  <a:close/>
                  <a:moveTo>
                    <a:pt x="247916" y="1960"/>
                  </a:moveTo>
                  <a:lnTo>
                    <a:pt x="251202" y="2043"/>
                  </a:lnTo>
                  <a:cubicBezTo>
                    <a:pt x="256213" y="1058"/>
                    <a:pt x="261060" y="5817"/>
                    <a:pt x="261964" y="10740"/>
                  </a:cubicBezTo>
                  <a:lnTo>
                    <a:pt x="279298" y="102799"/>
                  </a:lnTo>
                  <a:cubicBezTo>
                    <a:pt x="272890" y="105096"/>
                    <a:pt x="266564" y="108296"/>
                    <a:pt x="260403" y="112481"/>
                  </a:cubicBezTo>
                  <a:lnTo>
                    <a:pt x="241672" y="13694"/>
                  </a:lnTo>
                  <a:cubicBezTo>
                    <a:pt x="240769" y="8771"/>
                    <a:pt x="242987" y="2945"/>
                    <a:pt x="247916" y="1960"/>
                  </a:cubicBezTo>
                  <a:close/>
                  <a:moveTo>
                    <a:pt x="304001" y="0"/>
                  </a:moveTo>
                  <a:cubicBezTo>
                    <a:pt x="309755" y="0"/>
                    <a:pt x="314439" y="4678"/>
                    <a:pt x="314439" y="10423"/>
                  </a:cubicBezTo>
                  <a:lnTo>
                    <a:pt x="314439" y="99638"/>
                  </a:lnTo>
                  <a:cubicBezTo>
                    <a:pt x="310823" y="99063"/>
                    <a:pt x="307042" y="98653"/>
                    <a:pt x="303015" y="98653"/>
                  </a:cubicBezTo>
                  <a:cubicBezTo>
                    <a:pt x="299810" y="98653"/>
                    <a:pt x="296604" y="98981"/>
                    <a:pt x="293481" y="99392"/>
                  </a:cubicBezTo>
                  <a:lnTo>
                    <a:pt x="293481" y="10423"/>
                  </a:lnTo>
                  <a:cubicBezTo>
                    <a:pt x="293481" y="4678"/>
                    <a:pt x="298166" y="0"/>
                    <a:pt x="304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96010" y="276195"/>
              <a:ext cx="3119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600" dirty="0">
                  <a:solidFill>
                    <a:schemeClr val="tx2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5" name="404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4379" y="1573644"/>
            <a:ext cx="11896825" cy="4451686"/>
            <a:chOff x="144379" y="1130300"/>
            <a:chExt cx="11896825" cy="4451686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44379" y="2503105"/>
              <a:ext cx="11896825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îṣlîḑe"/>
            <p:cNvSpPr/>
            <p:nvPr/>
          </p:nvSpPr>
          <p:spPr>
            <a:xfrm>
              <a:off x="719143" y="3190607"/>
              <a:ext cx="2583760" cy="1703549"/>
            </a:xfrm>
            <a:prstGeom prst="rect">
              <a:avLst/>
            </a:prstGeom>
            <a:blipFill dpi="0" rotWithShape="1">
              <a:blip r:embed="rId3" cstate="email"/>
              <a:srcRect/>
              <a:tile tx="-342900" ty="-508000" sx="100000" sy="100000" flip="none" algn="t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îṧ1iḍê"/>
            <p:cNvSpPr/>
            <p:nvPr/>
          </p:nvSpPr>
          <p:spPr>
            <a:xfrm>
              <a:off x="3463835" y="3190607"/>
              <a:ext cx="2561619" cy="1703549"/>
            </a:xfrm>
            <a:prstGeom prst="rect">
              <a:avLst/>
            </a:prstGeom>
            <a:blipFill dpi="0" rotWithShape="1">
              <a:blip r:embed="rId3" cstate="email"/>
              <a:srcRect/>
              <a:tile tx="0" ty="-2540000" sx="100000" sy="100000" flip="none" algn="t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í$ḻíḑè"/>
            <p:cNvSpPr/>
            <p:nvPr/>
          </p:nvSpPr>
          <p:spPr>
            <a:xfrm>
              <a:off x="6186385" y="3190607"/>
              <a:ext cx="2561619" cy="1703549"/>
            </a:xfrm>
            <a:prstGeom prst="rect">
              <a:avLst/>
            </a:prstGeom>
            <a:blipFill dpi="0" rotWithShape="1">
              <a:blip r:embed="rId3" cstate="email"/>
              <a:srcRect/>
              <a:tile tx="-342900" ty="-508000" sx="100000" sy="100000" flip="none" algn="t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ïṧľîḍe"/>
            <p:cNvSpPr/>
            <p:nvPr/>
          </p:nvSpPr>
          <p:spPr>
            <a:xfrm>
              <a:off x="8907511" y="3190607"/>
              <a:ext cx="2561619" cy="1703549"/>
            </a:xfrm>
            <a:prstGeom prst="rect">
              <a:avLst/>
            </a:prstGeom>
            <a:blipFill dpi="0" rotWithShape="1">
              <a:blip r:embed="rId3" cstate="email"/>
              <a:srcRect/>
              <a:tile tx="0" ty="-2540000" sx="100000" sy="100000" flip="none" algn="t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iśļíḓè"/>
            <p:cNvSpPr txBox="1"/>
            <p:nvPr/>
          </p:nvSpPr>
          <p:spPr>
            <a:xfrm>
              <a:off x="673100" y="5013176"/>
              <a:ext cx="2590435" cy="56881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  <a:endParaRPr lang="en-US" sz="1100" b="1" dirty="0">
                <a:cs typeface="+mn-ea"/>
                <a:sym typeface="+mn-lt"/>
              </a:endParaRPr>
            </a:p>
          </p:txBody>
        </p:sp>
        <p:sp>
          <p:nvSpPr>
            <p:cNvPr id="14" name="íŝḷîḍe"/>
            <p:cNvSpPr txBox="1"/>
            <p:nvPr/>
          </p:nvSpPr>
          <p:spPr>
            <a:xfrm>
              <a:off x="3424888" y="5013176"/>
              <a:ext cx="2590435" cy="56881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  <a:endParaRPr lang="en-US" sz="1100" b="1" dirty="0">
                <a:cs typeface="+mn-ea"/>
                <a:sym typeface="+mn-lt"/>
              </a:endParaRPr>
            </a:p>
          </p:txBody>
        </p:sp>
        <p:sp>
          <p:nvSpPr>
            <p:cNvPr id="15" name="ïṥ1iḍê"/>
            <p:cNvSpPr txBox="1"/>
            <p:nvPr/>
          </p:nvSpPr>
          <p:spPr>
            <a:xfrm>
              <a:off x="6176677" y="5013176"/>
              <a:ext cx="2590435" cy="56881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  <a:endParaRPr lang="en-US" sz="1100" b="1" dirty="0">
                <a:cs typeface="+mn-ea"/>
                <a:sym typeface="+mn-lt"/>
              </a:endParaRPr>
            </a:p>
          </p:txBody>
        </p:sp>
        <p:sp>
          <p:nvSpPr>
            <p:cNvPr id="16" name="îşļîḋé"/>
            <p:cNvSpPr txBox="1"/>
            <p:nvPr/>
          </p:nvSpPr>
          <p:spPr>
            <a:xfrm>
              <a:off x="8928464" y="5013176"/>
              <a:ext cx="2590435" cy="56881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  <a:endParaRPr lang="en-US" sz="1100" b="1" dirty="0">
                <a:cs typeface="+mn-ea"/>
                <a:sym typeface="+mn-lt"/>
              </a:endParaRPr>
            </a:p>
          </p:txBody>
        </p:sp>
        <p:sp>
          <p:nvSpPr>
            <p:cNvPr id="17" name="ïṧľîdè"/>
            <p:cNvSpPr txBox="1"/>
            <p:nvPr/>
          </p:nvSpPr>
          <p:spPr>
            <a:xfrm>
              <a:off x="673099" y="1130300"/>
              <a:ext cx="10845800" cy="5819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Unified fonts make reading more fluent.</a:t>
              </a:r>
            </a:p>
          </p:txBody>
        </p:sp>
        <p:sp>
          <p:nvSpPr>
            <p:cNvPr id="18" name="íSliḍè"/>
            <p:cNvSpPr txBox="1"/>
            <p:nvPr/>
          </p:nvSpPr>
          <p:spPr>
            <a:xfrm>
              <a:off x="673101" y="1712226"/>
              <a:ext cx="10845796" cy="594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Theme color makes PPT more convenient to change.</a:t>
              </a:r>
            </a:p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Adjust the spacing to adapt to Chinese typesetting, use the reference line in PPT.</a:t>
              </a: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5400000">
            <a:off x="0" y="0"/>
            <a:ext cx="436880" cy="436880"/>
          </a:xfrm>
          <a:prstGeom prst="rtTriangle">
            <a:avLst/>
          </a:prstGeom>
          <a:solidFill>
            <a:srgbClr val="97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直角三角形 16"/>
          <p:cNvSpPr/>
          <p:nvPr/>
        </p:nvSpPr>
        <p:spPr>
          <a:xfrm rot="10800000">
            <a:off x="11755120" y="0"/>
            <a:ext cx="436880" cy="436880"/>
          </a:xfrm>
          <a:prstGeom prst="rtTriangle">
            <a:avLst/>
          </a:prstGeom>
          <a:solidFill>
            <a:srgbClr val="97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直角三角形 17"/>
          <p:cNvSpPr/>
          <p:nvPr/>
        </p:nvSpPr>
        <p:spPr>
          <a:xfrm rot="16200000">
            <a:off x="11765753" y="6421120"/>
            <a:ext cx="436880" cy="436880"/>
          </a:xfrm>
          <a:prstGeom prst="rtTriangle">
            <a:avLst/>
          </a:prstGeom>
          <a:solidFill>
            <a:srgbClr val="97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直角三角形 18"/>
          <p:cNvSpPr/>
          <p:nvPr/>
        </p:nvSpPr>
        <p:spPr>
          <a:xfrm rot="5400000" flipH="1">
            <a:off x="0" y="6421120"/>
            <a:ext cx="436880" cy="436880"/>
          </a:xfrm>
          <a:prstGeom prst="rtTriangle">
            <a:avLst/>
          </a:prstGeom>
          <a:solidFill>
            <a:srgbClr val="97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59217" y="366938"/>
            <a:ext cx="10877108" cy="5807979"/>
            <a:chOff x="669850" y="255178"/>
            <a:chExt cx="10877108" cy="5807979"/>
          </a:xfrm>
        </p:grpSpPr>
        <p:sp useBgFill="1">
          <p:nvSpPr>
            <p:cNvPr id="21" name="矩形 20"/>
            <p:cNvSpPr/>
            <p:nvPr/>
          </p:nvSpPr>
          <p:spPr>
            <a:xfrm>
              <a:off x="669850" y="1488561"/>
              <a:ext cx="10877108" cy="38915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69851" y="1488561"/>
              <a:ext cx="5426149" cy="389151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197933" y="1960063"/>
              <a:ext cx="4369982" cy="2961824"/>
              <a:chOff x="1197933" y="2013228"/>
              <a:chExt cx="4369982" cy="2961824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1197933" y="2013228"/>
                <a:ext cx="4369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 b="1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2888510" y="2680835"/>
                <a:ext cx="9888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4400" spc="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664199" y="3590057"/>
                <a:ext cx="343744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00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点击这里输入您的文字内容。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400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点击这里输入您的文字内容。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400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点击这里输入您的文字内容。点击这里输入您的文字内容。</a:t>
                </a: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2624293" y="5684271"/>
              <a:ext cx="6964680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spc="900" dirty="0">
                  <a:solidFill>
                    <a:schemeClr val="accent1"/>
                  </a:solidFill>
                  <a:cs typeface="+mn-ea"/>
                  <a:sym typeface="+mn-lt"/>
                </a:rPr>
                <a:t>点击输入您的文字内容，点击输入您的文字内容。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7569" y="255178"/>
              <a:ext cx="1024978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spc="1400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TITLE HERE</a:t>
              </a:r>
              <a:endParaRPr lang="zh-CN" altLang="en-US" sz="9600" spc="1400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99983" y="266670"/>
            <a:ext cx="3853222" cy="400110"/>
            <a:chOff x="361908" y="276195"/>
            <a:chExt cx="3853222" cy="400110"/>
          </a:xfrm>
        </p:grpSpPr>
        <p:sp>
          <p:nvSpPr>
            <p:cNvPr id="2" name="turkey-mexican-symbol_43873"/>
            <p:cNvSpPr>
              <a:spLocks noChangeAspect="1"/>
            </p:cNvSpPr>
            <p:nvPr/>
          </p:nvSpPr>
          <p:spPr bwMode="auto">
            <a:xfrm>
              <a:off x="361908" y="324077"/>
              <a:ext cx="609685" cy="304347"/>
            </a:xfrm>
            <a:custGeom>
              <a:avLst/>
              <a:gdLst>
                <a:gd name="connsiteX0" fmla="*/ 429037 w 607850"/>
                <a:gd name="connsiteY0" fmla="*/ 282473 h 303431"/>
                <a:gd name="connsiteX1" fmla="*/ 598647 w 607850"/>
                <a:gd name="connsiteY1" fmla="*/ 282473 h 303431"/>
                <a:gd name="connsiteX2" fmla="*/ 607850 w 607850"/>
                <a:gd name="connsiteY2" fmla="*/ 291678 h 303431"/>
                <a:gd name="connsiteX3" fmla="*/ 607850 w 607850"/>
                <a:gd name="connsiteY3" fmla="*/ 294308 h 303431"/>
                <a:gd name="connsiteX4" fmla="*/ 598647 w 607850"/>
                <a:gd name="connsiteY4" fmla="*/ 303431 h 303431"/>
                <a:gd name="connsiteX5" fmla="*/ 429777 w 607850"/>
                <a:gd name="connsiteY5" fmla="*/ 303431 h 303431"/>
                <a:gd name="connsiteX6" fmla="*/ 429037 w 607850"/>
                <a:gd name="connsiteY6" fmla="*/ 282473 h 303431"/>
                <a:gd name="connsiteX7" fmla="*/ 9204 w 607850"/>
                <a:gd name="connsiteY7" fmla="*/ 282473 h 303431"/>
                <a:gd name="connsiteX8" fmla="*/ 184341 w 607850"/>
                <a:gd name="connsiteY8" fmla="*/ 282473 h 303431"/>
                <a:gd name="connsiteX9" fmla="*/ 184670 w 607850"/>
                <a:gd name="connsiteY9" fmla="*/ 303431 h 303431"/>
                <a:gd name="connsiteX10" fmla="*/ 9204 w 607850"/>
                <a:gd name="connsiteY10" fmla="*/ 303431 h 303431"/>
                <a:gd name="connsiteX11" fmla="*/ 0 w 607850"/>
                <a:gd name="connsiteY11" fmla="*/ 294308 h 303431"/>
                <a:gd name="connsiteX12" fmla="*/ 0 w 607850"/>
                <a:gd name="connsiteY12" fmla="*/ 291678 h 303431"/>
                <a:gd name="connsiteX13" fmla="*/ 9204 w 607850"/>
                <a:gd name="connsiteY13" fmla="*/ 282473 h 303431"/>
                <a:gd name="connsiteX14" fmla="*/ 592096 w 607850"/>
                <a:gd name="connsiteY14" fmla="*/ 220666 h 303431"/>
                <a:gd name="connsiteX15" fmla="*/ 603030 w 607850"/>
                <a:gd name="connsiteY15" fmla="*/ 227646 h 303431"/>
                <a:gd name="connsiteX16" fmla="*/ 603606 w 607850"/>
                <a:gd name="connsiteY16" fmla="*/ 230191 h 303431"/>
                <a:gd name="connsiteX17" fmla="*/ 596536 w 607850"/>
                <a:gd name="connsiteY17" fmla="*/ 241111 h 303431"/>
                <a:gd name="connsiteX18" fmla="*/ 430147 w 607850"/>
                <a:gd name="connsiteY18" fmla="*/ 277157 h 303431"/>
                <a:gd name="connsiteX19" fmla="*/ 428420 w 607850"/>
                <a:gd name="connsiteY19" fmla="*/ 277239 h 303431"/>
                <a:gd name="connsiteX20" fmla="*/ 424803 w 607850"/>
                <a:gd name="connsiteY20" fmla="*/ 257122 h 303431"/>
                <a:gd name="connsiteX21" fmla="*/ 425625 w 607850"/>
                <a:gd name="connsiteY21" fmla="*/ 256712 h 303431"/>
                <a:gd name="connsiteX22" fmla="*/ 19760 w 607850"/>
                <a:gd name="connsiteY22" fmla="*/ 220596 h 303431"/>
                <a:gd name="connsiteX23" fmla="*/ 186188 w 607850"/>
                <a:gd name="connsiteY23" fmla="*/ 256710 h 303431"/>
                <a:gd name="connsiteX24" fmla="*/ 187421 w 607850"/>
                <a:gd name="connsiteY24" fmla="*/ 257202 h 303431"/>
                <a:gd name="connsiteX25" fmla="*/ 184709 w 607850"/>
                <a:gd name="connsiteY25" fmla="*/ 277229 h 303431"/>
                <a:gd name="connsiteX26" fmla="*/ 181750 w 607850"/>
                <a:gd name="connsiteY26" fmla="*/ 277147 h 303431"/>
                <a:gd name="connsiteX27" fmla="*/ 15322 w 607850"/>
                <a:gd name="connsiteY27" fmla="*/ 241115 h 303431"/>
                <a:gd name="connsiteX28" fmla="*/ 8336 w 607850"/>
                <a:gd name="connsiteY28" fmla="*/ 230199 h 303431"/>
                <a:gd name="connsiteX29" fmla="*/ 8911 w 607850"/>
                <a:gd name="connsiteY29" fmla="*/ 227655 h 303431"/>
                <a:gd name="connsiteX30" fmla="*/ 19760 w 607850"/>
                <a:gd name="connsiteY30" fmla="*/ 220596 h 303431"/>
                <a:gd name="connsiteX31" fmla="*/ 263810 w 607850"/>
                <a:gd name="connsiteY31" fmla="*/ 190315 h 303431"/>
                <a:gd name="connsiteX32" fmla="*/ 264221 w 607850"/>
                <a:gd name="connsiteY32" fmla="*/ 193188 h 303431"/>
                <a:gd name="connsiteX33" fmla="*/ 272441 w 607850"/>
                <a:gd name="connsiteY33" fmla="*/ 261882 h 303431"/>
                <a:gd name="connsiteX34" fmla="*/ 272523 w 607850"/>
                <a:gd name="connsiteY34" fmla="*/ 264755 h 303431"/>
                <a:gd name="connsiteX35" fmla="*/ 272523 w 607850"/>
                <a:gd name="connsiteY35" fmla="*/ 292988 h 303431"/>
                <a:gd name="connsiteX36" fmla="*/ 209642 w 607850"/>
                <a:gd name="connsiteY36" fmla="*/ 292988 h 303431"/>
                <a:gd name="connsiteX37" fmla="*/ 205204 w 607850"/>
                <a:gd name="connsiteY37" fmla="*/ 292988 h 303431"/>
                <a:gd name="connsiteX38" fmla="*/ 205368 w 607850"/>
                <a:gd name="connsiteY38" fmla="*/ 284124 h 303431"/>
                <a:gd name="connsiteX39" fmla="*/ 230849 w 607850"/>
                <a:gd name="connsiteY39" fmla="*/ 211900 h 303431"/>
                <a:gd name="connsiteX40" fmla="*/ 235452 w 607850"/>
                <a:gd name="connsiteY40" fmla="*/ 207304 h 303431"/>
                <a:gd name="connsiteX41" fmla="*/ 244412 w 607850"/>
                <a:gd name="connsiteY41" fmla="*/ 200000 h 303431"/>
                <a:gd name="connsiteX42" fmla="*/ 256659 w 607850"/>
                <a:gd name="connsiteY42" fmla="*/ 193270 h 303431"/>
                <a:gd name="connsiteX43" fmla="*/ 263810 w 607850"/>
                <a:gd name="connsiteY43" fmla="*/ 190315 h 303431"/>
                <a:gd name="connsiteX44" fmla="*/ 344439 w 607850"/>
                <a:gd name="connsiteY44" fmla="*/ 190244 h 303431"/>
                <a:gd name="connsiteX45" fmla="*/ 353069 w 607850"/>
                <a:gd name="connsiteY45" fmla="*/ 193773 h 303431"/>
                <a:gd name="connsiteX46" fmla="*/ 378878 w 607850"/>
                <a:gd name="connsiteY46" fmla="*/ 212155 h 303431"/>
                <a:gd name="connsiteX47" fmla="*/ 408714 w 607850"/>
                <a:gd name="connsiteY47" fmla="*/ 292987 h 303431"/>
                <a:gd name="connsiteX48" fmla="*/ 335397 w 607850"/>
                <a:gd name="connsiteY48" fmla="*/ 292987 h 303431"/>
                <a:gd name="connsiteX49" fmla="*/ 335397 w 607850"/>
                <a:gd name="connsiteY49" fmla="*/ 260572 h 303431"/>
                <a:gd name="connsiteX50" fmla="*/ 344274 w 607850"/>
                <a:gd name="connsiteY50" fmla="*/ 191393 h 303431"/>
                <a:gd name="connsiteX51" fmla="*/ 48881 w 607850"/>
                <a:gd name="connsiteY51" fmla="*/ 152320 h 303431"/>
                <a:gd name="connsiteX52" fmla="*/ 196877 w 607850"/>
                <a:gd name="connsiteY52" fmla="*/ 226837 h 303431"/>
                <a:gd name="connsiteX53" fmla="*/ 189888 w 607850"/>
                <a:gd name="connsiteY53" fmla="*/ 246697 h 303431"/>
                <a:gd name="connsiteX54" fmla="*/ 39508 w 607850"/>
                <a:gd name="connsiteY54" fmla="*/ 170949 h 303431"/>
                <a:gd name="connsiteX55" fmla="*/ 35397 w 607850"/>
                <a:gd name="connsiteY55" fmla="*/ 158639 h 303431"/>
                <a:gd name="connsiteX56" fmla="*/ 36548 w 607850"/>
                <a:gd name="connsiteY56" fmla="*/ 156341 h 303431"/>
                <a:gd name="connsiteX57" fmla="*/ 48881 w 607850"/>
                <a:gd name="connsiteY57" fmla="*/ 152320 h 303431"/>
                <a:gd name="connsiteX58" fmla="*/ 562924 w 607850"/>
                <a:gd name="connsiteY58" fmla="*/ 152320 h 303431"/>
                <a:gd name="connsiteX59" fmla="*/ 575254 w 607850"/>
                <a:gd name="connsiteY59" fmla="*/ 156340 h 303431"/>
                <a:gd name="connsiteX60" fmla="*/ 576405 w 607850"/>
                <a:gd name="connsiteY60" fmla="*/ 158720 h 303431"/>
                <a:gd name="connsiteX61" fmla="*/ 572377 w 607850"/>
                <a:gd name="connsiteY61" fmla="*/ 170947 h 303431"/>
                <a:gd name="connsiteX62" fmla="*/ 421875 w 607850"/>
                <a:gd name="connsiteY62" fmla="*/ 246767 h 303431"/>
                <a:gd name="connsiteX63" fmla="*/ 414148 w 607850"/>
                <a:gd name="connsiteY63" fmla="*/ 227238 h 303431"/>
                <a:gd name="connsiteX64" fmla="*/ 302969 w 607850"/>
                <a:gd name="connsiteY64" fmla="*/ 119538 h 303431"/>
                <a:gd name="connsiteX65" fmla="*/ 314390 w 607850"/>
                <a:gd name="connsiteY65" fmla="*/ 121016 h 303431"/>
                <a:gd name="connsiteX66" fmla="*/ 324742 w 607850"/>
                <a:gd name="connsiteY66" fmla="*/ 124382 h 303431"/>
                <a:gd name="connsiteX67" fmla="*/ 331233 w 607850"/>
                <a:gd name="connsiteY67" fmla="*/ 127748 h 303431"/>
                <a:gd name="connsiteX68" fmla="*/ 326468 w 607850"/>
                <a:gd name="connsiteY68" fmla="*/ 164610 h 303431"/>
                <a:gd name="connsiteX69" fmla="*/ 325153 w 607850"/>
                <a:gd name="connsiteY69" fmla="*/ 174955 h 303431"/>
                <a:gd name="connsiteX70" fmla="*/ 323838 w 607850"/>
                <a:gd name="connsiteY70" fmla="*/ 185381 h 303431"/>
                <a:gd name="connsiteX71" fmla="*/ 323592 w 607850"/>
                <a:gd name="connsiteY71" fmla="*/ 187269 h 303431"/>
                <a:gd name="connsiteX72" fmla="*/ 317265 w 607850"/>
                <a:gd name="connsiteY72" fmla="*/ 236775 h 303431"/>
                <a:gd name="connsiteX73" fmla="*/ 315951 w 607850"/>
                <a:gd name="connsiteY73" fmla="*/ 247283 h 303431"/>
                <a:gd name="connsiteX74" fmla="*/ 315458 w 607850"/>
                <a:gd name="connsiteY74" fmla="*/ 251142 h 303431"/>
                <a:gd name="connsiteX75" fmla="*/ 292287 w 607850"/>
                <a:gd name="connsiteY75" fmla="*/ 251142 h 303431"/>
                <a:gd name="connsiteX76" fmla="*/ 291877 w 607850"/>
                <a:gd name="connsiteY76" fmla="*/ 248187 h 303431"/>
                <a:gd name="connsiteX77" fmla="*/ 290562 w 607850"/>
                <a:gd name="connsiteY77" fmla="*/ 237185 h 303431"/>
                <a:gd name="connsiteX78" fmla="*/ 284646 w 607850"/>
                <a:gd name="connsiteY78" fmla="*/ 188172 h 303431"/>
                <a:gd name="connsiteX79" fmla="*/ 284317 w 607850"/>
                <a:gd name="connsiteY79" fmla="*/ 185381 h 303431"/>
                <a:gd name="connsiteX80" fmla="*/ 283085 w 607850"/>
                <a:gd name="connsiteY80" fmla="*/ 174872 h 303431"/>
                <a:gd name="connsiteX81" fmla="*/ 281852 w 607850"/>
                <a:gd name="connsiteY81" fmla="*/ 164610 h 303431"/>
                <a:gd name="connsiteX82" fmla="*/ 277251 w 607850"/>
                <a:gd name="connsiteY82" fmla="*/ 126599 h 303431"/>
                <a:gd name="connsiteX83" fmla="*/ 283249 w 607850"/>
                <a:gd name="connsiteY83" fmla="*/ 123643 h 303431"/>
                <a:gd name="connsiteX84" fmla="*/ 293438 w 607850"/>
                <a:gd name="connsiteY84" fmla="*/ 120605 h 303431"/>
                <a:gd name="connsiteX85" fmla="*/ 302969 w 607850"/>
                <a:gd name="connsiteY85" fmla="*/ 119538 h 303431"/>
                <a:gd name="connsiteX86" fmla="*/ 520352 w 607850"/>
                <a:gd name="connsiteY86" fmla="*/ 96288 h 303431"/>
                <a:gd name="connsiteX87" fmla="*/ 533258 w 607850"/>
                <a:gd name="connsiteY87" fmla="*/ 97272 h 303431"/>
                <a:gd name="connsiteX88" fmla="*/ 534984 w 607850"/>
                <a:gd name="connsiteY88" fmla="*/ 99242 h 303431"/>
                <a:gd name="connsiteX89" fmla="*/ 533915 w 607850"/>
                <a:gd name="connsiteY89" fmla="*/ 112208 h 303431"/>
                <a:gd name="connsiteX90" fmla="*/ 409460 w 607850"/>
                <a:gd name="connsiteY90" fmla="*/ 218400 h 303431"/>
                <a:gd name="connsiteX91" fmla="*/ 397212 w 607850"/>
                <a:gd name="connsiteY91" fmla="*/ 201331 h 303431"/>
                <a:gd name="connsiteX92" fmla="*/ 91587 w 607850"/>
                <a:gd name="connsiteY92" fmla="*/ 96287 h 303431"/>
                <a:gd name="connsiteX93" fmla="*/ 213389 w 607850"/>
                <a:gd name="connsiteY93" fmla="*/ 200159 h 303431"/>
                <a:gd name="connsiteX94" fmla="*/ 201472 w 607850"/>
                <a:gd name="connsiteY94" fmla="*/ 217553 h 303431"/>
                <a:gd name="connsiteX95" fmla="*/ 77944 w 607850"/>
                <a:gd name="connsiteY95" fmla="*/ 112204 h 303431"/>
                <a:gd name="connsiteX96" fmla="*/ 76957 w 607850"/>
                <a:gd name="connsiteY96" fmla="*/ 99241 h 303431"/>
                <a:gd name="connsiteX97" fmla="*/ 78601 w 607850"/>
                <a:gd name="connsiteY97" fmla="*/ 97271 h 303431"/>
                <a:gd name="connsiteX98" fmla="*/ 91587 w 607850"/>
                <a:gd name="connsiteY98" fmla="*/ 96287 h 303431"/>
                <a:gd name="connsiteX99" fmla="*/ 127795 w 607850"/>
                <a:gd name="connsiteY99" fmla="*/ 53773 h 303431"/>
                <a:gd name="connsiteX100" fmla="*/ 140620 w 607850"/>
                <a:gd name="connsiteY100" fmla="*/ 55578 h 303431"/>
                <a:gd name="connsiteX101" fmla="*/ 235406 w 607850"/>
                <a:gd name="connsiteY101" fmla="*/ 180911 h 303431"/>
                <a:gd name="connsiteX102" fmla="*/ 219046 w 607850"/>
                <a:gd name="connsiteY102" fmla="*/ 194125 h 303431"/>
                <a:gd name="connsiteX103" fmla="*/ 123849 w 607850"/>
                <a:gd name="connsiteY103" fmla="*/ 68218 h 303431"/>
                <a:gd name="connsiteX104" fmla="*/ 125658 w 607850"/>
                <a:gd name="connsiteY104" fmla="*/ 55414 h 303431"/>
                <a:gd name="connsiteX105" fmla="*/ 484087 w 607850"/>
                <a:gd name="connsiteY105" fmla="*/ 53772 h 303431"/>
                <a:gd name="connsiteX106" fmla="*/ 486142 w 607850"/>
                <a:gd name="connsiteY106" fmla="*/ 55413 h 303431"/>
                <a:gd name="connsiteX107" fmla="*/ 487951 w 607850"/>
                <a:gd name="connsiteY107" fmla="*/ 68212 h 303431"/>
                <a:gd name="connsiteX108" fmla="*/ 391675 w 607850"/>
                <a:gd name="connsiteY108" fmla="*/ 195466 h 303431"/>
                <a:gd name="connsiteX109" fmla="*/ 375478 w 607850"/>
                <a:gd name="connsiteY109" fmla="*/ 182175 h 303431"/>
                <a:gd name="connsiteX110" fmla="*/ 471179 w 607850"/>
                <a:gd name="connsiteY110" fmla="*/ 55577 h 303431"/>
                <a:gd name="connsiteX111" fmla="*/ 484087 w 607850"/>
                <a:gd name="connsiteY111" fmla="*/ 53772 h 303431"/>
                <a:gd name="connsiteX112" fmla="*/ 191761 w 607850"/>
                <a:gd name="connsiteY112" fmla="*/ 19188 h 303431"/>
                <a:gd name="connsiteX113" fmla="*/ 203764 w 607850"/>
                <a:gd name="connsiteY113" fmla="*/ 24031 h 303431"/>
                <a:gd name="connsiteX114" fmla="*/ 259260 w 607850"/>
                <a:gd name="connsiteY114" fmla="*/ 152909 h 303431"/>
                <a:gd name="connsiteX115" fmla="*/ 261233 w 607850"/>
                <a:gd name="connsiteY115" fmla="*/ 169081 h 303431"/>
                <a:gd name="connsiteX116" fmla="*/ 246023 w 607850"/>
                <a:gd name="connsiteY116" fmla="*/ 175073 h 303431"/>
                <a:gd name="connsiteX117" fmla="*/ 184526 w 607850"/>
                <a:gd name="connsiteY117" fmla="*/ 32322 h 303431"/>
                <a:gd name="connsiteX118" fmla="*/ 189294 w 607850"/>
                <a:gd name="connsiteY118" fmla="*/ 20255 h 303431"/>
                <a:gd name="connsiteX119" fmla="*/ 420113 w 607850"/>
                <a:gd name="connsiteY119" fmla="*/ 19188 h 303431"/>
                <a:gd name="connsiteX120" fmla="*/ 422497 w 607850"/>
                <a:gd name="connsiteY120" fmla="*/ 20255 h 303431"/>
                <a:gd name="connsiteX121" fmla="*/ 427347 w 607850"/>
                <a:gd name="connsiteY121" fmla="*/ 32319 h 303431"/>
                <a:gd name="connsiteX122" fmla="*/ 365279 w 607850"/>
                <a:gd name="connsiteY122" fmla="*/ 176272 h 303431"/>
                <a:gd name="connsiteX123" fmla="*/ 347111 w 607850"/>
                <a:gd name="connsiteY123" fmla="*/ 169132 h 303431"/>
                <a:gd name="connsiteX124" fmla="*/ 347769 w 607850"/>
                <a:gd name="connsiteY124" fmla="*/ 163961 h 303431"/>
                <a:gd name="connsiteX125" fmla="*/ 408028 w 607850"/>
                <a:gd name="connsiteY125" fmla="*/ 24030 h 303431"/>
                <a:gd name="connsiteX126" fmla="*/ 420113 w 607850"/>
                <a:gd name="connsiteY126" fmla="*/ 19188 h 303431"/>
                <a:gd name="connsiteX127" fmla="*/ 358154 w 607850"/>
                <a:gd name="connsiteY127" fmla="*/ 2114 h 303431"/>
                <a:gd name="connsiteX128" fmla="*/ 360700 w 607850"/>
                <a:gd name="connsiteY128" fmla="*/ 2606 h 303431"/>
                <a:gd name="connsiteX129" fmla="*/ 367930 w 607850"/>
                <a:gd name="connsiteY129" fmla="*/ 13357 h 303431"/>
                <a:gd name="connsiteX130" fmla="*/ 348212 w 607850"/>
                <a:gd name="connsiteY130" fmla="*/ 113892 h 303431"/>
                <a:gd name="connsiteX131" fmla="*/ 328905 w 607850"/>
                <a:gd name="connsiteY131" fmla="*/ 103469 h 303431"/>
                <a:gd name="connsiteX132" fmla="*/ 347391 w 607850"/>
                <a:gd name="connsiteY132" fmla="*/ 9336 h 303431"/>
                <a:gd name="connsiteX133" fmla="*/ 358154 w 607850"/>
                <a:gd name="connsiteY133" fmla="*/ 2114 h 303431"/>
                <a:gd name="connsiteX134" fmla="*/ 247916 w 607850"/>
                <a:gd name="connsiteY134" fmla="*/ 1960 h 303431"/>
                <a:gd name="connsiteX135" fmla="*/ 251202 w 607850"/>
                <a:gd name="connsiteY135" fmla="*/ 2043 h 303431"/>
                <a:gd name="connsiteX136" fmla="*/ 261964 w 607850"/>
                <a:gd name="connsiteY136" fmla="*/ 10740 h 303431"/>
                <a:gd name="connsiteX137" fmla="*/ 279298 w 607850"/>
                <a:gd name="connsiteY137" fmla="*/ 102799 h 303431"/>
                <a:gd name="connsiteX138" fmla="*/ 260403 w 607850"/>
                <a:gd name="connsiteY138" fmla="*/ 112481 h 303431"/>
                <a:gd name="connsiteX139" fmla="*/ 241672 w 607850"/>
                <a:gd name="connsiteY139" fmla="*/ 13694 h 303431"/>
                <a:gd name="connsiteX140" fmla="*/ 247916 w 607850"/>
                <a:gd name="connsiteY140" fmla="*/ 1960 h 303431"/>
                <a:gd name="connsiteX141" fmla="*/ 304001 w 607850"/>
                <a:gd name="connsiteY141" fmla="*/ 0 h 303431"/>
                <a:gd name="connsiteX142" fmla="*/ 314439 w 607850"/>
                <a:gd name="connsiteY142" fmla="*/ 10423 h 303431"/>
                <a:gd name="connsiteX143" fmla="*/ 314439 w 607850"/>
                <a:gd name="connsiteY143" fmla="*/ 99638 h 303431"/>
                <a:gd name="connsiteX144" fmla="*/ 303015 w 607850"/>
                <a:gd name="connsiteY144" fmla="*/ 98653 h 303431"/>
                <a:gd name="connsiteX145" fmla="*/ 293481 w 607850"/>
                <a:gd name="connsiteY145" fmla="*/ 99392 h 303431"/>
                <a:gd name="connsiteX146" fmla="*/ 293481 w 607850"/>
                <a:gd name="connsiteY146" fmla="*/ 10423 h 303431"/>
                <a:gd name="connsiteX147" fmla="*/ 304001 w 607850"/>
                <a:gd name="connsiteY147" fmla="*/ 0 h 30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850" h="303431">
                  <a:moveTo>
                    <a:pt x="429037" y="282473"/>
                  </a:moveTo>
                  <a:lnTo>
                    <a:pt x="598647" y="282473"/>
                  </a:lnTo>
                  <a:cubicBezTo>
                    <a:pt x="603741" y="282473"/>
                    <a:pt x="607850" y="286582"/>
                    <a:pt x="607850" y="291678"/>
                  </a:cubicBezTo>
                  <a:lnTo>
                    <a:pt x="607850" y="294308"/>
                  </a:lnTo>
                  <a:cubicBezTo>
                    <a:pt x="607850" y="299322"/>
                    <a:pt x="603741" y="303431"/>
                    <a:pt x="598647" y="303431"/>
                  </a:cubicBezTo>
                  <a:lnTo>
                    <a:pt x="429777" y="303431"/>
                  </a:lnTo>
                  <a:cubicBezTo>
                    <a:pt x="429859" y="301376"/>
                    <a:pt x="430106" y="293568"/>
                    <a:pt x="429037" y="282473"/>
                  </a:cubicBezTo>
                  <a:close/>
                  <a:moveTo>
                    <a:pt x="9204" y="282473"/>
                  </a:moveTo>
                  <a:lnTo>
                    <a:pt x="184341" y="282473"/>
                  </a:lnTo>
                  <a:cubicBezTo>
                    <a:pt x="183848" y="292829"/>
                    <a:pt x="184341" y="300554"/>
                    <a:pt x="184670" y="303431"/>
                  </a:cubicBezTo>
                  <a:lnTo>
                    <a:pt x="9204" y="303431"/>
                  </a:lnTo>
                  <a:cubicBezTo>
                    <a:pt x="4109" y="303431"/>
                    <a:pt x="0" y="299322"/>
                    <a:pt x="0" y="294308"/>
                  </a:cubicBezTo>
                  <a:lnTo>
                    <a:pt x="0" y="291678"/>
                  </a:lnTo>
                  <a:cubicBezTo>
                    <a:pt x="0" y="286582"/>
                    <a:pt x="4109" y="282473"/>
                    <a:pt x="9204" y="282473"/>
                  </a:cubicBezTo>
                  <a:close/>
                  <a:moveTo>
                    <a:pt x="592096" y="220666"/>
                  </a:moveTo>
                  <a:cubicBezTo>
                    <a:pt x="597029" y="219599"/>
                    <a:pt x="601961" y="222719"/>
                    <a:pt x="603030" y="227646"/>
                  </a:cubicBezTo>
                  <a:lnTo>
                    <a:pt x="603606" y="230191"/>
                  </a:lnTo>
                  <a:cubicBezTo>
                    <a:pt x="604674" y="235117"/>
                    <a:pt x="601468" y="240044"/>
                    <a:pt x="596536" y="241111"/>
                  </a:cubicBezTo>
                  <a:lnTo>
                    <a:pt x="430147" y="277157"/>
                  </a:lnTo>
                  <a:cubicBezTo>
                    <a:pt x="429571" y="277321"/>
                    <a:pt x="428996" y="277239"/>
                    <a:pt x="428420" y="277239"/>
                  </a:cubicBezTo>
                  <a:cubicBezTo>
                    <a:pt x="427681" y="271081"/>
                    <a:pt x="426530" y="264348"/>
                    <a:pt x="424803" y="257122"/>
                  </a:cubicBezTo>
                  <a:cubicBezTo>
                    <a:pt x="425132" y="257040"/>
                    <a:pt x="425296" y="256794"/>
                    <a:pt x="425625" y="256712"/>
                  </a:cubicBezTo>
                  <a:close/>
                  <a:moveTo>
                    <a:pt x="19760" y="220596"/>
                  </a:moveTo>
                  <a:lnTo>
                    <a:pt x="186188" y="256710"/>
                  </a:lnTo>
                  <a:cubicBezTo>
                    <a:pt x="186681" y="256792"/>
                    <a:pt x="187010" y="257120"/>
                    <a:pt x="187421" y="257202"/>
                  </a:cubicBezTo>
                  <a:cubicBezTo>
                    <a:pt x="186024" y="264425"/>
                    <a:pt x="185202" y="271155"/>
                    <a:pt x="184709" y="277229"/>
                  </a:cubicBezTo>
                  <a:cubicBezTo>
                    <a:pt x="183805" y="277311"/>
                    <a:pt x="182736" y="277393"/>
                    <a:pt x="181750" y="277147"/>
                  </a:cubicBezTo>
                  <a:lnTo>
                    <a:pt x="15322" y="241115"/>
                  </a:lnTo>
                  <a:cubicBezTo>
                    <a:pt x="10391" y="240048"/>
                    <a:pt x="7268" y="235124"/>
                    <a:pt x="8336" y="230199"/>
                  </a:cubicBezTo>
                  <a:lnTo>
                    <a:pt x="8911" y="227655"/>
                  </a:lnTo>
                  <a:cubicBezTo>
                    <a:pt x="9980" y="222730"/>
                    <a:pt x="14829" y="219529"/>
                    <a:pt x="19760" y="220596"/>
                  </a:cubicBezTo>
                  <a:close/>
                  <a:moveTo>
                    <a:pt x="263810" y="190315"/>
                  </a:moveTo>
                  <a:lnTo>
                    <a:pt x="264221" y="193188"/>
                  </a:lnTo>
                  <a:lnTo>
                    <a:pt x="272441" y="261882"/>
                  </a:lnTo>
                  <a:cubicBezTo>
                    <a:pt x="272358" y="262703"/>
                    <a:pt x="272358" y="263606"/>
                    <a:pt x="272523" y="264755"/>
                  </a:cubicBezTo>
                  <a:lnTo>
                    <a:pt x="272523" y="292988"/>
                  </a:lnTo>
                  <a:lnTo>
                    <a:pt x="209642" y="292988"/>
                  </a:lnTo>
                  <a:lnTo>
                    <a:pt x="205204" y="292988"/>
                  </a:lnTo>
                  <a:cubicBezTo>
                    <a:pt x="205204" y="290444"/>
                    <a:pt x="205204" y="287407"/>
                    <a:pt x="205368" y="284124"/>
                  </a:cubicBezTo>
                  <a:cubicBezTo>
                    <a:pt x="206190" y="264837"/>
                    <a:pt x="210958" y="234142"/>
                    <a:pt x="230849" y="211900"/>
                  </a:cubicBezTo>
                  <a:cubicBezTo>
                    <a:pt x="232329" y="210259"/>
                    <a:pt x="233890" y="208781"/>
                    <a:pt x="235452" y="207304"/>
                  </a:cubicBezTo>
                  <a:cubicBezTo>
                    <a:pt x="238247" y="204678"/>
                    <a:pt x="241206" y="202216"/>
                    <a:pt x="244412" y="200000"/>
                  </a:cubicBezTo>
                  <a:cubicBezTo>
                    <a:pt x="248193" y="197373"/>
                    <a:pt x="252302" y="195239"/>
                    <a:pt x="256659" y="193270"/>
                  </a:cubicBezTo>
                  <a:cubicBezTo>
                    <a:pt x="258960" y="192203"/>
                    <a:pt x="261344" y="191136"/>
                    <a:pt x="263810" y="190315"/>
                  </a:cubicBezTo>
                  <a:close/>
                  <a:moveTo>
                    <a:pt x="344439" y="190244"/>
                  </a:moveTo>
                  <a:cubicBezTo>
                    <a:pt x="347398" y="191311"/>
                    <a:pt x="350274" y="192460"/>
                    <a:pt x="353069" y="193773"/>
                  </a:cubicBezTo>
                  <a:cubicBezTo>
                    <a:pt x="362850" y="198368"/>
                    <a:pt x="371563" y="204359"/>
                    <a:pt x="378878" y="212155"/>
                  </a:cubicBezTo>
                  <a:cubicBezTo>
                    <a:pt x="403289" y="237923"/>
                    <a:pt x="407892" y="275344"/>
                    <a:pt x="408714" y="292987"/>
                  </a:cubicBezTo>
                  <a:lnTo>
                    <a:pt x="335397" y="292987"/>
                  </a:lnTo>
                  <a:lnTo>
                    <a:pt x="335397" y="260572"/>
                  </a:lnTo>
                  <a:lnTo>
                    <a:pt x="344274" y="191393"/>
                  </a:lnTo>
                  <a:close/>
                  <a:moveTo>
                    <a:pt x="48881" y="152320"/>
                  </a:moveTo>
                  <a:lnTo>
                    <a:pt x="196877" y="226837"/>
                  </a:lnTo>
                  <a:cubicBezTo>
                    <a:pt x="193917" y="233484"/>
                    <a:pt x="191615" y="240132"/>
                    <a:pt x="189888" y="246697"/>
                  </a:cubicBezTo>
                  <a:lnTo>
                    <a:pt x="39508" y="170949"/>
                  </a:lnTo>
                  <a:cubicBezTo>
                    <a:pt x="34904" y="168733"/>
                    <a:pt x="33095" y="163153"/>
                    <a:pt x="35397" y="158639"/>
                  </a:cubicBezTo>
                  <a:lnTo>
                    <a:pt x="36548" y="156341"/>
                  </a:lnTo>
                  <a:cubicBezTo>
                    <a:pt x="38850" y="151828"/>
                    <a:pt x="44359" y="150022"/>
                    <a:pt x="48881" y="152320"/>
                  </a:cubicBezTo>
                  <a:close/>
                  <a:moveTo>
                    <a:pt x="562924" y="152320"/>
                  </a:moveTo>
                  <a:cubicBezTo>
                    <a:pt x="567445" y="150022"/>
                    <a:pt x="572952" y="151827"/>
                    <a:pt x="575254" y="156340"/>
                  </a:cubicBezTo>
                  <a:lnTo>
                    <a:pt x="576405" y="158720"/>
                  </a:lnTo>
                  <a:cubicBezTo>
                    <a:pt x="578706" y="163151"/>
                    <a:pt x="576898" y="168731"/>
                    <a:pt x="572377" y="170947"/>
                  </a:cubicBezTo>
                  <a:lnTo>
                    <a:pt x="421875" y="246767"/>
                  </a:lnTo>
                  <a:cubicBezTo>
                    <a:pt x="419902" y="240367"/>
                    <a:pt x="417354" y="233720"/>
                    <a:pt x="414148" y="227238"/>
                  </a:cubicBezTo>
                  <a:close/>
                  <a:moveTo>
                    <a:pt x="302969" y="119538"/>
                  </a:moveTo>
                  <a:cubicBezTo>
                    <a:pt x="307077" y="119538"/>
                    <a:pt x="310856" y="120113"/>
                    <a:pt x="314390" y="121016"/>
                  </a:cubicBezTo>
                  <a:cubicBezTo>
                    <a:pt x="318251" y="121919"/>
                    <a:pt x="321784" y="123068"/>
                    <a:pt x="324742" y="124382"/>
                  </a:cubicBezTo>
                  <a:cubicBezTo>
                    <a:pt x="327289" y="125531"/>
                    <a:pt x="329508" y="126681"/>
                    <a:pt x="331233" y="127748"/>
                  </a:cubicBezTo>
                  <a:lnTo>
                    <a:pt x="326468" y="164610"/>
                  </a:lnTo>
                  <a:lnTo>
                    <a:pt x="325153" y="174955"/>
                  </a:lnTo>
                  <a:lnTo>
                    <a:pt x="323838" y="185381"/>
                  </a:lnTo>
                  <a:lnTo>
                    <a:pt x="323592" y="187269"/>
                  </a:lnTo>
                  <a:lnTo>
                    <a:pt x="317265" y="236775"/>
                  </a:lnTo>
                  <a:lnTo>
                    <a:pt x="315951" y="247283"/>
                  </a:lnTo>
                  <a:lnTo>
                    <a:pt x="315458" y="251142"/>
                  </a:lnTo>
                  <a:lnTo>
                    <a:pt x="292287" y="251142"/>
                  </a:lnTo>
                  <a:lnTo>
                    <a:pt x="291877" y="248187"/>
                  </a:lnTo>
                  <a:lnTo>
                    <a:pt x="290562" y="237185"/>
                  </a:lnTo>
                  <a:lnTo>
                    <a:pt x="284646" y="188172"/>
                  </a:lnTo>
                  <a:lnTo>
                    <a:pt x="284317" y="185381"/>
                  </a:lnTo>
                  <a:lnTo>
                    <a:pt x="283085" y="174872"/>
                  </a:lnTo>
                  <a:lnTo>
                    <a:pt x="281852" y="164610"/>
                  </a:lnTo>
                  <a:lnTo>
                    <a:pt x="277251" y="126599"/>
                  </a:lnTo>
                  <a:cubicBezTo>
                    <a:pt x="279223" y="125531"/>
                    <a:pt x="281195" y="124546"/>
                    <a:pt x="283249" y="123643"/>
                  </a:cubicBezTo>
                  <a:cubicBezTo>
                    <a:pt x="286618" y="122247"/>
                    <a:pt x="289987" y="121262"/>
                    <a:pt x="293438" y="120605"/>
                  </a:cubicBezTo>
                  <a:cubicBezTo>
                    <a:pt x="296560" y="119949"/>
                    <a:pt x="299764" y="119538"/>
                    <a:pt x="302969" y="119538"/>
                  </a:cubicBezTo>
                  <a:close/>
                  <a:moveTo>
                    <a:pt x="520352" y="96288"/>
                  </a:moveTo>
                  <a:cubicBezTo>
                    <a:pt x="524216" y="93005"/>
                    <a:pt x="529970" y="93415"/>
                    <a:pt x="533258" y="97272"/>
                  </a:cubicBezTo>
                  <a:lnTo>
                    <a:pt x="534984" y="99242"/>
                  </a:lnTo>
                  <a:cubicBezTo>
                    <a:pt x="538272" y="103099"/>
                    <a:pt x="537779" y="108926"/>
                    <a:pt x="533915" y="112208"/>
                  </a:cubicBezTo>
                  <a:lnTo>
                    <a:pt x="409460" y="218400"/>
                  </a:lnTo>
                  <a:cubicBezTo>
                    <a:pt x="405926" y="212491"/>
                    <a:pt x="401898" y="206829"/>
                    <a:pt x="397212" y="201331"/>
                  </a:cubicBezTo>
                  <a:close/>
                  <a:moveTo>
                    <a:pt x="91587" y="96287"/>
                  </a:moveTo>
                  <a:lnTo>
                    <a:pt x="213389" y="200159"/>
                  </a:lnTo>
                  <a:cubicBezTo>
                    <a:pt x="208704" y="205738"/>
                    <a:pt x="204759" y="211564"/>
                    <a:pt x="201472" y="217553"/>
                  </a:cubicBezTo>
                  <a:lnTo>
                    <a:pt x="77944" y="112204"/>
                  </a:lnTo>
                  <a:cubicBezTo>
                    <a:pt x="74081" y="108922"/>
                    <a:pt x="73670" y="103097"/>
                    <a:pt x="76957" y="99241"/>
                  </a:cubicBezTo>
                  <a:lnTo>
                    <a:pt x="78601" y="97271"/>
                  </a:lnTo>
                  <a:cubicBezTo>
                    <a:pt x="81889" y="93415"/>
                    <a:pt x="87724" y="93005"/>
                    <a:pt x="91587" y="96287"/>
                  </a:cubicBezTo>
                  <a:close/>
                  <a:moveTo>
                    <a:pt x="127795" y="53773"/>
                  </a:moveTo>
                  <a:cubicBezTo>
                    <a:pt x="131824" y="50736"/>
                    <a:pt x="137578" y="51557"/>
                    <a:pt x="140620" y="55578"/>
                  </a:cubicBezTo>
                  <a:lnTo>
                    <a:pt x="235406" y="180911"/>
                  </a:lnTo>
                  <a:cubicBezTo>
                    <a:pt x="229487" y="184686"/>
                    <a:pt x="224061" y="189118"/>
                    <a:pt x="219046" y="194125"/>
                  </a:cubicBezTo>
                  <a:lnTo>
                    <a:pt x="123849" y="68218"/>
                  </a:lnTo>
                  <a:cubicBezTo>
                    <a:pt x="120808" y="64197"/>
                    <a:pt x="121630" y="58451"/>
                    <a:pt x="125658" y="55414"/>
                  </a:cubicBezTo>
                  <a:close/>
                  <a:moveTo>
                    <a:pt x="484087" y="53772"/>
                  </a:moveTo>
                  <a:lnTo>
                    <a:pt x="486142" y="55413"/>
                  </a:lnTo>
                  <a:cubicBezTo>
                    <a:pt x="490171" y="58448"/>
                    <a:pt x="490993" y="64192"/>
                    <a:pt x="487951" y="68212"/>
                  </a:cubicBezTo>
                  <a:lnTo>
                    <a:pt x="391675" y="195466"/>
                  </a:lnTo>
                  <a:cubicBezTo>
                    <a:pt x="386660" y="190461"/>
                    <a:pt x="381316" y="186031"/>
                    <a:pt x="375478" y="182175"/>
                  </a:cubicBezTo>
                  <a:lnTo>
                    <a:pt x="471179" y="55577"/>
                  </a:lnTo>
                  <a:cubicBezTo>
                    <a:pt x="474221" y="51556"/>
                    <a:pt x="479976" y="50736"/>
                    <a:pt x="484087" y="53772"/>
                  </a:cubicBezTo>
                  <a:close/>
                  <a:moveTo>
                    <a:pt x="191761" y="19188"/>
                  </a:moveTo>
                  <a:cubicBezTo>
                    <a:pt x="196365" y="17218"/>
                    <a:pt x="201791" y="19352"/>
                    <a:pt x="203764" y="24031"/>
                  </a:cubicBezTo>
                  <a:lnTo>
                    <a:pt x="259260" y="152909"/>
                  </a:lnTo>
                  <a:lnTo>
                    <a:pt x="261233" y="169081"/>
                  </a:lnTo>
                  <a:cubicBezTo>
                    <a:pt x="255889" y="170722"/>
                    <a:pt x="250791" y="172693"/>
                    <a:pt x="246023" y="175073"/>
                  </a:cubicBezTo>
                  <a:lnTo>
                    <a:pt x="184526" y="32322"/>
                  </a:lnTo>
                  <a:cubicBezTo>
                    <a:pt x="182553" y="27643"/>
                    <a:pt x="184690" y="22225"/>
                    <a:pt x="189294" y="20255"/>
                  </a:cubicBezTo>
                  <a:close/>
                  <a:moveTo>
                    <a:pt x="420113" y="19188"/>
                  </a:moveTo>
                  <a:lnTo>
                    <a:pt x="422497" y="20255"/>
                  </a:lnTo>
                  <a:cubicBezTo>
                    <a:pt x="427183" y="22224"/>
                    <a:pt x="429320" y="27641"/>
                    <a:pt x="427347" y="32319"/>
                  </a:cubicBezTo>
                  <a:lnTo>
                    <a:pt x="365279" y="176272"/>
                  </a:lnTo>
                  <a:cubicBezTo>
                    <a:pt x="359525" y="173400"/>
                    <a:pt x="353441" y="171102"/>
                    <a:pt x="347111" y="169132"/>
                  </a:cubicBezTo>
                  <a:lnTo>
                    <a:pt x="347769" y="163961"/>
                  </a:lnTo>
                  <a:lnTo>
                    <a:pt x="408028" y="24030"/>
                  </a:lnTo>
                  <a:cubicBezTo>
                    <a:pt x="410083" y="19352"/>
                    <a:pt x="415427" y="17218"/>
                    <a:pt x="420113" y="19188"/>
                  </a:cubicBezTo>
                  <a:close/>
                  <a:moveTo>
                    <a:pt x="358154" y="2114"/>
                  </a:moveTo>
                  <a:lnTo>
                    <a:pt x="360700" y="2606"/>
                  </a:lnTo>
                  <a:cubicBezTo>
                    <a:pt x="365712" y="3591"/>
                    <a:pt x="368916" y="8433"/>
                    <a:pt x="367930" y="13357"/>
                  </a:cubicBezTo>
                  <a:lnTo>
                    <a:pt x="348212" y="113892"/>
                  </a:lnTo>
                  <a:cubicBezTo>
                    <a:pt x="345748" y="112004"/>
                    <a:pt x="338846" y="107162"/>
                    <a:pt x="328905" y="103469"/>
                  </a:cubicBezTo>
                  <a:lnTo>
                    <a:pt x="347391" y="9336"/>
                  </a:lnTo>
                  <a:cubicBezTo>
                    <a:pt x="348377" y="4412"/>
                    <a:pt x="353224" y="1129"/>
                    <a:pt x="358154" y="2114"/>
                  </a:cubicBezTo>
                  <a:close/>
                  <a:moveTo>
                    <a:pt x="247916" y="1960"/>
                  </a:moveTo>
                  <a:lnTo>
                    <a:pt x="251202" y="2043"/>
                  </a:lnTo>
                  <a:cubicBezTo>
                    <a:pt x="256213" y="1058"/>
                    <a:pt x="261060" y="5817"/>
                    <a:pt x="261964" y="10740"/>
                  </a:cubicBezTo>
                  <a:lnTo>
                    <a:pt x="279298" y="102799"/>
                  </a:lnTo>
                  <a:cubicBezTo>
                    <a:pt x="272890" y="105096"/>
                    <a:pt x="266564" y="108296"/>
                    <a:pt x="260403" y="112481"/>
                  </a:cubicBezTo>
                  <a:lnTo>
                    <a:pt x="241672" y="13694"/>
                  </a:lnTo>
                  <a:cubicBezTo>
                    <a:pt x="240769" y="8771"/>
                    <a:pt x="242987" y="2945"/>
                    <a:pt x="247916" y="1960"/>
                  </a:cubicBezTo>
                  <a:close/>
                  <a:moveTo>
                    <a:pt x="304001" y="0"/>
                  </a:moveTo>
                  <a:cubicBezTo>
                    <a:pt x="309755" y="0"/>
                    <a:pt x="314439" y="4678"/>
                    <a:pt x="314439" y="10423"/>
                  </a:cubicBezTo>
                  <a:lnTo>
                    <a:pt x="314439" y="99638"/>
                  </a:lnTo>
                  <a:cubicBezTo>
                    <a:pt x="310823" y="99063"/>
                    <a:pt x="307042" y="98653"/>
                    <a:pt x="303015" y="98653"/>
                  </a:cubicBezTo>
                  <a:cubicBezTo>
                    <a:pt x="299810" y="98653"/>
                    <a:pt x="296604" y="98981"/>
                    <a:pt x="293481" y="99392"/>
                  </a:cubicBezTo>
                  <a:lnTo>
                    <a:pt x="293481" y="10423"/>
                  </a:lnTo>
                  <a:cubicBezTo>
                    <a:pt x="293481" y="4678"/>
                    <a:pt x="298166" y="0"/>
                    <a:pt x="304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96010" y="276195"/>
              <a:ext cx="3119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600" dirty="0">
                  <a:solidFill>
                    <a:schemeClr val="tx2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5" name="1ad85352-063f-49fb-a956-c0dc6370dd5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78048" y="1493967"/>
            <a:ext cx="9245831" cy="4520042"/>
            <a:chOff x="1536333" y="1402527"/>
            <a:chExt cx="9245831" cy="4520042"/>
          </a:xfrm>
        </p:grpSpPr>
        <p:sp>
          <p:nvSpPr>
            <p:cNvPr id="7" name="îṡliḑé"/>
            <p:cNvSpPr txBox="1"/>
            <p:nvPr/>
          </p:nvSpPr>
          <p:spPr>
            <a:xfrm>
              <a:off x="1536333" y="1849728"/>
              <a:ext cx="2578029" cy="725008"/>
            </a:xfrm>
            <a:prstGeom prst="rect">
              <a:avLst/>
            </a:prstGeom>
            <a:noFill/>
          </p:spPr>
          <p:txBody>
            <a:bodyPr wrap="square" lIns="90000" tIns="46800" rIns="90000" bIns="46800" anchor="t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spc="6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点击这里输入您的文字内容。点击输入您的文字。</a:t>
              </a:r>
              <a:endParaRPr lang="en-US" altLang="zh-CN" sz="1100" spc="6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íşlïḓè"/>
            <p:cNvSpPr/>
            <p:nvPr/>
          </p:nvSpPr>
          <p:spPr>
            <a:xfrm>
              <a:off x="1536333" y="1528734"/>
              <a:ext cx="2578029" cy="320994"/>
            </a:xfrm>
            <a:prstGeom prst="rect">
              <a:avLst/>
            </a:prstGeom>
          </p:spPr>
          <p:txBody>
            <a:bodyPr wrap="none" lIns="90000" tIns="46800" rIns="90000" bIns="46800" anchor="b">
              <a:normAutofit lnSpcReduction="10000"/>
            </a:bodyPr>
            <a:lstStyle/>
            <a:p>
              <a:pPr lvl="0" algn="r" defTabSz="913765">
                <a:spcBef>
                  <a:spcPct val="0"/>
                </a:spcBef>
                <a:defRPr/>
              </a:pPr>
              <a:r>
                <a:rPr lang="zh-CN" altLang="en-US" sz="1600" b="1" spc="6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点击输入</a:t>
              </a:r>
            </a:p>
          </p:txBody>
        </p:sp>
        <p:sp>
          <p:nvSpPr>
            <p:cNvPr id="10" name="îś1ïḋé"/>
            <p:cNvSpPr txBox="1"/>
            <p:nvPr/>
          </p:nvSpPr>
          <p:spPr>
            <a:xfrm>
              <a:off x="1536333" y="4867906"/>
              <a:ext cx="2578029" cy="725008"/>
            </a:xfrm>
            <a:prstGeom prst="rect">
              <a:avLst/>
            </a:prstGeom>
            <a:noFill/>
          </p:spPr>
          <p:txBody>
            <a:bodyPr wrap="square" lIns="90000" tIns="46800" rIns="90000" bIns="46800" anchor="t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spc="6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点击这里输入您的文字内容。点击输入您的文字。</a:t>
              </a:r>
              <a:endParaRPr lang="en-US" altLang="zh-CN" sz="1100" spc="6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iṥḷïdé"/>
            <p:cNvSpPr/>
            <p:nvPr/>
          </p:nvSpPr>
          <p:spPr>
            <a:xfrm>
              <a:off x="1536333" y="4546912"/>
              <a:ext cx="2578029" cy="320994"/>
            </a:xfrm>
            <a:prstGeom prst="rect">
              <a:avLst/>
            </a:prstGeom>
          </p:spPr>
          <p:txBody>
            <a:bodyPr wrap="none" lIns="90000" tIns="46800" rIns="90000" bIns="46800" anchor="b">
              <a:normAutofit lnSpcReduction="10000"/>
            </a:bodyPr>
            <a:lstStyle/>
            <a:p>
              <a:pPr lvl="0" algn="r" defTabSz="913765">
                <a:spcBef>
                  <a:spcPct val="0"/>
                </a:spcBef>
                <a:defRPr/>
              </a:pPr>
              <a:r>
                <a:rPr lang="zh-CN" altLang="en-US" sz="1600" b="1" spc="6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点击输入</a:t>
              </a:r>
            </a:p>
          </p:txBody>
        </p:sp>
        <p:sp>
          <p:nvSpPr>
            <p:cNvPr id="12" name="íṧḷiḋè"/>
            <p:cNvSpPr txBox="1"/>
            <p:nvPr/>
          </p:nvSpPr>
          <p:spPr>
            <a:xfrm>
              <a:off x="1536333" y="3358817"/>
              <a:ext cx="2578029" cy="725008"/>
            </a:xfrm>
            <a:prstGeom prst="rect">
              <a:avLst/>
            </a:prstGeom>
            <a:noFill/>
          </p:spPr>
          <p:txBody>
            <a:bodyPr wrap="square" lIns="90000" tIns="46800" rIns="90000" bIns="46800" anchor="t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spc="6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点击这里输入您的文字内容。点击输入您的文字。</a:t>
              </a:r>
              <a:endParaRPr lang="en-US" altLang="zh-CN" sz="1100" spc="6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iṥ1íḋè"/>
            <p:cNvSpPr/>
            <p:nvPr/>
          </p:nvSpPr>
          <p:spPr>
            <a:xfrm>
              <a:off x="1536333" y="3037823"/>
              <a:ext cx="2578029" cy="320994"/>
            </a:xfrm>
            <a:prstGeom prst="rect">
              <a:avLst/>
            </a:prstGeom>
          </p:spPr>
          <p:txBody>
            <a:bodyPr wrap="none" lIns="90000" tIns="46800" rIns="90000" bIns="46800" anchor="b">
              <a:normAutofit lnSpcReduction="10000"/>
            </a:bodyPr>
            <a:lstStyle/>
            <a:p>
              <a:pPr lvl="0" algn="r" defTabSz="913765">
                <a:spcBef>
                  <a:spcPct val="0"/>
                </a:spcBef>
                <a:defRPr/>
              </a:pPr>
              <a:r>
                <a:rPr lang="zh-CN" altLang="en-US" sz="1600" b="1" spc="6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点击输入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536333" y="2718678"/>
              <a:ext cx="2451534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536333" y="4268263"/>
              <a:ext cx="2451534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îŝļídé"/>
            <p:cNvSpPr txBox="1"/>
            <p:nvPr/>
          </p:nvSpPr>
          <p:spPr>
            <a:xfrm>
              <a:off x="8204135" y="1849728"/>
              <a:ext cx="2578029" cy="725008"/>
            </a:xfrm>
            <a:prstGeom prst="rect">
              <a:avLst/>
            </a:prstGeom>
            <a:noFill/>
          </p:spPr>
          <p:txBody>
            <a:bodyPr wrap="square" lIns="90000" tIns="46800" rIns="90000" bIns="46800" anchor="t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spc="6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点击这里输入您的文字内容。点击输入您的文字。</a:t>
              </a:r>
              <a:endParaRPr lang="en-US" altLang="zh-CN" sz="1100" spc="6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iṥlídè"/>
            <p:cNvSpPr/>
            <p:nvPr/>
          </p:nvSpPr>
          <p:spPr>
            <a:xfrm>
              <a:off x="8204135" y="1528734"/>
              <a:ext cx="2578029" cy="320994"/>
            </a:xfrm>
            <a:prstGeom prst="rect">
              <a:avLst/>
            </a:prstGeom>
          </p:spPr>
          <p:txBody>
            <a:bodyPr wrap="none" lIns="90000" tIns="46800" rIns="90000" bIns="46800" anchor="b">
              <a:normAutofit lnSpcReduction="10000"/>
            </a:bodyPr>
            <a:lstStyle/>
            <a:p>
              <a:pPr lvl="0" defTabSz="913765">
                <a:spcBef>
                  <a:spcPct val="0"/>
                </a:spcBef>
                <a:defRPr/>
              </a:pPr>
              <a:r>
                <a:rPr lang="zh-CN" altLang="en-US" sz="1600" b="1" spc="6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点击输入</a:t>
              </a:r>
            </a:p>
          </p:txBody>
        </p:sp>
        <p:sp>
          <p:nvSpPr>
            <p:cNvPr id="18" name="ïṡḻiḍe"/>
            <p:cNvSpPr txBox="1"/>
            <p:nvPr/>
          </p:nvSpPr>
          <p:spPr>
            <a:xfrm>
              <a:off x="8204135" y="3358817"/>
              <a:ext cx="2578029" cy="725008"/>
            </a:xfrm>
            <a:prstGeom prst="rect">
              <a:avLst/>
            </a:prstGeom>
            <a:noFill/>
          </p:spPr>
          <p:txBody>
            <a:bodyPr wrap="square" lIns="90000" tIns="46800" rIns="90000" bIns="46800" anchor="t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spc="6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点击这里输入您的文字内容。点击输入您的文字。</a:t>
              </a:r>
              <a:endParaRPr lang="en-US" altLang="zh-CN" sz="1100" spc="6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iŝlîḑé"/>
            <p:cNvSpPr/>
            <p:nvPr/>
          </p:nvSpPr>
          <p:spPr>
            <a:xfrm>
              <a:off x="8204135" y="3037823"/>
              <a:ext cx="2578029" cy="320994"/>
            </a:xfrm>
            <a:prstGeom prst="rect">
              <a:avLst/>
            </a:prstGeom>
          </p:spPr>
          <p:txBody>
            <a:bodyPr wrap="none" lIns="90000" tIns="46800" rIns="90000" bIns="46800" anchor="b">
              <a:normAutofit lnSpcReduction="10000"/>
            </a:bodyPr>
            <a:lstStyle/>
            <a:p>
              <a:pPr lvl="0" defTabSz="913765">
                <a:spcBef>
                  <a:spcPct val="0"/>
                </a:spcBef>
                <a:defRPr/>
              </a:pPr>
              <a:r>
                <a:rPr lang="zh-CN" altLang="en-US" sz="1600" b="1" spc="6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点击输入</a:t>
              </a:r>
            </a:p>
          </p:txBody>
        </p:sp>
        <p:sp>
          <p:nvSpPr>
            <p:cNvPr id="20" name="ïsļïḓe"/>
            <p:cNvSpPr txBox="1"/>
            <p:nvPr/>
          </p:nvSpPr>
          <p:spPr>
            <a:xfrm>
              <a:off x="8204135" y="4867906"/>
              <a:ext cx="2578029" cy="725008"/>
            </a:xfrm>
            <a:prstGeom prst="rect">
              <a:avLst/>
            </a:prstGeom>
            <a:noFill/>
          </p:spPr>
          <p:txBody>
            <a:bodyPr wrap="square" lIns="90000" tIns="46800" rIns="90000" bIns="46800" anchor="t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spc="6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点击这里输入您的文字内容。点击输入您的文字。</a:t>
              </a:r>
              <a:endParaRPr lang="en-US" altLang="zh-CN" sz="1100" spc="6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í$1ïḋè"/>
            <p:cNvSpPr/>
            <p:nvPr/>
          </p:nvSpPr>
          <p:spPr>
            <a:xfrm>
              <a:off x="8204135" y="4546912"/>
              <a:ext cx="2578029" cy="320994"/>
            </a:xfrm>
            <a:prstGeom prst="rect">
              <a:avLst/>
            </a:prstGeom>
          </p:spPr>
          <p:txBody>
            <a:bodyPr wrap="none" lIns="90000" tIns="46800" rIns="90000" bIns="46800" anchor="b">
              <a:normAutofit lnSpcReduction="10000"/>
            </a:bodyPr>
            <a:lstStyle/>
            <a:p>
              <a:pPr lvl="0" defTabSz="913765">
                <a:spcBef>
                  <a:spcPct val="0"/>
                </a:spcBef>
                <a:defRPr/>
              </a:pPr>
              <a:r>
                <a:rPr lang="zh-CN" altLang="en-US" sz="1600" b="1" spc="6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点击输入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8330630" y="2718678"/>
              <a:ext cx="2451534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8330630" y="4268263"/>
              <a:ext cx="2451534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íśļïďé"/>
            <p:cNvGrpSpPr/>
            <p:nvPr/>
          </p:nvGrpSpPr>
          <p:grpSpPr>
            <a:xfrm>
              <a:off x="4401962" y="1402527"/>
              <a:ext cx="3388076" cy="4520042"/>
              <a:chOff x="4290846" y="1522508"/>
              <a:chExt cx="3388076" cy="4520042"/>
            </a:xfrm>
          </p:grpSpPr>
          <p:grpSp>
            <p:nvGrpSpPr>
              <p:cNvPr id="25" name="îṣ1îdè"/>
              <p:cNvGrpSpPr/>
              <p:nvPr/>
            </p:nvGrpSpPr>
            <p:grpSpPr>
              <a:xfrm>
                <a:off x="4290846" y="3579159"/>
                <a:ext cx="1951835" cy="2463391"/>
                <a:chOff x="3948064" y="3579159"/>
                <a:chExt cx="1951835" cy="2463391"/>
              </a:xfrm>
            </p:grpSpPr>
            <p:sp>
              <p:nvSpPr>
                <p:cNvPr id="39" name="iŝľiḓé"/>
                <p:cNvSpPr/>
                <p:nvPr/>
              </p:nvSpPr>
              <p:spPr>
                <a:xfrm rot="13500000">
                  <a:off x="4459739" y="4084946"/>
                  <a:ext cx="1440160" cy="1440160"/>
                </a:xfrm>
                <a:custGeom>
                  <a:avLst/>
                  <a:gdLst>
                    <a:gd name="connsiteX0" fmla="*/ 0 w 1440160"/>
                    <a:gd name="connsiteY0" fmla="*/ 0 h 1440160"/>
                    <a:gd name="connsiteX1" fmla="*/ 1440160 w 1440160"/>
                    <a:gd name="connsiteY1" fmla="*/ 0 h 1440160"/>
                    <a:gd name="connsiteX2" fmla="*/ 1440160 w 1440160"/>
                    <a:gd name="connsiteY2" fmla="*/ 1440160 h 1440160"/>
                    <a:gd name="connsiteX3" fmla="*/ 0 w 1440160"/>
                    <a:gd name="connsiteY3" fmla="*/ 1440160 h 1440160"/>
                    <a:gd name="connsiteX4" fmla="*/ 0 w 1440160"/>
                    <a:gd name="connsiteY4" fmla="*/ 0 h 1440160"/>
                    <a:gd name="connsiteX0-1" fmla="*/ 0 w 1440160"/>
                    <a:gd name="connsiteY0-2" fmla="*/ 1440160 h 1531600"/>
                    <a:gd name="connsiteX1-3" fmla="*/ 0 w 1440160"/>
                    <a:gd name="connsiteY1-4" fmla="*/ 0 h 1531600"/>
                    <a:gd name="connsiteX2-5" fmla="*/ 1440160 w 1440160"/>
                    <a:gd name="connsiteY2-6" fmla="*/ 0 h 1531600"/>
                    <a:gd name="connsiteX3-7" fmla="*/ 1440160 w 1440160"/>
                    <a:gd name="connsiteY3-8" fmla="*/ 1440160 h 1531600"/>
                    <a:gd name="connsiteX4-9" fmla="*/ 91440 w 1440160"/>
                    <a:gd name="connsiteY4-10" fmla="*/ 1531600 h 1531600"/>
                    <a:gd name="connsiteX0-11" fmla="*/ 0 w 1440160"/>
                    <a:gd name="connsiteY0-12" fmla="*/ 0 h 1531600"/>
                    <a:gd name="connsiteX1-13" fmla="*/ 1440160 w 1440160"/>
                    <a:gd name="connsiteY1-14" fmla="*/ 0 h 1531600"/>
                    <a:gd name="connsiteX2-15" fmla="*/ 1440160 w 1440160"/>
                    <a:gd name="connsiteY2-16" fmla="*/ 1440160 h 1531600"/>
                    <a:gd name="connsiteX3-17" fmla="*/ 91440 w 1440160"/>
                    <a:gd name="connsiteY3-18" fmla="*/ 1531600 h 1531600"/>
                    <a:gd name="connsiteX0-19" fmla="*/ 0 w 1440160"/>
                    <a:gd name="connsiteY0-20" fmla="*/ 0 h 1440160"/>
                    <a:gd name="connsiteX1-21" fmla="*/ 1440160 w 1440160"/>
                    <a:gd name="connsiteY1-22" fmla="*/ 0 h 1440160"/>
                    <a:gd name="connsiteX2-23" fmla="*/ 1440160 w 1440160"/>
                    <a:gd name="connsiteY2-24" fmla="*/ 1440160 h 144016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1440160" h="1440160">
                      <a:moveTo>
                        <a:pt x="0" y="0"/>
                      </a:moveTo>
                      <a:lnTo>
                        <a:pt x="1440160" y="0"/>
                      </a:lnTo>
                      <a:lnTo>
                        <a:pt x="1440160" y="1440160"/>
                      </a:lnTo>
                    </a:path>
                  </a:pathLst>
                </a:custGeom>
                <a:noFill/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pc="600">
                    <a:solidFill>
                      <a:schemeClr val="accent6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40" name="íšļiḍe"/>
                <p:cNvGrpSpPr/>
                <p:nvPr/>
              </p:nvGrpSpPr>
              <p:grpSpPr>
                <a:xfrm>
                  <a:off x="4972299" y="3579159"/>
                  <a:ext cx="415040" cy="415040"/>
                  <a:chOff x="7442747" y="2249137"/>
                  <a:chExt cx="648072" cy="648072"/>
                </a:xfrm>
              </p:grpSpPr>
              <p:sp>
                <p:nvSpPr>
                  <p:cNvPr id="47" name="ísḷíḋê"/>
                  <p:cNvSpPr/>
                  <p:nvPr/>
                </p:nvSpPr>
                <p:spPr>
                  <a:xfrm>
                    <a:off x="7442747" y="2249137"/>
                    <a:ext cx="648072" cy="648072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381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pc="600">
                      <a:solidFill>
                        <a:schemeClr val="accent6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" name="ís1ïḋé"/>
                  <p:cNvSpPr/>
                  <p:nvPr/>
                </p:nvSpPr>
                <p:spPr bwMode="auto">
                  <a:xfrm>
                    <a:off x="7576637" y="2390028"/>
                    <a:ext cx="380293" cy="366291"/>
                  </a:xfrm>
                  <a:custGeom>
                    <a:avLst/>
                    <a:gdLst>
                      <a:gd name="connsiteX0" fmla="*/ 304701 w 609473"/>
                      <a:gd name="connsiteY0" fmla="*/ 381618 h 587034"/>
                      <a:gd name="connsiteX1" fmla="*/ 325879 w 609473"/>
                      <a:gd name="connsiteY1" fmla="*/ 394101 h 587034"/>
                      <a:gd name="connsiteX2" fmla="*/ 309542 w 609473"/>
                      <a:gd name="connsiteY2" fmla="*/ 410914 h 587034"/>
                      <a:gd name="connsiteX3" fmla="*/ 331022 w 609473"/>
                      <a:gd name="connsiteY3" fmla="*/ 433867 h 587034"/>
                      <a:gd name="connsiteX4" fmla="*/ 312466 w 609473"/>
                      <a:gd name="connsiteY4" fmla="*/ 468800 h 587034"/>
                      <a:gd name="connsiteX5" fmla="*/ 294112 w 609473"/>
                      <a:gd name="connsiteY5" fmla="*/ 468096 h 587034"/>
                      <a:gd name="connsiteX6" fmla="*/ 278380 w 609473"/>
                      <a:gd name="connsiteY6" fmla="*/ 432055 h 587034"/>
                      <a:gd name="connsiteX7" fmla="*/ 299861 w 609473"/>
                      <a:gd name="connsiteY7" fmla="*/ 410612 h 587034"/>
                      <a:gd name="connsiteX8" fmla="*/ 284028 w 609473"/>
                      <a:gd name="connsiteY8" fmla="*/ 393397 h 587034"/>
                      <a:gd name="connsiteX9" fmla="*/ 224835 w 609473"/>
                      <a:gd name="connsiteY9" fmla="*/ 380559 h 587034"/>
                      <a:gd name="connsiteX10" fmla="*/ 283211 w 609473"/>
                      <a:gd name="connsiteY10" fmla="*/ 483344 h 587034"/>
                      <a:gd name="connsiteX11" fmla="*/ 305190 w 609473"/>
                      <a:gd name="connsiteY11" fmla="*/ 499753 h 587034"/>
                      <a:gd name="connsiteX12" fmla="*/ 327069 w 609473"/>
                      <a:gd name="connsiteY12" fmla="*/ 483646 h 587034"/>
                      <a:gd name="connsiteX13" fmla="*/ 387865 w 609473"/>
                      <a:gd name="connsiteY13" fmla="*/ 380861 h 587034"/>
                      <a:gd name="connsiteX14" fmla="*/ 498972 w 609473"/>
                      <a:gd name="connsiteY14" fmla="*/ 386700 h 587034"/>
                      <a:gd name="connsiteX15" fmla="*/ 581344 w 609473"/>
                      <a:gd name="connsiteY15" fmla="*/ 414485 h 587034"/>
                      <a:gd name="connsiteX16" fmla="*/ 609473 w 609473"/>
                      <a:gd name="connsiteY16" fmla="*/ 494820 h 587034"/>
                      <a:gd name="connsiteX17" fmla="*/ 609473 w 609473"/>
                      <a:gd name="connsiteY17" fmla="*/ 529048 h 587034"/>
                      <a:gd name="connsiteX18" fmla="*/ 551399 w 609473"/>
                      <a:gd name="connsiteY18" fmla="*/ 587034 h 587034"/>
                      <a:gd name="connsiteX19" fmla="*/ 58074 w 609473"/>
                      <a:gd name="connsiteY19" fmla="*/ 587034 h 587034"/>
                      <a:gd name="connsiteX20" fmla="*/ 0 w 609473"/>
                      <a:gd name="connsiteY20" fmla="*/ 529048 h 587034"/>
                      <a:gd name="connsiteX21" fmla="*/ 0 w 609473"/>
                      <a:gd name="connsiteY21" fmla="*/ 494820 h 587034"/>
                      <a:gd name="connsiteX22" fmla="*/ 28129 w 609473"/>
                      <a:gd name="connsiteY22" fmla="*/ 414485 h 587034"/>
                      <a:gd name="connsiteX23" fmla="*/ 110501 w 609473"/>
                      <a:gd name="connsiteY23" fmla="*/ 386700 h 587034"/>
                      <a:gd name="connsiteX24" fmla="*/ 316407 w 609473"/>
                      <a:gd name="connsiteY24" fmla="*/ 206077 h 587034"/>
                      <a:gd name="connsiteX25" fmla="*/ 316407 w 609473"/>
                      <a:gd name="connsiteY25" fmla="*/ 272924 h 587034"/>
                      <a:gd name="connsiteX26" fmla="*/ 335965 w 609473"/>
                      <a:gd name="connsiteY26" fmla="*/ 266783 h 587034"/>
                      <a:gd name="connsiteX27" fmla="*/ 346551 w 609473"/>
                      <a:gd name="connsiteY27" fmla="*/ 239602 h 587034"/>
                      <a:gd name="connsiteX28" fmla="*/ 336570 w 609473"/>
                      <a:gd name="connsiteY28" fmla="*/ 216346 h 587034"/>
                      <a:gd name="connsiteX29" fmla="*/ 316407 w 609473"/>
                      <a:gd name="connsiteY29" fmla="*/ 206077 h 587034"/>
                      <a:gd name="connsiteX30" fmla="*/ 299872 w 609473"/>
                      <a:gd name="connsiteY30" fmla="*/ 94230 h 587034"/>
                      <a:gd name="connsiteX31" fmla="*/ 277793 w 609473"/>
                      <a:gd name="connsiteY31" fmla="*/ 102183 h 587034"/>
                      <a:gd name="connsiteX32" fmla="*/ 270534 w 609473"/>
                      <a:gd name="connsiteY32" fmla="*/ 122922 h 587034"/>
                      <a:gd name="connsiteX33" fmla="*/ 281322 w 609473"/>
                      <a:gd name="connsiteY33" fmla="*/ 145674 h 587034"/>
                      <a:gd name="connsiteX34" fmla="*/ 299872 w 609473"/>
                      <a:gd name="connsiteY34" fmla="*/ 154231 h 587034"/>
                      <a:gd name="connsiteX35" fmla="*/ 316407 w 609473"/>
                      <a:gd name="connsiteY35" fmla="*/ 42585 h 587034"/>
                      <a:gd name="connsiteX36" fmla="*/ 316407 w 609473"/>
                      <a:gd name="connsiteY36" fmla="*/ 56478 h 587034"/>
                      <a:gd name="connsiteX37" fmla="*/ 360061 w 609473"/>
                      <a:gd name="connsiteY37" fmla="*/ 70169 h 587034"/>
                      <a:gd name="connsiteX38" fmla="*/ 389904 w 609473"/>
                      <a:gd name="connsiteY38" fmla="*/ 129465 h 587034"/>
                      <a:gd name="connsiteX39" fmla="*/ 344837 w 609473"/>
                      <a:gd name="connsiteY39" fmla="*/ 129465 h 587034"/>
                      <a:gd name="connsiteX40" fmla="*/ 339797 w 609473"/>
                      <a:gd name="connsiteY40" fmla="*/ 107217 h 587034"/>
                      <a:gd name="connsiteX41" fmla="*/ 316407 w 609473"/>
                      <a:gd name="connsiteY41" fmla="*/ 93928 h 587034"/>
                      <a:gd name="connsiteX42" fmla="*/ 316407 w 609473"/>
                      <a:gd name="connsiteY42" fmla="*/ 159063 h 587034"/>
                      <a:gd name="connsiteX43" fmla="*/ 371050 w 609473"/>
                      <a:gd name="connsiteY43" fmla="*/ 183829 h 587034"/>
                      <a:gd name="connsiteX44" fmla="*/ 394037 w 609473"/>
                      <a:gd name="connsiteY44" fmla="*/ 234467 h 587034"/>
                      <a:gd name="connsiteX45" fmla="*/ 362380 w 609473"/>
                      <a:gd name="connsiteY45" fmla="*/ 297086 h 587034"/>
                      <a:gd name="connsiteX46" fmla="*/ 316407 w 609473"/>
                      <a:gd name="connsiteY46" fmla="*/ 311079 h 587034"/>
                      <a:gd name="connsiteX47" fmla="*/ 316407 w 609473"/>
                      <a:gd name="connsiteY47" fmla="*/ 318328 h 587034"/>
                      <a:gd name="connsiteX48" fmla="*/ 445959 w 609473"/>
                      <a:gd name="connsiteY48" fmla="*/ 180507 h 587034"/>
                      <a:gd name="connsiteX49" fmla="*/ 316407 w 609473"/>
                      <a:gd name="connsiteY49" fmla="*/ 42585 h 587034"/>
                      <a:gd name="connsiteX50" fmla="*/ 299872 w 609473"/>
                      <a:gd name="connsiteY50" fmla="*/ 42484 h 587034"/>
                      <a:gd name="connsiteX51" fmla="*/ 168808 w 609473"/>
                      <a:gd name="connsiteY51" fmla="*/ 180507 h 587034"/>
                      <a:gd name="connsiteX52" fmla="*/ 299872 w 609473"/>
                      <a:gd name="connsiteY52" fmla="*/ 318428 h 587034"/>
                      <a:gd name="connsiteX53" fmla="*/ 299872 w 609473"/>
                      <a:gd name="connsiteY53" fmla="*/ 311381 h 587034"/>
                      <a:gd name="connsiteX54" fmla="*/ 249564 w 609473"/>
                      <a:gd name="connsiteY54" fmla="*/ 296683 h 587034"/>
                      <a:gd name="connsiteX55" fmla="*/ 220729 w 609473"/>
                      <a:gd name="connsiteY55" fmla="*/ 229635 h 587034"/>
                      <a:gd name="connsiteX56" fmla="*/ 266904 w 609473"/>
                      <a:gd name="connsiteY56" fmla="*/ 229635 h 587034"/>
                      <a:gd name="connsiteX57" fmla="*/ 273659 w 609473"/>
                      <a:gd name="connsiteY57" fmla="*/ 258528 h 587034"/>
                      <a:gd name="connsiteX58" fmla="*/ 299872 w 609473"/>
                      <a:gd name="connsiteY58" fmla="*/ 273428 h 587034"/>
                      <a:gd name="connsiteX59" fmla="*/ 299872 w 609473"/>
                      <a:gd name="connsiteY59" fmla="*/ 200440 h 587034"/>
                      <a:gd name="connsiteX60" fmla="*/ 285959 w 609473"/>
                      <a:gd name="connsiteY60" fmla="*/ 196312 h 587034"/>
                      <a:gd name="connsiteX61" fmla="*/ 239784 w 609473"/>
                      <a:gd name="connsiteY61" fmla="*/ 169634 h 587034"/>
                      <a:gd name="connsiteX62" fmla="*/ 226375 w 609473"/>
                      <a:gd name="connsiteY62" fmla="*/ 128459 h 587034"/>
                      <a:gd name="connsiteX63" fmla="*/ 231618 w 609473"/>
                      <a:gd name="connsiteY63" fmla="*/ 99566 h 587034"/>
                      <a:gd name="connsiteX64" fmla="*/ 246237 w 609473"/>
                      <a:gd name="connsiteY64" fmla="*/ 77115 h 587034"/>
                      <a:gd name="connsiteX65" fmla="*/ 273256 w 609473"/>
                      <a:gd name="connsiteY65" fmla="*/ 60404 h 587034"/>
                      <a:gd name="connsiteX66" fmla="*/ 299872 w 609473"/>
                      <a:gd name="connsiteY66" fmla="*/ 56075 h 587034"/>
                      <a:gd name="connsiteX67" fmla="*/ 307333 w 609473"/>
                      <a:gd name="connsiteY67" fmla="*/ 0 h 587034"/>
                      <a:gd name="connsiteX68" fmla="*/ 488101 w 609473"/>
                      <a:gd name="connsiteY68" fmla="*/ 180507 h 587034"/>
                      <a:gd name="connsiteX69" fmla="*/ 307333 w 609473"/>
                      <a:gd name="connsiteY69" fmla="*/ 361013 h 587034"/>
                      <a:gd name="connsiteX70" fmla="*/ 126665 w 609473"/>
                      <a:gd name="connsiteY70" fmla="*/ 180507 h 587034"/>
                      <a:gd name="connsiteX71" fmla="*/ 307333 w 609473"/>
                      <a:gd name="connsiteY71" fmla="*/ 0 h 587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</a:cxnLst>
                    <a:rect l="l" t="t" r="r" b="b"/>
                    <a:pathLst>
                      <a:path w="609473" h="587034">
                        <a:moveTo>
                          <a:pt x="304701" y="381618"/>
                        </a:moveTo>
                        <a:lnTo>
                          <a:pt x="325879" y="394101"/>
                        </a:lnTo>
                        <a:lnTo>
                          <a:pt x="309542" y="410914"/>
                        </a:lnTo>
                        <a:lnTo>
                          <a:pt x="331022" y="433867"/>
                        </a:lnTo>
                        <a:lnTo>
                          <a:pt x="312466" y="468800"/>
                        </a:lnTo>
                        <a:cubicBezTo>
                          <a:pt x="307021" y="479069"/>
                          <a:pt x="298751" y="478767"/>
                          <a:pt x="294112" y="468096"/>
                        </a:cubicBezTo>
                        <a:lnTo>
                          <a:pt x="278380" y="432055"/>
                        </a:lnTo>
                        <a:lnTo>
                          <a:pt x="299861" y="410612"/>
                        </a:lnTo>
                        <a:lnTo>
                          <a:pt x="284028" y="393397"/>
                        </a:lnTo>
                        <a:close/>
                        <a:moveTo>
                          <a:pt x="224835" y="380559"/>
                        </a:moveTo>
                        <a:lnTo>
                          <a:pt x="283211" y="483344"/>
                        </a:lnTo>
                        <a:cubicBezTo>
                          <a:pt x="289260" y="493914"/>
                          <a:pt x="297024" y="499753"/>
                          <a:pt x="305190" y="499753"/>
                        </a:cubicBezTo>
                        <a:cubicBezTo>
                          <a:pt x="313155" y="499753"/>
                          <a:pt x="320919" y="494015"/>
                          <a:pt x="327069" y="483646"/>
                        </a:cubicBezTo>
                        <a:lnTo>
                          <a:pt x="387865" y="380861"/>
                        </a:lnTo>
                        <a:lnTo>
                          <a:pt x="498972" y="386700"/>
                        </a:lnTo>
                        <a:cubicBezTo>
                          <a:pt x="529521" y="388311"/>
                          <a:pt x="565716" y="400492"/>
                          <a:pt x="581344" y="414485"/>
                        </a:cubicBezTo>
                        <a:cubicBezTo>
                          <a:pt x="597072" y="428679"/>
                          <a:pt x="609473" y="464015"/>
                          <a:pt x="609473" y="494820"/>
                        </a:cubicBezTo>
                        <a:lnTo>
                          <a:pt x="609473" y="529048"/>
                        </a:lnTo>
                        <a:cubicBezTo>
                          <a:pt x="609473" y="561061"/>
                          <a:pt x="583360" y="587034"/>
                          <a:pt x="551399" y="587034"/>
                        </a:cubicBezTo>
                        <a:lnTo>
                          <a:pt x="58074" y="587034"/>
                        </a:lnTo>
                        <a:cubicBezTo>
                          <a:pt x="26012" y="587034"/>
                          <a:pt x="0" y="561061"/>
                          <a:pt x="0" y="529048"/>
                        </a:cubicBezTo>
                        <a:lnTo>
                          <a:pt x="0" y="494820"/>
                        </a:lnTo>
                        <a:cubicBezTo>
                          <a:pt x="0" y="464015"/>
                          <a:pt x="12401" y="428679"/>
                          <a:pt x="28129" y="414485"/>
                        </a:cubicBezTo>
                        <a:cubicBezTo>
                          <a:pt x="43757" y="400492"/>
                          <a:pt x="79851" y="388311"/>
                          <a:pt x="110501" y="386700"/>
                        </a:cubicBezTo>
                        <a:close/>
                        <a:moveTo>
                          <a:pt x="316407" y="206077"/>
                        </a:moveTo>
                        <a:lnTo>
                          <a:pt x="316407" y="272924"/>
                        </a:lnTo>
                        <a:cubicBezTo>
                          <a:pt x="325379" y="271817"/>
                          <a:pt x="331832" y="269703"/>
                          <a:pt x="335965" y="266783"/>
                        </a:cubicBezTo>
                        <a:cubicBezTo>
                          <a:pt x="343023" y="261548"/>
                          <a:pt x="346551" y="252488"/>
                          <a:pt x="346551" y="239602"/>
                        </a:cubicBezTo>
                        <a:cubicBezTo>
                          <a:pt x="346551" y="229736"/>
                          <a:pt x="343224" y="222084"/>
                          <a:pt x="336570" y="216346"/>
                        </a:cubicBezTo>
                        <a:cubicBezTo>
                          <a:pt x="332638" y="213024"/>
                          <a:pt x="325884" y="209601"/>
                          <a:pt x="316407" y="206077"/>
                        </a:cubicBezTo>
                        <a:close/>
                        <a:moveTo>
                          <a:pt x="299872" y="94230"/>
                        </a:moveTo>
                        <a:cubicBezTo>
                          <a:pt x="289891" y="94431"/>
                          <a:pt x="282531" y="97149"/>
                          <a:pt x="277793" y="102183"/>
                        </a:cubicBezTo>
                        <a:cubicBezTo>
                          <a:pt x="272954" y="107317"/>
                          <a:pt x="270534" y="114163"/>
                          <a:pt x="270534" y="122922"/>
                        </a:cubicBezTo>
                        <a:cubicBezTo>
                          <a:pt x="270534" y="132586"/>
                          <a:pt x="274163" y="140137"/>
                          <a:pt x="281322" y="145674"/>
                        </a:cubicBezTo>
                        <a:cubicBezTo>
                          <a:pt x="285354" y="148795"/>
                          <a:pt x="291504" y="151613"/>
                          <a:pt x="299872" y="154231"/>
                        </a:cubicBezTo>
                        <a:close/>
                        <a:moveTo>
                          <a:pt x="316407" y="42585"/>
                        </a:moveTo>
                        <a:lnTo>
                          <a:pt x="316407" y="56478"/>
                        </a:lnTo>
                        <a:cubicBezTo>
                          <a:pt x="334957" y="57887"/>
                          <a:pt x="349576" y="62518"/>
                          <a:pt x="360061" y="70169"/>
                        </a:cubicBezTo>
                        <a:cubicBezTo>
                          <a:pt x="379318" y="82350"/>
                          <a:pt x="389198" y="102082"/>
                          <a:pt x="389904" y="129465"/>
                        </a:cubicBezTo>
                        <a:lnTo>
                          <a:pt x="344837" y="129465"/>
                        </a:lnTo>
                        <a:cubicBezTo>
                          <a:pt x="344031" y="119297"/>
                          <a:pt x="342317" y="111948"/>
                          <a:pt x="339797" y="107217"/>
                        </a:cubicBezTo>
                        <a:cubicBezTo>
                          <a:pt x="335562" y="99163"/>
                          <a:pt x="327698" y="94733"/>
                          <a:pt x="316407" y="93928"/>
                        </a:cubicBezTo>
                        <a:lnTo>
                          <a:pt x="316407" y="159063"/>
                        </a:lnTo>
                        <a:cubicBezTo>
                          <a:pt x="343527" y="168426"/>
                          <a:pt x="361674" y="176681"/>
                          <a:pt x="371050" y="183829"/>
                        </a:cubicBezTo>
                        <a:cubicBezTo>
                          <a:pt x="386375" y="195809"/>
                          <a:pt x="394037" y="212722"/>
                          <a:pt x="394037" y="234467"/>
                        </a:cubicBezTo>
                        <a:cubicBezTo>
                          <a:pt x="394037" y="263159"/>
                          <a:pt x="383451" y="284099"/>
                          <a:pt x="362380" y="297086"/>
                        </a:cubicBezTo>
                        <a:cubicBezTo>
                          <a:pt x="349475" y="305039"/>
                          <a:pt x="334151" y="309670"/>
                          <a:pt x="316407" y="311079"/>
                        </a:cubicBezTo>
                        <a:lnTo>
                          <a:pt x="316407" y="318328"/>
                        </a:lnTo>
                        <a:cubicBezTo>
                          <a:pt x="388593" y="313697"/>
                          <a:pt x="445959" y="253696"/>
                          <a:pt x="445959" y="180507"/>
                        </a:cubicBezTo>
                        <a:cubicBezTo>
                          <a:pt x="445959" y="107217"/>
                          <a:pt x="388593" y="47316"/>
                          <a:pt x="316407" y="42585"/>
                        </a:cubicBezTo>
                        <a:close/>
                        <a:moveTo>
                          <a:pt x="299872" y="42484"/>
                        </a:moveTo>
                        <a:cubicBezTo>
                          <a:pt x="226980" y="46410"/>
                          <a:pt x="168808" y="106713"/>
                          <a:pt x="168808" y="180507"/>
                        </a:cubicBezTo>
                        <a:cubicBezTo>
                          <a:pt x="168808" y="254199"/>
                          <a:pt x="226980" y="314502"/>
                          <a:pt x="299872" y="318428"/>
                        </a:cubicBezTo>
                        <a:lnTo>
                          <a:pt x="299872" y="311381"/>
                        </a:lnTo>
                        <a:cubicBezTo>
                          <a:pt x="277390" y="308864"/>
                          <a:pt x="260553" y="303931"/>
                          <a:pt x="249564" y="296683"/>
                        </a:cubicBezTo>
                        <a:cubicBezTo>
                          <a:pt x="230005" y="283596"/>
                          <a:pt x="220427" y="261246"/>
                          <a:pt x="220729" y="229635"/>
                        </a:cubicBezTo>
                        <a:lnTo>
                          <a:pt x="266904" y="229635"/>
                        </a:lnTo>
                        <a:cubicBezTo>
                          <a:pt x="268518" y="244031"/>
                          <a:pt x="270736" y="253696"/>
                          <a:pt x="273659" y="258528"/>
                        </a:cubicBezTo>
                        <a:cubicBezTo>
                          <a:pt x="278095" y="266179"/>
                          <a:pt x="286867" y="271112"/>
                          <a:pt x="299872" y="273428"/>
                        </a:cubicBezTo>
                        <a:lnTo>
                          <a:pt x="299872" y="200440"/>
                        </a:lnTo>
                        <a:lnTo>
                          <a:pt x="285959" y="196312"/>
                        </a:lnTo>
                        <a:cubicBezTo>
                          <a:pt x="264182" y="189970"/>
                          <a:pt x="248757" y="181010"/>
                          <a:pt x="239784" y="169634"/>
                        </a:cubicBezTo>
                        <a:cubicBezTo>
                          <a:pt x="230811" y="158258"/>
                          <a:pt x="226375" y="144466"/>
                          <a:pt x="226375" y="128459"/>
                        </a:cubicBezTo>
                        <a:cubicBezTo>
                          <a:pt x="226375" y="117787"/>
                          <a:pt x="228089" y="108223"/>
                          <a:pt x="231618" y="99566"/>
                        </a:cubicBezTo>
                        <a:cubicBezTo>
                          <a:pt x="235046" y="90908"/>
                          <a:pt x="239986" y="83357"/>
                          <a:pt x="246237" y="77115"/>
                        </a:cubicBezTo>
                        <a:cubicBezTo>
                          <a:pt x="254302" y="69062"/>
                          <a:pt x="263376" y="63424"/>
                          <a:pt x="273256" y="60404"/>
                        </a:cubicBezTo>
                        <a:cubicBezTo>
                          <a:pt x="279406" y="58390"/>
                          <a:pt x="288177" y="56981"/>
                          <a:pt x="299872" y="56075"/>
                        </a:cubicBezTo>
                        <a:close/>
                        <a:moveTo>
                          <a:pt x="307333" y="0"/>
                        </a:moveTo>
                        <a:cubicBezTo>
                          <a:pt x="407043" y="0"/>
                          <a:pt x="488101" y="80941"/>
                          <a:pt x="488101" y="180507"/>
                        </a:cubicBezTo>
                        <a:cubicBezTo>
                          <a:pt x="488101" y="279971"/>
                          <a:pt x="407043" y="361013"/>
                          <a:pt x="307333" y="361013"/>
                        </a:cubicBezTo>
                        <a:cubicBezTo>
                          <a:pt x="207724" y="361013"/>
                          <a:pt x="126665" y="279971"/>
                          <a:pt x="126665" y="180507"/>
                        </a:cubicBezTo>
                        <a:cubicBezTo>
                          <a:pt x="126665" y="80941"/>
                          <a:pt x="207724" y="0"/>
                          <a:pt x="307333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pc="600">
                      <a:solidFill>
                        <a:schemeClr val="accent6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41" name="ïŝľíḓe"/>
                <p:cNvGrpSpPr/>
                <p:nvPr/>
              </p:nvGrpSpPr>
              <p:grpSpPr>
                <a:xfrm>
                  <a:off x="3948064" y="4597506"/>
                  <a:ext cx="415040" cy="415040"/>
                  <a:chOff x="4792557" y="2249137"/>
                  <a:chExt cx="648072" cy="648072"/>
                </a:xfrm>
              </p:grpSpPr>
              <p:sp>
                <p:nvSpPr>
                  <p:cNvPr id="45" name="is1ïḍê"/>
                  <p:cNvSpPr/>
                  <p:nvPr/>
                </p:nvSpPr>
                <p:spPr>
                  <a:xfrm>
                    <a:off x="4792557" y="2249137"/>
                    <a:ext cx="648072" cy="648072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381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pc="600">
                      <a:solidFill>
                        <a:schemeClr val="accent6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ïśḷidê"/>
                  <p:cNvSpPr/>
                  <p:nvPr/>
                </p:nvSpPr>
                <p:spPr bwMode="auto">
                  <a:xfrm>
                    <a:off x="4926447" y="2390028"/>
                    <a:ext cx="380293" cy="366291"/>
                  </a:xfrm>
                  <a:custGeom>
                    <a:avLst/>
                    <a:gdLst>
                      <a:gd name="T0" fmla="*/ 4096 w 6827"/>
                      <a:gd name="T1" fmla="*/ 4551 h 6827"/>
                      <a:gd name="T2" fmla="*/ 6258 w 6827"/>
                      <a:gd name="T3" fmla="*/ 4096 h 6827"/>
                      <a:gd name="T4" fmla="*/ 2348 w 6827"/>
                      <a:gd name="T5" fmla="*/ 4911 h 6827"/>
                      <a:gd name="T6" fmla="*/ 569 w 6827"/>
                      <a:gd name="T7" fmla="*/ 4551 h 6827"/>
                      <a:gd name="T8" fmla="*/ 569 w 6827"/>
                      <a:gd name="T9" fmla="*/ 3982 h 6827"/>
                      <a:gd name="T10" fmla="*/ 1707 w 6827"/>
                      <a:gd name="T11" fmla="*/ 2503 h 6827"/>
                      <a:gd name="T12" fmla="*/ 3868 w 6827"/>
                      <a:gd name="T13" fmla="*/ 2731 h 6827"/>
                      <a:gd name="T14" fmla="*/ 5827 w 6827"/>
                      <a:gd name="T15" fmla="*/ 2004 h 6827"/>
                      <a:gd name="T16" fmla="*/ 6258 w 6827"/>
                      <a:gd name="T17" fmla="*/ 1820 h 6827"/>
                      <a:gd name="T18" fmla="*/ 4779 w 6827"/>
                      <a:gd name="T19" fmla="*/ 0 h 6827"/>
                      <a:gd name="T20" fmla="*/ 2854 w 6827"/>
                      <a:gd name="T21" fmla="*/ 2381 h 6827"/>
                      <a:gd name="T22" fmla="*/ 1239 w 6827"/>
                      <a:gd name="T23" fmla="*/ 2257 h 6827"/>
                      <a:gd name="T24" fmla="*/ 569 w 6827"/>
                      <a:gd name="T25" fmla="*/ 2844 h 6827"/>
                      <a:gd name="T26" fmla="*/ 569 w 6827"/>
                      <a:gd name="T27" fmla="*/ 2276 h 6827"/>
                      <a:gd name="T28" fmla="*/ 569 w 6827"/>
                      <a:gd name="T29" fmla="*/ 1707 h 6827"/>
                      <a:gd name="T30" fmla="*/ 569 w 6827"/>
                      <a:gd name="T31" fmla="*/ 1138 h 6827"/>
                      <a:gd name="T32" fmla="*/ 569 w 6827"/>
                      <a:gd name="T33" fmla="*/ 569 h 6827"/>
                      <a:gd name="T34" fmla="*/ 341 w 6827"/>
                      <a:gd name="T35" fmla="*/ 0 h 6827"/>
                      <a:gd name="T36" fmla="*/ 114 w 6827"/>
                      <a:gd name="T37" fmla="*/ 569 h 6827"/>
                      <a:gd name="T38" fmla="*/ 114 w 6827"/>
                      <a:gd name="T39" fmla="*/ 1138 h 6827"/>
                      <a:gd name="T40" fmla="*/ 114 w 6827"/>
                      <a:gd name="T41" fmla="*/ 1707 h 6827"/>
                      <a:gd name="T42" fmla="*/ 114 w 6827"/>
                      <a:gd name="T43" fmla="*/ 2276 h 6827"/>
                      <a:gd name="T44" fmla="*/ 114 w 6827"/>
                      <a:gd name="T45" fmla="*/ 2844 h 6827"/>
                      <a:gd name="T46" fmla="*/ 114 w 6827"/>
                      <a:gd name="T47" fmla="*/ 3413 h 6827"/>
                      <a:gd name="T48" fmla="*/ 114 w 6827"/>
                      <a:gd name="T49" fmla="*/ 3982 h 6827"/>
                      <a:gd name="T50" fmla="*/ 114 w 6827"/>
                      <a:gd name="T51" fmla="*/ 4551 h 6827"/>
                      <a:gd name="T52" fmla="*/ 114 w 6827"/>
                      <a:gd name="T53" fmla="*/ 5120 h 6827"/>
                      <a:gd name="T54" fmla="*/ 114 w 6827"/>
                      <a:gd name="T55" fmla="*/ 5689 h 6827"/>
                      <a:gd name="T56" fmla="*/ 114 w 6827"/>
                      <a:gd name="T57" fmla="*/ 6258 h 6827"/>
                      <a:gd name="T58" fmla="*/ 683 w 6827"/>
                      <a:gd name="T59" fmla="*/ 6713 h 6827"/>
                      <a:gd name="T60" fmla="*/ 1252 w 6827"/>
                      <a:gd name="T61" fmla="*/ 6713 h 6827"/>
                      <a:gd name="T62" fmla="*/ 1820 w 6827"/>
                      <a:gd name="T63" fmla="*/ 6713 h 6827"/>
                      <a:gd name="T64" fmla="*/ 2389 w 6827"/>
                      <a:gd name="T65" fmla="*/ 6713 h 6827"/>
                      <a:gd name="T66" fmla="*/ 2958 w 6827"/>
                      <a:gd name="T67" fmla="*/ 6713 h 6827"/>
                      <a:gd name="T68" fmla="*/ 3527 w 6827"/>
                      <a:gd name="T69" fmla="*/ 6713 h 6827"/>
                      <a:gd name="T70" fmla="*/ 4096 w 6827"/>
                      <a:gd name="T71" fmla="*/ 6713 h 6827"/>
                      <a:gd name="T72" fmla="*/ 4665 w 6827"/>
                      <a:gd name="T73" fmla="*/ 6713 h 6827"/>
                      <a:gd name="T74" fmla="*/ 5234 w 6827"/>
                      <a:gd name="T75" fmla="*/ 6713 h 6827"/>
                      <a:gd name="T76" fmla="*/ 5803 w 6827"/>
                      <a:gd name="T77" fmla="*/ 6713 h 6827"/>
                      <a:gd name="T78" fmla="*/ 6371 w 6827"/>
                      <a:gd name="T79" fmla="*/ 6713 h 6827"/>
                      <a:gd name="T80" fmla="*/ 6827 w 6827"/>
                      <a:gd name="T81" fmla="*/ 6485 h 6827"/>
                      <a:gd name="T82" fmla="*/ 6371 w 6827"/>
                      <a:gd name="T83" fmla="*/ 6258 h 6827"/>
                      <a:gd name="T84" fmla="*/ 5803 w 6827"/>
                      <a:gd name="T85" fmla="*/ 6258 h 6827"/>
                      <a:gd name="T86" fmla="*/ 5234 w 6827"/>
                      <a:gd name="T87" fmla="*/ 6258 h 6827"/>
                      <a:gd name="T88" fmla="*/ 4665 w 6827"/>
                      <a:gd name="T89" fmla="*/ 6258 h 6827"/>
                      <a:gd name="T90" fmla="*/ 4096 w 6827"/>
                      <a:gd name="T91" fmla="*/ 6258 h 6827"/>
                      <a:gd name="T92" fmla="*/ 3527 w 6827"/>
                      <a:gd name="T93" fmla="*/ 6258 h 6827"/>
                      <a:gd name="T94" fmla="*/ 2958 w 6827"/>
                      <a:gd name="T95" fmla="*/ 6258 h 6827"/>
                      <a:gd name="T96" fmla="*/ 2389 w 6827"/>
                      <a:gd name="T97" fmla="*/ 6258 h 6827"/>
                      <a:gd name="T98" fmla="*/ 1820 w 6827"/>
                      <a:gd name="T99" fmla="*/ 6258 h 6827"/>
                      <a:gd name="T100" fmla="*/ 1252 w 6827"/>
                      <a:gd name="T101" fmla="*/ 6258 h 6827"/>
                      <a:gd name="T102" fmla="*/ 683 w 6827"/>
                      <a:gd name="T103" fmla="*/ 6258 h 68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6827" h="6827">
                        <a:moveTo>
                          <a:pt x="1263" y="5234"/>
                        </a:moveTo>
                        <a:cubicBezTo>
                          <a:pt x="1316" y="5493"/>
                          <a:pt x="1546" y="5689"/>
                          <a:pt x="1820" y="5689"/>
                        </a:cubicBezTo>
                        <a:cubicBezTo>
                          <a:pt x="2114" y="5689"/>
                          <a:pt x="2354" y="5464"/>
                          <a:pt x="2383" y="5178"/>
                        </a:cubicBezTo>
                        <a:lnTo>
                          <a:pt x="3568" y="4191"/>
                        </a:lnTo>
                        <a:cubicBezTo>
                          <a:pt x="3652" y="4401"/>
                          <a:pt x="3856" y="4551"/>
                          <a:pt x="4096" y="4551"/>
                        </a:cubicBezTo>
                        <a:cubicBezTo>
                          <a:pt x="4348" y="4551"/>
                          <a:pt x="4560" y="4385"/>
                          <a:pt x="4635" y="4157"/>
                        </a:cubicBezTo>
                        <a:lnTo>
                          <a:pt x="5696" y="4736"/>
                        </a:lnTo>
                        <a:cubicBezTo>
                          <a:pt x="5732" y="5016"/>
                          <a:pt x="5969" y="5234"/>
                          <a:pt x="6258" y="5234"/>
                        </a:cubicBezTo>
                        <a:cubicBezTo>
                          <a:pt x="6571" y="5234"/>
                          <a:pt x="6827" y="4979"/>
                          <a:pt x="6827" y="4665"/>
                        </a:cubicBezTo>
                        <a:cubicBezTo>
                          <a:pt x="6827" y="4351"/>
                          <a:pt x="6571" y="4096"/>
                          <a:pt x="6258" y="4096"/>
                        </a:cubicBezTo>
                        <a:cubicBezTo>
                          <a:pt x="6006" y="4096"/>
                          <a:pt x="5794" y="4262"/>
                          <a:pt x="5719" y="4490"/>
                        </a:cubicBezTo>
                        <a:lnTo>
                          <a:pt x="4658" y="3911"/>
                        </a:lnTo>
                        <a:cubicBezTo>
                          <a:pt x="4622" y="3631"/>
                          <a:pt x="4385" y="3413"/>
                          <a:pt x="4096" y="3413"/>
                        </a:cubicBezTo>
                        <a:cubicBezTo>
                          <a:pt x="3802" y="3413"/>
                          <a:pt x="3563" y="3638"/>
                          <a:pt x="3533" y="3924"/>
                        </a:cubicBezTo>
                        <a:lnTo>
                          <a:pt x="2348" y="4911"/>
                        </a:lnTo>
                        <a:cubicBezTo>
                          <a:pt x="2265" y="4701"/>
                          <a:pt x="2060" y="4551"/>
                          <a:pt x="1820" y="4551"/>
                        </a:cubicBezTo>
                        <a:cubicBezTo>
                          <a:pt x="1546" y="4551"/>
                          <a:pt x="1316" y="4747"/>
                          <a:pt x="1263" y="5006"/>
                        </a:cubicBezTo>
                        <a:lnTo>
                          <a:pt x="455" y="5006"/>
                        </a:lnTo>
                        <a:lnTo>
                          <a:pt x="455" y="4551"/>
                        </a:lnTo>
                        <a:lnTo>
                          <a:pt x="569" y="4551"/>
                        </a:lnTo>
                        <a:cubicBezTo>
                          <a:pt x="632" y="4551"/>
                          <a:pt x="683" y="4500"/>
                          <a:pt x="683" y="4437"/>
                        </a:cubicBezTo>
                        <a:cubicBezTo>
                          <a:pt x="683" y="4374"/>
                          <a:pt x="632" y="4324"/>
                          <a:pt x="569" y="4324"/>
                        </a:cubicBezTo>
                        <a:lnTo>
                          <a:pt x="455" y="4324"/>
                        </a:lnTo>
                        <a:lnTo>
                          <a:pt x="455" y="3982"/>
                        </a:lnTo>
                        <a:lnTo>
                          <a:pt x="569" y="3982"/>
                        </a:lnTo>
                        <a:cubicBezTo>
                          <a:pt x="632" y="3982"/>
                          <a:pt x="683" y="3931"/>
                          <a:pt x="683" y="3868"/>
                        </a:cubicBezTo>
                        <a:cubicBezTo>
                          <a:pt x="683" y="3806"/>
                          <a:pt x="632" y="3755"/>
                          <a:pt x="569" y="3755"/>
                        </a:cubicBezTo>
                        <a:lnTo>
                          <a:pt x="480" y="3755"/>
                        </a:lnTo>
                        <a:lnTo>
                          <a:pt x="1407" y="2416"/>
                        </a:lnTo>
                        <a:cubicBezTo>
                          <a:pt x="1494" y="2470"/>
                          <a:pt x="1596" y="2503"/>
                          <a:pt x="1707" y="2503"/>
                        </a:cubicBezTo>
                        <a:cubicBezTo>
                          <a:pt x="1888" y="2503"/>
                          <a:pt x="2048" y="2416"/>
                          <a:pt x="2152" y="2284"/>
                        </a:cubicBezTo>
                        <a:lnTo>
                          <a:pt x="2752" y="2584"/>
                        </a:lnTo>
                        <a:cubicBezTo>
                          <a:pt x="2740" y="2631"/>
                          <a:pt x="2731" y="2680"/>
                          <a:pt x="2731" y="2731"/>
                        </a:cubicBezTo>
                        <a:cubicBezTo>
                          <a:pt x="2731" y="3044"/>
                          <a:pt x="2986" y="3300"/>
                          <a:pt x="3300" y="3300"/>
                        </a:cubicBezTo>
                        <a:cubicBezTo>
                          <a:pt x="3613" y="3300"/>
                          <a:pt x="3868" y="3044"/>
                          <a:pt x="3868" y="2731"/>
                        </a:cubicBezTo>
                        <a:cubicBezTo>
                          <a:pt x="3868" y="2608"/>
                          <a:pt x="3829" y="2496"/>
                          <a:pt x="3763" y="2403"/>
                        </a:cubicBezTo>
                        <a:lnTo>
                          <a:pt x="4488" y="1055"/>
                        </a:lnTo>
                        <a:cubicBezTo>
                          <a:pt x="4574" y="1107"/>
                          <a:pt x="4672" y="1138"/>
                          <a:pt x="4779" y="1138"/>
                        </a:cubicBezTo>
                        <a:cubicBezTo>
                          <a:pt x="4891" y="1138"/>
                          <a:pt x="4995" y="1104"/>
                          <a:pt x="5083" y="1048"/>
                        </a:cubicBezTo>
                        <a:lnTo>
                          <a:pt x="5827" y="2004"/>
                        </a:lnTo>
                        <a:cubicBezTo>
                          <a:pt x="5829" y="2007"/>
                          <a:pt x="5833" y="2009"/>
                          <a:pt x="5836" y="2011"/>
                        </a:cubicBezTo>
                        <a:cubicBezTo>
                          <a:pt x="5745" y="2112"/>
                          <a:pt x="5689" y="2244"/>
                          <a:pt x="5689" y="2389"/>
                        </a:cubicBezTo>
                        <a:cubicBezTo>
                          <a:pt x="5689" y="2703"/>
                          <a:pt x="5944" y="2958"/>
                          <a:pt x="6258" y="2958"/>
                        </a:cubicBezTo>
                        <a:cubicBezTo>
                          <a:pt x="6571" y="2958"/>
                          <a:pt x="6827" y="2703"/>
                          <a:pt x="6827" y="2389"/>
                        </a:cubicBezTo>
                        <a:cubicBezTo>
                          <a:pt x="6827" y="2076"/>
                          <a:pt x="6571" y="1820"/>
                          <a:pt x="6258" y="1820"/>
                        </a:cubicBezTo>
                        <a:cubicBezTo>
                          <a:pt x="6170" y="1820"/>
                          <a:pt x="6087" y="1842"/>
                          <a:pt x="6013" y="1878"/>
                        </a:cubicBezTo>
                        <a:cubicBezTo>
                          <a:pt x="6010" y="1874"/>
                          <a:pt x="6010" y="1869"/>
                          <a:pt x="6006" y="1864"/>
                        </a:cubicBezTo>
                        <a:lnTo>
                          <a:pt x="5248" y="890"/>
                        </a:lnTo>
                        <a:cubicBezTo>
                          <a:pt x="5311" y="798"/>
                          <a:pt x="5348" y="688"/>
                          <a:pt x="5348" y="569"/>
                        </a:cubicBezTo>
                        <a:cubicBezTo>
                          <a:pt x="5348" y="255"/>
                          <a:pt x="5092" y="0"/>
                          <a:pt x="4779" y="0"/>
                        </a:cubicBezTo>
                        <a:cubicBezTo>
                          <a:pt x="4465" y="0"/>
                          <a:pt x="4210" y="255"/>
                          <a:pt x="4210" y="569"/>
                        </a:cubicBezTo>
                        <a:cubicBezTo>
                          <a:pt x="4210" y="691"/>
                          <a:pt x="4249" y="804"/>
                          <a:pt x="4315" y="897"/>
                        </a:cubicBezTo>
                        <a:lnTo>
                          <a:pt x="3590" y="2244"/>
                        </a:lnTo>
                        <a:cubicBezTo>
                          <a:pt x="3505" y="2193"/>
                          <a:pt x="3406" y="2162"/>
                          <a:pt x="3300" y="2162"/>
                        </a:cubicBezTo>
                        <a:cubicBezTo>
                          <a:pt x="3118" y="2162"/>
                          <a:pt x="2959" y="2248"/>
                          <a:pt x="2854" y="2381"/>
                        </a:cubicBezTo>
                        <a:lnTo>
                          <a:pt x="2254" y="2081"/>
                        </a:lnTo>
                        <a:cubicBezTo>
                          <a:pt x="2267" y="2034"/>
                          <a:pt x="2276" y="1985"/>
                          <a:pt x="2276" y="1934"/>
                        </a:cubicBezTo>
                        <a:cubicBezTo>
                          <a:pt x="2276" y="1621"/>
                          <a:pt x="2020" y="1365"/>
                          <a:pt x="1707" y="1365"/>
                        </a:cubicBezTo>
                        <a:cubicBezTo>
                          <a:pt x="1393" y="1365"/>
                          <a:pt x="1138" y="1621"/>
                          <a:pt x="1138" y="1934"/>
                        </a:cubicBezTo>
                        <a:cubicBezTo>
                          <a:pt x="1138" y="2054"/>
                          <a:pt x="1176" y="2166"/>
                          <a:pt x="1239" y="2257"/>
                        </a:cubicBezTo>
                        <a:lnTo>
                          <a:pt x="593" y="3191"/>
                        </a:lnTo>
                        <a:cubicBezTo>
                          <a:pt x="585" y="3189"/>
                          <a:pt x="578" y="3186"/>
                          <a:pt x="569" y="3186"/>
                        </a:cubicBezTo>
                        <a:lnTo>
                          <a:pt x="455" y="3186"/>
                        </a:lnTo>
                        <a:lnTo>
                          <a:pt x="455" y="2844"/>
                        </a:lnTo>
                        <a:lnTo>
                          <a:pt x="569" y="2844"/>
                        </a:lnTo>
                        <a:cubicBezTo>
                          <a:pt x="632" y="2844"/>
                          <a:pt x="683" y="2794"/>
                          <a:pt x="683" y="2731"/>
                        </a:cubicBezTo>
                        <a:cubicBezTo>
                          <a:pt x="683" y="2668"/>
                          <a:pt x="632" y="2617"/>
                          <a:pt x="569" y="2617"/>
                        </a:cubicBezTo>
                        <a:lnTo>
                          <a:pt x="455" y="2617"/>
                        </a:lnTo>
                        <a:lnTo>
                          <a:pt x="455" y="2276"/>
                        </a:lnTo>
                        <a:lnTo>
                          <a:pt x="569" y="2276"/>
                        </a:lnTo>
                        <a:cubicBezTo>
                          <a:pt x="632" y="2276"/>
                          <a:pt x="683" y="2225"/>
                          <a:pt x="683" y="2162"/>
                        </a:cubicBezTo>
                        <a:cubicBezTo>
                          <a:pt x="683" y="2099"/>
                          <a:pt x="632" y="2048"/>
                          <a:pt x="569" y="2048"/>
                        </a:cubicBezTo>
                        <a:lnTo>
                          <a:pt x="455" y="2048"/>
                        </a:lnTo>
                        <a:lnTo>
                          <a:pt x="455" y="1707"/>
                        </a:lnTo>
                        <a:lnTo>
                          <a:pt x="569" y="1707"/>
                        </a:lnTo>
                        <a:cubicBezTo>
                          <a:pt x="632" y="1707"/>
                          <a:pt x="683" y="1656"/>
                          <a:pt x="683" y="1593"/>
                        </a:cubicBezTo>
                        <a:cubicBezTo>
                          <a:pt x="683" y="1530"/>
                          <a:pt x="632" y="1479"/>
                          <a:pt x="569" y="1479"/>
                        </a:cubicBezTo>
                        <a:lnTo>
                          <a:pt x="455" y="1479"/>
                        </a:lnTo>
                        <a:lnTo>
                          <a:pt x="455" y="1138"/>
                        </a:lnTo>
                        <a:lnTo>
                          <a:pt x="569" y="1138"/>
                        </a:lnTo>
                        <a:cubicBezTo>
                          <a:pt x="632" y="1138"/>
                          <a:pt x="683" y="1087"/>
                          <a:pt x="683" y="1024"/>
                        </a:cubicBezTo>
                        <a:cubicBezTo>
                          <a:pt x="683" y="961"/>
                          <a:pt x="632" y="910"/>
                          <a:pt x="569" y="910"/>
                        </a:cubicBezTo>
                        <a:lnTo>
                          <a:pt x="455" y="910"/>
                        </a:lnTo>
                        <a:lnTo>
                          <a:pt x="455" y="569"/>
                        </a:lnTo>
                        <a:lnTo>
                          <a:pt x="569" y="569"/>
                        </a:lnTo>
                        <a:cubicBezTo>
                          <a:pt x="632" y="569"/>
                          <a:pt x="683" y="518"/>
                          <a:pt x="683" y="455"/>
                        </a:cubicBezTo>
                        <a:cubicBezTo>
                          <a:pt x="683" y="392"/>
                          <a:pt x="632" y="341"/>
                          <a:pt x="569" y="341"/>
                        </a:cubicBezTo>
                        <a:lnTo>
                          <a:pt x="455" y="341"/>
                        </a:lnTo>
                        <a:lnTo>
                          <a:pt x="455" y="114"/>
                        </a:lnTo>
                        <a:cubicBezTo>
                          <a:pt x="455" y="51"/>
                          <a:pt x="404" y="0"/>
                          <a:pt x="341" y="0"/>
                        </a:cubicBezTo>
                        <a:cubicBezTo>
                          <a:pt x="278" y="0"/>
                          <a:pt x="228" y="51"/>
                          <a:pt x="228" y="114"/>
                        </a:cubicBezTo>
                        <a:lnTo>
                          <a:pt x="228" y="341"/>
                        </a:lnTo>
                        <a:lnTo>
                          <a:pt x="114" y="341"/>
                        </a:lnTo>
                        <a:cubicBezTo>
                          <a:pt x="51" y="341"/>
                          <a:pt x="0" y="392"/>
                          <a:pt x="0" y="455"/>
                        </a:cubicBezTo>
                        <a:cubicBezTo>
                          <a:pt x="0" y="518"/>
                          <a:pt x="51" y="569"/>
                          <a:pt x="114" y="569"/>
                        </a:cubicBezTo>
                        <a:lnTo>
                          <a:pt x="228" y="569"/>
                        </a:lnTo>
                        <a:lnTo>
                          <a:pt x="228" y="910"/>
                        </a:lnTo>
                        <a:lnTo>
                          <a:pt x="114" y="910"/>
                        </a:lnTo>
                        <a:cubicBezTo>
                          <a:pt x="51" y="910"/>
                          <a:pt x="0" y="961"/>
                          <a:pt x="0" y="1024"/>
                        </a:cubicBezTo>
                        <a:cubicBezTo>
                          <a:pt x="0" y="1087"/>
                          <a:pt x="51" y="1138"/>
                          <a:pt x="114" y="1138"/>
                        </a:cubicBezTo>
                        <a:lnTo>
                          <a:pt x="228" y="1138"/>
                        </a:lnTo>
                        <a:lnTo>
                          <a:pt x="228" y="1479"/>
                        </a:lnTo>
                        <a:lnTo>
                          <a:pt x="114" y="1479"/>
                        </a:lnTo>
                        <a:cubicBezTo>
                          <a:pt x="51" y="1479"/>
                          <a:pt x="0" y="1530"/>
                          <a:pt x="0" y="1593"/>
                        </a:cubicBezTo>
                        <a:cubicBezTo>
                          <a:pt x="0" y="1656"/>
                          <a:pt x="51" y="1707"/>
                          <a:pt x="114" y="1707"/>
                        </a:cubicBezTo>
                        <a:lnTo>
                          <a:pt x="228" y="1707"/>
                        </a:lnTo>
                        <a:lnTo>
                          <a:pt x="228" y="2048"/>
                        </a:lnTo>
                        <a:lnTo>
                          <a:pt x="114" y="2048"/>
                        </a:lnTo>
                        <a:cubicBezTo>
                          <a:pt x="51" y="2048"/>
                          <a:pt x="0" y="2099"/>
                          <a:pt x="0" y="2162"/>
                        </a:cubicBezTo>
                        <a:cubicBezTo>
                          <a:pt x="0" y="2225"/>
                          <a:pt x="51" y="2276"/>
                          <a:pt x="114" y="2276"/>
                        </a:cubicBezTo>
                        <a:lnTo>
                          <a:pt x="228" y="2276"/>
                        </a:lnTo>
                        <a:lnTo>
                          <a:pt x="228" y="2617"/>
                        </a:lnTo>
                        <a:lnTo>
                          <a:pt x="114" y="2617"/>
                        </a:lnTo>
                        <a:cubicBezTo>
                          <a:pt x="51" y="2617"/>
                          <a:pt x="0" y="2668"/>
                          <a:pt x="0" y="2731"/>
                        </a:cubicBezTo>
                        <a:cubicBezTo>
                          <a:pt x="0" y="2794"/>
                          <a:pt x="51" y="2844"/>
                          <a:pt x="114" y="2844"/>
                        </a:cubicBezTo>
                        <a:lnTo>
                          <a:pt x="228" y="2844"/>
                        </a:lnTo>
                        <a:lnTo>
                          <a:pt x="228" y="3186"/>
                        </a:lnTo>
                        <a:lnTo>
                          <a:pt x="114" y="3186"/>
                        </a:lnTo>
                        <a:cubicBezTo>
                          <a:pt x="51" y="3186"/>
                          <a:pt x="0" y="3237"/>
                          <a:pt x="0" y="3300"/>
                        </a:cubicBezTo>
                        <a:cubicBezTo>
                          <a:pt x="0" y="3362"/>
                          <a:pt x="51" y="3413"/>
                          <a:pt x="114" y="3413"/>
                        </a:cubicBezTo>
                        <a:lnTo>
                          <a:pt x="228" y="3413"/>
                        </a:lnTo>
                        <a:lnTo>
                          <a:pt x="228" y="3755"/>
                        </a:lnTo>
                        <a:lnTo>
                          <a:pt x="114" y="3755"/>
                        </a:lnTo>
                        <a:cubicBezTo>
                          <a:pt x="51" y="3755"/>
                          <a:pt x="0" y="3806"/>
                          <a:pt x="0" y="3868"/>
                        </a:cubicBezTo>
                        <a:cubicBezTo>
                          <a:pt x="0" y="3931"/>
                          <a:pt x="51" y="3982"/>
                          <a:pt x="114" y="3982"/>
                        </a:cubicBezTo>
                        <a:lnTo>
                          <a:pt x="228" y="3982"/>
                        </a:lnTo>
                        <a:lnTo>
                          <a:pt x="228" y="4324"/>
                        </a:lnTo>
                        <a:lnTo>
                          <a:pt x="114" y="4324"/>
                        </a:lnTo>
                        <a:cubicBezTo>
                          <a:pt x="51" y="4324"/>
                          <a:pt x="0" y="4374"/>
                          <a:pt x="0" y="4437"/>
                        </a:cubicBezTo>
                        <a:cubicBezTo>
                          <a:pt x="0" y="4500"/>
                          <a:pt x="51" y="4551"/>
                          <a:pt x="114" y="4551"/>
                        </a:cubicBezTo>
                        <a:lnTo>
                          <a:pt x="228" y="4551"/>
                        </a:lnTo>
                        <a:lnTo>
                          <a:pt x="228" y="4892"/>
                        </a:lnTo>
                        <a:lnTo>
                          <a:pt x="114" y="4892"/>
                        </a:lnTo>
                        <a:cubicBezTo>
                          <a:pt x="51" y="4892"/>
                          <a:pt x="0" y="4943"/>
                          <a:pt x="0" y="5006"/>
                        </a:cubicBezTo>
                        <a:cubicBezTo>
                          <a:pt x="0" y="5069"/>
                          <a:pt x="51" y="5120"/>
                          <a:pt x="114" y="5120"/>
                        </a:cubicBezTo>
                        <a:lnTo>
                          <a:pt x="228" y="5120"/>
                        </a:lnTo>
                        <a:lnTo>
                          <a:pt x="228" y="5461"/>
                        </a:lnTo>
                        <a:lnTo>
                          <a:pt x="114" y="5461"/>
                        </a:lnTo>
                        <a:cubicBezTo>
                          <a:pt x="51" y="5461"/>
                          <a:pt x="0" y="5512"/>
                          <a:pt x="0" y="5575"/>
                        </a:cubicBezTo>
                        <a:cubicBezTo>
                          <a:pt x="0" y="5638"/>
                          <a:pt x="51" y="5689"/>
                          <a:pt x="114" y="5689"/>
                        </a:cubicBezTo>
                        <a:lnTo>
                          <a:pt x="228" y="5689"/>
                        </a:lnTo>
                        <a:lnTo>
                          <a:pt x="228" y="6030"/>
                        </a:lnTo>
                        <a:lnTo>
                          <a:pt x="114" y="6030"/>
                        </a:lnTo>
                        <a:cubicBezTo>
                          <a:pt x="51" y="6030"/>
                          <a:pt x="0" y="6081"/>
                          <a:pt x="0" y="6144"/>
                        </a:cubicBezTo>
                        <a:cubicBezTo>
                          <a:pt x="0" y="6207"/>
                          <a:pt x="51" y="6258"/>
                          <a:pt x="114" y="6258"/>
                        </a:cubicBezTo>
                        <a:lnTo>
                          <a:pt x="228" y="6258"/>
                        </a:lnTo>
                        <a:lnTo>
                          <a:pt x="228" y="6485"/>
                        </a:lnTo>
                        <a:cubicBezTo>
                          <a:pt x="228" y="6548"/>
                          <a:pt x="278" y="6599"/>
                          <a:pt x="341" y="6599"/>
                        </a:cubicBezTo>
                        <a:lnTo>
                          <a:pt x="683" y="6599"/>
                        </a:lnTo>
                        <a:lnTo>
                          <a:pt x="683" y="6713"/>
                        </a:lnTo>
                        <a:cubicBezTo>
                          <a:pt x="683" y="6776"/>
                          <a:pt x="734" y="6827"/>
                          <a:pt x="796" y="6827"/>
                        </a:cubicBezTo>
                        <a:cubicBezTo>
                          <a:pt x="859" y="6827"/>
                          <a:pt x="910" y="6776"/>
                          <a:pt x="910" y="6713"/>
                        </a:cubicBezTo>
                        <a:lnTo>
                          <a:pt x="910" y="6599"/>
                        </a:lnTo>
                        <a:lnTo>
                          <a:pt x="1252" y="6599"/>
                        </a:lnTo>
                        <a:lnTo>
                          <a:pt x="1252" y="6713"/>
                        </a:lnTo>
                        <a:cubicBezTo>
                          <a:pt x="1252" y="6776"/>
                          <a:pt x="1302" y="6827"/>
                          <a:pt x="1365" y="6827"/>
                        </a:cubicBezTo>
                        <a:cubicBezTo>
                          <a:pt x="1428" y="6827"/>
                          <a:pt x="1479" y="6776"/>
                          <a:pt x="1479" y="6713"/>
                        </a:cubicBezTo>
                        <a:lnTo>
                          <a:pt x="1479" y="6599"/>
                        </a:lnTo>
                        <a:lnTo>
                          <a:pt x="1820" y="6599"/>
                        </a:lnTo>
                        <a:lnTo>
                          <a:pt x="1820" y="6713"/>
                        </a:lnTo>
                        <a:cubicBezTo>
                          <a:pt x="1820" y="6776"/>
                          <a:pt x="1871" y="6827"/>
                          <a:pt x="1934" y="6827"/>
                        </a:cubicBezTo>
                        <a:cubicBezTo>
                          <a:pt x="1997" y="6827"/>
                          <a:pt x="2048" y="6776"/>
                          <a:pt x="2048" y="6713"/>
                        </a:cubicBezTo>
                        <a:lnTo>
                          <a:pt x="2048" y="6599"/>
                        </a:lnTo>
                        <a:lnTo>
                          <a:pt x="2389" y="6599"/>
                        </a:lnTo>
                        <a:lnTo>
                          <a:pt x="2389" y="6713"/>
                        </a:lnTo>
                        <a:cubicBezTo>
                          <a:pt x="2389" y="6776"/>
                          <a:pt x="2440" y="6827"/>
                          <a:pt x="2503" y="6827"/>
                        </a:cubicBezTo>
                        <a:cubicBezTo>
                          <a:pt x="2566" y="6827"/>
                          <a:pt x="2617" y="6776"/>
                          <a:pt x="2617" y="6713"/>
                        </a:cubicBezTo>
                        <a:lnTo>
                          <a:pt x="2617" y="6599"/>
                        </a:lnTo>
                        <a:lnTo>
                          <a:pt x="2958" y="6599"/>
                        </a:lnTo>
                        <a:lnTo>
                          <a:pt x="2958" y="6713"/>
                        </a:lnTo>
                        <a:cubicBezTo>
                          <a:pt x="2958" y="6776"/>
                          <a:pt x="3009" y="6827"/>
                          <a:pt x="3072" y="6827"/>
                        </a:cubicBezTo>
                        <a:cubicBezTo>
                          <a:pt x="3135" y="6827"/>
                          <a:pt x="3186" y="6776"/>
                          <a:pt x="3186" y="6713"/>
                        </a:cubicBezTo>
                        <a:lnTo>
                          <a:pt x="3186" y="6599"/>
                        </a:lnTo>
                        <a:lnTo>
                          <a:pt x="3527" y="6599"/>
                        </a:lnTo>
                        <a:lnTo>
                          <a:pt x="3527" y="6713"/>
                        </a:lnTo>
                        <a:cubicBezTo>
                          <a:pt x="3527" y="6776"/>
                          <a:pt x="3578" y="6827"/>
                          <a:pt x="3641" y="6827"/>
                        </a:cubicBezTo>
                        <a:cubicBezTo>
                          <a:pt x="3704" y="6827"/>
                          <a:pt x="3755" y="6776"/>
                          <a:pt x="3755" y="6713"/>
                        </a:cubicBezTo>
                        <a:lnTo>
                          <a:pt x="3755" y="6599"/>
                        </a:lnTo>
                        <a:lnTo>
                          <a:pt x="4096" y="6599"/>
                        </a:lnTo>
                        <a:lnTo>
                          <a:pt x="4096" y="6713"/>
                        </a:lnTo>
                        <a:cubicBezTo>
                          <a:pt x="4096" y="6776"/>
                          <a:pt x="4147" y="6827"/>
                          <a:pt x="4210" y="6827"/>
                        </a:cubicBezTo>
                        <a:cubicBezTo>
                          <a:pt x="4273" y="6827"/>
                          <a:pt x="4323" y="6776"/>
                          <a:pt x="4323" y="6713"/>
                        </a:cubicBezTo>
                        <a:lnTo>
                          <a:pt x="4323" y="6599"/>
                        </a:lnTo>
                        <a:lnTo>
                          <a:pt x="4665" y="6599"/>
                        </a:lnTo>
                        <a:lnTo>
                          <a:pt x="4665" y="6713"/>
                        </a:lnTo>
                        <a:cubicBezTo>
                          <a:pt x="4665" y="6776"/>
                          <a:pt x="4716" y="6827"/>
                          <a:pt x="4779" y="6827"/>
                        </a:cubicBezTo>
                        <a:cubicBezTo>
                          <a:pt x="4842" y="6827"/>
                          <a:pt x="4892" y="6776"/>
                          <a:pt x="4892" y="6713"/>
                        </a:cubicBezTo>
                        <a:lnTo>
                          <a:pt x="4892" y="6599"/>
                        </a:lnTo>
                        <a:lnTo>
                          <a:pt x="5234" y="6599"/>
                        </a:lnTo>
                        <a:lnTo>
                          <a:pt x="5234" y="6713"/>
                        </a:lnTo>
                        <a:cubicBezTo>
                          <a:pt x="5234" y="6776"/>
                          <a:pt x="5285" y="6827"/>
                          <a:pt x="5347" y="6827"/>
                        </a:cubicBezTo>
                        <a:cubicBezTo>
                          <a:pt x="5410" y="6827"/>
                          <a:pt x="5461" y="6776"/>
                          <a:pt x="5461" y="6713"/>
                        </a:cubicBezTo>
                        <a:lnTo>
                          <a:pt x="5461" y="6599"/>
                        </a:lnTo>
                        <a:lnTo>
                          <a:pt x="5803" y="6599"/>
                        </a:lnTo>
                        <a:lnTo>
                          <a:pt x="5803" y="6713"/>
                        </a:lnTo>
                        <a:cubicBezTo>
                          <a:pt x="5803" y="6776"/>
                          <a:pt x="5853" y="6827"/>
                          <a:pt x="5916" y="6827"/>
                        </a:cubicBezTo>
                        <a:cubicBezTo>
                          <a:pt x="5979" y="6827"/>
                          <a:pt x="6030" y="6776"/>
                          <a:pt x="6030" y="6713"/>
                        </a:cubicBezTo>
                        <a:lnTo>
                          <a:pt x="6030" y="6599"/>
                        </a:lnTo>
                        <a:lnTo>
                          <a:pt x="6371" y="6599"/>
                        </a:lnTo>
                        <a:lnTo>
                          <a:pt x="6371" y="6713"/>
                        </a:lnTo>
                        <a:cubicBezTo>
                          <a:pt x="6371" y="6776"/>
                          <a:pt x="6422" y="6827"/>
                          <a:pt x="6485" y="6827"/>
                        </a:cubicBezTo>
                        <a:cubicBezTo>
                          <a:pt x="6548" y="6827"/>
                          <a:pt x="6599" y="6776"/>
                          <a:pt x="6599" y="6713"/>
                        </a:cubicBezTo>
                        <a:lnTo>
                          <a:pt x="6599" y="6599"/>
                        </a:lnTo>
                        <a:lnTo>
                          <a:pt x="6713" y="6599"/>
                        </a:lnTo>
                        <a:cubicBezTo>
                          <a:pt x="6776" y="6599"/>
                          <a:pt x="6827" y="6548"/>
                          <a:pt x="6827" y="6485"/>
                        </a:cubicBezTo>
                        <a:cubicBezTo>
                          <a:pt x="6827" y="6422"/>
                          <a:pt x="6776" y="6372"/>
                          <a:pt x="6713" y="6372"/>
                        </a:cubicBezTo>
                        <a:lnTo>
                          <a:pt x="6599" y="6372"/>
                        </a:lnTo>
                        <a:lnTo>
                          <a:pt x="6599" y="6258"/>
                        </a:lnTo>
                        <a:cubicBezTo>
                          <a:pt x="6599" y="6195"/>
                          <a:pt x="6548" y="6144"/>
                          <a:pt x="6485" y="6144"/>
                        </a:cubicBezTo>
                        <a:cubicBezTo>
                          <a:pt x="6422" y="6144"/>
                          <a:pt x="6371" y="6195"/>
                          <a:pt x="6371" y="6258"/>
                        </a:cubicBezTo>
                        <a:lnTo>
                          <a:pt x="6371" y="6372"/>
                        </a:lnTo>
                        <a:lnTo>
                          <a:pt x="6030" y="6372"/>
                        </a:lnTo>
                        <a:lnTo>
                          <a:pt x="6030" y="6258"/>
                        </a:lnTo>
                        <a:cubicBezTo>
                          <a:pt x="6030" y="6195"/>
                          <a:pt x="5979" y="6144"/>
                          <a:pt x="5916" y="6144"/>
                        </a:cubicBezTo>
                        <a:cubicBezTo>
                          <a:pt x="5853" y="6144"/>
                          <a:pt x="5803" y="6195"/>
                          <a:pt x="5803" y="6258"/>
                        </a:cubicBezTo>
                        <a:lnTo>
                          <a:pt x="5803" y="6372"/>
                        </a:lnTo>
                        <a:lnTo>
                          <a:pt x="5461" y="6372"/>
                        </a:lnTo>
                        <a:lnTo>
                          <a:pt x="5461" y="6258"/>
                        </a:lnTo>
                        <a:cubicBezTo>
                          <a:pt x="5461" y="6195"/>
                          <a:pt x="5410" y="6144"/>
                          <a:pt x="5347" y="6144"/>
                        </a:cubicBezTo>
                        <a:cubicBezTo>
                          <a:pt x="5285" y="6144"/>
                          <a:pt x="5234" y="6195"/>
                          <a:pt x="5234" y="6258"/>
                        </a:cubicBezTo>
                        <a:lnTo>
                          <a:pt x="5234" y="6372"/>
                        </a:lnTo>
                        <a:lnTo>
                          <a:pt x="4892" y="6372"/>
                        </a:lnTo>
                        <a:lnTo>
                          <a:pt x="4892" y="6258"/>
                        </a:lnTo>
                        <a:cubicBezTo>
                          <a:pt x="4892" y="6195"/>
                          <a:pt x="4842" y="6144"/>
                          <a:pt x="4779" y="6144"/>
                        </a:cubicBezTo>
                        <a:cubicBezTo>
                          <a:pt x="4716" y="6144"/>
                          <a:pt x="4665" y="6195"/>
                          <a:pt x="4665" y="6258"/>
                        </a:cubicBezTo>
                        <a:lnTo>
                          <a:pt x="4665" y="6372"/>
                        </a:lnTo>
                        <a:lnTo>
                          <a:pt x="4323" y="6372"/>
                        </a:lnTo>
                        <a:lnTo>
                          <a:pt x="4323" y="6258"/>
                        </a:lnTo>
                        <a:cubicBezTo>
                          <a:pt x="4323" y="6195"/>
                          <a:pt x="4273" y="6144"/>
                          <a:pt x="4210" y="6144"/>
                        </a:cubicBezTo>
                        <a:cubicBezTo>
                          <a:pt x="4147" y="6144"/>
                          <a:pt x="4096" y="6195"/>
                          <a:pt x="4096" y="6258"/>
                        </a:cubicBezTo>
                        <a:lnTo>
                          <a:pt x="4096" y="6372"/>
                        </a:lnTo>
                        <a:lnTo>
                          <a:pt x="3755" y="6372"/>
                        </a:lnTo>
                        <a:lnTo>
                          <a:pt x="3755" y="6258"/>
                        </a:lnTo>
                        <a:cubicBezTo>
                          <a:pt x="3755" y="6195"/>
                          <a:pt x="3704" y="6144"/>
                          <a:pt x="3641" y="6144"/>
                        </a:cubicBezTo>
                        <a:cubicBezTo>
                          <a:pt x="3578" y="6144"/>
                          <a:pt x="3527" y="6195"/>
                          <a:pt x="3527" y="6258"/>
                        </a:cubicBezTo>
                        <a:lnTo>
                          <a:pt x="3527" y="6372"/>
                        </a:lnTo>
                        <a:lnTo>
                          <a:pt x="3186" y="6372"/>
                        </a:lnTo>
                        <a:lnTo>
                          <a:pt x="3186" y="6258"/>
                        </a:lnTo>
                        <a:cubicBezTo>
                          <a:pt x="3186" y="6195"/>
                          <a:pt x="3135" y="6144"/>
                          <a:pt x="3072" y="6144"/>
                        </a:cubicBezTo>
                        <a:cubicBezTo>
                          <a:pt x="3009" y="6144"/>
                          <a:pt x="2958" y="6195"/>
                          <a:pt x="2958" y="6258"/>
                        </a:cubicBezTo>
                        <a:lnTo>
                          <a:pt x="2958" y="6372"/>
                        </a:lnTo>
                        <a:lnTo>
                          <a:pt x="2617" y="6372"/>
                        </a:lnTo>
                        <a:lnTo>
                          <a:pt x="2617" y="6258"/>
                        </a:lnTo>
                        <a:cubicBezTo>
                          <a:pt x="2617" y="6195"/>
                          <a:pt x="2566" y="6144"/>
                          <a:pt x="2503" y="6144"/>
                        </a:cubicBezTo>
                        <a:cubicBezTo>
                          <a:pt x="2440" y="6144"/>
                          <a:pt x="2389" y="6195"/>
                          <a:pt x="2389" y="6258"/>
                        </a:cubicBezTo>
                        <a:lnTo>
                          <a:pt x="2389" y="6372"/>
                        </a:lnTo>
                        <a:lnTo>
                          <a:pt x="2048" y="6372"/>
                        </a:lnTo>
                        <a:lnTo>
                          <a:pt x="2048" y="6258"/>
                        </a:lnTo>
                        <a:cubicBezTo>
                          <a:pt x="2048" y="6195"/>
                          <a:pt x="1997" y="6144"/>
                          <a:pt x="1934" y="6144"/>
                        </a:cubicBezTo>
                        <a:cubicBezTo>
                          <a:pt x="1871" y="6144"/>
                          <a:pt x="1820" y="6195"/>
                          <a:pt x="1820" y="6258"/>
                        </a:cubicBezTo>
                        <a:lnTo>
                          <a:pt x="1820" y="6372"/>
                        </a:lnTo>
                        <a:lnTo>
                          <a:pt x="1479" y="6372"/>
                        </a:lnTo>
                        <a:lnTo>
                          <a:pt x="1479" y="6258"/>
                        </a:lnTo>
                        <a:cubicBezTo>
                          <a:pt x="1479" y="6195"/>
                          <a:pt x="1428" y="6144"/>
                          <a:pt x="1365" y="6144"/>
                        </a:cubicBezTo>
                        <a:cubicBezTo>
                          <a:pt x="1302" y="6144"/>
                          <a:pt x="1252" y="6195"/>
                          <a:pt x="1252" y="6258"/>
                        </a:cubicBezTo>
                        <a:lnTo>
                          <a:pt x="1252" y="6372"/>
                        </a:lnTo>
                        <a:lnTo>
                          <a:pt x="910" y="6372"/>
                        </a:lnTo>
                        <a:lnTo>
                          <a:pt x="910" y="6258"/>
                        </a:lnTo>
                        <a:cubicBezTo>
                          <a:pt x="910" y="6195"/>
                          <a:pt x="859" y="6144"/>
                          <a:pt x="796" y="6144"/>
                        </a:cubicBezTo>
                        <a:cubicBezTo>
                          <a:pt x="734" y="6144"/>
                          <a:pt x="683" y="6195"/>
                          <a:pt x="683" y="6258"/>
                        </a:cubicBezTo>
                        <a:lnTo>
                          <a:pt x="683" y="6372"/>
                        </a:lnTo>
                        <a:lnTo>
                          <a:pt x="455" y="6372"/>
                        </a:lnTo>
                        <a:lnTo>
                          <a:pt x="455" y="5234"/>
                        </a:lnTo>
                        <a:lnTo>
                          <a:pt x="1263" y="523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pc="600">
                      <a:solidFill>
                        <a:schemeClr val="accent6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42" name="íṧḻíďe"/>
                <p:cNvGrpSpPr/>
                <p:nvPr/>
              </p:nvGrpSpPr>
              <p:grpSpPr>
                <a:xfrm>
                  <a:off x="4972299" y="5627510"/>
                  <a:ext cx="415040" cy="415040"/>
                  <a:chOff x="3909160" y="2249137"/>
                  <a:chExt cx="648072" cy="648072"/>
                </a:xfrm>
              </p:grpSpPr>
              <p:sp>
                <p:nvSpPr>
                  <p:cNvPr id="43" name="í$1íďé"/>
                  <p:cNvSpPr/>
                  <p:nvPr/>
                </p:nvSpPr>
                <p:spPr>
                  <a:xfrm>
                    <a:off x="3909160" y="2249137"/>
                    <a:ext cx="648072" cy="648072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381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pc="600">
                      <a:solidFill>
                        <a:schemeClr val="accent6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" name="îSḻîḋé"/>
                  <p:cNvSpPr/>
                  <p:nvPr/>
                </p:nvSpPr>
                <p:spPr bwMode="auto">
                  <a:xfrm>
                    <a:off x="4043050" y="2391832"/>
                    <a:ext cx="380293" cy="362683"/>
                  </a:xfrm>
                  <a:custGeom>
                    <a:avLst/>
                    <a:gdLst>
                      <a:gd name="connsiteX0" fmla="*/ 315778 w 607639"/>
                      <a:gd name="connsiteY0" fmla="*/ 173080 h 579502"/>
                      <a:gd name="connsiteX1" fmla="*/ 315778 w 607639"/>
                      <a:gd name="connsiteY1" fmla="*/ 266058 h 579502"/>
                      <a:gd name="connsiteX2" fmla="*/ 303493 w 607639"/>
                      <a:gd name="connsiteY2" fmla="*/ 278325 h 579502"/>
                      <a:gd name="connsiteX3" fmla="*/ 210375 w 607639"/>
                      <a:gd name="connsiteY3" fmla="*/ 278325 h 579502"/>
                      <a:gd name="connsiteX4" fmla="*/ 303493 w 607639"/>
                      <a:gd name="connsiteY4" fmla="*/ 359925 h 579502"/>
                      <a:gd name="connsiteX5" fmla="*/ 397500 w 607639"/>
                      <a:gd name="connsiteY5" fmla="*/ 266058 h 579502"/>
                      <a:gd name="connsiteX6" fmla="*/ 315778 w 607639"/>
                      <a:gd name="connsiteY6" fmla="*/ 173080 h 579502"/>
                      <a:gd name="connsiteX7" fmla="*/ 249814 w 607639"/>
                      <a:gd name="connsiteY7" fmla="*/ 160816 h 579502"/>
                      <a:gd name="connsiteX8" fmla="*/ 198110 w 607639"/>
                      <a:gd name="connsiteY8" fmla="*/ 212449 h 579502"/>
                      <a:gd name="connsiteX9" fmla="*/ 249814 w 607639"/>
                      <a:gd name="connsiteY9" fmla="*/ 212449 h 579502"/>
                      <a:gd name="connsiteX10" fmla="*/ 303493 w 607639"/>
                      <a:gd name="connsiteY10" fmla="*/ 147835 h 579502"/>
                      <a:gd name="connsiteX11" fmla="*/ 421981 w 607639"/>
                      <a:gd name="connsiteY11" fmla="*/ 266058 h 579502"/>
                      <a:gd name="connsiteX12" fmla="*/ 303493 w 607639"/>
                      <a:gd name="connsiteY12" fmla="*/ 384370 h 579502"/>
                      <a:gd name="connsiteX13" fmla="*/ 185093 w 607639"/>
                      <a:gd name="connsiteY13" fmla="*/ 266058 h 579502"/>
                      <a:gd name="connsiteX14" fmla="*/ 197289 w 607639"/>
                      <a:gd name="connsiteY14" fmla="*/ 253880 h 579502"/>
                      <a:gd name="connsiteX15" fmla="*/ 291297 w 607639"/>
                      <a:gd name="connsiteY15" fmla="*/ 253880 h 579502"/>
                      <a:gd name="connsiteX16" fmla="*/ 291297 w 607639"/>
                      <a:gd name="connsiteY16" fmla="*/ 160013 h 579502"/>
                      <a:gd name="connsiteX17" fmla="*/ 303493 w 607639"/>
                      <a:gd name="connsiteY17" fmla="*/ 147835 h 579502"/>
                      <a:gd name="connsiteX18" fmla="*/ 262095 w 607639"/>
                      <a:gd name="connsiteY18" fmla="*/ 135133 h 579502"/>
                      <a:gd name="connsiteX19" fmla="*/ 274287 w 607639"/>
                      <a:gd name="connsiteY19" fmla="*/ 147397 h 579502"/>
                      <a:gd name="connsiteX20" fmla="*/ 274287 w 607639"/>
                      <a:gd name="connsiteY20" fmla="*/ 224713 h 579502"/>
                      <a:gd name="connsiteX21" fmla="*/ 262095 w 607639"/>
                      <a:gd name="connsiteY21" fmla="*/ 236888 h 579502"/>
                      <a:gd name="connsiteX22" fmla="*/ 184672 w 607639"/>
                      <a:gd name="connsiteY22" fmla="*/ 236888 h 579502"/>
                      <a:gd name="connsiteX23" fmla="*/ 172391 w 607639"/>
                      <a:gd name="connsiteY23" fmla="*/ 224713 h 579502"/>
                      <a:gd name="connsiteX24" fmla="*/ 262095 w 607639"/>
                      <a:gd name="connsiteY24" fmla="*/ 135133 h 579502"/>
                      <a:gd name="connsiteX25" fmla="*/ 58120 w 607639"/>
                      <a:gd name="connsiteY25" fmla="*/ 108514 h 579502"/>
                      <a:gd name="connsiteX26" fmla="*/ 58120 w 607639"/>
                      <a:gd name="connsiteY26" fmla="*/ 413970 h 579502"/>
                      <a:gd name="connsiteX27" fmla="*/ 549430 w 607639"/>
                      <a:gd name="connsiteY27" fmla="*/ 413970 h 579502"/>
                      <a:gd name="connsiteX28" fmla="*/ 549430 w 607639"/>
                      <a:gd name="connsiteY28" fmla="*/ 108514 h 579502"/>
                      <a:gd name="connsiteX29" fmla="*/ 27236 w 607639"/>
                      <a:gd name="connsiteY29" fmla="*/ 56079 h 579502"/>
                      <a:gd name="connsiteX30" fmla="*/ 27236 w 607639"/>
                      <a:gd name="connsiteY30" fmla="*/ 81319 h 579502"/>
                      <a:gd name="connsiteX31" fmla="*/ 580403 w 607639"/>
                      <a:gd name="connsiteY31" fmla="*/ 81319 h 579502"/>
                      <a:gd name="connsiteX32" fmla="*/ 580403 w 607639"/>
                      <a:gd name="connsiteY32" fmla="*/ 56079 h 579502"/>
                      <a:gd name="connsiteX33" fmla="*/ 303775 w 607639"/>
                      <a:gd name="connsiteY33" fmla="*/ 0 h 579502"/>
                      <a:gd name="connsiteX34" fmla="*/ 317393 w 607639"/>
                      <a:gd name="connsiteY34" fmla="*/ 13597 h 579502"/>
                      <a:gd name="connsiteX35" fmla="*/ 317393 w 607639"/>
                      <a:gd name="connsiteY35" fmla="*/ 28884 h 579502"/>
                      <a:gd name="connsiteX36" fmla="*/ 580403 w 607639"/>
                      <a:gd name="connsiteY36" fmla="*/ 28884 h 579502"/>
                      <a:gd name="connsiteX37" fmla="*/ 607639 w 607639"/>
                      <a:gd name="connsiteY37" fmla="*/ 56079 h 579502"/>
                      <a:gd name="connsiteX38" fmla="*/ 607639 w 607639"/>
                      <a:gd name="connsiteY38" fmla="*/ 81319 h 579502"/>
                      <a:gd name="connsiteX39" fmla="*/ 580403 w 607639"/>
                      <a:gd name="connsiteY39" fmla="*/ 108514 h 579502"/>
                      <a:gd name="connsiteX40" fmla="*/ 576665 w 607639"/>
                      <a:gd name="connsiteY40" fmla="*/ 108514 h 579502"/>
                      <a:gd name="connsiteX41" fmla="*/ 576665 w 607639"/>
                      <a:gd name="connsiteY41" fmla="*/ 413970 h 579502"/>
                      <a:gd name="connsiteX42" fmla="*/ 549430 w 607639"/>
                      <a:gd name="connsiteY42" fmla="*/ 441165 h 579502"/>
                      <a:gd name="connsiteX43" fmla="*/ 317393 w 607639"/>
                      <a:gd name="connsiteY43" fmla="*/ 441165 h 579502"/>
                      <a:gd name="connsiteX44" fmla="*/ 317393 w 607639"/>
                      <a:gd name="connsiteY44" fmla="*/ 481069 h 579502"/>
                      <a:gd name="connsiteX45" fmla="*/ 418236 w 607639"/>
                      <a:gd name="connsiteY45" fmla="*/ 554923 h 579502"/>
                      <a:gd name="connsiteX46" fmla="*/ 421173 w 607639"/>
                      <a:gd name="connsiteY46" fmla="*/ 573942 h 579502"/>
                      <a:gd name="connsiteX47" fmla="*/ 410225 w 607639"/>
                      <a:gd name="connsiteY47" fmla="*/ 579452 h 579502"/>
                      <a:gd name="connsiteX48" fmla="*/ 402215 w 607639"/>
                      <a:gd name="connsiteY48" fmla="*/ 576874 h 579502"/>
                      <a:gd name="connsiteX49" fmla="*/ 317393 w 607639"/>
                      <a:gd name="connsiteY49" fmla="*/ 514752 h 579502"/>
                      <a:gd name="connsiteX50" fmla="*/ 317393 w 607639"/>
                      <a:gd name="connsiteY50" fmla="*/ 565854 h 579502"/>
                      <a:gd name="connsiteX51" fmla="*/ 303775 w 607639"/>
                      <a:gd name="connsiteY51" fmla="*/ 579452 h 579502"/>
                      <a:gd name="connsiteX52" fmla="*/ 290157 w 607639"/>
                      <a:gd name="connsiteY52" fmla="*/ 565854 h 579502"/>
                      <a:gd name="connsiteX53" fmla="*/ 290157 w 607639"/>
                      <a:gd name="connsiteY53" fmla="*/ 514752 h 579502"/>
                      <a:gd name="connsiteX54" fmla="*/ 205424 w 607639"/>
                      <a:gd name="connsiteY54" fmla="*/ 576874 h 579502"/>
                      <a:gd name="connsiteX55" fmla="*/ 186377 w 607639"/>
                      <a:gd name="connsiteY55" fmla="*/ 573942 h 579502"/>
                      <a:gd name="connsiteX56" fmla="*/ 189314 w 607639"/>
                      <a:gd name="connsiteY56" fmla="*/ 554923 h 579502"/>
                      <a:gd name="connsiteX57" fmla="*/ 290157 w 607639"/>
                      <a:gd name="connsiteY57" fmla="*/ 481069 h 579502"/>
                      <a:gd name="connsiteX58" fmla="*/ 290157 w 607639"/>
                      <a:gd name="connsiteY58" fmla="*/ 441165 h 579502"/>
                      <a:gd name="connsiteX59" fmla="*/ 58120 w 607639"/>
                      <a:gd name="connsiteY59" fmla="*/ 441165 h 579502"/>
                      <a:gd name="connsiteX60" fmla="*/ 30885 w 607639"/>
                      <a:gd name="connsiteY60" fmla="*/ 413970 h 579502"/>
                      <a:gd name="connsiteX61" fmla="*/ 30885 w 607639"/>
                      <a:gd name="connsiteY61" fmla="*/ 108514 h 579502"/>
                      <a:gd name="connsiteX62" fmla="*/ 27236 w 607639"/>
                      <a:gd name="connsiteY62" fmla="*/ 108514 h 579502"/>
                      <a:gd name="connsiteX63" fmla="*/ 0 w 607639"/>
                      <a:gd name="connsiteY63" fmla="*/ 81319 h 579502"/>
                      <a:gd name="connsiteX64" fmla="*/ 0 w 607639"/>
                      <a:gd name="connsiteY64" fmla="*/ 56079 h 579502"/>
                      <a:gd name="connsiteX65" fmla="*/ 27236 w 607639"/>
                      <a:gd name="connsiteY65" fmla="*/ 28884 h 579502"/>
                      <a:gd name="connsiteX66" fmla="*/ 290157 w 607639"/>
                      <a:gd name="connsiteY66" fmla="*/ 28884 h 579502"/>
                      <a:gd name="connsiteX67" fmla="*/ 290157 w 607639"/>
                      <a:gd name="connsiteY67" fmla="*/ 13597 h 579502"/>
                      <a:gd name="connsiteX68" fmla="*/ 303775 w 607639"/>
                      <a:gd name="connsiteY68" fmla="*/ 0 h 579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</a:cxnLst>
                    <a:rect l="l" t="t" r="r" b="b"/>
                    <a:pathLst>
                      <a:path w="607639" h="579502">
                        <a:moveTo>
                          <a:pt x="315778" y="173080"/>
                        </a:moveTo>
                        <a:lnTo>
                          <a:pt x="315778" y="266058"/>
                        </a:lnTo>
                        <a:cubicBezTo>
                          <a:pt x="315778" y="272814"/>
                          <a:pt x="310258" y="278325"/>
                          <a:pt x="303493" y="278325"/>
                        </a:cubicBezTo>
                        <a:lnTo>
                          <a:pt x="210375" y="278325"/>
                        </a:lnTo>
                        <a:cubicBezTo>
                          <a:pt x="216429" y="324281"/>
                          <a:pt x="255866" y="359925"/>
                          <a:pt x="303493" y="359925"/>
                        </a:cubicBezTo>
                        <a:cubicBezTo>
                          <a:pt x="355303" y="359925"/>
                          <a:pt x="397500" y="317792"/>
                          <a:pt x="397500" y="266058"/>
                        </a:cubicBezTo>
                        <a:cubicBezTo>
                          <a:pt x="397500" y="218502"/>
                          <a:pt x="361802" y="179124"/>
                          <a:pt x="315778" y="173080"/>
                        </a:cubicBezTo>
                        <a:close/>
                        <a:moveTo>
                          <a:pt x="249814" y="160816"/>
                        </a:moveTo>
                        <a:cubicBezTo>
                          <a:pt x="223740" y="165793"/>
                          <a:pt x="203093" y="186410"/>
                          <a:pt x="198110" y="212449"/>
                        </a:cubicBezTo>
                        <a:lnTo>
                          <a:pt x="249814" y="212449"/>
                        </a:lnTo>
                        <a:close/>
                        <a:moveTo>
                          <a:pt x="303493" y="147835"/>
                        </a:moveTo>
                        <a:cubicBezTo>
                          <a:pt x="368835" y="147835"/>
                          <a:pt x="421981" y="200902"/>
                          <a:pt x="421981" y="266058"/>
                        </a:cubicBezTo>
                        <a:cubicBezTo>
                          <a:pt x="421981" y="331303"/>
                          <a:pt x="368835" y="384370"/>
                          <a:pt x="303493" y="384370"/>
                        </a:cubicBezTo>
                        <a:cubicBezTo>
                          <a:pt x="238239" y="384370"/>
                          <a:pt x="185093" y="331303"/>
                          <a:pt x="185093" y="266058"/>
                        </a:cubicBezTo>
                        <a:cubicBezTo>
                          <a:pt x="185093" y="259303"/>
                          <a:pt x="190523" y="253880"/>
                          <a:pt x="197289" y="253880"/>
                        </a:cubicBezTo>
                        <a:lnTo>
                          <a:pt x="291297" y="253880"/>
                        </a:lnTo>
                        <a:lnTo>
                          <a:pt x="291297" y="160013"/>
                        </a:lnTo>
                        <a:cubicBezTo>
                          <a:pt x="291297" y="153257"/>
                          <a:pt x="296727" y="147835"/>
                          <a:pt x="303493" y="147835"/>
                        </a:cubicBezTo>
                        <a:close/>
                        <a:moveTo>
                          <a:pt x="262095" y="135133"/>
                        </a:moveTo>
                        <a:cubicBezTo>
                          <a:pt x="268859" y="135133"/>
                          <a:pt x="274287" y="140643"/>
                          <a:pt x="274287" y="147397"/>
                        </a:cubicBezTo>
                        <a:lnTo>
                          <a:pt x="274287" y="224713"/>
                        </a:lnTo>
                        <a:cubicBezTo>
                          <a:pt x="274287" y="231467"/>
                          <a:pt x="268859" y="236888"/>
                          <a:pt x="262095" y="236888"/>
                        </a:cubicBezTo>
                        <a:lnTo>
                          <a:pt x="184672" y="236888"/>
                        </a:lnTo>
                        <a:cubicBezTo>
                          <a:pt x="177909" y="236888"/>
                          <a:pt x="172391" y="231467"/>
                          <a:pt x="172391" y="224713"/>
                        </a:cubicBezTo>
                        <a:cubicBezTo>
                          <a:pt x="172391" y="175302"/>
                          <a:pt x="212616" y="135133"/>
                          <a:pt x="262095" y="135133"/>
                        </a:cubicBezTo>
                        <a:close/>
                        <a:moveTo>
                          <a:pt x="58120" y="108514"/>
                        </a:moveTo>
                        <a:lnTo>
                          <a:pt x="58120" y="413970"/>
                        </a:lnTo>
                        <a:lnTo>
                          <a:pt x="549430" y="413970"/>
                        </a:lnTo>
                        <a:lnTo>
                          <a:pt x="549430" y="108514"/>
                        </a:lnTo>
                        <a:close/>
                        <a:moveTo>
                          <a:pt x="27236" y="56079"/>
                        </a:moveTo>
                        <a:lnTo>
                          <a:pt x="27236" y="81319"/>
                        </a:lnTo>
                        <a:lnTo>
                          <a:pt x="580403" y="81319"/>
                        </a:lnTo>
                        <a:lnTo>
                          <a:pt x="580403" y="56079"/>
                        </a:lnTo>
                        <a:close/>
                        <a:moveTo>
                          <a:pt x="303775" y="0"/>
                        </a:moveTo>
                        <a:cubicBezTo>
                          <a:pt x="311341" y="0"/>
                          <a:pt x="317393" y="6132"/>
                          <a:pt x="317393" y="13597"/>
                        </a:cubicBezTo>
                        <a:lnTo>
                          <a:pt x="317393" y="28884"/>
                        </a:lnTo>
                        <a:lnTo>
                          <a:pt x="580403" y="28884"/>
                        </a:lnTo>
                        <a:cubicBezTo>
                          <a:pt x="595356" y="28884"/>
                          <a:pt x="607639" y="41148"/>
                          <a:pt x="607639" y="56079"/>
                        </a:cubicBezTo>
                        <a:lnTo>
                          <a:pt x="607639" y="81319"/>
                        </a:lnTo>
                        <a:cubicBezTo>
                          <a:pt x="607639" y="96338"/>
                          <a:pt x="595356" y="108514"/>
                          <a:pt x="580403" y="108514"/>
                        </a:cubicBezTo>
                        <a:lnTo>
                          <a:pt x="576665" y="108514"/>
                        </a:lnTo>
                        <a:lnTo>
                          <a:pt x="576665" y="413970"/>
                        </a:lnTo>
                        <a:cubicBezTo>
                          <a:pt x="576665" y="428990"/>
                          <a:pt x="564472" y="441165"/>
                          <a:pt x="549430" y="441165"/>
                        </a:cubicBezTo>
                        <a:lnTo>
                          <a:pt x="317393" y="441165"/>
                        </a:lnTo>
                        <a:lnTo>
                          <a:pt x="317393" y="481069"/>
                        </a:lnTo>
                        <a:lnTo>
                          <a:pt x="418236" y="554923"/>
                        </a:lnTo>
                        <a:cubicBezTo>
                          <a:pt x="424377" y="559366"/>
                          <a:pt x="425623" y="567898"/>
                          <a:pt x="421173" y="573942"/>
                        </a:cubicBezTo>
                        <a:cubicBezTo>
                          <a:pt x="418503" y="577585"/>
                          <a:pt x="414409" y="579452"/>
                          <a:pt x="410225" y="579452"/>
                        </a:cubicBezTo>
                        <a:cubicBezTo>
                          <a:pt x="407466" y="579452"/>
                          <a:pt x="404618" y="578652"/>
                          <a:pt x="402215" y="576874"/>
                        </a:cubicBezTo>
                        <a:lnTo>
                          <a:pt x="317393" y="514752"/>
                        </a:lnTo>
                        <a:lnTo>
                          <a:pt x="317393" y="565854"/>
                        </a:lnTo>
                        <a:cubicBezTo>
                          <a:pt x="317393" y="573408"/>
                          <a:pt x="311341" y="579452"/>
                          <a:pt x="303775" y="579452"/>
                        </a:cubicBezTo>
                        <a:cubicBezTo>
                          <a:pt x="296299" y="579452"/>
                          <a:pt x="290157" y="573408"/>
                          <a:pt x="290157" y="565854"/>
                        </a:cubicBezTo>
                        <a:lnTo>
                          <a:pt x="290157" y="514752"/>
                        </a:lnTo>
                        <a:lnTo>
                          <a:pt x="205424" y="576874"/>
                        </a:lnTo>
                        <a:cubicBezTo>
                          <a:pt x="199372" y="581318"/>
                          <a:pt x="190827" y="579985"/>
                          <a:pt x="186377" y="573942"/>
                        </a:cubicBezTo>
                        <a:cubicBezTo>
                          <a:pt x="181927" y="567898"/>
                          <a:pt x="183262" y="559366"/>
                          <a:pt x="189314" y="554923"/>
                        </a:cubicBezTo>
                        <a:lnTo>
                          <a:pt x="290157" y="481069"/>
                        </a:lnTo>
                        <a:lnTo>
                          <a:pt x="290157" y="441165"/>
                        </a:lnTo>
                        <a:lnTo>
                          <a:pt x="58120" y="441165"/>
                        </a:lnTo>
                        <a:cubicBezTo>
                          <a:pt x="43167" y="441165"/>
                          <a:pt x="30885" y="428990"/>
                          <a:pt x="30885" y="413970"/>
                        </a:cubicBezTo>
                        <a:lnTo>
                          <a:pt x="30885" y="108514"/>
                        </a:lnTo>
                        <a:lnTo>
                          <a:pt x="27236" y="108514"/>
                        </a:lnTo>
                        <a:cubicBezTo>
                          <a:pt x="12194" y="108514"/>
                          <a:pt x="0" y="96338"/>
                          <a:pt x="0" y="81319"/>
                        </a:cubicBezTo>
                        <a:lnTo>
                          <a:pt x="0" y="56079"/>
                        </a:lnTo>
                        <a:cubicBezTo>
                          <a:pt x="0" y="41148"/>
                          <a:pt x="12194" y="28884"/>
                          <a:pt x="27236" y="28884"/>
                        </a:cubicBezTo>
                        <a:lnTo>
                          <a:pt x="290157" y="28884"/>
                        </a:lnTo>
                        <a:lnTo>
                          <a:pt x="290157" y="13597"/>
                        </a:lnTo>
                        <a:cubicBezTo>
                          <a:pt x="290157" y="6132"/>
                          <a:pt x="296299" y="0"/>
                          <a:pt x="303775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pc="600">
                      <a:solidFill>
                        <a:schemeClr val="accent6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26" name="îSľïdè"/>
              <p:cNvGrpSpPr/>
              <p:nvPr/>
            </p:nvGrpSpPr>
            <p:grpSpPr>
              <a:xfrm>
                <a:off x="5803867" y="1522508"/>
                <a:ext cx="1875055" cy="2471691"/>
                <a:chOff x="6036232" y="1409841"/>
                <a:chExt cx="1875055" cy="2471691"/>
              </a:xfrm>
            </p:grpSpPr>
            <p:sp>
              <p:nvSpPr>
                <p:cNvPr id="29" name="iṥḻîḑé"/>
                <p:cNvSpPr/>
                <p:nvPr/>
              </p:nvSpPr>
              <p:spPr>
                <a:xfrm rot="2700000">
                  <a:off x="6036232" y="1919790"/>
                  <a:ext cx="1440160" cy="1440160"/>
                </a:xfrm>
                <a:custGeom>
                  <a:avLst/>
                  <a:gdLst>
                    <a:gd name="connsiteX0" fmla="*/ 0 w 1440160"/>
                    <a:gd name="connsiteY0" fmla="*/ 0 h 1440160"/>
                    <a:gd name="connsiteX1" fmla="*/ 1440160 w 1440160"/>
                    <a:gd name="connsiteY1" fmla="*/ 0 h 1440160"/>
                    <a:gd name="connsiteX2" fmla="*/ 1440160 w 1440160"/>
                    <a:gd name="connsiteY2" fmla="*/ 1440160 h 1440160"/>
                    <a:gd name="connsiteX3" fmla="*/ 0 w 1440160"/>
                    <a:gd name="connsiteY3" fmla="*/ 1440160 h 1440160"/>
                    <a:gd name="connsiteX4" fmla="*/ 0 w 1440160"/>
                    <a:gd name="connsiteY4" fmla="*/ 0 h 1440160"/>
                    <a:gd name="connsiteX0-1" fmla="*/ 0 w 1440160"/>
                    <a:gd name="connsiteY0-2" fmla="*/ 1440160 h 1531600"/>
                    <a:gd name="connsiteX1-3" fmla="*/ 0 w 1440160"/>
                    <a:gd name="connsiteY1-4" fmla="*/ 0 h 1531600"/>
                    <a:gd name="connsiteX2-5" fmla="*/ 1440160 w 1440160"/>
                    <a:gd name="connsiteY2-6" fmla="*/ 0 h 1531600"/>
                    <a:gd name="connsiteX3-7" fmla="*/ 1440160 w 1440160"/>
                    <a:gd name="connsiteY3-8" fmla="*/ 1440160 h 1531600"/>
                    <a:gd name="connsiteX4-9" fmla="*/ 91440 w 1440160"/>
                    <a:gd name="connsiteY4-10" fmla="*/ 1531600 h 1531600"/>
                    <a:gd name="connsiteX0-11" fmla="*/ 0 w 1440160"/>
                    <a:gd name="connsiteY0-12" fmla="*/ 0 h 1531600"/>
                    <a:gd name="connsiteX1-13" fmla="*/ 1440160 w 1440160"/>
                    <a:gd name="connsiteY1-14" fmla="*/ 0 h 1531600"/>
                    <a:gd name="connsiteX2-15" fmla="*/ 1440160 w 1440160"/>
                    <a:gd name="connsiteY2-16" fmla="*/ 1440160 h 1531600"/>
                    <a:gd name="connsiteX3-17" fmla="*/ 91440 w 1440160"/>
                    <a:gd name="connsiteY3-18" fmla="*/ 1531600 h 1531600"/>
                    <a:gd name="connsiteX0-19" fmla="*/ 0 w 1440160"/>
                    <a:gd name="connsiteY0-20" fmla="*/ 0 h 1440160"/>
                    <a:gd name="connsiteX1-21" fmla="*/ 1440160 w 1440160"/>
                    <a:gd name="connsiteY1-22" fmla="*/ 0 h 1440160"/>
                    <a:gd name="connsiteX2-23" fmla="*/ 1440160 w 1440160"/>
                    <a:gd name="connsiteY2-24" fmla="*/ 1440160 h 144016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1440160" h="1440160">
                      <a:moveTo>
                        <a:pt x="0" y="0"/>
                      </a:moveTo>
                      <a:lnTo>
                        <a:pt x="1440160" y="0"/>
                      </a:lnTo>
                      <a:lnTo>
                        <a:pt x="1440160" y="1440160"/>
                      </a:lnTo>
                    </a:path>
                  </a:pathLst>
                </a:custGeom>
                <a:noFill/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pc="600">
                    <a:solidFill>
                      <a:schemeClr val="accent6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30" name="í$lïḑè"/>
                <p:cNvGrpSpPr/>
                <p:nvPr/>
              </p:nvGrpSpPr>
              <p:grpSpPr>
                <a:xfrm>
                  <a:off x="6537760" y="3466492"/>
                  <a:ext cx="415040" cy="415040"/>
                  <a:chOff x="6559351" y="2249137"/>
                  <a:chExt cx="648072" cy="648072"/>
                </a:xfrm>
              </p:grpSpPr>
              <p:sp>
                <p:nvSpPr>
                  <p:cNvPr id="37" name="iṡḻîḓe"/>
                  <p:cNvSpPr/>
                  <p:nvPr/>
                </p:nvSpPr>
                <p:spPr>
                  <a:xfrm>
                    <a:off x="6559351" y="2249137"/>
                    <a:ext cx="648072" cy="648072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381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pc="600">
                      <a:solidFill>
                        <a:schemeClr val="accent6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íślîḋè"/>
                  <p:cNvSpPr/>
                  <p:nvPr/>
                </p:nvSpPr>
                <p:spPr bwMode="auto">
                  <a:xfrm>
                    <a:off x="6693241" y="2390028"/>
                    <a:ext cx="380293" cy="366291"/>
                  </a:xfrm>
                  <a:custGeom>
                    <a:avLst/>
                    <a:gdLst>
                      <a:gd name="connsiteX0" fmla="*/ 0 w 582235"/>
                      <a:gd name="connsiteY0" fmla="*/ 404481 h 606722"/>
                      <a:gd name="connsiteX1" fmla="*/ 101261 w 582235"/>
                      <a:gd name="connsiteY1" fmla="*/ 404481 h 606722"/>
                      <a:gd name="connsiteX2" fmla="*/ 101261 w 582235"/>
                      <a:gd name="connsiteY2" fmla="*/ 606722 h 606722"/>
                      <a:gd name="connsiteX3" fmla="*/ 0 w 582235"/>
                      <a:gd name="connsiteY3" fmla="*/ 606722 h 606722"/>
                      <a:gd name="connsiteX4" fmla="*/ 151927 w 582235"/>
                      <a:gd name="connsiteY4" fmla="*/ 328623 h 606722"/>
                      <a:gd name="connsiteX5" fmla="*/ 253188 w 582235"/>
                      <a:gd name="connsiteY5" fmla="*/ 328623 h 606722"/>
                      <a:gd name="connsiteX6" fmla="*/ 253188 w 582235"/>
                      <a:gd name="connsiteY6" fmla="*/ 606722 h 606722"/>
                      <a:gd name="connsiteX7" fmla="*/ 151927 w 582235"/>
                      <a:gd name="connsiteY7" fmla="*/ 606722 h 606722"/>
                      <a:gd name="connsiteX8" fmla="*/ 303855 w 582235"/>
                      <a:gd name="connsiteY8" fmla="*/ 252766 h 606722"/>
                      <a:gd name="connsiteX9" fmla="*/ 405046 w 582235"/>
                      <a:gd name="connsiteY9" fmla="*/ 252766 h 606722"/>
                      <a:gd name="connsiteX10" fmla="*/ 405046 w 582235"/>
                      <a:gd name="connsiteY10" fmla="*/ 606722 h 606722"/>
                      <a:gd name="connsiteX11" fmla="*/ 303855 w 582235"/>
                      <a:gd name="connsiteY11" fmla="*/ 606722 h 606722"/>
                      <a:gd name="connsiteX12" fmla="*/ 455711 w 582235"/>
                      <a:gd name="connsiteY12" fmla="*/ 202241 h 606722"/>
                      <a:gd name="connsiteX13" fmla="*/ 556972 w 582235"/>
                      <a:gd name="connsiteY13" fmla="*/ 202241 h 606722"/>
                      <a:gd name="connsiteX14" fmla="*/ 556972 w 582235"/>
                      <a:gd name="connsiteY14" fmla="*/ 606722 h 606722"/>
                      <a:gd name="connsiteX15" fmla="*/ 455711 w 582235"/>
                      <a:gd name="connsiteY15" fmla="*/ 606722 h 606722"/>
                      <a:gd name="connsiteX16" fmla="*/ 455697 w 582235"/>
                      <a:gd name="connsiteY16" fmla="*/ 0 h 606722"/>
                      <a:gd name="connsiteX17" fmla="*/ 556785 w 582235"/>
                      <a:gd name="connsiteY17" fmla="*/ 0 h 606722"/>
                      <a:gd name="connsiteX18" fmla="*/ 556874 w 582235"/>
                      <a:gd name="connsiteY18" fmla="*/ 0 h 606722"/>
                      <a:gd name="connsiteX19" fmla="*/ 556963 w 582235"/>
                      <a:gd name="connsiteY19" fmla="*/ 0 h 606722"/>
                      <a:gd name="connsiteX20" fmla="*/ 557675 w 582235"/>
                      <a:gd name="connsiteY20" fmla="*/ 0 h 606722"/>
                      <a:gd name="connsiteX21" fmla="*/ 559366 w 582235"/>
                      <a:gd name="connsiteY21" fmla="*/ 89 h 606722"/>
                      <a:gd name="connsiteX22" fmla="*/ 560611 w 582235"/>
                      <a:gd name="connsiteY22" fmla="*/ 267 h 606722"/>
                      <a:gd name="connsiteX23" fmla="*/ 561857 w 582235"/>
                      <a:gd name="connsiteY23" fmla="*/ 444 h 606722"/>
                      <a:gd name="connsiteX24" fmla="*/ 563192 w 582235"/>
                      <a:gd name="connsiteY24" fmla="*/ 800 h 606722"/>
                      <a:gd name="connsiteX25" fmla="*/ 564171 w 582235"/>
                      <a:gd name="connsiteY25" fmla="*/ 1067 h 606722"/>
                      <a:gd name="connsiteX26" fmla="*/ 565506 w 582235"/>
                      <a:gd name="connsiteY26" fmla="*/ 1511 h 606722"/>
                      <a:gd name="connsiteX27" fmla="*/ 566574 w 582235"/>
                      <a:gd name="connsiteY27" fmla="*/ 1867 h 606722"/>
                      <a:gd name="connsiteX28" fmla="*/ 567730 w 582235"/>
                      <a:gd name="connsiteY28" fmla="*/ 2400 h 606722"/>
                      <a:gd name="connsiteX29" fmla="*/ 568798 w 582235"/>
                      <a:gd name="connsiteY29" fmla="*/ 2933 h 606722"/>
                      <a:gd name="connsiteX30" fmla="*/ 569777 w 582235"/>
                      <a:gd name="connsiteY30" fmla="*/ 3467 h 606722"/>
                      <a:gd name="connsiteX31" fmla="*/ 570934 w 582235"/>
                      <a:gd name="connsiteY31" fmla="*/ 4178 h 606722"/>
                      <a:gd name="connsiteX32" fmla="*/ 571824 w 582235"/>
                      <a:gd name="connsiteY32" fmla="*/ 4800 h 606722"/>
                      <a:gd name="connsiteX33" fmla="*/ 572891 w 582235"/>
                      <a:gd name="connsiteY33" fmla="*/ 5689 h 606722"/>
                      <a:gd name="connsiteX34" fmla="*/ 573781 w 582235"/>
                      <a:gd name="connsiteY34" fmla="*/ 6489 h 606722"/>
                      <a:gd name="connsiteX35" fmla="*/ 574760 w 582235"/>
                      <a:gd name="connsiteY35" fmla="*/ 7289 h 606722"/>
                      <a:gd name="connsiteX36" fmla="*/ 575917 w 582235"/>
                      <a:gd name="connsiteY36" fmla="*/ 8533 h 606722"/>
                      <a:gd name="connsiteX37" fmla="*/ 576451 w 582235"/>
                      <a:gd name="connsiteY37" fmla="*/ 9066 h 606722"/>
                      <a:gd name="connsiteX38" fmla="*/ 576451 w 582235"/>
                      <a:gd name="connsiteY38" fmla="*/ 9155 h 606722"/>
                      <a:gd name="connsiteX39" fmla="*/ 577964 w 582235"/>
                      <a:gd name="connsiteY39" fmla="*/ 11200 h 606722"/>
                      <a:gd name="connsiteX40" fmla="*/ 578053 w 582235"/>
                      <a:gd name="connsiteY40" fmla="*/ 11289 h 606722"/>
                      <a:gd name="connsiteX41" fmla="*/ 579209 w 582235"/>
                      <a:gd name="connsiteY41" fmla="*/ 13244 h 606722"/>
                      <a:gd name="connsiteX42" fmla="*/ 579743 w 582235"/>
                      <a:gd name="connsiteY42" fmla="*/ 14222 h 606722"/>
                      <a:gd name="connsiteX43" fmla="*/ 580277 w 582235"/>
                      <a:gd name="connsiteY43" fmla="*/ 15555 h 606722"/>
                      <a:gd name="connsiteX44" fmla="*/ 580722 w 582235"/>
                      <a:gd name="connsiteY44" fmla="*/ 16711 h 606722"/>
                      <a:gd name="connsiteX45" fmla="*/ 581167 w 582235"/>
                      <a:gd name="connsiteY45" fmla="*/ 17866 h 606722"/>
                      <a:gd name="connsiteX46" fmla="*/ 581523 w 582235"/>
                      <a:gd name="connsiteY46" fmla="*/ 19199 h 606722"/>
                      <a:gd name="connsiteX47" fmla="*/ 581790 w 582235"/>
                      <a:gd name="connsiteY47" fmla="*/ 20266 h 606722"/>
                      <a:gd name="connsiteX48" fmla="*/ 582146 w 582235"/>
                      <a:gd name="connsiteY48" fmla="*/ 22488 h 606722"/>
                      <a:gd name="connsiteX49" fmla="*/ 582146 w 582235"/>
                      <a:gd name="connsiteY49" fmla="*/ 22666 h 606722"/>
                      <a:gd name="connsiteX50" fmla="*/ 582235 w 582235"/>
                      <a:gd name="connsiteY50" fmla="*/ 25244 h 606722"/>
                      <a:gd name="connsiteX51" fmla="*/ 582235 w 582235"/>
                      <a:gd name="connsiteY51" fmla="*/ 126396 h 606722"/>
                      <a:gd name="connsiteX52" fmla="*/ 556963 w 582235"/>
                      <a:gd name="connsiteY52" fmla="*/ 151728 h 606722"/>
                      <a:gd name="connsiteX53" fmla="*/ 531691 w 582235"/>
                      <a:gd name="connsiteY53" fmla="*/ 126396 h 606722"/>
                      <a:gd name="connsiteX54" fmla="*/ 531691 w 582235"/>
                      <a:gd name="connsiteY54" fmla="*/ 79286 h 606722"/>
                      <a:gd name="connsiteX55" fmla="*/ 421260 w 582235"/>
                      <a:gd name="connsiteY55" fmla="*/ 171106 h 606722"/>
                      <a:gd name="connsiteX56" fmla="*/ 385666 w 582235"/>
                      <a:gd name="connsiteY56" fmla="*/ 167906 h 606722"/>
                      <a:gd name="connsiteX57" fmla="*/ 388869 w 582235"/>
                      <a:gd name="connsiteY57" fmla="*/ 132262 h 606722"/>
                      <a:gd name="connsiteX58" fmla="*/ 487020 w 582235"/>
                      <a:gd name="connsiteY58" fmla="*/ 50576 h 606722"/>
                      <a:gd name="connsiteX59" fmla="*/ 455697 w 582235"/>
                      <a:gd name="connsiteY59" fmla="*/ 50576 h 606722"/>
                      <a:gd name="connsiteX60" fmla="*/ 430425 w 582235"/>
                      <a:gd name="connsiteY60" fmla="*/ 25244 h 606722"/>
                      <a:gd name="connsiteX61" fmla="*/ 455697 w 582235"/>
                      <a:gd name="connsiteY61" fmla="*/ 0 h 60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</a:cxnLst>
                    <a:rect l="l" t="t" r="r" b="b"/>
                    <a:pathLst>
                      <a:path w="582235" h="606722">
                        <a:moveTo>
                          <a:pt x="0" y="404481"/>
                        </a:moveTo>
                        <a:lnTo>
                          <a:pt x="101261" y="404481"/>
                        </a:lnTo>
                        <a:lnTo>
                          <a:pt x="101261" y="606722"/>
                        </a:lnTo>
                        <a:lnTo>
                          <a:pt x="0" y="606722"/>
                        </a:lnTo>
                        <a:close/>
                        <a:moveTo>
                          <a:pt x="151927" y="328623"/>
                        </a:moveTo>
                        <a:lnTo>
                          <a:pt x="253188" y="328623"/>
                        </a:lnTo>
                        <a:lnTo>
                          <a:pt x="253188" y="606722"/>
                        </a:lnTo>
                        <a:lnTo>
                          <a:pt x="151927" y="606722"/>
                        </a:lnTo>
                        <a:close/>
                        <a:moveTo>
                          <a:pt x="303855" y="252766"/>
                        </a:moveTo>
                        <a:lnTo>
                          <a:pt x="405046" y="252766"/>
                        </a:lnTo>
                        <a:lnTo>
                          <a:pt x="405046" y="606722"/>
                        </a:lnTo>
                        <a:lnTo>
                          <a:pt x="303855" y="606722"/>
                        </a:lnTo>
                        <a:close/>
                        <a:moveTo>
                          <a:pt x="455711" y="202241"/>
                        </a:moveTo>
                        <a:lnTo>
                          <a:pt x="556972" y="202241"/>
                        </a:lnTo>
                        <a:lnTo>
                          <a:pt x="556972" y="606722"/>
                        </a:lnTo>
                        <a:lnTo>
                          <a:pt x="455711" y="606722"/>
                        </a:lnTo>
                        <a:close/>
                        <a:moveTo>
                          <a:pt x="455697" y="0"/>
                        </a:moveTo>
                        <a:lnTo>
                          <a:pt x="556785" y="0"/>
                        </a:lnTo>
                        <a:lnTo>
                          <a:pt x="556874" y="0"/>
                        </a:lnTo>
                        <a:lnTo>
                          <a:pt x="556963" y="0"/>
                        </a:lnTo>
                        <a:cubicBezTo>
                          <a:pt x="557230" y="0"/>
                          <a:pt x="557408" y="0"/>
                          <a:pt x="557675" y="0"/>
                        </a:cubicBezTo>
                        <a:cubicBezTo>
                          <a:pt x="558298" y="89"/>
                          <a:pt x="558832" y="89"/>
                          <a:pt x="559366" y="89"/>
                        </a:cubicBezTo>
                        <a:cubicBezTo>
                          <a:pt x="559811" y="178"/>
                          <a:pt x="560256" y="267"/>
                          <a:pt x="560611" y="267"/>
                        </a:cubicBezTo>
                        <a:cubicBezTo>
                          <a:pt x="561056" y="356"/>
                          <a:pt x="561412" y="444"/>
                          <a:pt x="561857" y="444"/>
                        </a:cubicBezTo>
                        <a:cubicBezTo>
                          <a:pt x="562302" y="533"/>
                          <a:pt x="562747" y="711"/>
                          <a:pt x="563192" y="800"/>
                        </a:cubicBezTo>
                        <a:cubicBezTo>
                          <a:pt x="563548" y="889"/>
                          <a:pt x="563904" y="978"/>
                          <a:pt x="564171" y="1067"/>
                        </a:cubicBezTo>
                        <a:cubicBezTo>
                          <a:pt x="564616" y="1156"/>
                          <a:pt x="565061" y="1333"/>
                          <a:pt x="565506" y="1511"/>
                        </a:cubicBezTo>
                        <a:cubicBezTo>
                          <a:pt x="565862" y="1600"/>
                          <a:pt x="566218" y="1778"/>
                          <a:pt x="566574" y="1867"/>
                        </a:cubicBezTo>
                        <a:cubicBezTo>
                          <a:pt x="566929" y="2044"/>
                          <a:pt x="567285" y="2222"/>
                          <a:pt x="567730" y="2400"/>
                        </a:cubicBezTo>
                        <a:cubicBezTo>
                          <a:pt x="568086" y="2578"/>
                          <a:pt x="568442" y="2755"/>
                          <a:pt x="568798" y="2933"/>
                        </a:cubicBezTo>
                        <a:cubicBezTo>
                          <a:pt x="569154" y="3111"/>
                          <a:pt x="569421" y="3289"/>
                          <a:pt x="569777" y="3467"/>
                        </a:cubicBezTo>
                        <a:cubicBezTo>
                          <a:pt x="570133" y="3733"/>
                          <a:pt x="570578" y="4000"/>
                          <a:pt x="570934" y="4178"/>
                        </a:cubicBezTo>
                        <a:cubicBezTo>
                          <a:pt x="571201" y="4444"/>
                          <a:pt x="571557" y="4622"/>
                          <a:pt x="571824" y="4800"/>
                        </a:cubicBezTo>
                        <a:cubicBezTo>
                          <a:pt x="572180" y="5155"/>
                          <a:pt x="572536" y="5422"/>
                          <a:pt x="572891" y="5689"/>
                        </a:cubicBezTo>
                        <a:cubicBezTo>
                          <a:pt x="573247" y="5955"/>
                          <a:pt x="573514" y="6222"/>
                          <a:pt x="573781" y="6489"/>
                        </a:cubicBezTo>
                        <a:cubicBezTo>
                          <a:pt x="574137" y="6755"/>
                          <a:pt x="574493" y="7022"/>
                          <a:pt x="574760" y="7289"/>
                        </a:cubicBezTo>
                        <a:cubicBezTo>
                          <a:pt x="575205" y="7733"/>
                          <a:pt x="575561" y="8178"/>
                          <a:pt x="575917" y="8533"/>
                        </a:cubicBezTo>
                        <a:cubicBezTo>
                          <a:pt x="576095" y="8711"/>
                          <a:pt x="576273" y="8889"/>
                          <a:pt x="576451" y="9066"/>
                        </a:cubicBezTo>
                        <a:cubicBezTo>
                          <a:pt x="576451" y="9155"/>
                          <a:pt x="576451" y="9155"/>
                          <a:pt x="576451" y="9155"/>
                        </a:cubicBezTo>
                        <a:cubicBezTo>
                          <a:pt x="576985" y="9777"/>
                          <a:pt x="577519" y="10489"/>
                          <a:pt x="577964" y="11200"/>
                        </a:cubicBezTo>
                        <a:cubicBezTo>
                          <a:pt x="577964" y="11200"/>
                          <a:pt x="578053" y="11289"/>
                          <a:pt x="578053" y="11289"/>
                        </a:cubicBezTo>
                        <a:cubicBezTo>
                          <a:pt x="578498" y="12000"/>
                          <a:pt x="578854" y="12622"/>
                          <a:pt x="579209" y="13244"/>
                        </a:cubicBezTo>
                        <a:cubicBezTo>
                          <a:pt x="579387" y="13600"/>
                          <a:pt x="579565" y="13955"/>
                          <a:pt x="579743" y="14222"/>
                        </a:cubicBezTo>
                        <a:cubicBezTo>
                          <a:pt x="579921" y="14666"/>
                          <a:pt x="580099" y="15111"/>
                          <a:pt x="580277" y="15555"/>
                        </a:cubicBezTo>
                        <a:cubicBezTo>
                          <a:pt x="580455" y="15911"/>
                          <a:pt x="580633" y="16266"/>
                          <a:pt x="580722" y="16711"/>
                        </a:cubicBezTo>
                        <a:cubicBezTo>
                          <a:pt x="580900" y="17066"/>
                          <a:pt x="581078" y="17422"/>
                          <a:pt x="581167" y="17866"/>
                        </a:cubicBezTo>
                        <a:cubicBezTo>
                          <a:pt x="581256" y="18311"/>
                          <a:pt x="581434" y="18755"/>
                          <a:pt x="581523" y="19199"/>
                        </a:cubicBezTo>
                        <a:cubicBezTo>
                          <a:pt x="581612" y="19555"/>
                          <a:pt x="581701" y="19910"/>
                          <a:pt x="581790" y="20266"/>
                        </a:cubicBezTo>
                        <a:cubicBezTo>
                          <a:pt x="581879" y="20977"/>
                          <a:pt x="582057" y="21777"/>
                          <a:pt x="582146" y="22488"/>
                        </a:cubicBezTo>
                        <a:cubicBezTo>
                          <a:pt x="582146" y="22577"/>
                          <a:pt x="582146" y="22666"/>
                          <a:pt x="582146" y="22666"/>
                        </a:cubicBezTo>
                        <a:cubicBezTo>
                          <a:pt x="582235" y="23555"/>
                          <a:pt x="582235" y="24355"/>
                          <a:pt x="582235" y="25244"/>
                        </a:cubicBezTo>
                        <a:lnTo>
                          <a:pt x="582235" y="126396"/>
                        </a:lnTo>
                        <a:cubicBezTo>
                          <a:pt x="582235" y="140351"/>
                          <a:pt x="570934" y="151728"/>
                          <a:pt x="556963" y="151728"/>
                        </a:cubicBezTo>
                        <a:cubicBezTo>
                          <a:pt x="542992" y="151728"/>
                          <a:pt x="531691" y="140351"/>
                          <a:pt x="531691" y="126396"/>
                        </a:cubicBezTo>
                        <a:lnTo>
                          <a:pt x="531691" y="79286"/>
                        </a:lnTo>
                        <a:lnTo>
                          <a:pt x="421260" y="171106"/>
                        </a:lnTo>
                        <a:cubicBezTo>
                          <a:pt x="410582" y="180083"/>
                          <a:pt x="394564" y="178572"/>
                          <a:pt x="385666" y="167906"/>
                        </a:cubicBezTo>
                        <a:cubicBezTo>
                          <a:pt x="376678" y="157150"/>
                          <a:pt x="378191" y="141240"/>
                          <a:pt x="388869" y="132262"/>
                        </a:cubicBezTo>
                        <a:lnTo>
                          <a:pt x="487020" y="50576"/>
                        </a:lnTo>
                        <a:lnTo>
                          <a:pt x="455697" y="50576"/>
                        </a:lnTo>
                        <a:cubicBezTo>
                          <a:pt x="441727" y="50576"/>
                          <a:pt x="430425" y="39288"/>
                          <a:pt x="430425" y="25244"/>
                        </a:cubicBezTo>
                        <a:cubicBezTo>
                          <a:pt x="430425" y="11289"/>
                          <a:pt x="441727" y="0"/>
                          <a:pt x="455697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pc="600">
                      <a:solidFill>
                        <a:schemeClr val="accent6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1" name="îṩḻiḓe"/>
                <p:cNvGrpSpPr/>
                <p:nvPr/>
              </p:nvGrpSpPr>
              <p:grpSpPr>
                <a:xfrm>
                  <a:off x="6548792" y="1409841"/>
                  <a:ext cx="415040" cy="415040"/>
                  <a:chOff x="5675954" y="2249137"/>
                  <a:chExt cx="648072" cy="648072"/>
                </a:xfrm>
              </p:grpSpPr>
              <p:sp>
                <p:nvSpPr>
                  <p:cNvPr id="35" name="ïś1ïďê"/>
                  <p:cNvSpPr/>
                  <p:nvPr/>
                </p:nvSpPr>
                <p:spPr>
                  <a:xfrm>
                    <a:off x="5675954" y="2249137"/>
                    <a:ext cx="648072" cy="648072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381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pc="600">
                      <a:solidFill>
                        <a:schemeClr val="accent6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ïš1íḋè"/>
                  <p:cNvSpPr/>
                  <p:nvPr/>
                </p:nvSpPr>
                <p:spPr bwMode="auto">
                  <a:xfrm>
                    <a:off x="5809844" y="2390028"/>
                    <a:ext cx="380293" cy="366291"/>
                  </a:xfrm>
                  <a:custGeom>
                    <a:avLst/>
                    <a:gdLst>
                      <a:gd name="connsiteX0" fmla="*/ 297615 w 597921"/>
                      <a:gd name="connsiteY0" fmla="*/ 96957 h 598324"/>
                      <a:gd name="connsiteX1" fmla="*/ 323434 w 597921"/>
                      <a:gd name="connsiteY1" fmla="*/ 122740 h 598324"/>
                      <a:gd name="connsiteX2" fmla="*/ 323434 w 597921"/>
                      <a:gd name="connsiteY2" fmla="*/ 289852 h 598324"/>
                      <a:gd name="connsiteX3" fmla="*/ 462572 w 597921"/>
                      <a:gd name="connsiteY3" fmla="*/ 289852 h 598324"/>
                      <a:gd name="connsiteX4" fmla="*/ 487913 w 597921"/>
                      <a:gd name="connsiteY4" fmla="*/ 315157 h 598324"/>
                      <a:gd name="connsiteX5" fmla="*/ 462572 w 597921"/>
                      <a:gd name="connsiteY5" fmla="*/ 340463 h 598324"/>
                      <a:gd name="connsiteX6" fmla="*/ 297615 w 597921"/>
                      <a:gd name="connsiteY6" fmla="*/ 340463 h 598324"/>
                      <a:gd name="connsiteX7" fmla="*/ 272274 w 597921"/>
                      <a:gd name="connsiteY7" fmla="*/ 315157 h 598324"/>
                      <a:gd name="connsiteX8" fmla="*/ 272274 w 597921"/>
                      <a:gd name="connsiteY8" fmla="*/ 122740 h 598324"/>
                      <a:gd name="connsiteX9" fmla="*/ 297615 w 597921"/>
                      <a:gd name="connsiteY9" fmla="*/ 96957 h 598324"/>
                      <a:gd name="connsiteX10" fmla="*/ 298127 w 597921"/>
                      <a:gd name="connsiteY10" fmla="*/ 0 h 598324"/>
                      <a:gd name="connsiteX11" fmla="*/ 597921 w 597921"/>
                      <a:gd name="connsiteY11" fmla="*/ 299401 h 598324"/>
                      <a:gd name="connsiteX12" fmla="*/ 298127 w 597921"/>
                      <a:gd name="connsiteY12" fmla="*/ 598324 h 598324"/>
                      <a:gd name="connsiteX13" fmla="*/ 35150 w 597921"/>
                      <a:gd name="connsiteY13" fmla="*/ 442177 h 598324"/>
                      <a:gd name="connsiteX14" fmla="*/ 34194 w 597921"/>
                      <a:gd name="connsiteY14" fmla="*/ 432149 h 598324"/>
                      <a:gd name="connsiteX15" fmla="*/ 40410 w 597921"/>
                      <a:gd name="connsiteY15" fmla="*/ 424509 h 598324"/>
                      <a:gd name="connsiteX16" fmla="*/ 74836 w 597921"/>
                      <a:gd name="connsiteY16" fmla="*/ 407796 h 598324"/>
                      <a:gd name="connsiteX17" fmla="*/ 91571 w 597921"/>
                      <a:gd name="connsiteY17" fmla="*/ 413049 h 598324"/>
                      <a:gd name="connsiteX18" fmla="*/ 298127 w 597921"/>
                      <a:gd name="connsiteY18" fmla="*/ 534815 h 598324"/>
                      <a:gd name="connsiteX19" fmla="*/ 534328 w 597921"/>
                      <a:gd name="connsiteY19" fmla="*/ 299401 h 598324"/>
                      <a:gd name="connsiteX20" fmla="*/ 298127 w 597921"/>
                      <a:gd name="connsiteY20" fmla="*/ 63509 h 598324"/>
                      <a:gd name="connsiteX21" fmla="*/ 145123 w 597921"/>
                      <a:gd name="connsiteY21" fmla="*/ 120333 h 598324"/>
                      <a:gd name="connsiteX22" fmla="*/ 200587 w 597921"/>
                      <a:gd name="connsiteY22" fmla="*/ 142299 h 598324"/>
                      <a:gd name="connsiteX23" fmla="*/ 208237 w 597921"/>
                      <a:gd name="connsiteY23" fmla="*/ 152327 h 598324"/>
                      <a:gd name="connsiteX24" fmla="*/ 203456 w 597921"/>
                      <a:gd name="connsiteY24" fmla="*/ 164265 h 598324"/>
                      <a:gd name="connsiteX25" fmla="*/ 48060 w 597921"/>
                      <a:gd name="connsiteY25" fmla="*/ 285553 h 598324"/>
                      <a:gd name="connsiteX26" fmla="*/ 35150 w 597921"/>
                      <a:gd name="connsiteY26" fmla="*/ 287463 h 598324"/>
                      <a:gd name="connsiteX27" fmla="*/ 27500 w 597921"/>
                      <a:gd name="connsiteY27" fmla="*/ 277435 h 598324"/>
                      <a:gd name="connsiteX28" fmla="*/ 246 w 597921"/>
                      <a:gd name="connsiteY28" fmla="*/ 82132 h 598324"/>
                      <a:gd name="connsiteX29" fmla="*/ 4550 w 597921"/>
                      <a:gd name="connsiteY29" fmla="*/ 70194 h 598324"/>
                      <a:gd name="connsiteX30" fmla="*/ 17459 w 597921"/>
                      <a:gd name="connsiteY30" fmla="*/ 68762 h 598324"/>
                      <a:gd name="connsiteX31" fmla="*/ 80574 w 597921"/>
                      <a:gd name="connsiteY31" fmla="*/ 94070 h 598324"/>
                      <a:gd name="connsiteX32" fmla="*/ 298127 w 597921"/>
                      <a:gd name="connsiteY32" fmla="*/ 0 h 598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597921" h="598324">
                        <a:moveTo>
                          <a:pt x="297615" y="96957"/>
                        </a:moveTo>
                        <a:cubicBezTo>
                          <a:pt x="311959" y="96957"/>
                          <a:pt x="323434" y="108416"/>
                          <a:pt x="323434" y="122740"/>
                        </a:cubicBezTo>
                        <a:lnTo>
                          <a:pt x="323434" y="289852"/>
                        </a:lnTo>
                        <a:lnTo>
                          <a:pt x="462572" y="289852"/>
                        </a:lnTo>
                        <a:cubicBezTo>
                          <a:pt x="476438" y="289852"/>
                          <a:pt x="487913" y="301311"/>
                          <a:pt x="487913" y="315157"/>
                        </a:cubicBezTo>
                        <a:cubicBezTo>
                          <a:pt x="487913" y="329004"/>
                          <a:pt x="476438" y="340463"/>
                          <a:pt x="462572" y="340463"/>
                        </a:cubicBezTo>
                        <a:lnTo>
                          <a:pt x="297615" y="340463"/>
                        </a:lnTo>
                        <a:cubicBezTo>
                          <a:pt x="283749" y="340463"/>
                          <a:pt x="272274" y="329004"/>
                          <a:pt x="272274" y="315157"/>
                        </a:cubicBezTo>
                        <a:lnTo>
                          <a:pt x="272274" y="122740"/>
                        </a:lnTo>
                        <a:cubicBezTo>
                          <a:pt x="272274" y="108416"/>
                          <a:pt x="283749" y="96957"/>
                          <a:pt x="297615" y="96957"/>
                        </a:cubicBezTo>
                        <a:close/>
                        <a:moveTo>
                          <a:pt x="298127" y="0"/>
                        </a:moveTo>
                        <a:cubicBezTo>
                          <a:pt x="463564" y="0"/>
                          <a:pt x="597921" y="134181"/>
                          <a:pt x="597921" y="299401"/>
                        </a:cubicBezTo>
                        <a:cubicBezTo>
                          <a:pt x="597921" y="464143"/>
                          <a:pt x="463564" y="598324"/>
                          <a:pt x="298127" y="598324"/>
                        </a:cubicBezTo>
                        <a:cubicBezTo>
                          <a:pt x="188155" y="598324"/>
                          <a:pt x="87268" y="538635"/>
                          <a:pt x="35150" y="442177"/>
                        </a:cubicBezTo>
                        <a:cubicBezTo>
                          <a:pt x="33238" y="438835"/>
                          <a:pt x="32760" y="435492"/>
                          <a:pt x="34194" y="432149"/>
                        </a:cubicBezTo>
                        <a:cubicBezTo>
                          <a:pt x="35150" y="428807"/>
                          <a:pt x="37541" y="425942"/>
                          <a:pt x="40410" y="424509"/>
                        </a:cubicBezTo>
                        <a:lnTo>
                          <a:pt x="74836" y="407796"/>
                        </a:lnTo>
                        <a:cubicBezTo>
                          <a:pt x="81052" y="404931"/>
                          <a:pt x="88702" y="407319"/>
                          <a:pt x="91571" y="413049"/>
                        </a:cubicBezTo>
                        <a:cubicBezTo>
                          <a:pt x="133169" y="488018"/>
                          <a:pt x="212540" y="534815"/>
                          <a:pt x="298127" y="534815"/>
                        </a:cubicBezTo>
                        <a:cubicBezTo>
                          <a:pt x="428181" y="534815"/>
                          <a:pt x="534328" y="429284"/>
                          <a:pt x="534328" y="299401"/>
                        </a:cubicBezTo>
                        <a:cubicBezTo>
                          <a:pt x="534328" y="169517"/>
                          <a:pt x="428181" y="63509"/>
                          <a:pt x="298127" y="63509"/>
                        </a:cubicBezTo>
                        <a:cubicBezTo>
                          <a:pt x="242185" y="63509"/>
                          <a:pt x="187677" y="83565"/>
                          <a:pt x="145123" y="120333"/>
                        </a:cubicBezTo>
                        <a:lnTo>
                          <a:pt x="200587" y="142299"/>
                        </a:lnTo>
                        <a:cubicBezTo>
                          <a:pt x="204890" y="144209"/>
                          <a:pt x="207759" y="148029"/>
                          <a:pt x="208237" y="152327"/>
                        </a:cubicBezTo>
                        <a:cubicBezTo>
                          <a:pt x="208715" y="157102"/>
                          <a:pt x="207281" y="161399"/>
                          <a:pt x="203456" y="164265"/>
                        </a:cubicBezTo>
                        <a:lnTo>
                          <a:pt x="48060" y="285553"/>
                        </a:lnTo>
                        <a:cubicBezTo>
                          <a:pt x="44235" y="288418"/>
                          <a:pt x="39454" y="289373"/>
                          <a:pt x="35150" y="287463"/>
                        </a:cubicBezTo>
                        <a:cubicBezTo>
                          <a:pt x="31325" y="285553"/>
                          <a:pt x="27978" y="281733"/>
                          <a:pt x="27500" y="277435"/>
                        </a:cubicBezTo>
                        <a:lnTo>
                          <a:pt x="246" y="82132"/>
                        </a:lnTo>
                        <a:cubicBezTo>
                          <a:pt x="-710" y="77835"/>
                          <a:pt x="1203" y="73060"/>
                          <a:pt x="4550" y="70194"/>
                        </a:cubicBezTo>
                        <a:cubicBezTo>
                          <a:pt x="8375" y="67807"/>
                          <a:pt x="13156" y="66852"/>
                          <a:pt x="17459" y="68762"/>
                        </a:cubicBezTo>
                        <a:lnTo>
                          <a:pt x="80574" y="94070"/>
                        </a:lnTo>
                        <a:cubicBezTo>
                          <a:pt x="137472" y="33426"/>
                          <a:pt x="214931" y="0"/>
                          <a:pt x="298127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pc="600">
                      <a:solidFill>
                        <a:schemeClr val="accent6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2" name="iśļïḑe"/>
                <p:cNvGrpSpPr/>
                <p:nvPr/>
              </p:nvGrpSpPr>
              <p:grpSpPr>
                <a:xfrm>
                  <a:off x="7496247" y="2432350"/>
                  <a:ext cx="415040" cy="415040"/>
                  <a:chOff x="3909160" y="2249137"/>
                  <a:chExt cx="648072" cy="648072"/>
                </a:xfrm>
              </p:grpSpPr>
              <p:sp>
                <p:nvSpPr>
                  <p:cNvPr id="33" name="îṡḻîḓê"/>
                  <p:cNvSpPr/>
                  <p:nvPr/>
                </p:nvSpPr>
                <p:spPr>
                  <a:xfrm>
                    <a:off x="3909160" y="2249137"/>
                    <a:ext cx="648072" cy="6480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pc="600">
                      <a:solidFill>
                        <a:schemeClr val="accent6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" name="i$ļiďé"/>
                  <p:cNvSpPr/>
                  <p:nvPr/>
                </p:nvSpPr>
                <p:spPr bwMode="auto">
                  <a:xfrm>
                    <a:off x="4043050" y="2390028"/>
                    <a:ext cx="380293" cy="366291"/>
                  </a:xfrm>
                  <a:custGeom>
                    <a:avLst/>
                    <a:gdLst>
                      <a:gd name="T0" fmla="*/ 3413 w 6827"/>
                      <a:gd name="T1" fmla="*/ 0 h 5912"/>
                      <a:gd name="T2" fmla="*/ 0 w 6827"/>
                      <a:gd name="T3" fmla="*/ 5912 h 5912"/>
                      <a:gd name="T4" fmla="*/ 6827 w 6827"/>
                      <a:gd name="T5" fmla="*/ 5912 h 5912"/>
                      <a:gd name="T6" fmla="*/ 3413 w 6827"/>
                      <a:gd name="T7" fmla="*/ 0 h 5912"/>
                      <a:gd name="T8" fmla="*/ 3413 w 6827"/>
                      <a:gd name="T9" fmla="*/ 972 h 5912"/>
                      <a:gd name="T10" fmla="*/ 4489 w 6827"/>
                      <a:gd name="T11" fmla="*/ 2835 h 5912"/>
                      <a:gd name="T12" fmla="*/ 2338 w 6827"/>
                      <a:gd name="T13" fmla="*/ 2835 h 5912"/>
                      <a:gd name="T14" fmla="*/ 3413 w 6827"/>
                      <a:gd name="T15" fmla="*/ 972 h 5912"/>
                      <a:gd name="T16" fmla="*/ 842 w 6827"/>
                      <a:gd name="T17" fmla="*/ 5426 h 5912"/>
                      <a:gd name="T18" fmla="*/ 1917 w 6827"/>
                      <a:gd name="T19" fmla="*/ 3564 h 5912"/>
                      <a:gd name="T20" fmla="*/ 2993 w 6827"/>
                      <a:gd name="T21" fmla="*/ 5426 h 5912"/>
                      <a:gd name="T22" fmla="*/ 842 w 6827"/>
                      <a:gd name="T23" fmla="*/ 5426 h 5912"/>
                      <a:gd name="T24" fmla="*/ 2338 w 6827"/>
                      <a:gd name="T25" fmla="*/ 3321 h 5912"/>
                      <a:gd name="T26" fmla="*/ 4489 w 6827"/>
                      <a:gd name="T27" fmla="*/ 3321 h 5912"/>
                      <a:gd name="T28" fmla="*/ 3413 w 6827"/>
                      <a:gd name="T29" fmla="*/ 5183 h 5912"/>
                      <a:gd name="T30" fmla="*/ 2338 w 6827"/>
                      <a:gd name="T31" fmla="*/ 3321 h 5912"/>
                      <a:gd name="T32" fmla="*/ 4910 w 6827"/>
                      <a:gd name="T33" fmla="*/ 3564 h 5912"/>
                      <a:gd name="T34" fmla="*/ 5985 w 6827"/>
                      <a:gd name="T35" fmla="*/ 5426 h 5912"/>
                      <a:gd name="T36" fmla="*/ 3834 w 6827"/>
                      <a:gd name="T37" fmla="*/ 5426 h 5912"/>
                      <a:gd name="T38" fmla="*/ 4910 w 6827"/>
                      <a:gd name="T39" fmla="*/ 3564 h 59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6827" h="5912">
                        <a:moveTo>
                          <a:pt x="3413" y="0"/>
                        </a:moveTo>
                        <a:lnTo>
                          <a:pt x="0" y="5912"/>
                        </a:lnTo>
                        <a:lnTo>
                          <a:pt x="6827" y="5912"/>
                        </a:lnTo>
                        <a:lnTo>
                          <a:pt x="3413" y="0"/>
                        </a:lnTo>
                        <a:close/>
                        <a:moveTo>
                          <a:pt x="3413" y="972"/>
                        </a:moveTo>
                        <a:lnTo>
                          <a:pt x="4489" y="2835"/>
                        </a:lnTo>
                        <a:lnTo>
                          <a:pt x="2338" y="2835"/>
                        </a:lnTo>
                        <a:lnTo>
                          <a:pt x="3413" y="972"/>
                        </a:lnTo>
                        <a:close/>
                        <a:moveTo>
                          <a:pt x="842" y="5426"/>
                        </a:moveTo>
                        <a:lnTo>
                          <a:pt x="1917" y="3564"/>
                        </a:lnTo>
                        <a:lnTo>
                          <a:pt x="2993" y="5426"/>
                        </a:lnTo>
                        <a:lnTo>
                          <a:pt x="842" y="5426"/>
                        </a:lnTo>
                        <a:close/>
                        <a:moveTo>
                          <a:pt x="2338" y="3321"/>
                        </a:moveTo>
                        <a:lnTo>
                          <a:pt x="4489" y="3321"/>
                        </a:lnTo>
                        <a:lnTo>
                          <a:pt x="3413" y="5183"/>
                        </a:lnTo>
                        <a:lnTo>
                          <a:pt x="2338" y="3321"/>
                        </a:lnTo>
                        <a:close/>
                        <a:moveTo>
                          <a:pt x="4910" y="3564"/>
                        </a:moveTo>
                        <a:lnTo>
                          <a:pt x="5985" y="5426"/>
                        </a:lnTo>
                        <a:lnTo>
                          <a:pt x="3834" y="5426"/>
                        </a:lnTo>
                        <a:lnTo>
                          <a:pt x="4910" y="356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pc="600">
                      <a:solidFill>
                        <a:schemeClr val="accent6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27" name="išļïdé"/>
              <p:cNvSpPr/>
              <p:nvPr/>
            </p:nvSpPr>
            <p:spPr bwMode="auto">
              <a:xfrm>
                <a:off x="5057090" y="3871193"/>
                <a:ext cx="1855590" cy="1847702"/>
              </a:xfrm>
              <a:custGeom>
                <a:avLst/>
                <a:gdLst>
                  <a:gd name="T0" fmla="*/ 0 w 941"/>
                  <a:gd name="T1" fmla="*/ 469 h 937"/>
                  <a:gd name="T2" fmla="*/ 470 w 941"/>
                  <a:gd name="T3" fmla="*/ 0 h 937"/>
                  <a:gd name="T4" fmla="*/ 941 w 941"/>
                  <a:gd name="T5" fmla="*/ 469 h 937"/>
                  <a:gd name="T6" fmla="*/ 470 w 941"/>
                  <a:gd name="T7" fmla="*/ 937 h 937"/>
                  <a:gd name="T8" fmla="*/ 0 w 941"/>
                  <a:gd name="T9" fmla="*/ 469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1" h="937">
                    <a:moveTo>
                      <a:pt x="0" y="469"/>
                    </a:moveTo>
                    <a:lnTo>
                      <a:pt x="470" y="0"/>
                    </a:lnTo>
                    <a:lnTo>
                      <a:pt x="941" y="469"/>
                    </a:lnTo>
                    <a:lnTo>
                      <a:pt x="470" y="937"/>
                    </a:lnTo>
                    <a:lnTo>
                      <a:pt x="0" y="469"/>
                    </a:lnTo>
                    <a:close/>
                  </a:path>
                </a:pathLst>
              </a:custGeom>
              <a:blipFill dpi="0" rotWithShape="1">
                <a:blip r:embed="rId3" cstate="email"/>
                <a:srcRect/>
                <a:tile tx="-342900" ty="-508000" sx="100000" sy="100000" flip="none" algn="t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pc="60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îSḷîďê"/>
              <p:cNvSpPr/>
              <p:nvPr/>
            </p:nvSpPr>
            <p:spPr bwMode="auto">
              <a:xfrm>
                <a:off x="5057090" y="1834502"/>
                <a:ext cx="1855590" cy="1847702"/>
              </a:xfrm>
              <a:custGeom>
                <a:avLst/>
                <a:gdLst>
                  <a:gd name="T0" fmla="*/ 0 w 941"/>
                  <a:gd name="T1" fmla="*/ 469 h 937"/>
                  <a:gd name="T2" fmla="*/ 470 w 941"/>
                  <a:gd name="T3" fmla="*/ 0 h 937"/>
                  <a:gd name="T4" fmla="*/ 941 w 941"/>
                  <a:gd name="T5" fmla="*/ 469 h 937"/>
                  <a:gd name="T6" fmla="*/ 470 w 941"/>
                  <a:gd name="T7" fmla="*/ 937 h 937"/>
                  <a:gd name="T8" fmla="*/ 0 w 941"/>
                  <a:gd name="T9" fmla="*/ 469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1" h="937">
                    <a:moveTo>
                      <a:pt x="0" y="469"/>
                    </a:moveTo>
                    <a:lnTo>
                      <a:pt x="470" y="0"/>
                    </a:lnTo>
                    <a:lnTo>
                      <a:pt x="941" y="469"/>
                    </a:lnTo>
                    <a:lnTo>
                      <a:pt x="470" y="937"/>
                    </a:lnTo>
                    <a:lnTo>
                      <a:pt x="0" y="469"/>
                    </a:lnTo>
                    <a:close/>
                  </a:path>
                </a:pathLst>
              </a:custGeom>
              <a:blipFill dpi="0" rotWithShape="1">
                <a:blip r:embed="rId3" cstate="email"/>
                <a:srcRect/>
                <a:tile tx="-342900" ty="-508000" sx="100000" sy="100000" flip="none" algn="tr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pc="60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99983" y="266670"/>
            <a:ext cx="3853222" cy="400110"/>
            <a:chOff x="361908" y="276195"/>
            <a:chExt cx="3853222" cy="400110"/>
          </a:xfrm>
        </p:grpSpPr>
        <p:sp>
          <p:nvSpPr>
            <p:cNvPr id="2" name="turkey-mexican-symbol_43873"/>
            <p:cNvSpPr>
              <a:spLocks noChangeAspect="1"/>
            </p:cNvSpPr>
            <p:nvPr/>
          </p:nvSpPr>
          <p:spPr bwMode="auto">
            <a:xfrm>
              <a:off x="361908" y="324077"/>
              <a:ext cx="609685" cy="304347"/>
            </a:xfrm>
            <a:custGeom>
              <a:avLst/>
              <a:gdLst>
                <a:gd name="connsiteX0" fmla="*/ 429037 w 607850"/>
                <a:gd name="connsiteY0" fmla="*/ 282473 h 303431"/>
                <a:gd name="connsiteX1" fmla="*/ 598647 w 607850"/>
                <a:gd name="connsiteY1" fmla="*/ 282473 h 303431"/>
                <a:gd name="connsiteX2" fmla="*/ 607850 w 607850"/>
                <a:gd name="connsiteY2" fmla="*/ 291678 h 303431"/>
                <a:gd name="connsiteX3" fmla="*/ 607850 w 607850"/>
                <a:gd name="connsiteY3" fmla="*/ 294308 h 303431"/>
                <a:gd name="connsiteX4" fmla="*/ 598647 w 607850"/>
                <a:gd name="connsiteY4" fmla="*/ 303431 h 303431"/>
                <a:gd name="connsiteX5" fmla="*/ 429777 w 607850"/>
                <a:gd name="connsiteY5" fmla="*/ 303431 h 303431"/>
                <a:gd name="connsiteX6" fmla="*/ 429037 w 607850"/>
                <a:gd name="connsiteY6" fmla="*/ 282473 h 303431"/>
                <a:gd name="connsiteX7" fmla="*/ 9204 w 607850"/>
                <a:gd name="connsiteY7" fmla="*/ 282473 h 303431"/>
                <a:gd name="connsiteX8" fmla="*/ 184341 w 607850"/>
                <a:gd name="connsiteY8" fmla="*/ 282473 h 303431"/>
                <a:gd name="connsiteX9" fmla="*/ 184670 w 607850"/>
                <a:gd name="connsiteY9" fmla="*/ 303431 h 303431"/>
                <a:gd name="connsiteX10" fmla="*/ 9204 w 607850"/>
                <a:gd name="connsiteY10" fmla="*/ 303431 h 303431"/>
                <a:gd name="connsiteX11" fmla="*/ 0 w 607850"/>
                <a:gd name="connsiteY11" fmla="*/ 294308 h 303431"/>
                <a:gd name="connsiteX12" fmla="*/ 0 w 607850"/>
                <a:gd name="connsiteY12" fmla="*/ 291678 h 303431"/>
                <a:gd name="connsiteX13" fmla="*/ 9204 w 607850"/>
                <a:gd name="connsiteY13" fmla="*/ 282473 h 303431"/>
                <a:gd name="connsiteX14" fmla="*/ 592096 w 607850"/>
                <a:gd name="connsiteY14" fmla="*/ 220666 h 303431"/>
                <a:gd name="connsiteX15" fmla="*/ 603030 w 607850"/>
                <a:gd name="connsiteY15" fmla="*/ 227646 h 303431"/>
                <a:gd name="connsiteX16" fmla="*/ 603606 w 607850"/>
                <a:gd name="connsiteY16" fmla="*/ 230191 h 303431"/>
                <a:gd name="connsiteX17" fmla="*/ 596536 w 607850"/>
                <a:gd name="connsiteY17" fmla="*/ 241111 h 303431"/>
                <a:gd name="connsiteX18" fmla="*/ 430147 w 607850"/>
                <a:gd name="connsiteY18" fmla="*/ 277157 h 303431"/>
                <a:gd name="connsiteX19" fmla="*/ 428420 w 607850"/>
                <a:gd name="connsiteY19" fmla="*/ 277239 h 303431"/>
                <a:gd name="connsiteX20" fmla="*/ 424803 w 607850"/>
                <a:gd name="connsiteY20" fmla="*/ 257122 h 303431"/>
                <a:gd name="connsiteX21" fmla="*/ 425625 w 607850"/>
                <a:gd name="connsiteY21" fmla="*/ 256712 h 303431"/>
                <a:gd name="connsiteX22" fmla="*/ 19760 w 607850"/>
                <a:gd name="connsiteY22" fmla="*/ 220596 h 303431"/>
                <a:gd name="connsiteX23" fmla="*/ 186188 w 607850"/>
                <a:gd name="connsiteY23" fmla="*/ 256710 h 303431"/>
                <a:gd name="connsiteX24" fmla="*/ 187421 w 607850"/>
                <a:gd name="connsiteY24" fmla="*/ 257202 h 303431"/>
                <a:gd name="connsiteX25" fmla="*/ 184709 w 607850"/>
                <a:gd name="connsiteY25" fmla="*/ 277229 h 303431"/>
                <a:gd name="connsiteX26" fmla="*/ 181750 w 607850"/>
                <a:gd name="connsiteY26" fmla="*/ 277147 h 303431"/>
                <a:gd name="connsiteX27" fmla="*/ 15322 w 607850"/>
                <a:gd name="connsiteY27" fmla="*/ 241115 h 303431"/>
                <a:gd name="connsiteX28" fmla="*/ 8336 w 607850"/>
                <a:gd name="connsiteY28" fmla="*/ 230199 h 303431"/>
                <a:gd name="connsiteX29" fmla="*/ 8911 w 607850"/>
                <a:gd name="connsiteY29" fmla="*/ 227655 h 303431"/>
                <a:gd name="connsiteX30" fmla="*/ 19760 w 607850"/>
                <a:gd name="connsiteY30" fmla="*/ 220596 h 303431"/>
                <a:gd name="connsiteX31" fmla="*/ 263810 w 607850"/>
                <a:gd name="connsiteY31" fmla="*/ 190315 h 303431"/>
                <a:gd name="connsiteX32" fmla="*/ 264221 w 607850"/>
                <a:gd name="connsiteY32" fmla="*/ 193188 h 303431"/>
                <a:gd name="connsiteX33" fmla="*/ 272441 w 607850"/>
                <a:gd name="connsiteY33" fmla="*/ 261882 h 303431"/>
                <a:gd name="connsiteX34" fmla="*/ 272523 w 607850"/>
                <a:gd name="connsiteY34" fmla="*/ 264755 h 303431"/>
                <a:gd name="connsiteX35" fmla="*/ 272523 w 607850"/>
                <a:gd name="connsiteY35" fmla="*/ 292988 h 303431"/>
                <a:gd name="connsiteX36" fmla="*/ 209642 w 607850"/>
                <a:gd name="connsiteY36" fmla="*/ 292988 h 303431"/>
                <a:gd name="connsiteX37" fmla="*/ 205204 w 607850"/>
                <a:gd name="connsiteY37" fmla="*/ 292988 h 303431"/>
                <a:gd name="connsiteX38" fmla="*/ 205368 w 607850"/>
                <a:gd name="connsiteY38" fmla="*/ 284124 h 303431"/>
                <a:gd name="connsiteX39" fmla="*/ 230849 w 607850"/>
                <a:gd name="connsiteY39" fmla="*/ 211900 h 303431"/>
                <a:gd name="connsiteX40" fmla="*/ 235452 w 607850"/>
                <a:gd name="connsiteY40" fmla="*/ 207304 h 303431"/>
                <a:gd name="connsiteX41" fmla="*/ 244412 w 607850"/>
                <a:gd name="connsiteY41" fmla="*/ 200000 h 303431"/>
                <a:gd name="connsiteX42" fmla="*/ 256659 w 607850"/>
                <a:gd name="connsiteY42" fmla="*/ 193270 h 303431"/>
                <a:gd name="connsiteX43" fmla="*/ 263810 w 607850"/>
                <a:gd name="connsiteY43" fmla="*/ 190315 h 303431"/>
                <a:gd name="connsiteX44" fmla="*/ 344439 w 607850"/>
                <a:gd name="connsiteY44" fmla="*/ 190244 h 303431"/>
                <a:gd name="connsiteX45" fmla="*/ 353069 w 607850"/>
                <a:gd name="connsiteY45" fmla="*/ 193773 h 303431"/>
                <a:gd name="connsiteX46" fmla="*/ 378878 w 607850"/>
                <a:gd name="connsiteY46" fmla="*/ 212155 h 303431"/>
                <a:gd name="connsiteX47" fmla="*/ 408714 w 607850"/>
                <a:gd name="connsiteY47" fmla="*/ 292987 h 303431"/>
                <a:gd name="connsiteX48" fmla="*/ 335397 w 607850"/>
                <a:gd name="connsiteY48" fmla="*/ 292987 h 303431"/>
                <a:gd name="connsiteX49" fmla="*/ 335397 w 607850"/>
                <a:gd name="connsiteY49" fmla="*/ 260572 h 303431"/>
                <a:gd name="connsiteX50" fmla="*/ 344274 w 607850"/>
                <a:gd name="connsiteY50" fmla="*/ 191393 h 303431"/>
                <a:gd name="connsiteX51" fmla="*/ 48881 w 607850"/>
                <a:gd name="connsiteY51" fmla="*/ 152320 h 303431"/>
                <a:gd name="connsiteX52" fmla="*/ 196877 w 607850"/>
                <a:gd name="connsiteY52" fmla="*/ 226837 h 303431"/>
                <a:gd name="connsiteX53" fmla="*/ 189888 w 607850"/>
                <a:gd name="connsiteY53" fmla="*/ 246697 h 303431"/>
                <a:gd name="connsiteX54" fmla="*/ 39508 w 607850"/>
                <a:gd name="connsiteY54" fmla="*/ 170949 h 303431"/>
                <a:gd name="connsiteX55" fmla="*/ 35397 w 607850"/>
                <a:gd name="connsiteY55" fmla="*/ 158639 h 303431"/>
                <a:gd name="connsiteX56" fmla="*/ 36548 w 607850"/>
                <a:gd name="connsiteY56" fmla="*/ 156341 h 303431"/>
                <a:gd name="connsiteX57" fmla="*/ 48881 w 607850"/>
                <a:gd name="connsiteY57" fmla="*/ 152320 h 303431"/>
                <a:gd name="connsiteX58" fmla="*/ 562924 w 607850"/>
                <a:gd name="connsiteY58" fmla="*/ 152320 h 303431"/>
                <a:gd name="connsiteX59" fmla="*/ 575254 w 607850"/>
                <a:gd name="connsiteY59" fmla="*/ 156340 h 303431"/>
                <a:gd name="connsiteX60" fmla="*/ 576405 w 607850"/>
                <a:gd name="connsiteY60" fmla="*/ 158720 h 303431"/>
                <a:gd name="connsiteX61" fmla="*/ 572377 w 607850"/>
                <a:gd name="connsiteY61" fmla="*/ 170947 h 303431"/>
                <a:gd name="connsiteX62" fmla="*/ 421875 w 607850"/>
                <a:gd name="connsiteY62" fmla="*/ 246767 h 303431"/>
                <a:gd name="connsiteX63" fmla="*/ 414148 w 607850"/>
                <a:gd name="connsiteY63" fmla="*/ 227238 h 303431"/>
                <a:gd name="connsiteX64" fmla="*/ 302969 w 607850"/>
                <a:gd name="connsiteY64" fmla="*/ 119538 h 303431"/>
                <a:gd name="connsiteX65" fmla="*/ 314390 w 607850"/>
                <a:gd name="connsiteY65" fmla="*/ 121016 h 303431"/>
                <a:gd name="connsiteX66" fmla="*/ 324742 w 607850"/>
                <a:gd name="connsiteY66" fmla="*/ 124382 h 303431"/>
                <a:gd name="connsiteX67" fmla="*/ 331233 w 607850"/>
                <a:gd name="connsiteY67" fmla="*/ 127748 h 303431"/>
                <a:gd name="connsiteX68" fmla="*/ 326468 w 607850"/>
                <a:gd name="connsiteY68" fmla="*/ 164610 h 303431"/>
                <a:gd name="connsiteX69" fmla="*/ 325153 w 607850"/>
                <a:gd name="connsiteY69" fmla="*/ 174955 h 303431"/>
                <a:gd name="connsiteX70" fmla="*/ 323838 w 607850"/>
                <a:gd name="connsiteY70" fmla="*/ 185381 h 303431"/>
                <a:gd name="connsiteX71" fmla="*/ 323592 w 607850"/>
                <a:gd name="connsiteY71" fmla="*/ 187269 h 303431"/>
                <a:gd name="connsiteX72" fmla="*/ 317265 w 607850"/>
                <a:gd name="connsiteY72" fmla="*/ 236775 h 303431"/>
                <a:gd name="connsiteX73" fmla="*/ 315951 w 607850"/>
                <a:gd name="connsiteY73" fmla="*/ 247283 h 303431"/>
                <a:gd name="connsiteX74" fmla="*/ 315458 w 607850"/>
                <a:gd name="connsiteY74" fmla="*/ 251142 h 303431"/>
                <a:gd name="connsiteX75" fmla="*/ 292287 w 607850"/>
                <a:gd name="connsiteY75" fmla="*/ 251142 h 303431"/>
                <a:gd name="connsiteX76" fmla="*/ 291877 w 607850"/>
                <a:gd name="connsiteY76" fmla="*/ 248187 h 303431"/>
                <a:gd name="connsiteX77" fmla="*/ 290562 w 607850"/>
                <a:gd name="connsiteY77" fmla="*/ 237185 h 303431"/>
                <a:gd name="connsiteX78" fmla="*/ 284646 w 607850"/>
                <a:gd name="connsiteY78" fmla="*/ 188172 h 303431"/>
                <a:gd name="connsiteX79" fmla="*/ 284317 w 607850"/>
                <a:gd name="connsiteY79" fmla="*/ 185381 h 303431"/>
                <a:gd name="connsiteX80" fmla="*/ 283085 w 607850"/>
                <a:gd name="connsiteY80" fmla="*/ 174872 h 303431"/>
                <a:gd name="connsiteX81" fmla="*/ 281852 w 607850"/>
                <a:gd name="connsiteY81" fmla="*/ 164610 h 303431"/>
                <a:gd name="connsiteX82" fmla="*/ 277251 w 607850"/>
                <a:gd name="connsiteY82" fmla="*/ 126599 h 303431"/>
                <a:gd name="connsiteX83" fmla="*/ 283249 w 607850"/>
                <a:gd name="connsiteY83" fmla="*/ 123643 h 303431"/>
                <a:gd name="connsiteX84" fmla="*/ 293438 w 607850"/>
                <a:gd name="connsiteY84" fmla="*/ 120605 h 303431"/>
                <a:gd name="connsiteX85" fmla="*/ 302969 w 607850"/>
                <a:gd name="connsiteY85" fmla="*/ 119538 h 303431"/>
                <a:gd name="connsiteX86" fmla="*/ 520352 w 607850"/>
                <a:gd name="connsiteY86" fmla="*/ 96288 h 303431"/>
                <a:gd name="connsiteX87" fmla="*/ 533258 w 607850"/>
                <a:gd name="connsiteY87" fmla="*/ 97272 h 303431"/>
                <a:gd name="connsiteX88" fmla="*/ 534984 w 607850"/>
                <a:gd name="connsiteY88" fmla="*/ 99242 h 303431"/>
                <a:gd name="connsiteX89" fmla="*/ 533915 w 607850"/>
                <a:gd name="connsiteY89" fmla="*/ 112208 h 303431"/>
                <a:gd name="connsiteX90" fmla="*/ 409460 w 607850"/>
                <a:gd name="connsiteY90" fmla="*/ 218400 h 303431"/>
                <a:gd name="connsiteX91" fmla="*/ 397212 w 607850"/>
                <a:gd name="connsiteY91" fmla="*/ 201331 h 303431"/>
                <a:gd name="connsiteX92" fmla="*/ 91587 w 607850"/>
                <a:gd name="connsiteY92" fmla="*/ 96287 h 303431"/>
                <a:gd name="connsiteX93" fmla="*/ 213389 w 607850"/>
                <a:gd name="connsiteY93" fmla="*/ 200159 h 303431"/>
                <a:gd name="connsiteX94" fmla="*/ 201472 w 607850"/>
                <a:gd name="connsiteY94" fmla="*/ 217553 h 303431"/>
                <a:gd name="connsiteX95" fmla="*/ 77944 w 607850"/>
                <a:gd name="connsiteY95" fmla="*/ 112204 h 303431"/>
                <a:gd name="connsiteX96" fmla="*/ 76957 w 607850"/>
                <a:gd name="connsiteY96" fmla="*/ 99241 h 303431"/>
                <a:gd name="connsiteX97" fmla="*/ 78601 w 607850"/>
                <a:gd name="connsiteY97" fmla="*/ 97271 h 303431"/>
                <a:gd name="connsiteX98" fmla="*/ 91587 w 607850"/>
                <a:gd name="connsiteY98" fmla="*/ 96287 h 303431"/>
                <a:gd name="connsiteX99" fmla="*/ 127795 w 607850"/>
                <a:gd name="connsiteY99" fmla="*/ 53773 h 303431"/>
                <a:gd name="connsiteX100" fmla="*/ 140620 w 607850"/>
                <a:gd name="connsiteY100" fmla="*/ 55578 h 303431"/>
                <a:gd name="connsiteX101" fmla="*/ 235406 w 607850"/>
                <a:gd name="connsiteY101" fmla="*/ 180911 h 303431"/>
                <a:gd name="connsiteX102" fmla="*/ 219046 w 607850"/>
                <a:gd name="connsiteY102" fmla="*/ 194125 h 303431"/>
                <a:gd name="connsiteX103" fmla="*/ 123849 w 607850"/>
                <a:gd name="connsiteY103" fmla="*/ 68218 h 303431"/>
                <a:gd name="connsiteX104" fmla="*/ 125658 w 607850"/>
                <a:gd name="connsiteY104" fmla="*/ 55414 h 303431"/>
                <a:gd name="connsiteX105" fmla="*/ 484087 w 607850"/>
                <a:gd name="connsiteY105" fmla="*/ 53772 h 303431"/>
                <a:gd name="connsiteX106" fmla="*/ 486142 w 607850"/>
                <a:gd name="connsiteY106" fmla="*/ 55413 h 303431"/>
                <a:gd name="connsiteX107" fmla="*/ 487951 w 607850"/>
                <a:gd name="connsiteY107" fmla="*/ 68212 h 303431"/>
                <a:gd name="connsiteX108" fmla="*/ 391675 w 607850"/>
                <a:gd name="connsiteY108" fmla="*/ 195466 h 303431"/>
                <a:gd name="connsiteX109" fmla="*/ 375478 w 607850"/>
                <a:gd name="connsiteY109" fmla="*/ 182175 h 303431"/>
                <a:gd name="connsiteX110" fmla="*/ 471179 w 607850"/>
                <a:gd name="connsiteY110" fmla="*/ 55577 h 303431"/>
                <a:gd name="connsiteX111" fmla="*/ 484087 w 607850"/>
                <a:gd name="connsiteY111" fmla="*/ 53772 h 303431"/>
                <a:gd name="connsiteX112" fmla="*/ 191761 w 607850"/>
                <a:gd name="connsiteY112" fmla="*/ 19188 h 303431"/>
                <a:gd name="connsiteX113" fmla="*/ 203764 w 607850"/>
                <a:gd name="connsiteY113" fmla="*/ 24031 h 303431"/>
                <a:gd name="connsiteX114" fmla="*/ 259260 w 607850"/>
                <a:gd name="connsiteY114" fmla="*/ 152909 h 303431"/>
                <a:gd name="connsiteX115" fmla="*/ 261233 w 607850"/>
                <a:gd name="connsiteY115" fmla="*/ 169081 h 303431"/>
                <a:gd name="connsiteX116" fmla="*/ 246023 w 607850"/>
                <a:gd name="connsiteY116" fmla="*/ 175073 h 303431"/>
                <a:gd name="connsiteX117" fmla="*/ 184526 w 607850"/>
                <a:gd name="connsiteY117" fmla="*/ 32322 h 303431"/>
                <a:gd name="connsiteX118" fmla="*/ 189294 w 607850"/>
                <a:gd name="connsiteY118" fmla="*/ 20255 h 303431"/>
                <a:gd name="connsiteX119" fmla="*/ 420113 w 607850"/>
                <a:gd name="connsiteY119" fmla="*/ 19188 h 303431"/>
                <a:gd name="connsiteX120" fmla="*/ 422497 w 607850"/>
                <a:gd name="connsiteY120" fmla="*/ 20255 h 303431"/>
                <a:gd name="connsiteX121" fmla="*/ 427347 w 607850"/>
                <a:gd name="connsiteY121" fmla="*/ 32319 h 303431"/>
                <a:gd name="connsiteX122" fmla="*/ 365279 w 607850"/>
                <a:gd name="connsiteY122" fmla="*/ 176272 h 303431"/>
                <a:gd name="connsiteX123" fmla="*/ 347111 w 607850"/>
                <a:gd name="connsiteY123" fmla="*/ 169132 h 303431"/>
                <a:gd name="connsiteX124" fmla="*/ 347769 w 607850"/>
                <a:gd name="connsiteY124" fmla="*/ 163961 h 303431"/>
                <a:gd name="connsiteX125" fmla="*/ 408028 w 607850"/>
                <a:gd name="connsiteY125" fmla="*/ 24030 h 303431"/>
                <a:gd name="connsiteX126" fmla="*/ 420113 w 607850"/>
                <a:gd name="connsiteY126" fmla="*/ 19188 h 303431"/>
                <a:gd name="connsiteX127" fmla="*/ 358154 w 607850"/>
                <a:gd name="connsiteY127" fmla="*/ 2114 h 303431"/>
                <a:gd name="connsiteX128" fmla="*/ 360700 w 607850"/>
                <a:gd name="connsiteY128" fmla="*/ 2606 h 303431"/>
                <a:gd name="connsiteX129" fmla="*/ 367930 w 607850"/>
                <a:gd name="connsiteY129" fmla="*/ 13357 h 303431"/>
                <a:gd name="connsiteX130" fmla="*/ 348212 w 607850"/>
                <a:gd name="connsiteY130" fmla="*/ 113892 h 303431"/>
                <a:gd name="connsiteX131" fmla="*/ 328905 w 607850"/>
                <a:gd name="connsiteY131" fmla="*/ 103469 h 303431"/>
                <a:gd name="connsiteX132" fmla="*/ 347391 w 607850"/>
                <a:gd name="connsiteY132" fmla="*/ 9336 h 303431"/>
                <a:gd name="connsiteX133" fmla="*/ 358154 w 607850"/>
                <a:gd name="connsiteY133" fmla="*/ 2114 h 303431"/>
                <a:gd name="connsiteX134" fmla="*/ 247916 w 607850"/>
                <a:gd name="connsiteY134" fmla="*/ 1960 h 303431"/>
                <a:gd name="connsiteX135" fmla="*/ 251202 w 607850"/>
                <a:gd name="connsiteY135" fmla="*/ 2043 h 303431"/>
                <a:gd name="connsiteX136" fmla="*/ 261964 w 607850"/>
                <a:gd name="connsiteY136" fmla="*/ 10740 h 303431"/>
                <a:gd name="connsiteX137" fmla="*/ 279298 w 607850"/>
                <a:gd name="connsiteY137" fmla="*/ 102799 h 303431"/>
                <a:gd name="connsiteX138" fmla="*/ 260403 w 607850"/>
                <a:gd name="connsiteY138" fmla="*/ 112481 h 303431"/>
                <a:gd name="connsiteX139" fmla="*/ 241672 w 607850"/>
                <a:gd name="connsiteY139" fmla="*/ 13694 h 303431"/>
                <a:gd name="connsiteX140" fmla="*/ 247916 w 607850"/>
                <a:gd name="connsiteY140" fmla="*/ 1960 h 303431"/>
                <a:gd name="connsiteX141" fmla="*/ 304001 w 607850"/>
                <a:gd name="connsiteY141" fmla="*/ 0 h 303431"/>
                <a:gd name="connsiteX142" fmla="*/ 314439 w 607850"/>
                <a:gd name="connsiteY142" fmla="*/ 10423 h 303431"/>
                <a:gd name="connsiteX143" fmla="*/ 314439 w 607850"/>
                <a:gd name="connsiteY143" fmla="*/ 99638 h 303431"/>
                <a:gd name="connsiteX144" fmla="*/ 303015 w 607850"/>
                <a:gd name="connsiteY144" fmla="*/ 98653 h 303431"/>
                <a:gd name="connsiteX145" fmla="*/ 293481 w 607850"/>
                <a:gd name="connsiteY145" fmla="*/ 99392 h 303431"/>
                <a:gd name="connsiteX146" fmla="*/ 293481 w 607850"/>
                <a:gd name="connsiteY146" fmla="*/ 10423 h 303431"/>
                <a:gd name="connsiteX147" fmla="*/ 304001 w 607850"/>
                <a:gd name="connsiteY147" fmla="*/ 0 h 30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850" h="303431">
                  <a:moveTo>
                    <a:pt x="429037" y="282473"/>
                  </a:moveTo>
                  <a:lnTo>
                    <a:pt x="598647" y="282473"/>
                  </a:lnTo>
                  <a:cubicBezTo>
                    <a:pt x="603741" y="282473"/>
                    <a:pt x="607850" y="286582"/>
                    <a:pt x="607850" y="291678"/>
                  </a:cubicBezTo>
                  <a:lnTo>
                    <a:pt x="607850" y="294308"/>
                  </a:lnTo>
                  <a:cubicBezTo>
                    <a:pt x="607850" y="299322"/>
                    <a:pt x="603741" y="303431"/>
                    <a:pt x="598647" y="303431"/>
                  </a:cubicBezTo>
                  <a:lnTo>
                    <a:pt x="429777" y="303431"/>
                  </a:lnTo>
                  <a:cubicBezTo>
                    <a:pt x="429859" y="301376"/>
                    <a:pt x="430106" y="293568"/>
                    <a:pt x="429037" y="282473"/>
                  </a:cubicBezTo>
                  <a:close/>
                  <a:moveTo>
                    <a:pt x="9204" y="282473"/>
                  </a:moveTo>
                  <a:lnTo>
                    <a:pt x="184341" y="282473"/>
                  </a:lnTo>
                  <a:cubicBezTo>
                    <a:pt x="183848" y="292829"/>
                    <a:pt x="184341" y="300554"/>
                    <a:pt x="184670" y="303431"/>
                  </a:cubicBezTo>
                  <a:lnTo>
                    <a:pt x="9204" y="303431"/>
                  </a:lnTo>
                  <a:cubicBezTo>
                    <a:pt x="4109" y="303431"/>
                    <a:pt x="0" y="299322"/>
                    <a:pt x="0" y="294308"/>
                  </a:cubicBezTo>
                  <a:lnTo>
                    <a:pt x="0" y="291678"/>
                  </a:lnTo>
                  <a:cubicBezTo>
                    <a:pt x="0" y="286582"/>
                    <a:pt x="4109" y="282473"/>
                    <a:pt x="9204" y="282473"/>
                  </a:cubicBezTo>
                  <a:close/>
                  <a:moveTo>
                    <a:pt x="592096" y="220666"/>
                  </a:moveTo>
                  <a:cubicBezTo>
                    <a:pt x="597029" y="219599"/>
                    <a:pt x="601961" y="222719"/>
                    <a:pt x="603030" y="227646"/>
                  </a:cubicBezTo>
                  <a:lnTo>
                    <a:pt x="603606" y="230191"/>
                  </a:lnTo>
                  <a:cubicBezTo>
                    <a:pt x="604674" y="235117"/>
                    <a:pt x="601468" y="240044"/>
                    <a:pt x="596536" y="241111"/>
                  </a:cubicBezTo>
                  <a:lnTo>
                    <a:pt x="430147" y="277157"/>
                  </a:lnTo>
                  <a:cubicBezTo>
                    <a:pt x="429571" y="277321"/>
                    <a:pt x="428996" y="277239"/>
                    <a:pt x="428420" y="277239"/>
                  </a:cubicBezTo>
                  <a:cubicBezTo>
                    <a:pt x="427681" y="271081"/>
                    <a:pt x="426530" y="264348"/>
                    <a:pt x="424803" y="257122"/>
                  </a:cubicBezTo>
                  <a:cubicBezTo>
                    <a:pt x="425132" y="257040"/>
                    <a:pt x="425296" y="256794"/>
                    <a:pt x="425625" y="256712"/>
                  </a:cubicBezTo>
                  <a:close/>
                  <a:moveTo>
                    <a:pt x="19760" y="220596"/>
                  </a:moveTo>
                  <a:lnTo>
                    <a:pt x="186188" y="256710"/>
                  </a:lnTo>
                  <a:cubicBezTo>
                    <a:pt x="186681" y="256792"/>
                    <a:pt x="187010" y="257120"/>
                    <a:pt x="187421" y="257202"/>
                  </a:cubicBezTo>
                  <a:cubicBezTo>
                    <a:pt x="186024" y="264425"/>
                    <a:pt x="185202" y="271155"/>
                    <a:pt x="184709" y="277229"/>
                  </a:cubicBezTo>
                  <a:cubicBezTo>
                    <a:pt x="183805" y="277311"/>
                    <a:pt x="182736" y="277393"/>
                    <a:pt x="181750" y="277147"/>
                  </a:cubicBezTo>
                  <a:lnTo>
                    <a:pt x="15322" y="241115"/>
                  </a:lnTo>
                  <a:cubicBezTo>
                    <a:pt x="10391" y="240048"/>
                    <a:pt x="7268" y="235124"/>
                    <a:pt x="8336" y="230199"/>
                  </a:cubicBezTo>
                  <a:lnTo>
                    <a:pt x="8911" y="227655"/>
                  </a:lnTo>
                  <a:cubicBezTo>
                    <a:pt x="9980" y="222730"/>
                    <a:pt x="14829" y="219529"/>
                    <a:pt x="19760" y="220596"/>
                  </a:cubicBezTo>
                  <a:close/>
                  <a:moveTo>
                    <a:pt x="263810" y="190315"/>
                  </a:moveTo>
                  <a:lnTo>
                    <a:pt x="264221" y="193188"/>
                  </a:lnTo>
                  <a:lnTo>
                    <a:pt x="272441" y="261882"/>
                  </a:lnTo>
                  <a:cubicBezTo>
                    <a:pt x="272358" y="262703"/>
                    <a:pt x="272358" y="263606"/>
                    <a:pt x="272523" y="264755"/>
                  </a:cubicBezTo>
                  <a:lnTo>
                    <a:pt x="272523" y="292988"/>
                  </a:lnTo>
                  <a:lnTo>
                    <a:pt x="209642" y="292988"/>
                  </a:lnTo>
                  <a:lnTo>
                    <a:pt x="205204" y="292988"/>
                  </a:lnTo>
                  <a:cubicBezTo>
                    <a:pt x="205204" y="290444"/>
                    <a:pt x="205204" y="287407"/>
                    <a:pt x="205368" y="284124"/>
                  </a:cubicBezTo>
                  <a:cubicBezTo>
                    <a:pt x="206190" y="264837"/>
                    <a:pt x="210958" y="234142"/>
                    <a:pt x="230849" y="211900"/>
                  </a:cubicBezTo>
                  <a:cubicBezTo>
                    <a:pt x="232329" y="210259"/>
                    <a:pt x="233890" y="208781"/>
                    <a:pt x="235452" y="207304"/>
                  </a:cubicBezTo>
                  <a:cubicBezTo>
                    <a:pt x="238247" y="204678"/>
                    <a:pt x="241206" y="202216"/>
                    <a:pt x="244412" y="200000"/>
                  </a:cubicBezTo>
                  <a:cubicBezTo>
                    <a:pt x="248193" y="197373"/>
                    <a:pt x="252302" y="195239"/>
                    <a:pt x="256659" y="193270"/>
                  </a:cubicBezTo>
                  <a:cubicBezTo>
                    <a:pt x="258960" y="192203"/>
                    <a:pt x="261344" y="191136"/>
                    <a:pt x="263810" y="190315"/>
                  </a:cubicBezTo>
                  <a:close/>
                  <a:moveTo>
                    <a:pt x="344439" y="190244"/>
                  </a:moveTo>
                  <a:cubicBezTo>
                    <a:pt x="347398" y="191311"/>
                    <a:pt x="350274" y="192460"/>
                    <a:pt x="353069" y="193773"/>
                  </a:cubicBezTo>
                  <a:cubicBezTo>
                    <a:pt x="362850" y="198368"/>
                    <a:pt x="371563" y="204359"/>
                    <a:pt x="378878" y="212155"/>
                  </a:cubicBezTo>
                  <a:cubicBezTo>
                    <a:pt x="403289" y="237923"/>
                    <a:pt x="407892" y="275344"/>
                    <a:pt x="408714" y="292987"/>
                  </a:cubicBezTo>
                  <a:lnTo>
                    <a:pt x="335397" y="292987"/>
                  </a:lnTo>
                  <a:lnTo>
                    <a:pt x="335397" y="260572"/>
                  </a:lnTo>
                  <a:lnTo>
                    <a:pt x="344274" y="191393"/>
                  </a:lnTo>
                  <a:close/>
                  <a:moveTo>
                    <a:pt x="48881" y="152320"/>
                  </a:moveTo>
                  <a:lnTo>
                    <a:pt x="196877" y="226837"/>
                  </a:lnTo>
                  <a:cubicBezTo>
                    <a:pt x="193917" y="233484"/>
                    <a:pt x="191615" y="240132"/>
                    <a:pt x="189888" y="246697"/>
                  </a:cubicBezTo>
                  <a:lnTo>
                    <a:pt x="39508" y="170949"/>
                  </a:lnTo>
                  <a:cubicBezTo>
                    <a:pt x="34904" y="168733"/>
                    <a:pt x="33095" y="163153"/>
                    <a:pt x="35397" y="158639"/>
                  </a:cubicBezTo>
                  <a:lnTo>
                    <a:pt x="36548" y="156341"/>
                  </a:lnTo>
                  <a:cubicBezTo>
                    <a:pt x="38850" y="151828"/>
                    <a:pt x="44359" y="150022"/>
                    <a:pt x="48881" y="152320"/>
                  </a:cubicBezTo>
                  <a:close/>
                  <a:moveTo>
                    <a:pt x="562924" y="152320"/>
                  </a:moveTo>
                  <a:cubicBezTo>
                    <a:pt x="567445" y="150022"/>
                    <a:pt x="572952" y="151827"/>
                    <a:pt x="575254" y="156340"/>
                  </a:cubicBezTo>
                  <a:lnTo>
                    <a:pt x="576405" y="158720"/>
                  </a:lnTo>
                  <a:cubicBezTo>
                    <a:pt x="578706" y="163151"/>
                    <a:pt x="576898" y="168731"/>
                    <a:pt x="572377" y="170947"/>
                  </a:cubicBezTo>
                  <a:lnTo>
                    <a:pt x="421875" y="246767"/>
                  </a:lnTo>
                  <a:cubicBezTo>
                    <a:pt x="419902" y="240367"/>
                    <a:pt x="417354" y="233720"/>
                    <a:pt x="414148" y="227238"/>
                  </a:cubicBezTo>
                  <a:close/>
                  <a:moveTo>
                    <a:pt x="302969" y="119538"/>
                  </a:moveTo>
                  <a:cubicBezTo>
                    <a:pt x="307077" y="119538"/>
                    <a:pt x="310856" y="120113"/>
                    <a:pt x="314390" y="121016"/>
                  </a:cubicBezTo>
                  <a:cubicBezTo>
                    <a:pt x="318251" y="121919"/>
                    <a:pt x="321784" y="123068"/>
                    <a:pt x="324742" y="124382"/>
                  </a:cubicBezTo>
                  <a:cubicBezTo>
                    <a:pt x="327289" y="125531"/>
                    <a:pt x="329508" y="126681"/>
                    <a:pt x="331233" y="127748"/>
                  </a:cubicBezTo>
                  <a:lnTo>
                    <a:pt x="326468" y="164610"/>
                  </a:lnTo>
                  <a:lnTo>
                    <a:pt x="325153" y="174955"/>
                  </a:lnTo>
                  <a:lnTo>
                    <a:pt x="323838" y="185381"/>
                  </a:lnTo>
                  <a:lnTo>
                    <a:pt x="323592" y="187269"/>
                  </a:lnTo>
                  <a:lnTo>
                    <a:pt x="317265" y="236775"/>
                  </a:lnTo>
                  <a:lnTo>
                    <a:pt x="315951" y="247283"/>
                  </a:lnTo>
                  <a:lnTo>
                    <a:pt x="315458" y="251142"/>
                  </a:lnTo>
                  <a:lnTo>
                    <a:pt x="292287" y="251142"/>
                  </a:lnTo>
                  <a:lnTo>
                    <a:pt x="291877" y="248187"/>
                  </a:lnTo>
                  <a:lnTo>
                    <a:pt x="290562" y="237185"/>
                  </a:lnTo>
                  <a:lnTo>
                    <a:pt x="284646" y="188172"/>
                  </a:lnTo>
                  <a:lnTo>
                    <a:pt x="284317" y="185381"/>
                  </a:lnTo>
                  <a:lnTo>
                    <a:pt x="283085" y="174872"/>
                  </a:lnTo>
                  <a:lnTo>
                    <a:pt x="281852" y="164610"/>
                  </a:lnTo>
                  <a:lnTo>
                    <a:pt x="277251" y="126599"/>
                  </a:lnTo>
                  <a:cubicBezTo>
                    <a:pt x="279223" y="125531"/>
                    <a:pt x="281195" y="124546"/>
                    <a:pt x="283249" y="123643"/>
                  </a:cubicBezTo>
                  <a:cubicBezTo>
                    <a:pt x="286618" y="122247"/>
                    <a:pt x="289987" y="121262"/>
                    <a:pt x="293438" y="120605"/>
                  </a:cubicBezTo>
                  <a:cubicBezTo>
                    <a:pt x="296560" y="119949"/>
                    <a:pt x="299764" y="119538"/>
                    <a:pt x="302969" y="119538"/>
                  </a:cubicBezTo>
                  <a:close/>
                  <a:moveTo>
                    <a:pt x="520352" y="96288"/>
                  </a:moveTo>
                  <a:cubicBezTo>
                    <a:pt x="524216" y="93005"/>
                    <a:pt x="529970" y="93415"/>
                    <a:pt x="533258" y="97272"/>
                  </a:cubicBezTo>
                  <a:lnTo>
                    <a:pt x="534984" y="99242"/>
                  </a:lnTo>
                  <a:cubicBezTo>
                    <a:pt x="538272" y="103099"/>
                    <a:pt x="537779" y="108926"/>
                    <a:pt x="533915" y="112208"/>
                  </a:cubicBezTo>
                  <a:lnTo>
                    <a:pt x="409460" y="218400"/>
                  </a:lnTo>
                  <a:cubicBezTo>
                    <a:pt x="405926" y="212491"/>
                    <a:pt x="401898" y="206829"/>
                    <a:pt x="397212" y="201331"/>
                  </a:cubicBezTo>
                  <a:close/>
                  <a:moveTo>
                    <a:pt x="91587" y="96287"/>
                  </a:moveTo>
                  <a:lnTo>
                    <a:pt x="213389" y="200159"/>
                  </a:lnTo>
                  <a:cubicBezTo>
                    <a:pt x="208704" y="205738"/>
                    <a:pt x="204759" y="211564"/>
                    <a:pt x="201472" y="217553"/>
                  </a:cubicBezTo>
                  <a:lnTo>
                    <a:pt x="77944" y="112204"/>
                  </a:lnTo>
                  <a:cubicBezTo>
                    <a:pt x="74081" y="108922"/>
                    <a:pt x="73670" y="103097"/>
                    <a:pt x="76957" y="99241"/>
                  </a:cubicBezTo>
                  <a:lnTo>
                    <a:pt x="78601" y="97271"/>
                  </a:lnTo>
                  <a:cubicBezTo>
                    <a:pt x="81889" y="93415"/>
                    <a:pt x="87724" y="93005"/>
                    <a:pt x="91587" y="96287"/>
                  </a:cubicBezTo>
                  <a:close/>
                  <a:moveTo>
                    <a:pt x="127795" y="53773"/>
                  </a:moveTo>
                  <a:cubicBezTo>
                    <a:pt x="131824" y="50736"/>
                    <a:pt x="137578" y="51557"/>
                    <a:pt x="140620" y="55578"/>
                  </a:cubicBezTo>
                  <a:lnTo>
                    <a:pt x="235406" y="180911"/>
                  </a:lnTo>
                  <a:cubicBezTo>
                    <a:pt x="229487" y="184686"/>
                    <a:pt x="224061" y="189118"/>
                    <a:pt x="219046" y="194125"/>
                  </a:cubicBezTo>
                  <a:lnTo>
                    <a:pt x="123849" y="68218"/>
                  </a:lnTo>
                  <a:cubicBezTo>
                    <a:pt x="120808" y="64197"/>
                    <a:pt x="121630" y="58451"/>
                    <a:pt x="125658" y="55414"/>
                  </a:cubicBezTo>
                  <a:close/>
                  <a:moveTo>
                    <a:pt x="484087" y="53772"/>
                  </a:moveTo>
                  <a:lnTo>
                    <a:pt x="486142" y="55413"/>
                  </a:lnTo>
                  <a:cubicBezTo>
                    <a:pt x="490171" y="58448"/>
                    <a:pt x="490993" y="64192"/>
                    <a:pt x="487951" y="68212"/>
                  </a:cubicBezTo>
                  <a:lnTo>
                    <a:pt x="391675" y="195466"/>
                  </a:lnTo>
                  <a:cubicBezTo>
                    <a:pt x="386660" y="190461"/>
                    <a:pt x="381316" y="186031"/>
                    <a:pt x="375478" y="182175"/>
                  </a:cubicBezTo>
                  <a:lnTo>
                    <a:pt x="471179" y="55577"/>
                  </a:lnTo>
                  <a:cubicBezTo>
                    <a:pt x="474221" y="51556"/>
                    <a:pt x="479976" y="50736"/>
                    <a:pt x="484087" y="53772"/>
                  </a:cubicBezTo>
                  <a:close/>
                  <a:moveTo>
                    <a:pt x="191761" y="19188"/>
                  </a:moveTo>
                  <a:cubicBezTo>
                    <a:pt x="196365" y="17218"/>
                    <a:pt x="201791" y="19352"/>
                    <a:pt x="203764" y="24031"/>
                  </a:cubicBezTo>
                  <a:lnTo>
                    <a:pt x="259260" y="152909"/>
                  </a:lnTo>
                  <a:lnTo>
                    <a:pt x="261233" y="169081"/>
                  </a:lnTo>
                  <a:cubicBezTo>
                    <a:pt x="255889" y="170722"/>
                    <a:pt x="250791" y="172693"/>
                    <a:pt x="246023" y="175073"/>
                  </a:cubicBezTo>
                  <a:lnTo>
                    <a:pt x="184526" y="32322"/>
                  </a:lnTo>
                  <a:cubicBezTo>
                    <a:pt x="182553" y="27643"/>
                    <a:pt x="184690" y="22225"/>
                    <a:pt x="189294" y="20255"/>
                  </a:cubicBezTo>
                  <a:close/>
                  <a:moveTo>
                    <a:pt x="420113" y="19188"/>
                  </a:moveTo>
                  <a:lnTo>
                    <a:pt x="422497" y="20255"/>
                  </a:lnTo>
                  <a:cubicBezTo>
                    <a:pt x="427183" y="22224"/>
                    <a:pt x="429320" y="27641"/>
                    <a:pt x="427347" y="32319"/>
                  </a:cubicBezTo>
                  <a:lnTo>
                    <a:pt x="365279" y="176272"/>
                  </a:lnTo>
                  <a:cubicBezTo>
                    <a:pt x="359525" y="173400"/>
                    <a:pt x="353441" y="171102"/>
                    <a:pt x="347111" y="169132"/>
                  </a:cubicBezTo>
                  <a:lnTo>
                    <a:pt x="347769" y="163961"/>
                  </a:lnTo>
                  <a:lnTo>
                    <a:pt x="408028" y="24030"/>
                  </a:lnTo>
                  <a:cubicBezTo>
                    <a:pt x="410083" y="19352"/>
                    <a:pt x="415427" y="17218"/>
                    <a:pt x="420113" y="19188"/>
                  </a:cubicBezTo>
                  <a:close/>
                  <a:moveTo>
                    <a:pt x="358154" y="2114"/>
                  </a:moveTo>
                  <a:lnTo>
                    <a:pt x="360700" y="2606"/>
                  </a:lnTo>
                  <a:cubicBezTo>
                    <a:pt x="365712" y="3591"/>
                    <a:pt x="368916" y="8433"/>
                    <a:pt x="367930" y="13357"/>
                  </a:cubicBezTo>
                  <a:lnTo>
                    <a:pt x="348212" y="113892"/>
                  </a:lnTo>
                  <a:cubicBezTo>
                    <a:pt x="345748" y="112004"/>
                    <a:pt x="338846" y="107162"/>
                    <a:pt x="328905" y="103469"/>
                  </a:cubicBezTo>
                  <a:lnTo>
                    <a:pt x="347391" y="9336"/>
                  </a:lnTo>
                  <a:cubicBezTo>
                    <a:pt x="348377" y="4412"/>
                    <a:pt x="353224" y="1129"/>
                    <a:pt x="358154" y="2114"/>
                  </a:cubicBezTo>
                  <a:close/>
                  <a:moveTo>
                    <a:pt x="247916" y="1960"/>
                  </a:moveTo>
                  <a:lnTo>
                    <a:pt x="251202" y="2043"/>
                  </a:lnTo>
                  <a:cubicBezTo>
                    <a:pt x="256213" y="1058"/>
                    <a:pt x="261060" y="5817"/>
                    <a:pt x="261964" y="10740"/>
                  </a:cubicBezTo>
                  <a:lnTo>
                    <a:pt x="279298" y="102799"/>
                  </a:lnTo>
                  <a:cubicBezTo>
                    <a:pt x="272890" y="105096"/>
                    <a:pt x="266564" y="108296"/>
                    <a:pt x="260403" y="112481"/>
                  </a:cubicBezTo>
                  <a:lnTo>
                    <a:pt x="241672" y="13694"/>
                  </a:lnTo>
                  <a:cubicBezTo>
                    <a:pt x="240769" y="8771"/>
                    <a:pt x="242987" y="2945"/>
                    <a:pt x="247916" y="1960"/>
                  </a:cubicBezTo>
                  <a:close/>
                  <a:moveTo>
                    <a:pt x="304001" y="0"/>
                  </a:moveTo>
                  <a:cubicBezTo>
                    <a:pt x="309755" y="0"/>
                    <a:pt x="314439" y="4678"/>
                    <a:pt x="314439" y="10423"/>
                  </a:cubicBezTo>
                  <a:lnTo>
                    <a:pt x="314439" y="99638"/>
                  </a:lnTo>
                  <a:cubicBezTo>
                    <a:pt x="310823" y="99063"/>
                    <a:pt x="307042" y="98653"/>
                    <a:pt x="303015" y="98653"/>
                  </a:cubicBezTo>
                  <a:cubicBezTo>
                    <a:pt x="299810" y="98653"/>
                    <a:pt x="296604" y="98981"/>
                    <a:pt x="293481" y="99392"/>
                  </a:cubicBezTo>
                  <a:lnTo>
                    <a:pt x="293481" y="10423"/>
                  </a:lnTo>
                  <a:cubicBezTo>
                    <a:pt x="293481" y="4678"/>
                    <a:pt x="298166" y="0"/>
                    <a:pt x="304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96010" y="276195"/>
              <a:ext cx="3119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600" dirty="0">
                  <a:solidFill>
                    <a:schemeClr val="tx2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5" name="5ae53972-59df-4a27-aa17-f1b0fe5e4db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795919"/>
            <a:ext cx="11520488" cy="3919603"/>
            <a:chOff x="0" y="1674000"/>
            <a:chExt cx="11520488" cy="3919603"/>
          </a:xfrm>
        </p:grpSpPr>
        <p:grpSp>
          <p:nvGrpSpPr>
            <p:cNvPr id="7" name="îŝľîḋè"/>
            <p:cNvGrpSpPr/>
            <p:nvPr/>
          </p:nvGrpSpPr>
          <p:grpSpPr>
            <a:xfrm>
              <a:off x="5555942" y="1674000"/>
              <a:ext cx="1894264" cy="3919603"/>
              <a:chOff x="5555942" y="1674000"/>
              <a:chExt cx="1894264" cy="3919603"/>
            </a:xfrm>
          </p:grpSpPr>
          <p:sp>
            <p:nvSpPr>
              <p:cNvPr id="24" name="iṥḻiḍè"/>
              <p:cNvSpPr/>
              <p:nvPr/>
            </p:nvSpPr>
            <p:spPr>
              <a:xfrm>
                <a:off x="6078606" y="1674000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 w="28575">
                <a:gradFill>
                  <a:gsLst>
                    <a:gs pos="0">
                      <a:schemeClr val="accent1"/>
                    </a:gs>
                    <a:gs pos="5800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i$ḷidé"/>
              <p:cNvSpPr/>
              <p:nvPr/>
            </p:nvSpPr>
            <p:spPr bwMode="gray">
              <a:xfrm>
                <a:off x="5555942" y="3327043"/>
                <a:ext cx="1045328" cy="1045328"/>
              </a:xfrm>
              <a:prstGeom prst="ellipse">
                <a:avLst/>
              </a:prstGeom>
              <a:solidFill>
                <a:schemeClr val="bg1"/>
              </a:solidFill>
              <a:ln w="28575">
                <a:gradFill>
                  <a:gsLst>
                    <a:gs pos="0">
                      <a:schemeClr val="accent1"/>
                    </a:gs>
                    <a:gs pos="5800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íṣ1íḍe"/>
              <p:cNvSpPr/>
              <p:nvPr/>
            </p:nvSpPr>
            <p:spPr bwMode="gray">
              <a:xfrm>
                <a:off x="6210900" y="4699141"/>
                <a:ext cx="894462" cy="894462"/>
              </a:xfrm>
              <a:prstGeom prst="ellipse">
                <a:avLst/>
              </a:prstGeom>
              <a:solidFill>
                <a:schemeClr val="bg1"/>
              </a:solidFill>
              <a:ln w="28575">
                <a:gradFill>
                  <a:gsLst>
                    <a:gs pos="0">
                      <a:schemeClr val="accent1"/>
                    </a:gs>
                    <a:gs pos="5800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 flipH="1">
                <a:off x="6289894" y="2998650"/>
                <a:ext cx="187325" cy="373721"/>
              </a:xfrm>
              <a:prstGeom prst="line">
                <a:avLst/>
              </a:prstGeom>
              <a:solidFill>
                <a:schemeClr val="bg1"/>
              </a:solidFill>
              <a:ln w="28575">
                <a:gradFill>
                  <a:gsLst>
                    <a:gs pos="0">
                      <a:schemeClr val="accent1"/>
                    </a:gs>
                    <a:gs pos="5800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6265932" y="4355338"/>
                <a:ext cx="211287" cy="373721"/>
              </a:xfrm>
              <a:prstGeom prst="line">
                <a:avLst/>
              </a:prstGeom>
              <a:solidFill>
                <a:schemeClr val="bg1"/>
              </a:solidFill>
              <a:ln w="28575">
                <a:gradFill>
                  <a:gsLst>
                    <a:gs pos="0">
                      <a:schemeClr val="accent1"/>
                    </a:gs>
                    <a:gs pos="5800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29" name="ïşḻïďê"/>
              <p:cNvGrpSpPr/>
              <p:nvPr/>
            </p:nvGrpSpPr>
            <p:grpSpPr>
              <a:xfrm>
                <a:off x="6403129" y="2073835"/>
                <a:ext cx="691514" cy="582510"/>
                <a:chOff x="4861720" y="3735189"/>
                <a:chExt cx="571500" cy="481413"/>
              </a:xfrm>
              <a:solidFill>
                <a:schemeClr val="bg1"/>
              </a:solidFill>
            </p:grpSpPr>
            <p:sp>
              <p:nvSpPr>
                <p:cNvPr id="37" name="iṩḷíḑe"/>
                <p:cNvSpPr/>
                <p:nvPr/>
              </p:nvSpPr>
              <p:spPr bwMode="auto">
                <a:xfrm>
                  <a:off x="4861720" y="3735189"/>
                  <a:ext cx="571500" cy="481413"/>
                </a:xfrm>
                <a:custGeom>
                  <a:avLst/>
                  <a:gdLst>
                    <a:gd name="connsiteX0" fmla="*/ 373273 h 605239"/>
                    <a:gd name="connsiteY0" fmla="*/ 373273 h 605239"/>
                    <a:gd name="connsiteX1" fmla="*/ 373273 h 605239"/>
                    <a:gd name="connsiteY1" fmla="*/ 373273 h 605239"/>
                    <a:gd name="connsiteX2" fmla="*/ 373273 h 605239"/>
                    <a:gd name="connsiteY2" fmla="*/ 373273 h 605239"/>
                    <a:gd name="connsiteX3" fmla="*/ 373273 h 605239"/>
                    <a:gd name="connsiteY3" fmla="*/ 373273 h 605239"/>
                    <a:gd name="connsiteX4" fmla="*/ 373273 h 605239"/>
                    <a:gd name="connsiteY4" fmla="*/ 373273 h 605239"/>
                    <a:gd name="connsiteX5" fmla="*/ 373273 h 605239"/>
                    <a:gd name="connsiteY5" fmla="*/ 373273 h 605239"/>
                    <a:gd name="connsiteX6" fmla="*/ 373273 h 605239"/>
                    <a:gd name="connsiteY6" fmla="*/ 373273 h 605239"/>
                    <a:gd name="connsiteX7" fmla="*/ 373273 h 605239"/>
                    <a:gd name="connsiteY7" fmla="*/ 373273 h 605239"/>
                    <a:gd name="connsiteX8" fmla="*/ 373273 h 605239"/>
                    <a:gd name="connsiteY8" fmla="*/ 373273 h 605239"/>
                    <a:gd name="connsiteX9" fmla="*/ 373273 h 605239"/>
                    <a:gd name="connsiteY9" fmla="*/ 373273 h 605239"/>
                    <a:gd name="connsiteX10" fmla="*/ 373273 h 605239"/>
                    <a:gd name="connsiteY10" fmla="*/ 373273 h 605239"/>
                    <a:gd name="connsiteX11" fmla="*/ 373273 h 605239"/>
                    <a:gd name="connsiteY11" fmla="*/ 373273 h 605239"/>
                    <a:gd name="connsiteX12" fmla="*/ 373273 h 605239"/>
                    <a:gd name="connsiteY12" fmla="*/ 373273 h 605239"/>
                    <a:gd name="connsiteX13" fmla="*/ 373273 h 605239"/>
                    <a:gd name="connsiteY13" fmla="*/ 373273 h 605239"/>
                    <a:gd name="connsiteX14" fmla="*/ 373273 h 605239"/>
                    <a:gd name="connsiteY14" fmla="*/ 373273 h 605239"/>
                    <a:gd name="connsiteX15" fmla="*/ 373273 h 605239"/>
                    <a:gd name="connsiteY15" fmla="*/ 373273 h 605239"/>
                    <a:gd name="connsiteX16" fmla="*/ 373273 h 605239"/>
                    <a:gd name="connsiteY16" fmla="*/ 373273 h 605239"/>
                    <a:gd name="connsiteX17" fmla="*/ 373273 h 605239"/>
                    <a:gd name="connsiteY17" fmla="*/ 373273 h 605239"/>
                    <a:gd name="connsiteX18" fmla="*/ 373273 h 605239"/>
                    <a:gd name="connsiteY18" fmla="*/ 373273 h 605239"/>
                    <a:gd name="connsiteX19" fmla="*/ 373273 h 605239"/>
                    <a:gd name="connsiteY19" fmla="*/ 373273 h 605239"/>
                    <a:gd name="connsiteX20" fmla="*/ 373273 h 605239"/>
                    <a:gd name="connsiteY20" fmla="*/ 373273 h 605239"/>
                    <a:gd name="connsiteX21" fmla="*/ 373273 h 605239"/>
                    <a:gd name="connsiteY21" fmla="*/ 373273 h 605239"/>
                    <a:gd name="connsiteX22" fmla="*/ 373273 h 605239"/>
                    <a:gd name="connsiteY22" fmla="*/ 373273 h 605239"/>
                    <a:gd name="connsiteX23" fmla="*/ 373273 h 605239"/>
                    <a:gd name="connsiteY23" fmla="*/ 373273 h 605239"/>
                    <a:gd name="connsiteX24" fmla="*/ 373273 h 605239"/>
                    <a:gd name="connsiteY24" fmla="*/ 373273 h 605239"/>
                    <a:gd name="connsiteX25" fmla="*/ 373273 h 605239"/>
                    <a:gd name="connsiteY25" fmla="*/ 373273 h 605239"/>
                    <a:gd name="connsiteX26" fmla="*/ 373273 h 605239"/>
                    <a:gd name="connsiteY26" fmla="*/ 373273 h 605239"/>
                    <a:gd name="connsiteX27" fmla="*/ 373273 h 605239"/>
                    <a:gd name="connsiteY27" fmla="*/ 373273 h 605239"/>
                    <a:gd name="connsiteX28" fmla="*/ 373273 h 605239"/>
                    <a:gd name="connsiteY28" fmla="*/ 373273 h 605239"/>
                    <a:gd name="connsiteX29" fmla="*/ 373273 h 605239"/>
                    <a:gd name="connsiteY29" fmla="*/ 373273 h 605239"/>
                    <a:gd name="connsiteX30" fmla="*/ 373273 h 605239"/>
                    <a:gd name="connsiteY30" fmla="*/ 373273 h 605239"/>
                    <a:gd name="connsiteX31" fmla="*/ 373273 h 605239"/>
                    <a:gd name="connsiteY31" fmla="*/ 373273 h 605239"/>
                    <a:gd name="connsiteX32" fmla="*/ 373273 h 605239"/>
                    <a:gd name="connsiteY32" fmla="*/ 373273 h 605239"/>
                    <a:gd name="connsiteX33" fmla="*/ 373273 h 605239"/>
                    <a:gd name="connsiteY33" fmla="*/ 373273 h 605239"/>
                    <a:gd name="connsiteX34" fmla="*/ 373273 h 605239"/>
                    <a:gd name="connsiteY34" fmla="*/ 373273 h 605239"/>
                    <a:gd name="connsiteX35" fmla="*/ 373273 h 605239"/>
                    <a:gd name="connsiteY35" fmla="*/ 373273 h 605239"/>
                    <a:gd name="connsiteX36" fmla="*/ 373273 h 605239"/>
                    <a:gd name="connsiteY36" fmla="*/ 373273 h 605239"/>
                    <a:gd name="connsiteX37" fmla="*/ 373273 h 605239"/>
                    <a:gd name="connsiteY37" fmla="*/ 373273 h 605239"/>
                    <a:gd name="connsiteX38" fmla="*/ 373273 h 605239"/>
                    <a:gd name="connsiteY38" fmla="*/ 373273 h 605239"/>
                    <a:gd name="connsiteX39" fmla="*/ 373273 h 605239"/>
                    <a:gd name="connsiteY39" fmla="*/ 373273 h 605239"/>
                    <a:gd name="connsiteX40" fmla="*/ 373273 h 605239"/>
                    <a:gd name="connsiteY40" fmla="*/ 373273 h 605239"/>
                    <a:gd name="connsiteX41" fmla="*/ 373273 h 605239"/>
                    <a:gd name="connsiteY41" fmla="*/ 373273 h 605239"/>
                    <a:gd name="connsiteX42" fmla="*/ 373273 h 605239"/>
                    <a:gd name="connsiteY42" fmla="*/ 373273 h 605239"/>
                    <a:gd name="connsiteX43" fmla="*/ 373273 h 605239"/>
                    <a:gd name="connsiteY43" fmla="*/ 373273 h 605239"/>
                    <a:gd name="connsiteX44" fmla="*/ 373273 h 605239"/>
                    <a:gd name="connsiteY44" fmla="*/ 373273 h 605239"/>
                    <a:gd name="connsiteX45" fmla="*/ 373273 h 605239"/>
                    <a:gd name="connsiteY45" fmla="*/ 373273 h 605239"/>
                    <a:gd name="connsiteX46" fmla="*/ 373273 h 605239"/>
                    <a:gd name="connsiteY46" fmla="*/ 373273 h 605239"/>
                    <a:gd name="connsiteX47" fmla="*/ 373273 h 605239"/>
                    <a:gd name="connsiteY47" fmla="*/ 373273 h 605239"/>
                    <a:gd name="connsiteX48" fmla="*/ 373273 h 605239"/>
                    <a:gd name="connsiteY48" fmla="*/ 373273 h 605239"/>
                    <a:gd name="connsiteX49" fmla="*/ 373273 h 605239"/>
                    <a:gd name="connsiteY49" fmla="*/ 373273 h 605239"/>
                    <a:gd name="connsiteX50" fmla="*/ 373273 h 605239"/>
                    <a:gd name="connsiteY50" fmla="*/ 373273 h 605239"/>
                    <a:gd name="connsiteX51" fmla="*/ 373273 h 605239"/>
                    <a:gd name="connsiteY51" fmla="*/ 373273 h 605239"/>
                    <a:gd name="connsiteX52" fmla="*/ 373273 h 605239"/>
                    <a:gd name="connsiteY52" fmla="*/ 373273 h 605239"/>
                    <a:gd name="connsiteX53" fmla="*/ 373273 h 605239"/>
                    <a:gd name="connsiteY53" fmla="*/ 373273 h 605239"/>
                    <a:gd name="connsiteX54" fmla="*/ 373273 h 605239"/>
                    <a:gd name="connsiteY54" fmla="*/ 373273 h 605239"/>
                    <a:gd name="connsiteX55" fmla="*/ 373273 h 605239"/>
                    <a:gd name="connsiteY55" fmla="*/ 373273 h 605239"/>
                    <a:gd name="connsiteX56" fmla="*/ 373273 h 605239"/>
                    <a:gd name="connsiteY56" fmla="*/ 373273 h 605239"/>
                    <a:gd name="connsiteX57" fmla="*/ 373273 h 605239"/>
                    <a:gd name="connsiteY57" fmla="*/ 373273 h 605239"/>
                    <a:gd name="connsiteX58" fmla="*/ 373273 h 605239"/>
                    <a:gd name="connsiteY58" fmla="*/ 373273 h 605239"/>
                    <a:gd name="connsiteX59" fmla="*/ 373273 h 605239"/>
                    <a:gd name="connsiteY59" fmla="*/ 373273 h 605239"/>
                    <a:gd name="connsiteX60" fmla="*/ 373273 h 605239"/>
                    <a:gd name="connsiteY60" fmla="*/ 373273 h 605239"/>
                    <a:gd name="connsiteX61" fmla="*/ 373273 h 605239"/>
                    <a:gd name="connsiteY61" fmla="*/ 373273 h 605239"/>
                    <a:gd name="connsiteX62" fmla="*/ 373273 h 605239"/>
                    <a:gd name="connsiteY62" fmla="*/ 373273 h 605239"/>
                    <a:gd name="connsiteX63" fmla="*/ 373273 h 605239"/>
                    <a:gd name="connsiteY63" fmla="*/ 373273 h 605239"/>
                    <a:gd name="connsiteX64" fmla="*/ 373273 h 605239"/>
                    <a:gd name="connsiteY64" fmla="*/ 373273 h 605239"/>
                    <a:gd name="connsiteX65" fmla="*/ 373273 h 605239"/>
                    <a:gd name="connsiteY65" fmla="*/ 373273 h 605239"/>
                    <a:gd name="connsiteX66" fmla="*/ 373273 h 605239"/>
                    <a:gd name="connsiteY66" fmla="*/ 373273 h 605239"/>
                    <a:gd name="connsiteX67" fmla="*/ 373273 h 605239"/>
                    <a:gd name="connsiteY67" fmla="*/ 373273 h 605239"/>
                    <a:gd name="connsiteX68" fmla="*/ 373273 h 605239"/>
                    <a:gd name="connsiteY68" fmla="*/ 373273 h 605239"/>
                    <a:gd name="connsiteX69" fmla="*/ 373273 h 605239"/>
                    <a:gd name="connsiteY69" fmla="*/ 373273 h 605239"/>
                    <a:gd name="connsiteX70" fmla="*/ 373273 h 605239"/>
                    <a:gd name="connsiteY70" fmla="*/ 373273 h 605239"/>
                    <a:gd name="connsiteX71" fmla="*/ 373273 h 605239"/>
                    <a:gd name="connsiteY71" fmla="*/ 373273 h 605239"/>
                    <a:gd name="connsiteX72" fmla="*/ 373273 h 605239"/>
                    <a:gd name="connsiteY72" fmla="*/ 373273 h 605239"/>
                    <a:gd name="connsiteX73" fmla="*/ 373273 h 605239"/>
                    <a:gd name="connsiteY73" fmla="*/ 373273 h 605239"/>
                    <a:gd name="connsiteX74" fmla="*/ 373273 h 605239"/>
                    <a:gd name="connsiteY74" fmla="*/ 373273 h 605239"/>
                    <a:gd name="connsiteX75" fmla="*/ 373273 h 605239"/>
                    <a:gd name="connsiteY75" fmla="*/ 373273 h 605239"/>
                    <a:gd name="connsiteX76" fmla="*/ 373273 h 605239"/>
                    <a:gd name="connsiteY76" fmla="*/ 373273 h 605239"/>
                    <a:gd name="connsiteX77" fmla="*/ 373273 h 605239"/>
                    <a:gd name="connsiteY77" fmla="*/ 373273 h 605239"/>
                    <a:gd name="connsiteX78" fmla="*/ 373273 h 605239"/>
                    <a:gd name="connsiteY78" fmla="*/ 373273 h 605239"/>
                    <a:gd name="connsiteX79" fmla="*/ 373273 h 605239"/>
                    <a:gd name="connsiteY79" fmla="*/ 373273 h 605239"/>
                    <a:gd name="connsiteX80" fmla="*/ 373273 h 605239"/>
                    <a:gd name="connsiteY80" fmla="*/ 373273 h 605239"/>
                    <a:gd name="connsiteX81" fmla="*/ 373273 h 605239"/>
                    <a:gd name="connsiteY81" fmla="*/ 373273 h 605239"/>
                    <a:gd name="connsiteX82" fmla="*/ 373273 h 605239"/>
                    <a:gd name="connsiteY82" fmla="*/ 373273 h 605239"/>
                    <a:gd name="connsiteX83" fmla="*/ 373273 h 605239"/>
                    <a:gd name="connsiteY83" fmla="*/ 373273 h 605239"/>
                    <a:gd name="connsiteX84" fmla="*/ 373273 h 605239"/>
                    <a:gd name="connsiteY84" fmla="*/ 373273 h 605239"/>
                    <a:gd name="connsiteX85" fmla="*/ 373273 h 605239"/>
                    <a:gd name="connsiteY85" fmla="*/ 373273 h 605239"/>
                    <a:gd name="connsiteX86" fmla="*/ 373273 h 605239"/>
                    <a:gd name="connsiteY86" fmla="*/ 373273 h 605239"/>
                    <a:gd name="connsiteX87" fmla="*/ 373273 h 605239"/>
                    <a:gd name="connsiteY87" fmla="*/ 373273 h 605239"/>
                    <a:gd name="connsiteX88" fmla="*/ 373273 h 605239"/>
                    <a:gd name="connsiteY88" fmla="*/ 373273 h 605239"/>
                    <a:gd name="connsiteX89" fmla="*/ 373273 h 605239"/>
                    <a:gd name="connsiteY89" fmla="*/ 373273 h 605239"/>
                    <a:gd name="connsiteX90" fmla="*/ 373273 h 605239"/>
                    <a:gd name="connsiteY90" fmla="*/ 373273 h 605239"/>
                    <a:gd name="connsiteX91" fmla="*/ 373273 h 605239"/>
                    <a:gd name="connsiteY91" fmla="*/ 373273 h 605239"/>
                    <a:gd name="connsiteX92" fmla="*/ 373273 h 605239"/>
                    <a:gd name="connsiteY92" fmla="*/ 373273 h 605239"/>
                    <a:gd name="connsiteX93" fmla="*/ 373273 h 605239"/>
                    <a:gd name="connsiteY93" fmla="*/ 373273 h 605239"/>
                    <a:gd name="connsiteX94" fmla="*/ 373273 h 605239"/>
                    <a:gd name="connsiteY94" fmla="*/ 373273 h 605239"/>
                    <a:gd name="connsiteX95" fmla="*/ 373273 h 605239"/>
                    <a:gd name="connsiteY95" fmla="*/ 373273 h 605239"/>
                    <a:gd name="connsiteX96" fmla="*/ 373273 h 605239"/>
                    <a:gd name="connsiteY96" fmla="*/ 373273 h 605239"/>
                    <a:gd name="connsiteX97" fmla="*/ 373273 h 605239"/>
                    <a:gd name="connsiteY97" fmla="*/ 373273 h 605239"/>
                    <a:gd name="connsiteX98" fmla="*/ 373273 h 605239"/>
                    <a:gd name="connsiteY98" fmla="*/ 373273 h 605239"/>
                    <a:gd name="connsiteX99" fmla="*/ 373273 h 605239"/>
                    <a:gd name="connsiteY99" fmla="*/ 373273 h 605239"/>
                    <a:gd name="connsiteX100" fmla="*/ 373273 h 605239"/>
                    <a:gd name="connsiteY100" fmla="*/ 373273 h 605239"/>
                    <a:gd name="connsiteX101" fmla="*/ 373273 h 605239"/>
                    <a:gd name="connsiteY101" fmla="*/ 373273 h 605239"/>
                    <a:gd name="connsiteX102" fmla="*/ 373273 h 605239"/>
                    <a:gd name="connsiteY102" fmla="*/ 373273 h 605239"/>
                    <a:gd name="connsiteX103" fmla="*/ 373273 h 605239"/>
                    <a:gd name="connsiteY103" fmla="*/ 373273 h 605239"/>
                    <a:gd name="connsiteX104" fmla="*/ 373273 h 605239"/>
                    <a:gd name="connsiteY104" fmla="*/ 373273 h 605239"/>
                    <a:gd name="connsiteX105" fmla="*/ 373273 h 605239"/>
                    <a:gd name="connsiteY105" fmla="*/ 373273 h 605239"/>
                    <a:gd name="connsiteX106" fmla="*/ 373273 h 605239"/>
                    <a:gd name="connsiteY106" fmla="*/ 373273 h 605239"/>
                    <a:gd name="connsiteX107" fmla="*/ 373273 h 605239"/>
                    <a:gd name="connsiteY107" fmla="*/ 373273 h 605239"/>
                    <a:gd name="connsiteX108" fmla="*/ 373273 h 605239"/>
                    <a:gd name="connsiteY108" fmla="*/ 373273 h 605239"/>
                    <a:gd name="connsiteX109" fmla="*/ 373273 h 605239"/>
                    <a:gd name="connsiteY109" fmla="*/ 373273 h 605239"/>
                    <a:gd name="connsiteX110" fmla="*/ 373273 h 605239"/>
                    <a:gd name="connsiteY110" fmla="*/ 373273 h 605239"/>
                    <a:gd name="connsiteX111" fmla="*/ 373273 h 605239"/>
                    <a:gd name="connsiteY111" fmla="*/ 373273 h 605239"/>
                    <a:gd name="connsiteX112" fmla="*/ 373273 h 605239"/>
                    <a:gd name="connsiteY112" fmla="*/ 373273 h 605239"/>
                    <a:gd name="connsiteX113" fmla="*/ 373273 h 605239"/>
                    <a:gd name="connsiteY113" fmla="*/ 373273 h 605239"/>
                    <a:gd name="connsiteX114" fmla="*/ 373273 h 605239"/>
                    <a:gd name="connsiteY114" fmla="*/ 373273 h 605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551291" h="464390">
                      <a:moveTo>
                        <a:pt x="153571" y="454275"/>
                      </a:moveTo>
                      <a:lnTo>
                        <a:pt x="548303" y="454275"/>
                      </a:lnTo>
                      <a:lnTo>
                        <a:pt x="545432" y="464390"/>
                      </a:lnTo>
                      <a:lnTo>
                        <a:pt x="157877" y="464390"/>
                      </a:lnTo>
                      <a:close/>
                      <a:moveTo>
                        <a:pt x="327304" y="428604"/>
                      </a:moveTo>
                      <a:lnTo>
                        <a:pt x="321561" y="447265"/>
                      </a:lnTo>
                      <a:lnTo>
                        <a:pt x="373250" y="447265"/>
                      </a:lnTo>
                      <a:lnTo>
                        <a:pt x="366071" y="428604"/>
                      </a:lnTo>
                      <a:close/>
                      <a:moveTo>
                        <a:pt x="193774" y="397025"/>
                      </a:moveTo>
                      <a:lnTo>
                        <a:pt x="180851" y="425734"/>
                      </a:lnTo>
                      <a:lnTo>
                        <a:pt x="522575" y="425734"/>
                      </a:lnTo>
                      <a:lnTo>
                        <a:pt x="512524" y="397025"/>
                      </a:lnTo>
                      <a:close/>
                      <a:moveTo>
                        <a:pt x="180851" y="391283"/>
                      </a:moveTo>
                      <a:lnTo>
                        <a:pt x="531190" y="391283"/>
                      </a:lnTo>
                      <a:lnTo>
                        <a:pt x="551291" y="447265"/>
                      </a:lnTo>
                      <a:lnTo>
                        <a:pt x="549855" y="450136"/>
                      </a:lnTo>
                      <a:lnTo>
                        <a:pt x="153571" y="450136"/>
                      </a:lnTo>
                      <a:close/>
                      <a:moveTo>
                        <a:pt x="199538" y="212061"/>
                      </a:moveTo>
                      <a:lnTo>
                        <a:pt x="199538" y="282376"/>
                      </a:lnTo>
                      <a:lnTo>
                        <a:pt x="199538" y="362736"/>
                      </a:lnTo>
                      <a:lnTo>
                        <a:pt x="403358" y="362736"/>
                      </a:lnTo>
                      <a:lnTo>
                        <a:pt x="508139" y="362736"/>
                      </a:lnTo>
                      <a:lnTo>
                        <a:pt x="508139" y="275201"/>
                      </a:lnTo>
                      <a:lnTo>
                        <a:pt x="508139" y="212061"/>
                      </a:lnTo>
                      <a:lnTo>
                        <a:pt x="289965" y="212061"/>
                      </a:lnTo>
                      <a:close/>
                      <a:moveTo>
                        <a:pt x="188055" y="197711"/>
                      </a:moveTo>
                      <a:lnTo>
                        <a:pt x="295706" y="197711"/>
                      </a:lnTo>
                      <a:lnTo>
                        <a:pt x="518186" y="197711"/>
                      </a:lnTo>
                      <a:lnTo>
                        <a:pt x="518186" y="278071"/>
                      </a:lnTo>
                      <a:lnTo>
                        <a:pt x="518186" y="375651"/>
                      </a:lnTo>
                      <a:lnTo>
                        <a:pt x="396181" y="375651"/>
                      </a:lnTo>
                      <a:lnTo>
                        <a:pt x="188055" y="375651"/>
                      </a:lnTo>
                      <a:lnTo>
                        <a:pt x="188055" y="280941"/>
                      </a:lnTo>
                      <a:close/>
                      <a:moveTo>
                        <a:pt x="120643" y="121858"/>
                      </a:moveTo>
                      <a:cubicBezTo>
                        <a:pt x="119208" y="121858"/>
                        <a:pt x="116338" y="123292"/>
                        <a:pt x="113467" y="123292"/>
                      </a:cubicBezTo>
                      <a:cubicBezTo>
                        <a:pt x="100552" y="126159"/>
                        <a:pt x="87637" y="129025"/>
                        <a:pt x="74721" y="131892"/>
                      </a:cubicBezTo>
                      <a:cubicBezTo>
                        <a:pt x="70416" y="150528"/>
                        <a:pt x="68981" y="170596"/>
                        <a:pt x="70416" y="189231"/>
                      </a:cubicBezTo>
                      <a:cubicBezTo>
                        <a:pt x="70416" y="207866"/>
                        <a:pt x="73286" y="226501"/>
                        <a:pt x="79026" y="245137"/>
                      </a:cubicBezTo>
                      <a:cubicBezTo>
                        <a:pt x="89072" y="248004"/>
                        <a:pt x="100552" y="249437"/>
                        <a:pt x="110597" y="252304"/>
                      </a:cubicBezTo>
                      <a:cubicBezTo>
                        <a:pt x="114902" y="252304"/>
                        <a:pt x="119208" y="253737"/>
                        <a:pt x="123513" y="253737"/>
                      </a:cubicBezTo>
                      <a:cubicBezTo>
                        <a:pt x="119208" y="232235"/>
                        <a:pt x="114902" y="210733"/>
                        <a:pt x="114902" y="187798"/>
                      </a:cubicBezTo>
                      <a:cubicBezTo>
                        <a:pt x="114902" y="166296"/>
                        <a:pt x="116338" y="143360"/>
                        <a:pt x="120643" y="121858"/>
                      </a:cubicBezTo>
                      <a:close/>
                      <a:moveTo>
                        <a:pt x="165129" y="30116"/>
                      </a:moveTo>
                      <a:cubicBezTo>
                        <a:pt x="159389" y="43017"/>
                        <a:pt x="155084" y="55918"/>
                        <a:pt x="152214" y="68820"/>
                      </a:cubicBezTo>
                      <a:cubicBezTo>
                        <a:pt x="149344" y="78854"/>
                        <a:pt x="146473" y="88888"/>
                        <a:pt x="143603" y="98923"/>
                      </a:cubicBezTo>
                      <a:cubicBezTo>
                        <a:pt x="160824" y="96056"/>
                        <a:pt x="176610" y="96056"/>
                        <a:pt x="193830" y="96056"/>
                      </a:cubicBezTo>
                      <a:cubicBezTo>
                        <a:pt x="202440" y="96056"/>
                        <a:pt x="209616" y="96056"/>
                        <a:pt x="218226" y="97489"/>
                      </a:cubicBezTo>
                      <a:cubicBezTo>
                        <a:pt x="215356" y="88888"/>
                        <a:pt x="213921" y="80287"/>
                        <a:pt x="211051" y="70253"/>
                      </a:cubicBezTo>
                      <a:cubicBezTo>
                        <a:pt x="206745" y="57352"/>
                        <a:pt x="202440" y="44451"/>
                        <a:pt x="196700" y="32983"/>
                      </a:cubicBezTo>
                      <a:cubicBezTo>
                        <a:pt x="202440" y="37283"/>
                        <a:pt x="206745" y="43017"/>
                        <a:pt x="209616" y="48751"/>
                      </a:cubicBezTo>
                      <a:cubicBezTo>
                        <a:pt x="213921" y="54485"/>
                        <a:pt x="218226" y="60219"/>
                        <a:pt x="221096" y="67386"/>
                      </a:cubicBezTo>
                      <a:cubicBezTo>
                        <a:pt x="226836" y="77421"/>
                        <a:pt x="231141" y="88888"/>
                        <a:pt x="234011" y="100356"/>
                      </a:cubicBezTo>
                      <a:cubicBezTo>
                        <a:pt x="248362" y="101790"/>
                        <a:pt x="262712" y="106090"/>
                        <a:pt x="277063" y="110390"/>
                      </a:cubicBezTo>
                      <a:cubicBezTo>
                        <a:pt x="284238" y="113257"/>
                        <a:pt x="292848" y="114691"/>
                        <a:pt x="300023" y="118991"/>
                      </a:cubicBezTo>
                      <a:cubicBezTo>
                        <a:pt x="292848" y="96056"/>
                        <a:pt x="282803" y="74554"/>
                        <a:pt x="269887" y="54485"/>
                      </a:cubicBezTo>
                      <a:cubicBezTo>
                        <a:pt x="288543" y="68820"/>
                        <a:pt x="305764" y="88888"/>
                        <a:pt x="315809" y="113257"/>
                      </a:cubicBezTo>
                      <a:cubicBezTo>
                        <a:pt x="317244" y="117558"/>
                        <a:pt x="320114" y="123292"/>
                        <a:pt x="321549" y="127592"/>
                      </a:cubicBezTo>
                      <a:lnTo>
                        <a:pt x="350496" y="144678"/>
                      </a:lnTo>
                      <a:lnTo>
                        <a:pt x="350712" y="145626"/>
                      </a:lnTo>
                      <a:lnTo>
                        <a:pt x="324419" y="139060"/>
                      </a:lnTo>
                      <a:cubicBezTo>
                        <a:pt x="328724" y="154828"/>
                        <a:pt x="330159" y="170596"/>
                        <a:pt x="330159" y="187798"/>
                      </a:cubicBezTo>
                      <a:lnTo>
                        <a:pt x="308634" y="187798"/>
                      </a:lnTo>
                      <a:cubicBezTo>
                        <a:pt x="308634" y="169163"/>
                        <a:pt x="307199" y="150528"/>
                        <a:pt x="304329" y="133326"/>
                      </a:cubicBezTo>
                      <a:cubicBezTo>
                        <a:pt x="292848" y="130459"/>
                        <a:pt x="282803" y="129025"/>
                        <a:pt x="272758" y="126159"/>
                      </a:cubicBezTo>
                      <a:cubicBezTo>
                        <a:pt x="262712" y="124725"/>
                        <a:pt x="251232" y="123292"/>
                        <a:pt x="241187" y="121858"/>
                      </a:cubicBezTo>
                      <a:cubicBezTo>
                        <a:pt x="245492" y="143360"/>
                        <a:pt x="248362" y="164862"/>
                        <a:pt x="248362" y="187798"/>
                      </a:cubicBezTo>
                      <a:lnTo>
                        <a:pt x="226836" y="187798"/>
                      </a:lnTo>
                      <a:cubicBezTo>
                        <a:pt x="226836" y="164862"/>
                        <a:pt x="225401" y="141927"/>
                        <a:pt x="221096" y="118991"/>
                      </a:cubicBezTo>
                      <a:cubicBezTo>
                        <a:pt x="212486" y="117558"/>
                        <a:pt x="202440" y="117558"/>
                        <a:pt x="193830" y="117558"/>
                      </a:cubicBezTo>
                      <a:cubicBezTo>
                        <a:pt x="175175" y="117558"/>
                        <a:pt x="157954" y="117558"/>
                        <a:pt x="140733" y="118991"/>
                      </a:cubicBezTo>
                      <a:cubicBezTo>
                        <a:pt x="136428" y="141927"/>
                        <a:pt x="136428" y="164862"/>
                        <a:pt x="136428" y="187798"/>
                      </a:cubicBezTo>
                      <a:cubicBezTo>
                        <a:pt x="136428" y="210733"/>
                        <a:pt x="139298" y="233669"/>
                        <a:pt x="143603" y="256604"/>
                      </a:cubicBezTo>
                      <a:cubicBezTo>
                        <a:pt x="153649" y="258038"/>
                        <a:pt x="163694" y="258038"/>
                        <a:pt x="175175" y="258038"/>
                      </a:cubicBezTo>
                      <a:lnTo>
                        <a:pt x="175175" y="279540"/>
                      </a:lnTo>
                      <a:cubicBezTo>
                        <a:pt x="165129" y="279540"/>
                        <a:pt x="156519" y="278106"/>
                        <a:pt x="147909" y="276673"/>
                      </a:cubicBezTo>
                      <a:cubicBezTo>
                        <a:pt x="152214" y="301042"/>
                        <a:pt x="159389" y="323977"/>
                        <a:pt x="165129" y="346913"/>
                      </a:cubicBezTo>
                      <a:cubicBezTo>
                        <a:pt x="150779" y="325411"/>
                        <a:pt x="137863" y="299608"/>
                        <a:pt x="129253" y="273806"/>
                      </a:cubicBezTo>
                      <a:cubicBezTo>
                        <a:pt x="122078" y="272373"/>
                        <a:pt x="114902" y="270939"/>
                        <a:pt x="106292" y="268072"/>
                      </a:cubicBezTo>
                      <a:cubicBezTo>
                        <a:pt x="99117" y="266639"/>
                        <a:pt x="90507" y="262338"/>
                        <a:pt x="83332" y="259471"/>
                      </a:cubicBezTo>
                      <a:cubicBezTo>
                        <a:pt x="89072" y="282407"/>
                        <a:pt x="97682" y="303909"/>
                        <a:pt x="109162" y="325411"/>
                      </a:cubicBezTo>
                      <a:cubicBezTo>
                        <a:pt x="103422" y="321111"/>
                        <a:pt x="100552" y="316810"/>
                        <a:pt x="96247" y="312510"/>
                      </a:cubicBezTo>
                      <a:cubicBezTo>
                        <a:pt x="91942" y="306776"/>
                        <a:pt x="87637" y="302475"/>
                        <a:pt x="84767" y="296742"/>
                      </a:cubicBezTo>
                      <a:cubicBezTo>
                        <a:pt x="77591" y="286707"/>
                        <a:pt x="71851" y="275239"/>
                        <a:pt x="66111" y="263772"/>
                      </a:cubicBezTo>
                      <a:cubicBezTo>
                        <a:pt x="64676" y="259471"/>
                        <a:pt x="61806" y="253737"/>
                        <a:pt x="60371" y="248004"/>
                      </a:cubicBezTo>
                      <a:cubicBezTo>
                        <a:pt x="56066" y="246570"/>
                        <a:pt x="53196" y="243703"/>
                        <a:pt x="48890" y="242270"/>
                      </a:cubicBezTo>
                      <a:cubicBezTo>
                        <a:pt x="43150" y="237969"/>
                        <a:pt x="37410" y="233669"/>
                        <a:pt x="33105" y="229368"/>
                      </a:cubicBezTo>
                      <a:cubicBezTo>
                        <a:pt x="40280" y="232235"/>
                        <a:pt x="48890" y="235102"/>
                        <a:pt x="57501" y="237969"/>
                      </a:cubicBezTo>
                      <a:cubicBezTo>
                        <a:pt x="51761" y="222201"/>
                        <a:pt x="48890" y="206433"/>
                        <a:pt x="48890" y="190665"/>
                      </a:cubicBezTo>
                      <a:cubicBezTo>
                        <a:pt x="47455" y="173463"/>
                        <a:pt x="48890" y="156261"/>
                        <a:pt x="53196" y="139060"/>
                      </a:cubicBezTo>
                      <a:cubicBezTo>
                        <a:pt x="47455" y="141927"/>
                        <a:pt x="41715" y="143360"/>
                        <a:pt x="35975" y="146227"/>
                      </a:cubicBezTo>
                      <a:cubicBezTo>
                        <a:pt x="40280" y="141927"/>
                        <a:pt x="46020" y="137626"/>
                        <a:pt x="51761" y="133326"/>
                      </a:cubicBezTo>
                      <a:cubicBezTo>
                        <a:pt x="53196" y="133326"/>
                        <a:pt x="54631" y="131892"/>
                        <a:pt x="56066" y="130459"/>
                      </a:cubicBezTo>
                      <a:cubicBezTo>
                        <a:pt x="57501" y="126159"/>
                        <a:pt x="60371" y="120425"/>
                        <a:pt x="61806" y="114691"/>
                      </a:cubicBezTo>
                      <a:cubicBezTo>
                        <a:pt x="73286" y="91755"/>
                        <a:pt x="89072" y="70253"/>
                        <a:pt x="109162" y="55918"/>
                      </a:cubicBezTo>
                      <a:cubicBezTo>
                        <a:pt x="96247" y="75987"/>
                        <a:pt x="84767" y="97489"/>
                        <a:pt x="79026" y="118991"/>
                      </a:cubicBezTo>
                      <a:cubicBezTo>
                        <a:pt x="89072" y="114691"/>
                        <a:pt x="99117" y="110390"/>
                        <a:pt x="109162" y="107523"/>
                      </a:cubicBezTo>
                      <a:cubicBezTo>
                        <a:pt x="114902" y="106090"/>
                        <a:pt x="120643" y="104656"/>
                        <a:pt x="126383" y="103223"/>
                      </a:cubicBezTo>
                      <a:cubicBezTo>
                        <a:pt x="130688" y="90322"/>
                        <a:pt x="134993" y="77421"/>
                        <a:pt x="142168" y="64519"/>
                      </a:cubicBezTo>
                      <a:cubicBezTo>
                        <a:pt x="145038" y="58785"/>
                        <a:pt x="147909" y="53052"/>
                        <a:pt x="152214" y="47318"/>
                      </a:cubicBezTo>
                      <a:cubicBezTo>
                        <a:pt x="156519" y="41584"/>
                        <a:pt x="160824" y="35850"/>
                        <a:pt x="165129" y="30116"/>
                      </a:cubicBezTo>
                      <a:close/>
                      <a:moveTo>
                        <a:pt x="190929" y="0"/>
                      </a:moveTo>
                      <a:cubicBezTo>
                        <a:pt x="294289" y="0"/>
                        <a:pt x="378987" y="84557"/>
                        <a:pt x="381858" y="187744"/>
                      </a:cubicBezTo>
                      <a:lnTo>
                        <a:pt x="360325" y="187744"/>
                      </a:lnTo>
                      <a:lnTo>
                        <a:pt x="350712" y="145626"/>
                      </a:lnTo>
                      <a:lnTo>
                        <a:pt x="353120" y="146227"/>
                      </a:lnTo>
                      <a:lnTo>
                        <a:pt x="350496" y="144678"/>
                      </a:lnTo>
                      <a:lnTo>
                        <a:pt x="345565" y="123073"/>
                      </a:lnTo>
                      <a:cubicBezTo>
                        <a:pt x="319052" y="63417"/>
                        <a:pt x="259836" y="21497"/>
                        <a:pt x="190929" y="21497"/>
                      </a:cubicBezTo>
                      <a:cubicBezTo>
                        <a:pt x="97618" y="21497"/>
                        <a:pt x="21533" y="97455"/>
                        <a:pt x="21533" y="190611"/>
                      </a:cubicBezTo>
                      <a:cubicBezTo>
                        <a:pt x="21533" y="278033"/>
                        <a:pt x="89004" y="351125"/>
                        <a:pt x="175138" y="358291"/>
                      </a:cubicBezTo>
                      <a:lnTo>
                        <a:pt x="175138" y="379788"/>
                      </a:lnTo>
                      <a:lnTo>
                        <a:pt x="173702" y="379788"/>
                      </a:lnTo>
                      <a:lnTo>
                        <a:pt x="172267" y="379788"/>
                      </a:lnTo>
                      <a:cubicBezTo>
                        <a:pt x="76084" y="371189"/>
                        <a:pt x="0" y="289499"/>
                        <a:pt x="0" y="190611"/>
                      </a:cubicBezTo>
                      <a:cubicBezTo>
                        <a:pt x="0" y="85990"/>
                        <a:pt x="86133" y="0"/>
                        <a:pt x="1909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iṩļidê"/>
                <p:cNvSpPr/>
                <p:nvPr/>
              </p:nvSpPr>
              <p:spPr bwMode="auto">
                <a:xfrm>
                  <a:off x="5040315" y="3777456"/>
                  <a:ext cx="111125" cy="119065"/>
                </a:xfrm>
                <a:custGeom>
                  <a:avLst/>
                  <a:gdLst>
                    <a:gd name="T0" fmla="*/ 41 w 44"/>
                    <a:gd name="T1" fmla="*/ 0 h 44"/>
                    <a:gd name="T2" fmla="*/ 41 w 44"/>
                    <a:gd name="T3" fmla="*/ 0 h 44"/>
                    <a:gd name="T4" fmla="*/ 33 w 44"/>
                    <a:gd name="T5" fmla="*/ 1 h 44"/>
                    <a:gd name="T6" fmla="*/ 25 w 44"/>
                    <a:gd name="T7" fmla="*/ 3 h 44"/>
                    <a:gd name="T8" fmla="*/ 19 w 44"/>
                    <a:gd name="T9" fmla="*/ 7 h 44"/>
                    <a:gd name="T10" fmla="*/ 13 w 44"/>
                    <a:gd name="T11" fmla="*/ 12 h 44"/>
                    <a:gd name="T12" fmla="*/ 8 w 44"/>
                    <a:gd name="T13" fmla="*/ 18 h 44"/>
                    <a:gd name="T14" fmla="*/ 3 w 44"/>
                    <a:gd name="T15" fmla="*/ 24 h 44"/>
                    <a:gd name="T16" fmla="*/ 1 w 44"/>
                    <a:gd name="T17" fmla="*/ 32 h 44"/>
                    <a:gd name="T18" fmla="*/ 0 w 44"/>
                    <a:gd name="T19" fmla="*/ 41 h 44"/>
                    <a:gd name="T20" fmla="*/ 0 w 44"/>
                    <a:gd name="T21" fmla="*/ 41 h 44"/>
                    <a:gd name="T22" fmla="*/ 1 w 44"/>
                    <a:gd name="T23" fmla="*/ 43 h 44"/>
                    <a:gd name="T24" fmla="*/ 3 w 44"/>
                    <a:gd name="T25" fmla="*/ 44 h 44"/>
                    <a:gd name="T26" fmla="*/ 3 w 44"/>
                    <a:gd name="T27" fmla="*/ 44 h 44"/>
                    <a:gd name="T28" fmla="*/ 7 w 44"/>
                    <a:gd name="T29" fmla="*/ 43 h 44"/>
                    <a:gd name="T30" fmla="*/ 8 w 44"/>
                    <a:gd name="T31" fmla="*/ 41 h 44"/>
                    <a:gd name="T32" fmla="*/ 8 w 44"/>
                    <a:gd name="T33" fmla="*/ 41 h 44"/>
                    <a:gd name="T34" fmla="*/ 8 w 44"/>
                    <a:gd name="T35" fmla="*/ 34 h 44"/>
                    <a:gd name="T36" fmla="*/ 10 w 44"/>
                    <a:gd name="T37" fmla="*/ 27 h 44"/>
                    <a:gd name="T38" fmla="*/ 13 w 44"/>
                    <a:gd name="T39" fmla="*/ 21 h 44"/>
                    <a:gd name="T40" fmla="*/ 17 w 44"/>
                    <a:gd name="T41" fmla="*/ 16 h 44"/>
                    <a:gd name="T42" fmla="*/ 22 w 44"/>
                    <a:gd name="T43" fmla="*/ 12 h 44"/>
                    <a:gd name="T44" fmla="*/ 28 w 44"/>
                    <a:gd name="T45" fmla="*/ 9 h 44"/>
                    <a:gd name="T46" fmla="*/ 34 w 44"/>
                    <a:gd name="T47" fmla="*/ 7 h 44"/>
                    <a:gd name="T48" fmla="*/ 41 w 44"/>
                    <a:gd name="T49" fmla="*/ 7 h 44"/>
                    <a:gd name="T50" fmla="*/ 41 w 44"/>
                    <a:gd name="T51" fmla="*/ 7 h 44"/>
                    <a:gd name="T52" fmla="*/ 43 w 44"/>
                    <a:gd name="T53" fmla="*/ 6 h 44"/>
                    <a:gd name="T54" fmla="*/ 44 w 44"/>
                    <a:gd name="T55" fmla="*/ 3 h 44"/>
                    <a:gd name="T56" fmla="*/ 44 w 44"/>
                    <a:gd name="T57" fmla="*/ 3 h 44"/>
                    <a:gd name="T58" fmla="*/ 43 w 44"/>
                    <a:gd name="T59" fmla="*/ 1 h 44"/>
                    <a:gd name="T60" fmla="*/ 41 w 44"/>
                    <a:gd name="T61" fmla="*/ 0 h 44"/>
                    <a:gd name="T62" fmla="*/ 41 w 44"/>
                    <a:gd name="T6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4" h="44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33" y="1"/>
                      </a:lnTo>
                      <a:lnTo>
                        <a:pt x="25" y="3"/>
                      </a:lnTo>
                      <a:lnTo>
                        <a:pt x="19" y="7"/>
                      </a:lnTo>
                      <a:lnTo>
                        <a:pt x="13" y="12"/>
                      </a:lnTo>
                      <a:lnTo>
                        <a:pt x="8" y="18"/>
                      </a:lnTo>
                      <a:lnTo>
                        <a:pt x="3" y="24"/>
                      </a:lnTo>
                      <a:lnTo>
                        <a:pt x="1" y="32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1" y="43"/>
                      </a:lnTo>
                      <a:lnTo>
                        <a:pt x="3" y="44"/>
                      </a:lnTo>
                      <a:lnTo>
                        <a:pt x="3" y="44"/>
                      </a:lnTo>
                      <a:lnTo>
                        <a:pt x="7" y="43"/>
                      </a:lnTo>
                      <a:lnTo>
                        <a:pt x="8" y="41"/>
                      </a:lnTo>
                      <a:lnTo>
                        <a:pt x="8" y="41"/>
                      </a:lnTo>
                      <a:lnTo>
                        <a:pt x="8" y="34"/>
                      </a:lnTo>
                      <a:lnTo>
                        <a:pt x="10" y="27"/>
                      </a:lnTo>
                      <a:lnTo>
                        <a:pt x="13" y="21"/>
                      </a:lnTo>
                      <a:lnTo>
                        <a:pt x="17" y="16"/>
                      </a:lnTo>
                      <a:lnTo>
                        <a:pt x="22" y="12"/>
                      </a:lnTo>
                      <a:lnTo>
                        <a:pt x="28" y="9"/>
                      </a:lnTo>
                      <a:lnTo>
                        <a:pt x="34" y="7"/>
                      </a:lnTo>
                      <a:lnTo>
                        <a:pt x="41" y="7"/>
                      </a:lnTo>
                      <a:lnTo>
                        <a:pt x="41" y="7"/>
                      </a:lnTo>
                      <a:lnTo>
                        <a:pt x="43" y="6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3" y="1"/>
                      </a:lnTo>
                      <a:lnTo>
                        <a:pt x="41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0" name="ïṣ1îḓé"/>
              <p:cNvGrpSpPr/>
              <p:nvPr/>
            </p:nvGrpSpPr>
            <p:grpSpPr>
              <a:xfrm>
                <a:off x="5869653" y="3642655"/>
                <a:ext cx="457200" cy="385130"/>
                <a:chOff x="8085931" y="1854119"/>
                <a:chExt cx="457200" cy="385130"/>
              </a:xfrm>
              <a:solidFill>
                <a:schemeClr val="bg1"/>
              </a:solidFill>
            </p:grpSpPr>
            <p:sp>
              <p:nvSpPr>
                <p:cNvPr id="35" name="îśḷiḓé"/>
                <p:cNvSpPr/>
                <p:nvPr/>
              </p:nvSpPr>
              <p:spPr bwMode="auto">
                <a:xfrm>
                  <a:off x="8085931" y="1854119"/>
                  <a:ext cx="457200" cy="385130"/>
                </a:xfrm>
                <a:custGeom>
                  <a:avLst/>
                  <a:gdLst>
                    <a:gd name="connsiteX0" fmla="*/ 373273 h 605239"/>
                    <a:gd name="connsiteY0" fmla="*/ 373273 h 605239"/>
                    <a:gd name="connsiteX1" fmla="*/ 373273 h 605239"/>
                    <a:gd name="connsiteY1" fmla="*/ 373273 h 605239"/>
                    <a:gd name="connsiteX2" fmla="*/ 373273 h 605239"/>
                    <a:gd name="connsiteY2" fmla="*/ 373273 h 605239"/>
                    <a:gd name="connsiteX3" fmla="*/ 373273 h 605239"/>
                    <a:gd name="connsiteY3" fmla="*/ 373273 h 605239"/>
                    <a:gd name="connsiteX4" fmla="*/ 373273 h 605239"/>
                    <a:gd name="connsiteY4" fmla="*/ 373273 h 605239"/>
                    <a:gd name="connsiteX5" fmla="*/ 373273 h 605239"/>
                    <a:gd name="connsiteY5" fmla="*/ 373273 h 605239"/>
                    <a:gd name="connsiteX6" fmla="*/ 373273 h 605239"/>
                    <a:gd name="connsiteY6" fmla="*/ 373273 h 605239"/>
                    <a:gd name="connsiteX7" fmla="*/ 373273 h 605239"/>
                    <a:gd name="connsiteY7" fmla="*/ 373273 h 605239"/>
                    <a:gd name="connsiteX8" fmla="*/ 373273 h 605239"/>
                    <a:gd name="connsiteY8" fmla="*/ 373273 h 605239"/>
                    <a:gd name="connsiteX9" fmla="*/ 373273 h 605239"/>
                    <a:gd name="connsiteY9" fmla="*/ 373273 h 605239"/>
                    <a:gd name="connsiteX10" fmla="*/ 373273 h 605239"/>
                    <a:gd name="connsiteY10" fmla="*/ 373273 h 605239"/>
                    <a:gd name="connsiteX11" fmla="*/ 373273 h 605239"/>
                    <a:gd name="connsiteY11" fmla="*/ 373273 h 605239"/>
                    <a:gd name="connsiteX12" fmla="*/ 373273 h 605239"/>
                    <a:gd name="connsiteY12" fmla="*/ 373273 h 605239"/>
                    <a:gd name="connsiteX13" fmla="*/ 373273 h 605239"/>
                    <a:gd name="connsiteY13" fmla="*/ 373273 h 605239"/>
                    <a:gd name="connsiteX14" fmla="*/ 373273 h 605239"/>
                    <a:gd name="connsiteY14" fmla="*/ 373273 h 605239"/>
                    <a:gd name="connsiteX15" fmla="*/ 373273 h 605239"/>
                    <a:gd name="connsiteY15" fmla="*/ 373273 h 605239"/>
                    <a:gd name="connsiteX16" fmla="*/ 373273 h 605239"/>
                    <a:gd name="connsiteY16" fmla="*/ 373273 h 605239"/>
                    <a:gd name="connsiteX17" fmla="*/ 373273 h 605239"/>
                    <a:gd name="connsiteY17" fmla="*/ 373273 h 605239"/>
                    <a:gd name="connsiteX18" fmla="*/ 373273 h 605239"/>
                    <a:gd name="connsiteY18" fmla="*/ 373273 h 605239"/>
                    <a:gd name="connsiteX19" fmla="*/ 373273 h 605239"/>
                    <a:gd name="connsiteY19" fmla="*/ 373273 h 605239"/>
                    <a:gd name="connsiteX20" fmla="*/ 373273 h 605239"/>
                    <a:gd name="connsiteY20" fmla="*/ 373273 h 605239"/>
                    <a:gd name="connsiteX21" fmla="*/ 373273 h 605239"/>
                    <a:gd name="connsiteY21" fmla="*/ 373273 h 605239"/>
                    <a:gd name="connsiteX22" fmla="*/ 373273 h 605239"/>
                    <a:gd name="connsiteY22" fmla="*/ 373273 h 605239"/>
                    <a:gd name="connsiteX23" fmla="*/ 373273 h 605239"/>
                    <a:gd name="connsiteY23" fmla="*/ 373273 h 605239"/>
                    <a:gd name="connsiteX24" fmla="*/ 373273 h 605239"/>
                    <a:gd name="connsiteY24" fmla="*/ 373273 h 605239"/>
                    <a:gd name="connsiteX25" fmla="*/ 373273 h 605239"/>
                    <a:gd name="connsiteY25" fmla="*/ 373273 h 605239"/>
                    <a:gd name="connsiteX26" fmla="*/ 373273 h 605239"/>
                    <a:gd name="connsiteY26" fmla="*/ 373273 h 605239"/>
                    <a:gd name="connsiteX27" fmla="*/ 373273 h 605239"/>
                    <a:gd name="connsiteY27" fmla="*/ 373273 h 605239"/>
                    <a:gd name="connsiteX28" fmla="*/ 373273 h 605239"/>
                    <a:gd name="connsiteY28" fmla="*/ 373273 h 605239"/>
                    <a:gd name="connsiteX29" fmla="*/ 373273 h 605239"/>
                    <a:gd name="connsiteY29" fmla="*/ 373273 h 605239"/>
                    <a:gd name="connsiteX30" fmla="*/ 373273 h 605239"/>
                    <a:gd name="connsiteY30" fmla="*/ 373273 h 605239"/>
                    <a:gd name="connsiteX31" fmla="*/ 373273 h 605239"/>
                    <a:gd name="connsiteY31" fmla="*/ 373273 h 605239"/>
                    <a:gd name="connsiteX32" fmla="*/ 373273 h 605239"/>
                    <a:gd name="connsiteY32" fmla="*/ 373273 h 605239"/>
                    <a:gd name="connsiteX33" fmla="*/ 373273 h 605239"/>
                    <a:gd name="connsiteY33" fmla="*/ 373273 h 605239"/>
                    <a:gd name="connsiteX34" fmla="*/ 373273 h 605239"/>
                    <a:gd name="connsiteY34" fmla="*/ 373273 h 605239"/>
                    <a:gd name="connsiteX35" fmla="*/ 373273 h 605239"/>
                    <a:gd name="connsiteY35" fmla="*/ 373273 h 605239"/>
                    <a:gd name="connsiteX36" fmla="*/ 373273 h 605239"/>
                    <a:gd name="connsiteY36" fmla="*/ 373273 h 605239"/>
                    <a:gd name="connsiteX37" fmla="*/ 373273 h 605239"/>
                    <a:gd name="connsiteY37" fmla="*/ 373273 h 605239"/>
                    <a:gd name="connsiteX38" fmla="*/ 373273 h 605239"/>
                    <a:gd name="connsiteY38" fmla="*/ 373273 h 605239"/>
                    <a:gd name="connsiteX39" fmla="*/ 373273 h 605239"/>
                    <a:gd name="connsiteY39" fmla="*/ 373273 h 605239"/>
                    <a:gd name="connsiteX40" fmla="*/ 373273 h 605239"/>
                    <a:gd name="connsiteY40" fmla="*/ 373273 h 605239"/>
                    <a:gd name="connsiteX41" fmla="*/ 373273 h 605239"/>
                    <a:gd name="connsiteY41" fmla="*/ 373273 h 605239"/>
                    <a:gd name="connsiteX42" fmla="*/ 373273 h 605239"/>
                    <a:gd name="connsiteY42" fmla="*/ 373273 h 605239"/>
                    <a:gd name="connsiteX43" fmla="*/ 373273 h 605239"/>
                    <a:gd name="connsiteY43" fmla="*/ 373273 h 605239"/>
                    <a:gd name="connsiteX44" fmla="*/ 373273 h 605239"/>
                    <a:gd name="connsiteY44" fmla="*/ 373273 h 605239"/>
                    <a:gd name="connsiteX45" fmla="*/ 373273 h 605239"/>
                    <a:gd name="connsiteY45" fmla="*/ 373273 h 605239"/>
                    <a:gd name="connsiteX46" fmla="*/ 373273 h 605239"/>
                    <a:gd name="connsiteY46" fmla="*/ 373273 h 605239"/>
                    <a:gd name="connsiteX47" fmla="*/ 373273 h 605239"/>
                    <a:gd name="connsiteY47" fmla="*/ 373273 h 605239"/>
                    <a:gd name="connsiteX48" fmla="*/ 373273 h 605239"/>
                    <a:gd name="connsiteY48" fmla="*/ 373273 h 605239"/>
                    <a:gd name="connsiteX49" fmla="*/ 373273 h 605239"/>
                    <a:gd name="connsiteY49" fmla="*/ 373273 h 605239"/>
                    <a:gd name="connsiteX50" fmla="*/ 373273 h 605239"/>
                    <a:gd name="connsiteY50" fmla="*/ 373273 h 605239"/>
                    <a:gd name="connsiteX51" fmla="*/ 373273 h 605239"/>
                    <a:gd name="connsiteY51" fmla="*/ 373273 h 605239"/>
                    <a:gd name="connsiteX52" fmla="*/ 373273 h 605239"/>
                    <a:gd name="connsiteY52" fmla="*/ 373273 h 605239"/>
                    <a:gd name="connsiteX53" fmla="*/ 373273 h 605239"/>
                    <a:gd name="connsiteY53" fmla="*/ 373273 h 605239"/>
                    <a:gd name="connsiteX54" fmla="*/ 373273 h 605239"/>
                    <a:gd name="connsiteY54" fmla="*/ 373273 h 605239"/>
                    <a:gd name="connsiteX55" fmla="*/ 373273 h 605239"/>
                    <a:gd name="connsiteY55" fmla="*/ 373273 h 605239"/>
                    <a:gd name="connsiteX56" fmla="*/ 373273 h 605239"/>
                    <a:gd name="connsiteY56" fmla="*/ 373273 h 605239"/>
                    <a:gd name="connsiteX57" fmla="*/ 373273 h 605239"/>
                    <a:gd name="connsiteY57" fmla="*/ 373273 h 605239"/>
                    <a:gd name="connsiteX58" fmla="*/ 373273 h 605239"/>
                    <a:gd name="connsiteY58" fmla="*/ 373273 h 605239"/>
                    <a:gd name="connsiteX59" fmla="*/ 373273 h 605239"/>
                    <a:gd name="connsiteY59" fmla="*/ 373273 h 605239"/>
                    <a:gd name="connsiteX60" fmla="*/ 373273 h 605239"/>
                    <a:gd name="connsiteY60" fmla="*/ 373273 h 605239"/>
                    <a:gd name="connsiteX61" fmla="*/ 373273 h 605239"/>
                    <a:gd name="connsiteY61" fmla="*/ 373273 h 605239"/>
                    <a:gd name="connsiteX62" fmla="*/ 373273 h 605239"/>
                    <a:gd name="connsiteY62" fmla="*/ 373273 h 605239"/>
                    <a:gd name="connsiteX63" fmla="*/ 373273 h 605239"/>
                    <a:gd name="connsiteY63" fmla="*/ 373273 h 605239"/>
                    <a:gd name="connsiteX64" fmla="*/ 373273 h 605239"/>
                    <a:gd name="connsiteY64" fmla="*/ 373273 h 605239"/>
                    <a:gd name="connsiteX65" fmla="*/ 373273 h 605239"/>
                    <a:gd name="connsiteY65" fmla="*/ 373273 h 605239"/>
                    <a:gd name="connsiteX66" fmla="*/ 373273 h 605239"/>
                    <a:gd name="connsiteY66" fmla="*/ 373273 h 605239"/>
                    <a:gd name="connsiteX67" fmla="*/ 373273 h 605239"/>
                    <a:gd name="connsiteY67" fmla="*/ 373273 h 605239"/>
                    <a:gd name="connsiteX68" fmla="*/ 373273 h 605239"/>
                    <a:gd name="connsiteY68" fmla="*/ 373273 h 605239"/>
                    <a:gd name="connsiteX69" fmla="*/ 373273 h 605239"/>
                    <a:gd name="connsiteY69" fmla="*/ 373273 h 605239"/>
                    <a:gd name="connsiteX70" fmla="*/ 373273 h 605239"/>
                    <a:gd name="connsiteY70" fmla="*/ 373273 h 605239"/>
                    <a:gd name="connsiteX71" fmla="*/ 373273 h 605239"/>
                    <a:gd name="connsiteY71" fmla="*/ 373273 h 605239"/>
                    <a:gd name="connsiteX72" fmla="*/ 373273 h 605239"/>
                    <a:gd name="connsiteY72" fmla="*/ 373273 h 605239"/>
                    <a:gd name="connsiteX73" fmla="*/ 373273 h 605239"/>
                    <a:gd name="connsiteY73" fmla="*/ 373273 h 605239"/>
                    <a:gd name="connsiteX74" fmla="*/ 373273 h 605239"/>
                    <a:gd name="connsiteY74" fmla="*/ 373273 h 605239"/>
                    <a:gd name="connsiteX75" fmla="*/ 373273 h 605239"/>
                    <a:gd name="connsiteY75" fmla="*/ 373273 h 605239"/>
                    <a:gd name="connsiteX76" fmla="*/ 373273 h 605239"/>
                    <a:gd name="connsiteY76" fmla="*/ 373273 h 605239"/>
                    <a:gd name="connsiteX77" fmla="*/ 373273 h 605239"/>
                    <a:gd name="connsiteY77" fmla="*/ 373273 h 605239"/>
                    <a:gd name="connsiteX78" fmla="*/ 373273 h 605239"/>
                    <a:gd name="connsiteY78" fmla="*/ 373273 h 605239"/>
                    <a:gd name="connsiteX79" fmla="*/ 373273 h 605239"/>
                    <a:gd name="connsiteY79" fmla="*/ 373273 h 605239"/>
                    <a:gd name="connsiteX80" fmla="*/ 373273 h 605239"/>
                    <a:gd name="connsiteY80" fmla="*/ 373273 h 605239"/>
                    <a:gd name="connsiteX81" fmla="*/ 373273 h 605239"/>
                    <a:gd name="connsiteY81" fmla="*/ 373273 h 605239"/>
                    <a:gd name="connsiteX82" fmla="*/ 373273 h 605239"/>
                    <a:gd name="connsiteY82" fmla="*/ 373273 h 605239"/>
                    <a:gd name="connsiteX83" fmla="*/ 373273 h 605239"/>
                    <a:gd name="connsiteY83" fmla="*/ 373273 h 605239"/>
                    <a:gd name="connsiteX84" fmla="*/ 373273 h 605239"/>
                    <a:gd name="connsiteY84" fmla="*/ 373273 h 605239"/>
                    <a:gd name="connsiteX85" fmla="*/ 373273 h 605239"/>
                    <a:gd name="connsiteY85" fmla="*/ 373273 h 605239"/>
                    <a:gd name="connsiteX86" fmla="*/ 373273 h 605239"/>
                    <a:gd name="connsiteY86" fmla="*/ 373273 h 605239"/>
                    <a:gd name="connsiteX87" fmla="*/ 373273 h 605239"/>
                    <a:gd name="connsiteY87" fmla="*/ 373273 h 605239"/>
                    <a:gd name="connsiteX88" fmla="*/ 373273 h 605239"/>
                    <a:gd name="connsiteY88" fmla="*/ 373273 h 605239"/>
                    <a:gd name="connsiteX89" fmla="*/ 373273 h 605239"/>
                    <a:gd name="connsiteY89" fmla="*/ 373273 h 605239"/>
                    <a:gd name="connsiteX90" fmla="*/ 373273 h 605239"/>
                    <a:gd name="connsiteY90" fmla="*/ 373273 h 605239"/>
                    <a:gd name="connsiteX91" fmla="*/ 373273 h 605239"/>
                    <a:gd name="connsiteY91" fmla="*/ 373273 h 605239"/>
                    <a:gd name="connsiteX92" fmla="*/ 373273 h 605239"/>
                    <a:gd name="connsiteY92" fmla="*/ 373273 h 605239"/>
                    <a:gd name="connsiteX93" fmla="*/ 373273 h 605239"/>
                    <a:gd name="connsiteY93" fmla="*/ 373273 h 605239"/>
                    <a:gd name="connsiteX94" fmla="*/ 373273 h 605239"/>
                    <a:gd name="connsiteY94" fmla="*/ 373273 h 605239"/>
                    <a:gd name="connsiteX95" fmla="*/ 373273 h 605239"/>
                    <a:gd name="connsiteY95" fmla="*/ 373273 h 605239"/>
                    <a:gd name="connsiteX96" fmla="*/ 373273 h 605239"/>
                    <a:gd name="connsiteY96" fmla="*/ 373273 h 605239"/>
                    <a:gd name="connsiteX97" fmla="*/ 373273 h 605239"/>
                    <a:gd name="connsiteY97" fmla="*/ 373273 h 605239"/>
                    <a:gd name="connsiteX98" fmla="*/ 373273 h 605239"/>
                    <a:gd name="connsiteY98" fmla="*/ 373273 h 605239"/>
                    <a:gd name="connsiteX99" fmla="*/ 373273 h 605239"/>
                    <a:gd name="connsiteY99" fmla="*/ 373273 h 605239"/>
                    <a:gd name="connsiteX100" fmla="*/ 373273 h 605239"/>
                    <a:gd name="connsiteY100" fmla="*/ 373273 h 605239"/>
                    <a:gd name="connsiteX101" fmla="*/ 373273 h 605239"/>
                    <a:gd name="connsiteY101" fmla="*/ 373273 h 605239"/>
                    <a:gd name="connsiteX102" fmla="*/ 373273 h 605239"/>
                    <a:gd name="connsiteY102" fmla="*/ 373273 h 605239"/>
                    <a:gd name="connsiteX103" fmla="*/ 373273 h 605239"/>
                    <a:gd name="connsiteY103" fmla="*/ 373273 h 605239"/>
                    <a:gd name="connsiteX104" fmla="*/ 373273 h 605239"/>
                    <a:gd name="connsiteY104" fmla="*/ 373273 h 605239"/>
                    <a:gd name="connsiteX105" fmla="*/ 373273 h 605239"/>
                    <a:gd name="connsiteY105" fmla="*/ 373273 h 605239"/>
                    <a:gd name="connsiteX106" fmla="*/ 373273 h 605239"/>
                    <a:gd name="connsiteY106" fmla="*/ 373273 h 605239"/>
                    <a:gd name="connsiteX107" fmla="*/ 373273 h 605239"/>
                    <a:gd name="connsiteY107" fmla="*/ 373273 h 605239"/>
                    <a:gd name="connsiteX108" fmla="*/ 373273 h 605239"/>
                    <a:gd name="connsiteY108" fmla="*/ 373273 h 605239"/>
                    <a:gd name="connsiteX109" fmla="*/ 373273 h 605239"/>
                    <a:gd name="connsiteY109" fmla="*/ 373273 h 605239"/>
                    <a:gd name="connsiteX110" fmla="*/ 373273 h 605239"/>
                    <a:gd name="connsiteY110" fmla="*/ 373273 h 605239"/>
                    <a:gd name="connsiteX111" fmla="*/ 373273 h 605239"/>
                    <a:gd name="connsiteY111" fmla="*/ 373273 h 605239"/>
                    <a:gd name="connsiteX112" fmla="*/ 373273 h 605239"/>
                    <a:gd name="connsiteY112" fmla="*/ 373273 h 605239"/>
                    <a:gd name="connsiteX113" fmla="*/ 373273 h 605239"/>
                    <a:gd name="connsiteY113" fmla="*/ 373273 h 605239"/>
                    <a:gd name="connsiteX114" fmla="*/ 373273 h 605239"/>
                    <a:gd name="connsiteY114" fmla="*/ 373273 h 605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551291" h="464390">
                      <a:moveTo>
                        <a:pt x="153571" y="454275"/>
                      </a:moveTo>
                      <a:lnTo>
                        <a:pt x="548303" y="454275"/>
                      </a:lnTo>
                      <a:lnTo>
                        <a:pt x="545432" y="464390"/>
                      </a:lnTo>
                      <a:lnTo>
                        <a:pt x="157877" y="464390"/>
                      </a:lnTo>
                      <a:close/>
                      <a:moveTo>
                        <a:pt x="327304" y="428604"/>
                      </a:moveTo>
                      <a:lnTo>
                        <a:pt x="321561" y="447265"/>
                      </a:lnTo>
                      <a:lnTo>
                        <a:pt x="373250" y="447265"/>
                      </a:lnTo>
                      <a:lnTo>
                        <a:pt x="366071" y="428604"/>
                      </a:lnTo>
                      <a:close/>
                      <a:moveTo>
                        <a:pt x="193774" y="397025"/>
                      </a:moveTo>
                      <a:lnTo>
                        <a:pt x="180851" y="425734"/>
                      </a:lnTo>
                      <a:lnTo>
                        <a:pt x="522575" y="425734"/>
                      </a:lnTo>
                      <a:lnTo>
                        <a:pt x="512524" y="397025"/>
                      </a:lnTo>
                      <a:close/>
                      <a:moveTo>
                        <a:pt x="180851" y="391283"/>
                      </a:moveTo>
                      <a:lnTo>
                        <a:pt x="531190" y="391283"/>
                      </a:lnTo>
                      <a:lnTo>
                        <a:pt x="551291" y="447265"/>
                      </a:lnTo>
                      <a:lnTo>
                        <a:pt x="549855" y="450136"/>
                      </a:lnTo>
                      <a:lnTo>
                        <a:pt x="153571" y="450136"/>
                      </a:lnTo>
                      <a:close/>
                      <a:moveTo>
                        <a:pt x="199538" y="212061"/>
                      </a:moveTo>
                      <a:lnTo>
                        <a:pt x="199538" y="282376"/>
                      </a:lnTo>
                      <a:lnTo>
                        <a:pt x="199538" y="362736"/>
                      </a:lnTo>
                      <a:lnTo>
                        <a:pt x="403358" y="362736"/>
                      </a:lnTo>
                      <a:lnTo>
                        <a:pt x="508139" y="362736"/>
                      </a:lnTo>
                      <a:lnTo>
                        <a:pt x="508139" y="275201"/>
                      </a:lnTo>
                      <a:lnTo>
                        <a:pt x="508139" y="212061"/>
                      </a:lnTo>
                      <a:lnTo>
                        <a:pt x="289965" y="212061"/>
                      </a:lnTo>
                      <a:close/>
                      <a:moveTo>
                        <a:pt x="188055" y="197711"/>
                      </a:moveTo>
                      <a:lnTo>
                        <a:pt x="295706" y="197711"/>
                      </a:lnTo>
                      <a:lnTo>
                        <a:pt x="518186" y="197711"/>
                      </a:lnTo>
                      <a:lnTo>
                        <a:pt x="518186" y="278071"/>
                      </a:lnTo>
                      <a:lnTo>
                        <a:pt x="518186" y="375651"/>
                      </a:lnTo>
                      <a:lnTo>
                        <a:pt x="396181" y="375651"/>
                      </a:lnTo>
                      <a:lnTo>
                        <a:pt x="188055" y="375651"/>
                      </a:lnTo>
                      <a:lnTo>
                        <a:pt x="188055" y="280941"/>
                      </a:lnTo>
                      <a:close/>
                      <a:moveTo>
                        <a:pt x="120643" y="121858"/>
                      </a:moveTo>
                      <a:cubicBezTo>
                        <a:pt x="119208" y="121858"/>
                        <a:pt x="116338" y="123292"/>
                        <a:pt x="113467" y="123292"/>
                      </a:cubicBezTo>
                      <a:cubicBezTo>
                        <a:pt x="100552" y="126159"/>
                        <a:pt x="87637" y="129025"/>
                        <a:pt x="74721" y="131892"/>
                      </a:cubicBezTo>
                      <a:cubicBezTo>
                        <a:pt x="70416" y="150528"/>
                        <a:pt x="68981" y="170596"/>
                        <a:pt x="70416" y="189231"/>
                      </a:cubicBezTo>
                      <a:cubicBezTo>
                        <a:pt x="70416" y="207866"/>
                        <a:pt x="73286" y="226501"/>
                        <a:pt x="79026" y="245137"/>
                      </a:cubicBezTo>
                      <a:cubicBezTo>
                        <a:pt x="89072" y="248004"/>
                        <a:pt x="100552" y="249437"/>
                        <a:pt x="110597" y="252304"/>
                      </a:cubicBezTo>
                      <a:cubicBezTo>
                        <a:pt x="114902" y="252304"/>
                        <a:pt x="119208" y="253737"/>
                        <a:pt x="123513" y="253737"/>
                      </a:cubicBezTo>
                      <a:cubicBezTo>
                        <a:pt x="119208" y="232235"/>
                        <a:pt x="114902" y="210733"/>
                        <a:pt x="114902" y="187798"/>
                      </a:cubicBezTo>
                      <a:cubicBezTo>
                        <a:pt x="114902" y="166296"/>
                        <a:pt x="116338" y="143360"/>
                        <a:pt x="120643" y="121858"/>
                      </a:cubicBezTo>
                      <a:close/>
                      <a:moveTo>
                        <a:pt x="165129" y="30116"/>
                      </a:moveTo>
                      <a:cubicBezTo>
                        <a:pt x="159389" y="43017"/>
                        <a:pt x="155084" y="55918"/>
                        <a:pt x="152214" y="68820"/>
                      </a:cubicBezTo>
                      <a:cubicBezTo>
                        <a:pt x="149344" y="78854"/>
                        <a:pt x="146473" y="88888"/>
                        <a:pt x="143603" y="98923"/>
                      </a:cubicBezTo>
                      <a:cubicBezTo>
                        <a:pt x="160824" y="96056"/>
                        <a:pt x="176610" y="96056"/>
                        <a:pt x="193830" y="96056"/>
                      </a:cubicBezTo>
                      <a:cubicBezTo>
                        <a:pt x="202440" y="96056"/>
                        <a:pt x="209616" y="96056"/>
                        <a:pt x="218226" y="97489"/>
                      </a:cubicBezTo>
                      <a:cubicBezTo>
                        <a:pt x="215356" y="88888"/>
                        <a:pt x="213921" y="80287"/>
                        <a:pt x="211051" y="70253"/>
                      </a:cubicBezTo>
                      <a:cubicBezTo>
                        <a:pt x="206745" y="57352"/>
                        <a:pt x="202440" y="44451"/>
                        <a:pt x="196700" y="32983"/>
                      </a:cubicBezTo>
                      <a:cubicBezTo>
                        <a:pt x="202440" y="37283"/>
                        <a:pt x="206745" y="43017"/>
                        <a:pt x="209616" y="48751"/>
                      </a:cubicBezTo>
                      <a:cubicBezTo>
                        <a:pt x="213921" y="54485"/>
                        <a:pt x="218226" y="60219"/>
                        <a:pt x="221096" y="67386"/>
                      </a:cubicBezTo>
                      <a:cubicBezTo>
                        <a:pt x="226836" y="77421"/>
                        <a:pt x="231141" y="88888"/>
                        <a:pt x="234011" y="100356"/>
                      </a:cubicBezTo>
                      <a:cubicBezTo>
                        <a:pt x="248362" y="101790"/>
                        <a:pt x="262712" y="106090"/>
                        <a:pt x="277063" y="110390"/>
                      </a:cubicBezTo>
                      <a:cubicBezTo>
                        <a:pt x="284238" y="113257"/>
                        <a:pt x="292848" y="114691"/>
                        <a:pt x="300023" y="118991"/>
                      </a:cubicBezTo>
                      <a:cubicBezTo>
                        <a:pt x="292848" y="96056"/>
                        <a:pt x="282803" y="74554"/>
                        <a:pt x="269887" y="54485"/>
                      </a:cubicBezTo>
                      <a:cubicBezTo>
                        <a:pt x="288543" y="68820"/>
                        <a:pt x="305764" y="88888"/>
                        <a:pt x="315809" y="113257"/>
                      </a:cubicBezTo>
                      <a:cubicBezTo>
                        <a:pt x="317244" y="117558"/>
                        <a:pt x="320114" y="123292"/>
                        <a:pt x="321549" y="127592"/>
                      </a:cubicBezTo>
                      <a:lnTo>
                        <a:pt x="350496" y="144678"/>
                      </a:lnTo>
                      <a:lnTo>
                        <a:pt x="350712" y="145626"/>
                      </a:lnTo>
                      <a:lnTo>
                        <a:pt x="324419" y="139060"/>
                      </a:lnTo>
                      <a:cubicBezTo>
                        <a:pt x="328724" y="154828"/>
                        <a:pt x="330159" y="170596"/>
                        <a:pt x="330159" y="187798"/>
                      </a:cubicBezTo>
                      <a:lnTo>
                        <a:pt x="308634" y="187798"/>
                      </a:lnTo>
                      <a:cubicBezTo>
                        <a:pt x="308634" y="169163"/>
                        <a:pt x="307199" y="150528"/>
                        <a:pt x="304329" y="133326"/>
                      </a:cubicBezTo>
                      <a:cubicBezTo>
                        <a:pt x="292848" y="130459"/>
                        <a:pt x="282803" y="129025"/>
                        <a:pt x="272758" y="126159"/>
                      </a:cubicBezTo>
                      <a:cubicBezTo>
                        <a:pt x="262712" y="124725"/>
                        <a:pt x="251232" y="123292"/>
                        <a:pt x="241187" y="121858"/>
                      </a:cubicBezTo>
                      <a:cubicBezTo>
                        <a:pt x="245492" y="143360"/>
                        <a:pt x="248362" y="164862"/>
                        <a:pt x="248362" y="187798"/>
                      </a:cubicBezTo>
                      <a:lnTo>
                        <a:pt x="226836" y="187798"/>
                      </a:lnTo>
                      <a:cubicBezTo>
                        <a:pt x="226836" y="164862"/>
                        <a:pt x="225401" y="141927"/>
                        <a:pt x="221096" y="118991"/>
                      </a:cubicBezTo>
                      <a:cubicBezTo>
                        <a:pt x="212486" y="117558"/>
                        <a:pt x="202440" y="117558"/>
                        <a:pt x="193830" y="117558"/>
                      </a:cubicBezTo>
                      <a:cubicBezTo>
                        <a:pt x="175175" y="117558"/>
                        <a:pt x="157954" y="117558"/>
                        <a:pt x="140733" y="118991"/>
                      </a:cubicBezTo>
                      <a:cubicBezTo>
                        <a:pt x="136428" y="141927"/>
                        <a:pt x="136428" y="164862"/>
                        <a:pt x="136428" y="187798"/>
                      </a:cubicBezTo>
                      <a:cubicBezTo>
                        <a:pt x="136428" y="210733"/>
                        <a:pt x="139298" y="233669"/>
                        <a:pt x="143603" y="256604"/>
                      </a:cubicBezTo>
                      <a:cubicBezTo>
                        <a:pt x="153649" y="258038"/>
                        <a:pt x="163694" y="258038"/>
                        <a:pt x="175175" y="258038"/>
                      </a:cubicBezTo>
                      <a:lnTo>
                        <a:pt x="175175" y="279540"/>
                      </a:lnTo>
                      <a:cubicBezTo>
                        <a:pt x="165129" y="279540"/>
                        <a:pt x="156519" y="278106"/>
                        <a:pt x="147909" y="276673"/>
                      </a:cubicBezTo>
                      <a:cubicBezTo>
                        <a:pt x="152214" y="301042"/>
                        <a:pt x="159389" y="323977"/>
                        <a:pt x="165129" y="346913"/>
                      </a:cubicBezTo>
                      <a:cubicBezTo>
                        <a:pt x="150779" y="325411"/>
                        <a:pt x="137863" y="299608"/>
                        <a:pt x="129253" y="273806"/>
                      </a:cubicBezTo>
                      <a:cubicBezTo>
                        <a:pt x="122078" y="272373"/>
                        <a:pt x="114902" y="270939"/>
                        <a:pt x="106292" y="268072"/>
                      </a:cubicBezTo>
                      <a:cubicBezTo>
                        <a:pt x="99117" y="266639"/>
                        <a:pt x="90507" y="262338"/>
                        <a:pt x="83332" y="259471"/>
                      </a:cubicBezTo>
                      <a:cubicBezTo>
                        <a:pt x="89072" y="282407"/>
                        <a:pt x="97682" y="303909"/>
                        <a:pt x="109162" y="325411"/>
                      </a:cubicBezTo>
                      <a:cubicBezTo>
                        <a:pt x="103422" y="321111"/>
                        <a:pt x="100552" y="316810"/>
                        <a:pt x="96247" y="312510"/>
                      </a:cubicBezTo>
                      <a:cubicBezTo>
                        <a:pt x="91942" y="306776"/>
                        <a:pt x="87637" y="302475"/>
                        <a:pt x="84767" y="296742"/>
                      </a:cubicBezTo>
                      <a:cubicBezTo>
                        <a:pt x="77591" y="286707"/>
                        <a:pt x="71851" y="275239"/>
                        <a:pt x="66111" y="263772"/>
                      </a:cubicBezTo>
                      <a:cubicBezTo>
                        <a:pt x="64676" y="259471"/>
                        <a:pt x="61806" y="253737"/>
                        <a:pt x="60371" y="248004"/>
                      </a:cubicBezTo>
                      <a:cubicBezTo>
                        <a:pt x="56066" y="246570"/>
                        <a:pt x="53196" y="243703"/>
                        <a:pt x="48890" y="242270"/>
                      </a:cubicBezTo>
                      <a:cubicBezTo>
                        <a:pt x="43150" y="237969"/>
                        <a:pt x="37410" y="233669"/>
                        <a:pt x="33105" y="229368"/>
                      </a:cubicBezTo>
                      <a:cubicBezTo>
                        <a:pt x="40280" y="232235"/>
                        <a:pt x="48890" y="235102"/>
                        <a:pt x="57501" y="237969"/>
                      </a:cubicBezTo>
                      <a:cubicBezTo>
                        <a:pt x="51761" y="222201"/>
                        <a:pt x="48890" y="206433"/>
                        <a:pt x="48890" y="190665"/>
                      </a:cubicBezTo>
                      <a:cubicBezTo>
                        <a:pt x="47455" y="173463"/>
                        <a:pt x="48890" y="156261"/>
                        <a:pt x="53196" y="139060"/>
                      </a:cubicBezTo>
                      <a:cubicBezTo>
                        <a:pt x="47455" y="141927"/>
                        <a:pt x="41715" y="143360"/>
                        <a:pt x="35975" y="146227"/>
                      </a:cubicBezTo>
                      <a:cubicBezTo>
                        <a:pt x="40280" y="141927"/>
                        <a:pt x="46020" y="137626"/>
                        <a:pt x="51761" y="133326"/>
                      </a:cubicBezTo>
                      <a:cubicBezTo>
                        <a:pt x="53196" y="133326"/>
                        <a:pt x="54631" y="131892"/>
                        <a:pt x="56066" y="130459"/>
                      </a:cubicBezTo>
                      <a:cubicBezTo>
                        <a:pt x="57501" y="126159"/>
                        <a:pt x="60371" y="120425"/>
                        <a:pt x="61806" y="114691"/>
                      </a:cubicBezTo>
                      <a:cubicBezTo>
                        <a:pt x="73286" y="91755"/>
                        <a:pt x="89072" y="70253"/>
                        <a:pt x="109162" y="55918"/>
                      </a:cubicBezTo>
                      <a:cubicBezTo>
                        <a:pt x="96247" y="75987"/>
                        <a:pt x="84767" y="97489"/>
                        <a:pt x="79026" y="118991"/>
                      </a:cubicBezTo>
                      <a:cubicBezTo>
                        <a:pt x="89072" y="114691"/>
                        <a:pt x="99117" y="110390"/>
                        <a:pt x="109162" y="107523"/>
                      </a:cubicBezTo>
                      <a:cubicBezTo>
                        <a:pt x="114902" y="106090"/>
                        <a:pt x="120643" y="104656"/>
                        <a:pt x="126383" y="103223"/>
                      </a:cubicBezTo>
                      <a:cubicBezTo>
                        <a:pt x="130688" y="90322"/>
                        <a:pt x="134993" y="77421"/>
                        <a:pt x="142168" y="64519"/>
                      </a:cubicBezTo>
                      <a:cubicBezTo>
                        <a:pt x="145038" y="58785"/>
                        <a:pt x="147909" y="53052"/>
                        <a:pt x="152214" y="47318"/>
                      </a:cubicBezTo>
                      <a:cubicBezTo>
                        <a:pt x="156519" y="41584"/>
                        <a:pt x="160824" y="35850"/>
                        <a:pt x="165129" y="30116"/>
                      </a:cubicBezTo>
                      <a:close/>
                      <a:moveTo>
                        <a:pt x="190929" y="0"/>
                      </a:moveTo>
                      <a:cubicBezTo>
                        <a:pt x="294289" y="0"/>
                        <a:pt x="378987" y="84557"/>
                        <a:pt x="381858" y="187744"/>
                      </a:cubicBezTo>
                      <a:lnTo>
                        <a:pt x="360325" y="187744"/>
                      </a:lnTo>
                      <a:lnTo>
                        <a:pt x="350712" y="145626"/>
                      </a:lnTo>
                      <a:lnTo>
                        <a:pt x="353120" y="146227"/>
                      </a:lnTo>
                      <a:lnTo>
                        <a:pt x="350496" y="144678"/>
                      </a:lnTo>
                      <a:lnTo>
                        <a:pt x="345565" y="123073"/>
                      </a:lnTo>
                      <a:cubicBezTo>
                        <a:pt x="319052" y="63417"/>
                        <a:pt x="259836" y="21497"/>
                        <a:pt x="190929" y="21497"/>
                      </a:cubicBezTo>
                      <a:cubicBezTo>
                        <a:pt x="97618" y="21497"/>
                        <a:pt x="21533" y="97455"/>
                        <a:pt x="21533" y="190611"/>
                      </a:cubicBezTo>
                      <a:cubicBezTo>
                        <a:pt x="21533" y="278033"/>
                        <a:pt x="89004" y="351125"/>
                        <a:pt x="175138" y="358291"/>
                      </a:cubicBezTo>
                      <a:lnTo>
                        <a:pt x="175138" y="379788"/>
                      </a:lnTo>
                      <a:lnTo>
                        <a:pt x="173702" y="379788"/>
                      </a:lnTo>
                      <a:lnTo>
                        <a:pt x="172267" y="379788"/>
                      </a:lnTo>
                      <a:cubicBezTo>
                        <a:pt x="76084" y="371189"/>
                        <a:pt x="0" y="289499"/>
                        <a:pt x="0" y="190611"/>
                      </a:cubicBezTo>
                      <a:cubicBezTo>
                        <a:pt x="0" y="85990"/>
                        <a:pt x="86133" y="0"/>
                        <a:pt x="1909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ïṧḷîḍé"/>
                <p:cNvSpPr/>
                <p:nvPr/>
              </p:nvSpPr>
              <p:spPr bwMode="auto">
                <a:xfrm>
                  <a:off x="8128794" y="2189559"/>
                  <a:ext cx="42863" cy="42863"/>
                </a:xfrm>
                <a:custGeom>
                  <a:avLst/>
                  <a:gdLst>
                    <a:gd name="T0" fmla="*/ 50 w 108"/>
                    <a:gd name="T1" fmla="*/ 71 h 108"/>
                    <a:gd name="T2" fmla="*/ 44 w 108"/>
                    <a:gd name="T3" fmla="*/ 69 h 108"/>
                    <a:gd name="T4" fmla="*/ 39 w 108"/>
                    <a:gd name="T5" fmla="*/ 64 h 108"/>
                    <a:gd name="T6" fmla="*/ 36 w 108"/>
                    <a:gd name="T7" fmla="*/ 57 h 108"/>
                    <a:gd name="T8" fmla="*/ 36 w 108"/>
                    <a:gd name="T9" fmla="*/ 50 h 108"/>
                    <a:gd name="T10" fmla="*/ 39 w 108"/>
                    <a:gd name="T11" fmla="*/ 44 h 108"/>
                    <a:gd name="T12" fmla="*/ 44 w 108"/>
                    <a:gd name="T13" fmla="*/ 39 h 108"/>
                    <a:gd name="T14" fmla="*/ 50 w 108"/>
                    <a:gd name="T15" fmla="*/ 37 h 108"/>
                    <a:gd name="T16" fmla="*/ 58 w 108"/>
                    <a:gd name="T17" fmla="*/ 37 h 108"/>
                    <a:gd name="T18" fmla="*/ 64 w 108"/>
                    <a:gd name="T19" fmla="*/ 39 h 108"/>
                    <a:gd name="T20" fmla="*/ 69 w 108"/>
                    <a:gd name="T21" fmla="*/ 44 h 108"/>
                    <a:gd name="T22" fmla="*/ 72 w 108"/>
                    <a:gd name="T23" fmla="*/ 50 h 108"/>
                    <a:gd name="T24" fmla="*/ 72 w 108"/>
                    <a:gd name="T25" fmla="*/ 57 h 108"/>
                    <a:gd name="T26" fmla="*/ 69 w 108"/>
                    <a:gd name="T27" fmla="*/ 64 h 108"/>
                    <a:gd name="T28" fmla="*/ 64 w 108"/>
                    <a:gd name="T29" fmla="*/ 69 h 108"/>
                    <a:gd name="T30" fmla="*/ 58 w 108"/>
                    <a:gd name="T31" fmla="*/ 71 h 108"/>
                    <a:gd name="T32" fmla="*/ 54 w 108"/>
                    <a:gd name="T33" fmla="*/ 71 h 108"/>
                    <a:gd name="T34" fmla="*/ 48 w 108"/>
                    <a:gd name="T35" fmla="*/ 0 h 108"/>
                    <a:gd name="T36" fmla="*/ 38 w 108"/>
                    <a:gd name="T37" fmla="*/ 2 h 108"/>
                    <a:gd name="T38" fmla="*/ 24 w 108"/>
                    <a:gd name="T39" fmla="*/ 9 h 108"/>
                    <a:gd name="T40" fmla="*/ 9 w 108"/>
                    <a:gd name="T41" fmla="*/ 24 h 108"/>
                    <a:gd name="T42" fmla="*/ 3 w 108"/>
                    <a:gd name="T43" fmla="*/ 38 h 108"/>
                    <a:gd name="T44" fmla="*/ 0 w 108"/>
                    <a:gd name="T45" fmla="*/ 49 h 108"/>
                    <a:gd name="T46" fmla="*/ 0 w 108"/>
                    <a:gd name="T47" fmla="*/ 59 h 108"/>
                    <a:gd name="T48" fmla="*/ 3 w 108"/>
                    <a:gd name="T49" fmla="*/ 70 h 108"/>
                    <a:gd name="T50" fmla="*/ 9 w 108"/>
                    <a:gd name="T51" fmla="*/ 84 h 108"/>
                    <a:gd name="T52" fmla="*/ 24 w 108"/>
                    <a:gd name="T53" fmla="*/ 98 h 108"/>
                    <a:gd name="T54" fmla="*/ 38 w 108"/>
                    <a:gd name="T55" fmla="*/ 106 h 108"/>
                    <a:gd name="T56" fmla="*/ 48 w 108"/>
                    <a:gd name="T57" fmla="*/ 108 h 108"/>
                    <a:gd name="T58" fmla="*/ 60 w 108"/>
                    <a:gd name="T59" fmla="*/ 108 h 108"/>
                    <a:gd name="T60" fmla="*/ 70 w 108"/>
                    <a:gd name="T61" fmla="*/ 106 h 108"/>
                    <a:gd name="T62" fmla="*/ 84 w 108"/>
                    <a:gd name="T63" fmla="*/ 98 h 108"/>
                    <a:gd name="T64" fmla="*/ 99 w 108"/>
                    <a:gd name="T65" fmla="*/ 84 h 108"/>
                    <a:gd name="T66" fmla="*/ 105 w 108"/>
                    <a:gd name="T67" fmla="*/ 70 h 108"/>
                    <a:gd name="T68" fmla="*/ 107 w 108"/>
                    <a:gd name="T69" fmla="*/ 59 h 108"/>
                    <a:gd name="T70" fmla="*/ 107 w 108"/>
                    <a:gd name="T71" fmla="*/ 49 h 108"/>
                    <a:gd name="T72" fmla="*/ 105 w 108"/>
                    <a:gd name="T73" fmla="*/ 38 h 108"/>
                    <a:gd name="T74" fmla="*/ 99 w 108"/>
                    <a:gd name="T75" fmla="*/ 24 h 108"/>
                    <a:gd name="T76" fmla="*/ 84 w 108"/>
                    <a:gd name="T77" fmla="*/ 9 h 108"/>
                    <a:gd name="T78" fmla="*/ 70 w 108"/>
                    <a:gd name="T79" fmla="*/ 2 h 108"/>
                    <a:gd name="T80" fmla="*/ 60 w 108"/>
                    <a:gd name="T81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08" h="108">
                      <a:moveTo>
                        <a:pt x="54" y="71"/>
                      </a:moveTo>
                      <a:lnTo>
                        <a:pt x="50" y="71"/>
                      </a:lnTo>
                      <a:lnTo>
                        <a:pt x="47" y="70"/>
                      </a:lnTo>
                      <a:lnTo>
                        <a:pt x="44" y="69"/>
                      </a:lnTo>
                      <a:lnTo>
                        <a:pt x="42" y="67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6" y="57"/>
                      </a:lnTo>
                      <a:lnTo>
                        <a:pt x="36" y="54"/>
                      </a:lnTo>
                      <a:lnTo>
                        <a:pt x="36" y="50"/>
                      </a:lnTo>
                      <a:lnTo>
                        <a:pt x="37" y="46"/>
                      </a:lnTo>
                      <a:lnTo>
                        <a:pt x="39" y="44"/>
                      </a:lnTo>
                      <a:lnTo>
                        <a:pt x="42" y="41"/>
                      </a:lnTo>
                      <a:lnTo>
                        <a:pt x="44" y="39"/>
                      </a:lnTo>
                      <a:lnTo>
                        <a:pt x="47" y="37"/>
                      </a:lnTo>
                      <a:lnTo>
                        <a:pt x="50" y="37"/>
                      </a:lnTo>
                      <a:lnTo>
                        <a:pt x="54" y="36"/>
                      </a:lnTo>
                      <a:lnTo>
                        <a:pt x="58" y="37"/>
                      </a:lnTo>
                      <a:lnTo>
                        <a:pt x="61" y="37"/>
                      </a:lnTo>
                      <a:lnTo>
                        <a:pt x="64" y="39"/>
                      </a:lnTo>
                      <a:lnTo>
                        <a:pt x="66" y="41"/>
                      </a:lnTo>
                      <a:lnTo>
                        <a:pt x="69" y="44"/>
                      </a:lnTo>
                      <a:lnTo>
                        <a:pt x="71" y="46"/>
                      </a:lnTo>
                      <a:lnTo>
                        <a:pt x="72" y="50"/>
                      </a:lnTo>
                      <a:lnTo>
                        <a:pt x="72" y="54"/>
                      </a:lnTo>
                      <a:lnTo>
                        <a:pt x="72" y="57"/>
                      </a:lnTo>
                      <a:lnTo>
                        <a:pt x="71" y="60"/>
                      </a:lnTo>
                      <a:lnTo>
                        <a:pt x="69" y="64"/>
                      </a:lnTo>
                      <a:lnTo>
                        <a:pt x="66" y="67"/>
                      </a:lnTo>
                      <a:lnTo>
                        <a:pt x="64" y="69"/>
                      </a:lnTo>
                      <a:lnTo>
                        <a:pt x="61" y="70"/>
                      </a:lnTo>
                      <a:lnTo>
                        <a:pt x="58" y="71"/>
                      </a:lnTo>
                      <a:lnTo>
                        <a:pt x="54" y="71"/>
                      </a:lnTo>
                      <a:lnTo>
                        <a:pt x="54" y="71"/>
                      </a:lnTo>
                      <a:close/>
                      <a:moveTo>
                        <a:pt x="54" y="0"/>
                      </a:moveTo>
                      <a:lnTo>
                        <a:pt x="48" y="0"/>
                      </a:lnTo>
                      <a:lnTo>
                        <a:pt x="43" y="1"/>
                      </a:lnTo>
                      <a:lnTo>
                        <a:pt x="38" y="2"/>
                      </a:lnTo>
                      <a:lnTo>
                        <a:pt x="33" y="4"/>
                      </a:lnTo>
                      <a:lnTo>
                        <a:pt x="24" y="9"/>
                      </a:lnTo>
                      <a:lnTo>
                        <a:pt x="16" y="15"/>
                      </a:lnTo>
                      <a:lnTo>
                        <a:pt x="9" y="24"/>
                      </a:lnTo>
                      <a:lnTo>
                        <a:pt x="4" y="32"/>
                      </a:lnTo>
                      <a:lnTo>
                        <a:pt x="3" y="38"/>
                      </a:lnTo>
                      <a:lnTo>
                        <a:pt x="2" y="43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0" y="59"/>
                      </a:lnTo>
                      <a:lnTo>
                        <a:pt x="2" y="65"/>
                      </a:lnTo>
                      <a:lnTo>
                        <a:pt x="3" y="70"/>
                      </a:lnTo>
                      <a:lnTo>
                        <a:pt x="4" y="75"/>
                      </a:lnTo>
                      <a:lnTo>
                        <a:pt x="9" y="84"/>
                      </a:lnTo>
                      <a:lnTo>
                        <a:pt x="16" y="92"/>
                      </a:lnTo>
                      <a:lnTo>
                        <a:pt x="24" y="98"/>
                      </a:lnTo>
                      <a:lnTo>
                        <a:pt x="33" y="104"/>
                      </a:lnTo>
                      <a:lnTo>
                        <a:pt x="38" y="106"/>
                      </a:lnTo>
                      <a:lnTo>
                        <a:pt x="43" y="107"/>
                      </a:lnTo>
                      <a:lnTo>
                        <a:pt x="48" y="108"/>
                      </a:lnTo>
                      <a:lnTo>
                        <a:pt x="54" y="108"/>
                      </a:lnTo>
                      <a:lnTo>
                        <a:pt x="60" y="108"/>
                      </a:lnTo>
                      <a:lnTo>
                        <a:pt x="65" y="107"/>
                      </a:lnTo>
                      <a:lnTo>
                        <a:pt x="70" y="106"/>
                      </a:lnTo>
                      <a:lnTo>
                        <a:pt x="75" y="104"/>
                      </a:lnTo>
                      <a:lnTo>
                        <a:pt x="84" y="98"/>
                      </a:lnTo>
                      <a:lnTo>
                        <a:pt x="92" y="92"/>
                      </a:lnTo>
                      <a:lnTo>
                        <a:pt x="99" y="84"/>
                      </a:lnTo>
                      <a:lnTo>
                        <a:pt x="104" y="75"/>
                      </a:lnTo>
                      <a:lnTo>
                        <a:pt x="105" y="70"/>
                      </a:lnTo>
                      <a:lnTo>
                        <a:pt x="107" y="65"/>
                      </a:lnTo>
                      <a:lnTo>
                        <a:pt x="107" y="59"/>
                      </a:lnTo>
                      <a:lnTo>
                        <a:pt x="108" y="54"/>
                      </a:lnTo>
                      <a:lnTo>
                        <a:pt x="107" y="49"/>
                      </a:lnTo>
                      <a:lnTo>
                        <a:pt x="107" y="43"/>
                      </a:lnTo>
                      <a:lnTo>
                        <a:pt x="105" y="38"/>
                      </a:lnTo>
                      <a:lnTo>
                        <a:pt x="104" y="32"/>
                      </a:lnTo>
                      <a:lnTo>
                        <a:pt x="99" y="24"/>
                      </a:lnTo>
                      <a:lnTo>
                        <a:pt x="92" y="15"/>
                      </a:lnTo>
                      <a:lnTo>
                        <a:pt x="84" y="9"/>
                      </a:lnTo>
                      <a:lnTo>
                        <a:pt x="75" y="4"/>
                      </a:lnTo>
                      <a:lnTo>
                        <a:pt x="70" y="2"/>
                      </a:lnTo>
                      <a:lnTo>
                        <a:pt x="65" y="1"/>
                      </a:lnTo>
                      <a:lnTo>
                        <a:pt x="60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ísḷíḓè"/>
              <p:cNvGrpSpPr/>
              <p:nvPr/>
            </p:nvGrpSpPr>
            <p:grpSpPr>
              <a:xfrm>
                <a:off x="6429531" y="4959573"/>
                <a:ext cx="457200" cy="385130"/>
                <a:chOff x="4563268" y="2789950"/>
                <a:chExt cx="457200" cy="385130"/>
              </a:xfrm>
              <a:solidFill>
                <a:schemeClr val="bg1"/>
              </a:solidFill>
            </p:grpSpPr>
            <p:sp>
              <p:nvSpPr>
                <p:cNvPr id="32" name="ïṡľidè"/>
                <p:cNvSpPr/>
                <p:nvPr/>
              </p:nvSpPr>
              <p:spPr bwMode="auto">
                <a:xfrm>
                  <a:off x="4563268" y="2789950"/>
                  <a:ext cx="457200" cy="385130"/>
                </a:xfrm>
                <a:custGeom>
                  <a:avLst/>
                  <a:gdLst>
                    <a:gd name="connsiteX0" fmla="*/ 373273 h 605239"/>
                    <a:gd name="connsiteY0" fmla="*/ 373273 h 605239"/>
                    <a:gd name="connsiteX1" fmla="*/ 373273 h 605239"/>
                    <a:gd name="connsiteY1" fmla="*/ 373273 h 605239"/>
                    <a:gd name="connsiteX2" fmla="*/ 373273 h 605239"/>
                    <a:gd name="connsiteY2" fmla="*/ 373273 h 605239"/>
                    <a:gd name="connsiteX3" fmla="*/ 373273 h 605239"/>
                    <a:gd name="connsiteY3" fmla="*/ 373273 h 605239"/>
                    <a:gd name="connsiteX4" fmla="*/ 373273 h 605239"/>
                    <a:gd name="connsiteY4" fmla="*/ 373273 h 605239"/>
                    <a:gd name="connsiteX5" fmla="*/ 373273 h 605239"/>
                    <a:gd name="connsiteY5" fmla="*/ 373273 h 605239"/>
                    <a:gd name="connsiteX6" fmla="*/ 373273 h 605239"/>
                    <a:gd name="connsiteY6" fmla="*/ 373273 h 605239"/>
                    <a:gd name="connsiteX7" fmla="*/ 373273 h 605239"/>
                    <a:gd name="connsiteY7" fmla="*/ 373273 h 605239"/>
                    <a:gd name="connsiteX8" fmla="*/ 373273 h 605239"/>
                    <a:gd name="connsiteY8" fmla="*/ 373273 h 605239"/>
                    <a:gd name="connsiteX9" fmla="*/ 373273 h 605239"/>
                    <a:gd name="connsiteY9" fmla="*/ 373273 h 605239"/>
                    <a:gd name="connsiteX10" fmla="*/ 373273 h 605239"/>
                    <a:gd name="connsiteY10" fmla="*/ 373273 h 605239"/>
                    <a:gd name="connsiteX11" fmla="*/ 373273 h 605239"/>
                    <a:gd name="connsiteY11" fmla="*/ 373273 h 605239"/>
                    <a:gd name="connsiteX12" fmla="*/ 373273 h 605239"/>
                    <a:gd name="connsiteY12" fmla="*/ 373273 h 605239"/>
                    <a:gd name="connsiteX13" fmla="*/ 373273 h 605239"/>
                    <a:gd name="connsiteY13" fmla="*/ 373273 h 605239"/>
                    <a:gd name="connsiteX14" fmla="*/ 373273 h 605239"/>
                    <a:gd name="connsiteY14" fmla="*/ 373273 h 605239"/>
                    <a:gd name="connsiteX15" fmla="*/ 373273 h 605239"/>
                    <a:gd name="connsiteY15" fmla="*/ 373273 h 605239"/>
                    <a:gd name="connsiteX16" fmla="*/ 373273 h 605239"/>
                    <a:gd name="connsiteY16" fmla="*/ 373273 h 605239"/>
                    <a:gd name="connsiteX17" fmla="*/ 373273 h 605239"/>
                    <a:gd name="connsiteY17" fmla="*/ 373273 h 605239"/>
                    <a:gd name="connsiteX18" fmla="*/ 373273 h 605239"/>
                    <a:gd name="connsiteY18" fmla="*/ 373273 h 605239"/>
                    <a:gd name="connsiteX19" fmla="*/ 373273 h 605239"/>
                    <a:gd name="connsiteY19" fmla="*/ 373273 h 605239"/>
                    <a:gd name="connsiteX20" fmla="*/ 373273 h 605239"/>
                    <a:gd name="connsiteY20" fmla="*/ 373273 h 605239"/>
                    <a:gd name="connsiteX21" fmla="*/ 373273 h 605239"/>
                    <a:gd name="connsiteY21" fmla="*/ 373273 h 605239"/>
                    <a:gd name="connsiteX22" fmla="*/ 373273 h 605239"/>
                    <a:gd name="connsiteY22" fmla="*/ 373273 h 605239"/>
                    <a:gd name="connsiteX23" fmla="*/ 373273 h 605239"/>
                    <a:gd name="connsiteY23" fmla="*/ 373273 h 605239"/>
                    <a:gd name="connsiteX24" fmla="*/ 373273 h 605239"/>
                    <a:gd name="connsiteY24" fmla="*/ 373273 h 605239"/>
                    <a:gd name="connsiteX25" fmla="*/ 373273 h 605239"/>
                    <a:gd name="connsiteY25" fmla="*/ 373273 h 605239"/>
                    <a:gd name="connsiteX26" fmla="*/ 373273 h 605239"/>
                    <a:gd name="connsiteY26" fmla="*/ 373273 h 605239"/>
                    <a:gd name="connsiteX27" fmla="*/ 373273 h 605239"/>
                    <a:gd name="connsiteY27" fmla="*/ 373273 h 605239"/>
                    <a:gd name="connsiteX28" fmla="*/ 373273 h 605239"/>
                    <a:gd name="connsiteY28" fmla="*/ 373273 h 605239"/>
                    <a:gd name="connsiteX29" fmla="*/ 373273 h 605239"/>
                    <a:gd name="connsiteY29" fmla="*/ 373273 h 605239"/>
                    <a:gd name="connsiteX30" fmla="*/ 373273 h 605239"/>
                    <a:gd name="connsiteY30" fmla="*/ 373273 h 605239"/>
                    <a:gd name="connsiteX31" fmla="*/ 373273 h 605239"/>
                    <a:gd name="connsiteY31" fmla="*/ 373273 h 605239"/>
                    <a:gd name="connsiteX32" fmla="*/ 373273 h 605239"/>
                    <a:gd name="connsiteY32" fmla="*/ 373273 h 605239"/>
                    <a:gd name="connsiteX33" fmla="*/ 373273 h 605239"/>
                    <a:gd name="connsiteY33" fmla="*/ 373273 h 605239"/>
                    <a:gd name="connsiteX34" fmla="*/ 373273 h 605239"/>
                    <a:gd name="connsiteY34" fmla="*/ 373273 h 605239"/>
                    <a:gd name="connsiteX35" fmla="*/ 373273 h 605239"/>
                    <a:gd name="connsiteY35" fmla="*/ 373273 h 605239"/>
                    <a:gd name="connsiteX36" fmla="*/ 373273 h 605239"/>
                    <a:gd name="connsiteY36" fmla="*/ 373273 h 605239"/>
                    <a:gd name="connsiteX37" fmla="*/ 373273 h 605239"/>
                    <a:gd name="connsiteY37" fmla="*/ 373273 h 605239"/>
                    <a:gd name="connsiteX38" fmla="*/ 373273 h 605239"/>
                    <a:gd name="connsiteY38" fmla="*/ 373273 h 605239"/>
                    <a:gd name="connsiteX39" fmla="*/ 373273 h 605239"/>
                    <a:gd name="connsiteY39" fmla="*/ 373273 h 605239"/>
                    <a:gd name="connsiteX40" fmla="*/ 373273 h 605239"/>
                    <a:gd name="connsiteY40" fmla="*/ 373273 h 605239"/>
                    <a:gd name="connsiteX41" fmla="*/ 373273 h 605239"/>
                    <a:gd name="connsiteY41" fmla="*/ 373273 h 605239"/>
                    <a:gd name="connsiteX42" fmla="*/ 373273 h 605239"/>
                    <a:gd name="connsiteY42" fmla="*/ 373273 h 605239"/>
                    <a:gd name="connsiteX43" fmla="*/ 373273 h 605239"/>
                    <a:gd name="connsiteY43" fmla="*/ 373273 h 605239"/>
                    <a:gd name="connsiteX44" fmla="*/ 373273 h 605239"/>
                    <a:gd name="connsiteY44" fmla="*/ 373273 h 605239"/>
                    <a:gd name="connsiteX45" fmla="*/ 373273 h 605239"/>
                    <a:gd name="connsiteY45" fmla="*/ 373273 h 605239"/>
                    <a:gd name="connsiteX46" fmla="*/ 373273 h 605239"/>
                    <a:gd name="connsiteY46" fmla="*/ 373273 h 605239"/>
                    <a:gd name="connsiteX47" fmla="*/ 373273 h 605239"/>
                    <a:gd name="connsiteY47" fmla="*/ 373273 h 605239"/>
                    <a:gd name="connsiteX48" fmla="*/ 373273 h 605239"/>
                    <a:gd name="connsiteY48" fmla="*/ 373273 h 605239"/>
                    <a:gd name="connsiteX49" fmla="*/ 373273 h 605239"/>
                    <a:gd name="connsiteY49" fmla="*/ 373273 h 605239"/>
                    <a:gd name="connsiteX50" fmla="*/ 373273 h 605239"/>
                    <a:gd name="connsiteY50" fmla="*/ 373273 h 605239"/>
                    <a:gd name="connsiteX51" fmla="*/ 373273 h 605239"/>
                    <a:gd name="connsiteY51" fmla="*/ 373273 h 605239"/>
                    <a:gd name="connsiteX52" fmla="*/ 373273 h 605239"/>
                    <a:gd name="connsiteY52" fmla="*/ 373273 h 605239"/>
                    <a:gd name="connsiteX53" fmla="*/ 373273 h 605239"/>
                    <a:gd name="connsiteY53" fmla="*/ 373273 h 605239"/>
                    <a:gd name="connsiteX54" fmla="*/ 373273 h 605239"/>
                    <a:gd name="connsiteY54" fmla="*/ 373273 h 605239"/>
                    <a:gd name="connsiteX55" fmla="*/ 373273 h 605239"/>
                    <a:gd name="connsiteY55" fmla="*/ 373273 h 605239"/>
                    <a:gd name="connsiteX56" fmla="*/ 373273 h 605239"/>
                    <a:gd name="connsiteY56" fmla="*/ 373273 h 605239"/>
                    <a:gd name="connsiteX57" fmla="*/ 373273 h 605239"/>
                    <a:gd name="connsiteY57" fmla="*/ 373273 h 605239"/>
                    <a:gd name="connsiteX58" fmla="*/ 373273 h 605239"/>
                    <a:gd name="connsiteY58" fmla="*/ 373273 h 605239"/>
                    <a:gd name="connsiteX59" fmla="*/ 373273 h 605239"/>
                    <a:gd name="connsiteY59" fmla="*/ 373273 h 605239"/>
                    <a:gd name="connsiteX60" fmla="*/ 373273 h 605239"/>
                    <a:gd name="connsiteY60" fmla="*/ 373273 h 605239"/>
                    <a:gd name="connsiteX61" fmla="*/ 373273 h 605239"/>
                    <a:gd name="connsiteY61" fmla="*/ 373273 h 605239"/>
                    <a:gd name="connsiteX62" fmla="*/ 373273 h 605239"/>
                    <a:gd name="connsiteY62" fmla="*/ 373273 h 605239"/>
                    <a:gd name="connsiteX63" fmla="*/ 373273 h 605239"/>
                    <a:gd name="connsiteY63" fmla="*/ 373273 h 605239"/>
                    <a:gd name="connsiteX64" fmla="*/ 373273 h 605239"/>
                    <a:gd name="connsiteY64" fmla="*/ 373273 h 605239"/>
                    <a:gd name="connsiteX65" fmla="*/ 373273 h 605239"/>
                    <a:gd name="connsiteY65" fmla="*/ 373273 h 605239"/>
                    <a:gd name="connsiteX66" fmla="*/ 373273 h 605239"/>
                    <a:gd name="connsiteY66" fmla="*/ 373273 h 605239"/>
                    <a:gd name="connsiteX67" fmla="*/ 373273 h 605239"/>
                    <a:gd name="connsiteY67" fmla="*/ 373273 h 605239"/>
                    <a:gd name="connsiteX68" fmla="*/ 373273 h 605239"/>
                    <a:gd name="connsiteY68" fmla="*/ 373273 h 605239"/>
                    <a:gd name="connsiteX69" fmla="*/ 373273 h 605239"/>
                    <a:gd name="connsiteY69" fmla="*/ 373273 h 605239"/>
                    <a:gd name="connsiteX70" fmla="*/ 373273 h 605239"/>
                    <a:gd name="connsiteY70" fmla="*/ 373273 h 605239"/>
                    <a:gd name="connsiteX71" fmla="*/ 373273 h 605239"/>
                    <a:gd name="connsiteY71" fmla="*/ 373273 h 605239"/>
                    <a:gd name="connsiteX72" fmla="*/ 373273 h 605239"/>
                    <a:gd name="connsiteY72" fmla="*/ 373273 h 605239"/>
                    <a:gd name="connsiteX73" fmla="*/ 373273 h 605239"/>
                    <a:gd name="connsiteY73" fmla="*/ 373273 h 605239"/>
                    <a:gd name="connsiteX74" fmla="*/ 373273 h 605239"/>
                    <a:gd name="connsiteY74" fmla="*/ 373273 h 605239"/>
                    <a:gd name="connsiteX75" fmla="*/ 373273 h 605239"/>
                    <a:gd name="connsiteY75" fmla="*/ 373273 h 605239"/>
                    <a:gd name="connsiteX76" fmla="*/ 373273 h 605239"/>
                    <a:gd name="connsiteY76" fmla="*/ 373273 h 605239"/>
                    <a:gd name="connsiteX77" fmla="*/ 373273 h 605239"/>
                    <a:gd name="connsiteY77" fmla="*/ 373273 h 605239"/>
                    <a:gd name="connsiteX78" fmla="*/ 373273 h 605239"/>
                    <a:gd name="connsiteY78" fmla="*/ 373273 h 605239"/>
                    <a:gd name="connsiteX79" fmla="*/ 373273 h 605239"/>
                    <a:gd name="connsiteY79" fmla="*/ 373273 h 605239"/>
                    <a:gd name="connsiteX80" fmla="*/ 373273 h 605239"/>
                    <a:gd name="connsiteY80" fmla="*/ 373273 h 605239"/>
                    <a:gd name="connsiteX81" fmla="*/ 373273 h 605239"/>
                    <a:gd name="connsiteY81" fmla="*/ 373273 h 605239"/>
                    <a:gd name="connsiteX82" fmla="*/ 373273 h 605239"/>
                    <a:gd name="connsiteY82" fmla="*/ 373273 h 605239"/>
                    <a:gd name="connsiteX83" fmla="*/ 373273 h 605239"/>
                    <a:gd name="connsiteY83" fmla="*/ 373273 h 605239"/>
                    <a:gd name="connsiteX84" fmla="*/ 373273 h 605239"/>
                    <a:gd name="connsiteY84" fmla="*/ 373273 h 605239"/>
                    <a:gd name="connsiteX85" fmla="*/ 373273 h 605239"/>
                    <a:gd name="connsiteY85" fmla="*/ 373273 h 605239"/>
                    <a:gd name="connsiteX86" fmla="*/ 373273 h 605239"/>
                    <a:gd name="connsiteY86" fmla="*/ 373273 h 605239"/>
                    <a:gd name="connsiteX87" fmla="*/ 373273 h 605239"/>
                    <a:gd name="connsiteY87" fmla="*/ 373273 h 605239"/>
                    <a:gd name="connsiteX88" fmla="*/ 373273 h 605239"/>
                    <a:gd name="connsiteY88" fmla="*/ 373273 h 605239"/>
                    <a:gd name="connsiteX89" fmla="*/ 373273 h 605239"/>
                    <a:gd name="connsiteY89" fmla="*/ 373273 h 605239"/>
                    <a:gd name="connsiteX90" fmla="*/ 373273 h 605239"/>
                    <a:gd name="connsiteY90" fmla="*/ 373273 h 605239"/>
                    <a:gd name="connsiteX91" fmla="*/ 373273 h 605239"/>
                    <a:gd name="connsiteY91" fmla="*/ 373273 h 605239"/>
                    <a:gd name="connsiteX92" fmla="*/ 373273 h 605239"/>
                    <a:gd name="connsiteY92" fmla="*/ 373273 h 605239"/>
                    <a:gd name="connsiteX93" fmla="*/ 373273 h 605239"/>
                    <a:gd name="connsiteY93" fmla="*/ 373273 h 605239"/>
                    <a:gd name="connsiteX94" fmla="*/ 373273 h 605239"/>
                    <a:gd name="connsiteY94" fmla="*/ 373273 h 605239"/>
                    <a:gd name="connsiteX95" fmla="*/ 373273 h 605239"/>
                    <a:gd name="connsiteY95" fmla="*/ 373273 h 605239"/>
                    <a:gd name="connsiteX96" fmla="*/ 373273 h 605239"/>
                    <a:gd name="connsiteY96" fmla="*/ 373273 h 605239"/>
                    <a:gd name="connsiteX97" fmla="*/ 373273 h 605239"/>
                    <a:gd name="connsiteY97" fmla="*/ 373273 h 605239"/>
                    <a:gd name="connsiteX98" fmla="*/ 373273 h 605239"/>
                    <a:gd name="connsiteY98" fmla="*/ 373273 h 605239"/>
                    <a:gd name="connsiteX99" fmla="*/ 373273 h 605239"/>
                    <a:gd name="connsiteY99" fmla="*/ 373273 h 605239"/>
                    <a:gd name="connsiteX100" fmla="*/ 373273 h 605239"/>
                    <a:gd name="connsiteY100" fmla="*/ 373273 h 605239"/>
                    <a:gd name="connsiteX101" fmla="*/ 373273 h 605239"/>
                    <a:gd name="connsiteY101" fmla="*/ 373273 h 605239"/>
                    <a:gd name="connsiteX102" fmla="*/ 373273 h 605239"/>
                    <a:gd name="connsiteY102" fmla="*/ 373273 h 605239"/>
                    <a:gd name="connsiteX103" fmla="*/ 373273 h 605239"/>
                    <a:gd name="connsiteY103" fmla="*/ 373273 h 605239"/>
                    <a:gd name="connsiteX104" fmla="*/ 373273 h 605239"/>
                    <a:gd name="connsiteY104" fmla="*/ 373273 h 605239"/>
                    <a:gd name="connsiteX105" fmla="*/ 373273 h 605239"/>
                    <a:gd name="connsiteY105" fmla="*/ 373273 h 605239"/>
                    <a:gd name="connsiteX106" fmla="*/ 373273 h 605239"/>
                    <a:gd name="connsiteY106" fmla="*/ 373273 h 605239"/>
                    <a:gd name="connsiteX107" fmla="*/ 373273 h 605239"/>
                    <a:gd name="connsiteY107" fmla="*/ 373273 h 605239"/>
                    <a:gd name="connsiteX108" fmla="*/ 373273 h 605239"/>
                    <a:gd name="connsiteY108" fmla="*/ 373273 h 605239"/>
                    <a:gd name="connsiteX109" fmla="*/ 373273 h 605239"/>
                    <a:gd name="connsiteY109" fmla="*/ 373273 h 605239"/>
                    <a:gd name="connsiteX110" fmla="*/ 373273 h 605239"/>
                    <a:gd name="connsiteY110" fmla="*/ 373273 h 605239"/>
                    <a:gd name="connsiteX111" fmla="*/ 373273 h 605239"/>
                    <a:gd name="connsiteY111" fmla="*/ 373273 h 605239"/>
                    <a:gd name="connsiteX112" fmla="*/ 373273 h 605239"/>
                    <a:gd name="connsiteY112" fmla="*/ 373273 h 605239"/>
                    <a:gd name="connsiteX113" fmla="*/ 373273 h 605239"/>
                    <a:gd name="connsiteY113" fmla="*/ 373273 h 605239"/>
                    <a:gd name="connsiteX114" fmla="*/ 373273 h 605239"/>
                    <a:gd name="connsiteY114" fmla="*/ 373273 h 605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551291" h="464390">
                      <a:moveTo>
                        <a:pt x="153571" y="454275"/>
                      </a:moveTo>
                      <a:lnTo>
                        <a:pt x="548303" y="454275"/>
                      </a:lnTo>
                      <a:lnTo>
                        <a:pt x="545432" y="464390"/>
                      </a:lnTo>
                      <a:lnTo>
                        <a:pt x="157877" y="464390"/>
                      </a:lnTo>
                      <a:close/>
                      <a:moveTo>
                        <a:pt x="327304" y="428604"/>
                      </a:moveTo>
                      <a:lnTo>
                        <a:pt x="321561" y="447265"/>
                      </a:lnTo>
                      <a:lnTo>
                        <a:pt x="373250" y="447265"/>
                      </a:lnTo>
                      <a:lnTo>
                        <a:pt x="366071" y="428604"/>
                      </a:lnTo>
                      <a:close/>
                      <a:moveTo>
                        <a:pt x="193774" y="397025"/>
                      </a:moveTo>
                      <a:lnTo>
                        <a:pt x="180851" y="425734"/>
                      </a:lnTo>
                      <a:lnTo>
                        <a:pt x="522575" y="425734"/>
                      </a:lnTo>
                      <a:lnTo>
                        <a:pt x="512524" y="397025"/>
                      </a:lnTo>
                      <a:close/>
                      <a:moveTo>
                        <a:pt x="180851" y="391283"/>
                      </a:moveTo>
                      <a:lnTo>
                        <a:pt x="531190" y="391283"/>
                      </a:lnTo>
                      <a:lnTo>
                        <a:pt x="551291" y="447265"/>
                      </a:lnTo>
                      <a:lnTo>
                        <a:pt x="549855" y="450136"/>
                      </a:lnTo>
                      <a:lnTo>
                        <a:pt x="153571" y="450136"/>
                      </a:lnTo>
                      <a:close/>
                      <a:moveTo>
                        <a:pt x="199538" y="212061"/>
                      </a:moveTo>
                      <a:lnTo>
                        <a:pt x="199538" y="282376"/>
                      </a:lnTo>
                      <a:lnTo>
                        <a:pt x="199538" y="362736"/>
                      </a:lnTo>
                      <a:lnTo>
                        <a:pt x="403358" y="362736"/>
                      </a:lnTo>
                      <a:lnTo>
                        <a:pt x="508139" y="362736"/>
                      </a:lnTo>
                      <a:lnTo>
                        <a:pt x="508139" y="275201"/>
                      </a:lnTo>
                      <a:lnTo>
                        <a:pt x="508139" y="212061"/>
                      </a:lnTo>
                      <a:lnTo>
                        <a:pt x="289965" y="212061"/>
                      </a:lnTo>
                      <a:close/>
                      <a:moveTo>
                        <a:pt x="188055" y="197711"/>
                      </a:moveTo>
                      <a:lnTo>
                        <a:pt x="295706" y="197711"/>
                      </a:lnTo>
                      <a:lnTo>
                        <a:pt x="518186" y="197711"/>
                      </a:lnTo>
                      <a:lnTo>
                        <a:pt x="518186" y="278071"/>
                      </a:lnTo>
                      <a:lnTo>
                        <a:pt x="518186" y="375651"/>
                      </a:lnTo>
                      <a:lnTo>
                        <a:pt x="396181" y="375651"/>
                      </a:lnTo>
                      <a:lnTo>
                        <a:pt x="188055" y="375651"/>
                      </a:lnTo>
                      <a:lnTo>
                        <a:pt x="188055" y="280941"/>
                      </a:lnTo>
                      <a:close/>
                      <a:moveTo>
                        <a:pt x="120643" y="121858"/>
                      </a:moveTo>
                      <a:cubicBezTo>
                        <a:pt x="119208" y="121858"/>
                        <a:pt x="116338" y="123292"/>
                        <a:pt x="113467" y="123292"/>
                      </a:cubicBezTo>
                      <a:cubicBezTo>
                        <a:pt x="100552" y="126159"/>
                        <a:pt x="87637" y="129025"/>
                        <a:pt x="74721" y="131892"/>
                      </a:cubicBezTo>
                      <a:cubicBezTo>
                        <a:pt x="70416" y="150528"/>
                        <a:pt x="68981" y="170596"/>
                        <a:pt x="70416" y="189231"/>
                      </a:cubicBezTo>
                      <a:cubicBezTo>
                        <a:pt x="70416" y="207866"/>
                        <a:pt x="73286" y="226501"/>
                        <a:pt x="79026" y="245137"/>
                      </a:cubicBezTo>
                      <a:cubicBezTo>
                        <a:pt x="89072" y="248004"/>
                        <a:pt x="100552" y="249437"/>
                        <a:pt x="110597" y="252304"/>
                      </a:cubicBezTo>
                      <a:cubicBezTo>
                        <a:pt x="114902" y="252304"/>
                        <a:pt x="119208" y="253737"/>
                        <a:pt x="123513" y="253737"/>
                      </a:cubicBezTo>
                      <a:cubicBezTo>
                        <a:pt x="119208" y="232235"/>
                        <a:pt x="114902" y="210733"/>
                        <a:pt x="114902" y="187798"/>
                      </a:cubicBezTo>
                      <a:cubicBezTo>
                        <a:pt x="114902" y="166296"/>
                        <a:pt x="116338" y="143360"/>
                        <a:pt x="120643" y="121858"/>
                      </a:cubicBezTo>
                      <a:close/>
                      <a:moveTo>
                        <a:pt x="165129" y="30116"/>
                      </a:moveTo>
                      <a:cubicBezTo>
                        <a:pt x="159389" y="43017"/>
                        <a:pt x="155084" y="55918"/>
                        <a:pt x="152214" y="68820"/>
                      </a:cubicBezTo>
                      <a:cubicBezTo>
                        <a:pt x="149344" y="78854"/>
                        <a:pt x="146473" y="88888"/>
                        <a:pt x="143603" y="98923"/>
                      </a:cubicBezTo>
                      <a:cubicBezTo>
                        <a:pt x="160824" y="96056"/>
                        <a:pt x="176610" y="96056"/>
                        <a:pt x="193830" y="96056"/>
                      </a:cubicBezTo>
                      <a:cubicBezTo>
                        <a:pt x="202440" y="96056"/>
                        <a:pt x="209616" y="96056"/>
                        <a:pt x="218226" y="97489"/>
                      </a:cubicBezTo>
                      <a:cubicBezTo>
                        <a:pt x="215356" y="88888"/>
                        <a:pt x="213921" y="80287"/>
                        <a:pt x="211051" y="70253"/>
                      </a:cubicBezTo>
                      <a:cubicBezTo>
                        <a:pt x="206745" y="57352"/>
                        <a:pt x="202440" y="44451"/>
                        <a:pt x="196700" y="32983"/>
                      </a:cubicBezTo>
                      <a:cubicBezTo>
                        <a:pt x="202440" y="37283"/>
                        <a:pt x="206745" y="43017"/>
                        <a:pt x="209616" y="48751"/>
                      </a:cubicBezTo>
                      <a:cubicBezTo>
                        <a:pt x="213921" y="54485"/>
                        <a:pt x="218226" y="60219"/>
                        <a:pt x="221096" y="67386"/>
                      </a:cubicBezTo>
                      <a:cubicBezTo>
                        <a:pt x="226836" y="77421"/>
                        <a:pt x="231141" y="88888"/>
                        <a:pt x="234011" y="100356"/>
                      </a:cubicBezTo>
                      <a:cubicBezTo>
                        <a:pt x="248362" y="101790"/>
                        <a:pt x="262712" y="106090"/>
                        <a:pt x="277063" y="110390"/>
                      </a:cubicBezTo>
                      <a:cubicBezTo>
                        <a:pt x="284238" y="113257"/>
                        <a:pt x="292848" y="114691"/>
                        <a:pt x="300023" y="118991"/>
                      </a:cubicBezTo>
                      <a:cubicBezTo>
                        <a:pt x="292848" y="96056"/>
                        <a:pt x="282803" y="74554"/>
                        <a:pt x="269887" y="54485"/>
                      </a:cubicBezTo>
                      <a:cubicBezTo>
                        <a:pt x="288543" y="68820"/>
                        <a:pt x="305764" y="88888"/>
                        <a:pt x="315809" y="113257"/>
                      </a:cubicBezTo>
                      <a:cubicBezTo>
                        <a:pt x="317244" y="117558"/>
                        <a:pt x="320114" y="123292"/>
                        <a:pt x="321549" y="127592"/>
                      </a:cubicBezTo>
                      <a:lnTo>
                        <a:pt x="350496" y="144678"/>
                      </a:lnTo>
                      <a:lnTo>
                        <a:pt x="350712" y="145626"/>
                      </a:lnTo>
                      <a:lnTo>
                        <a:pt x="324419" y="139060"/>
                      </a:lnTo>
                      <a:cubicBezTo>
                        <a:pt x="328724" y="154828"/>
                        <a:pt x="330159" y="170596"/>
                        <a:pt x="330159" y="187798"/>
                      </a:cubicBezTo>
                      <a:lnTo>
                        <a:pt x="308634" y="187798"/>
                      </a:lnTo>
                      <a:cubicBezTo>
                        <a:pt x="308634" y="169163"/>
                        <a:pt x="307199" y="150528"/>
                        <a:pt x="304329" y="133326"/>
                      </a:cubicBezTo>
                      <a:cubicBezTo>
                        <a:pt x="292848" y="130459"/>
                        <a:pt x="282803" y="129025"/>
                        <a:pt x="272758" y="126159"/>
                      </a:cubicBezTo>
                      <a:cubicBezTo>
                        <a:pt x="262712" y="124725"/>
                        <a:pt x="251232" y="123292"/>
                        <a:pt x="241187" y="121858"/>
                      </a:cubicBezTo>
                      <a:cubicBezTo>
                        <a:pt x="245492" y="143360"/>
                        <a:pt x="248362" y="164862"/>
                        <a:pt x="248362" y="187798"/>
                      </a:cubicBezTo>
                      <a:lnTo>
                        <a:pt x="226836" y="187798"/>
                      </a:lnTo>
                      <a:cubicBezTo>
                        <a:pt x="226836" y="164862"/>
                        <a:pt x="225401" y="141927"/>
                        <a:pt x="221096" y="118991"/>
                      </a:cubicBezTo>
                      <a:cubicBezTo>
                        <a:pt x="212486" y="117558"/>
                        <a:pt x="202440" y="117558"/>
                        <a:pt x="193830" y="117558"/>
                      </a:cubicBezTo>
                      <a:cubicBezTo>
                        <a:pt x="175175" y="117558"/>
                        <a:pt x="157954" y="117558"/>
                        <a:pt x="140733" y="118991"/>
                      </a:cubicBezTo>
                      <a:cubicBezTo>
                        <a:pt x="136428" y="141927"/>
                        <a:pt x="136428" y="164862"/>
                        <a:pt x="136428" y="187798"/>
                      </a:cubicBezTo>
                      <a:cubicBezTo>
                        <a:pt x="136428" y="210733"/>
                        <a:pt x="139298" y="233669"/>
                        <a:pt x="143603" y="256604"/>
                      </a:cubicBezTo>
                      <a:cubicBezTo>
                        <a:pt x="153649" y="258038"/>
                        <a:pt x="163694" y="258038"/>
                        <a:pt x="175175" y="258038"/>
                      </a:cubicBezTo>
                      <a:lnTo>
                        <a:pt x="175175" y="279540"/>
                      </a:lnTo>
                      <a:cubicBezTo>
                        <a:pt x="165129" y="279540"/>
                        <a:pt x="156519" y="278106"/>
                        <a:pt x="147909" y="276673"/>
                      </a:cubicBezTo>
                      <a:cubicBezTo>
                        <a:pt x="152214" y="301042"/>
                        <a:pt x="159389" y="323977"/>
                        <a:pt x="165129" y="346913"/>
                      </a:cubicBezTo>
                      <a:cubicBezTo>
                        <a:pt x="150779" y="325411"/>
                        <a:pt x="137863" y="299608"/>
                        <a:pt x="129253" y="273806"/>
                      </a:cubicBezTo>
                      <a:cubicBezTo>
                        <a:pt x="122078" y="272373"/>
                        <a:pt x="114902" y="270939"/>
                        <a:pt x="106292" y="268072"/>
                      </a:cubicBezTo>
                      <a:cubicBezTo>
                        <a:pt x="99117" y="266639"/>
                        <a:pt x="90507" y="262338"/>
                        <a:pt x="83332" y="259471"/>
                      </a:cubicBezTo>
                      <a:cubicBezTo>
                        <a:pt x="89072" y="282407"/>
                        <a:pt x="97682" y="303909"/>
                        <a:pt x="109162" y="325411"/>
                      </a:cubicBezTo>
                      <a:cubicBezTo>
                        <a:pt x="103422" y="321111"/>
                        <a:pt x="100552" y="316810"/>
                        <a:pt x="96247" y="312510"/>
                      </a:cubicBezTo>
                      <a:cubicBezTo>
                        <a:pt x="91942" y="306776"/>
                        <a:pt x="87637" y="302475"/>
                        <a:pt x="84767" y="296742"/>
                      </a:cubicBezTo>
                      <a:cubicBezTo>
                        <a:pt x="77591" y="286707"/>
                        <a:pt x="71851" y="275239"/>
                        <a:pt x="66111" y="263772"/>
                      </a:cubicBezTo>
                      <a:cubicBezTo>
                        <a:pt x="64676" y="259471"/>
                        <a:pt x="61806" y="253737"/>
                        <a:pt x="60371" y="248004"/>
                      </a:cubicBezTo>
                      <a:cubicBezTo>
                        <a:pt x="56066" y="246570"/>
                        <a:pt x="53196" y="243703"/>
                        <a:pt x="48890" y="242270"/>
                      </a:cubicBezTo>
                      <a:cubicBezTo>
                        <a:pt x="43150" y="237969"/>
                        <a:pt x="37410" y="233669"/>
                        <a:pt x="33105" y="229368"/>
                      </a:cubicBezTo>
                      <a:cubicBezTo>
                        <a:pt x="40280" y="232235"/>
                        <a:pt x="48890" y="235102"/>
                        <a:pt x="57501" y="237969"/>
                      </a:cubicBezTo>
                      <a:cubicBezTo>
                        <a:pt x="51761" y="222201"/>
                        <a:pt x="48890" y="206433"/>
                        <a:pt x="48890" y="190665"/>
                      </a:cubicBezTo>
                      <a:cubicBezTo>
                        <a:pt x="47455" y="173463"/>
                        <a:pt x="48890" y="156261"/>
                        <a:pt x="53196" y="139060"/>
                      </a:cubicBezTo>
                      <a:cubicBezTo>
                        <a:pt x="47455" y="141927"/>
                        <a:pt x="41715" y="143360"/>
                        <a:pt x="35975" y="146227"/>
                      </a:cubicBezTo>
                      <a:cubicBezTo>
                        <a:pt x="40280" y="141927"/>
                        <a:pt x="46020" y="137626"/>
                        <a:pt x="51761" y="133326"/>
                      </a:cubicBezTo>
                      <a:cubicBezTo>
                        <a:pt x="53196" y="133326"/>
                        <a:pt x="54631" y="131892"/>
                        <a:pt x="56066" y="130459"/>
                      </a:cubicBezTo>
                      <a:cubicBezTo>
                        <a:pt x="57501" y="126159"/>
                        <a:pt x="60371" y="120425"/>
                        <a:pt x="61806" y="114691"/>
                      </a:cubicBezTo>
                      <a:cubicBezTo>
                        <a:pt x="73286" y="91755"/>
                        <a:pt x="89072" y="70253"/>
                        <a:pt x="109162" y="55918"/>
                      </a:cubicBezTo>
                      <a:cubicBezTo>
                        <a:pt x="96247" y="75987"/>
                        <a:pt x="84767" y="97489"/>
                        <a:pt x="79026" y="118991"/>
                      </a:cubicBezTo>
                      <a:cubicBezTo>
                        <a:pt x="89072" y="114691"/>
                        <a:pt x="99117" y="110390"/>
                        <a:pt x="109162" y="107523"/>
                      </a:cubicBezTo>
                      <a:cubicBezTo>
                        <a:pt x="114902" y="106090"/>
                        <a:pt x="120643" y="104656"/>
                        <a:pt x="126383" y="103223"/>
                      </a:cubicBezTo>
                      <a:cubicBezTo>
                        <a:pt x="130688" y="90322"/>
                        <a:pt x="134993" y="77421"/>
                        <a:pt x="142168" y="64519"/>
                      </a:cubicBezTo>
                      <a:cubicBezTo>
                        <a:pt x="145038" y="58785"/>
                        <a:pt x="147909" y="53052"/>
                        <a:pt x="152214" y="47318"/>
                      </a:cubicBezTo>
                      <a:cubicBezTo>
                        <a:pt x="156519" y="41584"/>
                        <a:pt x="160824" y="35850"/>
                        <a:pt x="165129" y="30116"/>
                      </a:cubicBezTo>
                      <a:close/>
                      <a:moveTo>
                        <a:pt x="190929" y="0"/>
                      </a:moveTo>
                      <a:cubicBezTo>
                        <a:pt x="294289" y="0"/>
                        <a:pt x="378987" y="84557"/>
                        <a:pt x="381858" y="187744"/>
                      </a:cubicBezTo>
                      <a:lnTo>
                        <a:pt x="360325" y="187744"/>
                      </a:lnTo>
                      <a:lnTo>
                        <a:pt x="350712" y="145626"/>
                      </a:lnTo>
                      <a:lnTo>
                        <a:pt x="353120" y="146227"/>
                      </a:lnTo>
                      <a:lnTo>
                        <a:pt x="350496" y="144678"/>
                      </a:lnTo>
                      <a:lnTo>
                        <a:pt x="345565" y="123073"/>
                      </a:lnTo>
                      <a:cubicBezTo>
                        <a:pt x="319052" y="63417"/>
                        <a:pt x="259836" y="21497"/>
                        <a:pt x="190929" y="21497"/>
                      </a:cubicBezTo>
                      <a:cubicBezTo>
                        <a:pt x="97618" y="21497"/>
                        <a:pt x="21533" y="97455"/>
                        <a:pt x="21533" y="190611"/>
                      </a:cubicBezTo>
                      <a:cubicBezTo>
                        <a:pt x="21533" y="278033"/>
                        <a:pt x="89004" y="351125"/>
                        <a:pt x="175138" y="358291"/>
                      </a:cubicBezTo>
                      <a:lnTo>
                        <a:pt x="175138" y="379788"/>
                      </a:lnTo>
                      <a:lnTo>
                        <a:pt x="173702" y="379788"/>
                      </a:lnTo>
                      <a:lnTo>
                        <a:pt x="172267" y="379788"/>
                      </a:lnTo>
                      <a:cubicBezTo>
                        <a:pt x="76084" y="371189"/>
                        <a:pt x="0" y="289499"/>
                        <a:pt x="0" y="190611"/>
                      </a:cubicBezTo>
                      <a:cubicBezTo>
                        <a:pt x="0" y="85990"/>
                        <a:pt x="86133" y="0"/>
                        <a:pt x="1909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îṣlíḋê"/>
                <p:cNvSpPr/>
                <p:nvPr/>
              </p:nvSpPr>
              <p:spPr bwMode="auto">
                <a:xfrm>
                  <a:off x="4691856" y="2882503"/>
                  <a:ext cx="200025" cy="200025"/>
                </a:xfrm>
                <a:custGeom>
                  <a:avLst/>
                  <a:gdLst>
                    <a:gd name="T0" fmla="*/ 218 w 504"/>
                    <a:gd name="T1" fmla="*/ 469 h 504"/>
                    <a:gd name="T2" fmla="*/ 147 w 504"/>
                    <a:gd name="T3" fmla="*/ 446 h 504"/>
                    <a:gd name="T4" fmla="*/ 82 w 504"/>
                    <a:gd name="T5" fmla="*/ 392 h 504"/>
                    <a:gd name="T6" fmla="*/ 41 w 504"/>
                    <a:gd name="T7" fmla="*/ 317 h 504"/>
                    <a:gd name="T8" fmla="*/ 32 w 504"/>
                    <a:gd name="T9" fmla="*/ 263 h 504"/>
                    <a:gd name="T10" fmla="*/ 34 w 504"/>
                    <a:gd name="T11" fmla="*/ 219 h 504"/>
                    <a:gd name="T12" fmla="*/ 58 w 504"/>
                    <a:gd name="T13" fmla="*/ 147 h 504"/>
                    <a:gd name="T14" fmla="*/ 112 w 504"/>
                    <a:gd name="T15" fmla="*/ 82 h 504"/>
                    <a:gd name="T16" fmla="*/ 187 w 504"/>
                    <a:gd name="T17" fmla="*/ 42 h 504"/>
                    <a:gd name="T18" fmla="*/ 241 w 504"/>
                    <a:gd name="T19" fmla="*/ 32 h 504"/>
                    <a:gd name="T20" fmla="*/ 286 w 504"/>
                    <a:gd name="T21" fmla="*/ 34 h 504"/>
                    <a:gd name="T22" fmla="*/ 357 w 504"/>
                    <a:gd name="T23" fmla="*/ 58 h 504"/>
                    <a:gd name="T24" fmla="*/ 422 w 504"/>
                    <a:gd name="T25" fmla="*/ 112 h 504"/>
                    <a:gd name="T26" fmla="*/ 462 w 504"/>
                    <a:gd name="T27" fmla="*/ 186 h 504"/>
                    <a:gd name="T28" fmla="*/ 472 w 504"/>
                    <a:gd name="T29" fmla="*/ 240 h 504"/>
                    <a:gd name="T30" fmla="*/ 470 w 504"/>
                    <a:gd name="T31" fmla="*/ 286 h 504"/>
                    <a:gd name="T32" fmla="*/ 446 w 504"/>
                    <a:gd name="T33" fmla="*/ 357 h 504"/>
                    <a:gd name="T34" fmla="*/ 392 w 504"/>
                    <a:gd name="T35" fmla="*/ 422 h 504"/>
                    <a:gd name="T36" fmla="*/ 317 w 504"/>
                    <a:gd name="T37" fmla="*/ 463 h 504"/>
                    <a:gd name="T38" fmla="*/ 263 w 504"/>
                    <a:gd name="T39" fmla="*/ 473 h 504"/>
                    <a:gd name="T40" fmla="*/ 239 w 504"/>
                    <a:gd name="T41" fmla="*/ 1 h 504"/>
                    <a:gd name="T42" fmla="*/ 189 w 504"/>
                    <a:gd name="T43" fmla="*/ 8 h 504"/>
                    <a:gd name="T44" fmla="*/ 142 w 504"/>
                    <a:gd name="T45" fmla="*/ 24 h 504"/>
                    <a:gd name="T46" fmla="*/ 101 w 504"/>
                    <a:gd name="T47" fmla="*/ 50 h 504"/>
                    <a:gd name="T48" fmla="*/ 66 w 504"/>
                    <a:gd name="T49" fmla="*/ 83 h 504"/>
                    <a:gd name="T50" fmla="*/ 37 w 504"/>
                    <a:gd name="T51" fmla="*/ 122 h 504"/>
                    <a:gd name="T52" fmla="*/ 15 w 504"/>
                    <a:gd name="T53" fmla="*/ 165 h 504"/>
                    <a:gd name="T54" fmla="*/ 3 w 504"/>
                    <a:gd name="T55" fmla="*/ 213 h 504"/>
                    <a:gd name="T56" fmla="*/ 0 w 504"/>
                    <a:gd name="T57" fmla="*/ 265 h 504"/>
                    <a:gd name="T58" fmla="*/ 7 w 504"/>
                    <a:gd name="T59" fmla="*/ 315 h 504"/>
                    <a:gd name="T60" fmla="*/ 25 w 504"/>
                    <a:gd name="T61" fmla="*/ 361 h 504"/>
                    <a:gd name="T62" fmla="*/ 50 w 504"/>
                    <a:gd name="T63" fmla="*/ 402 h 504"/>
                    <a:gd name="T64" fmla="*/ 83 w 504"/>
                    <a:gd name="T65" fmla="*/ 438 h 504"/>
                    <a:gd name="T66" fmla="*/ 121 w 504"/>
                    <a:gd name="T67" fmla="*/ 467 h 504"/>
                    <a:gd name="T68" fmla="*/ 165 w 504"/>
                    <a:gd name="T69" fmla="*/ 489 h 504"/>
                    <a:gd name="T70" fmla="*/ 214 w 504"/>
                    <a:gd name="T71" fmla="*/ 501 h 504"/>
                    <a:gd name="T72" fmla="*/ 265 w 504"/>
                    <a:gd name="T73" fmla="*/ 504 h 504"/>
                    <a:gd name="T74" fmla="*/ 315 w 504"/>
                    <a:gd name="T75" fmla="*/ 496 h 504"/>
                    <a:gd name="T76" fmla="*/ 362 w 504"/>
                    <a:gd name="T77" fmla="*/ 479 h 504"/>
                    <a:gd name="T78" fmla="*/ 403 w 504"/>
                    <a:gd name="T79" fmla="*/ 454 h 504"/>
                    <a:gd name="T80" fmla="*/ 438 w 504"/>
                    <a:gd name="T81" fmla="*/ 421 h 504"/>
                    <a:gd name="T82" fmla="*/ 468 w 504"/>
                    <a:gd name="T83" fmla="*/ 383 h 504"/>
                    <a:gd name="T84" fmla="*/ 489 w 504"/>
                    <a:gd name="T85" fmla="*/ 339 h 504"/>
                    <a:gd name="T86" fmla="*/ 501 w 504"/>
                    <a:gd name="T87" fmla="*/ 290 h 504"/>
                    <a:gd name="T88" fmla="*/ 503 w 504"/>
                    <a:gd name="T89" fmla="*/ 239 h 504"/>
                    <a:gd name="T90" fmla="*/ 496 w 504"/>
                    <a:gd name="T91" fmla="*/ 189 h 504"/>
                    <a:gd name="T92" fmla="*/ 479 w 504"/>
                    <a:gd name="T93" fmla="*/ 142 h 504"/>
                    <a:gd name="T94" fmla="*/ 454 w 504"/>
                    <a:gd name="T95" fmla="*/ 101 h 504"/>
                    <a:gd name="T96" fmla="*/ 421 w 504"/>
                    <a:gd name="T97" fmla="*/ 66 h 504"/>
                    <a:gd name="T98" fmla="*/ 382 w 504"/>
                    <a:gd name="T99" fmla="*/ 36 h 504"/>
                    <a:gd name="T100" fmla="*/ 339 w 504"/>
                    <a:gd name="T101" fmla="*/ 15 h 504"/>
                    <a:gd name="T102" fmla="*/ 290 w 504"/>
                    <a:gd name="T103" fmla="*/ 3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04" h="504">
                      <a:moveTo>
                        <a:pt x="252" y="473"/>
                      </a:moveTo>
                      <a:lnTo>
                        <a:pt x="241" y="473"/>
                      </a:lnTo>
                      <a:lnTo>
                        <a:pt x="230" y="472"/>
                      </a:lnTo>
                      <a:lnTo>
                        <a:pt x="218" y="469"/>
                      </a:lnTo>
                      <a:lnTo>
                        <a:pt x="207" y="468"/>
                      </a:lnTo>
                      <a:lnTo>
                        <a:pt x="187" y="463"/>
                      </a:lnTo>
                      <a:lnTo>
                        <a:pt x="166" y="455"/>
                      </a:lnTo>
                      <a:lnTo>
                        <a:pt x="147" y="446"/>
                      </a:lnTo>
                      <a:lnTo>
                        <a:pt x="128" y="435"/>
                      </a:lnTo>
                      <a:lnTo>
                        <a:pt x="112" y="422"/>
                      </a:lnTo>
                      <a:lnTo>
                        <a:pt x="96" y="408"/>
                      </a:lnTo>
                      <a:lnTo>
                        <a:pt x="82" y="392"/>
                      </a:lnTo>
                      <a:lnTo>
                        <a:pt x="69" y="375"/>
                      </a:lnTo>
                      <a:lnTo>
                        <a:pt x="58" y="357"/>
                      </a:lnTo>
                      <a:lnTo>
                        <a:pt x="49" y="338"/>
                      </a:lnTo>
                      <a:lnTo>
                        <a:pt x="41" y="317"/>
                      </a:lnTo>
                      <a:lnTo>
                        <a:pt x="36" y="297"/>
                      </a:lnTo>
                      <a:lnTo>
                        <a:pt x="34" y="286"/>
                      </a:lnTo>
                      <a:lnTo>
                        <a:pt x="32" y="274"/>
                      </a:lnTo>
                      <a:lnTo>
                        <a:pt x="32" y="263"/>
                      </a:lnTo>
                      <a:lnTo>
                        <a:pt x="31" y="252"/>
                      </a:lnTo>
                      <a:lnTo>
                        <a:pt x="32" y="240"/>
                      </a:lnTo>
                      <a:lnTo>
                        <a:pt x="32" y="230"/>
                      </a:lnTo>
                      <a:lnTo>
                        <a:pt x="34" y="219"/>
                      </a:lnTo>
                      <a:lnTo>
                        <a:pt x="36" y="207"/>
                      </a:lnTo>
                      <a:lnTo>
                        <a:pt x="41" y="186"/>
                      </a:lnTo>
                      <a:lnTo>
                        <a:pt x="49" y="166"/>
                      </a:lnTo>
                      <a:lnTo>
                        <a:pt x="58" y="147"/>
                      </a:lnTo>
                      <a:lnTo>
                        <a:pt x="69" y="128"/>
                      </a:lnTo>
                      <a:lnTo>
                        <a:pt x="82" y="112"/>
                      </a:lnTo>
                      <a:lnTo>
                        <a:pt x="96" y="96"/>
                      </a:lnTo>
                      <a:lnTo>
                        <a:pt x="112" y="82"/>
                      </a:lnTo>
                      <a:lnTo>
                        <a:pt x="128" y="69"/>
                      </a:lnTo>
                      <a:lnTo>
                        <a:pt x="147" y="58"/>
                      </a:lnTo>
                      <a:lnTo>
                        <a:pt x="166" y="49"/>
                      </a:lnTo>
                      <a:lnTo>
                        <a:pt x="187" y="42"/>
                      </a:lnTo>
                      <a:lnTo>
                        <a:pt x="207" y="36"/>
                      </a:lnTo>
                      <a:lnTo>
                        <a:pt x="218" y="34"/>
                      </a:lnTo>
                      <a:lnTo>
                        <a:pt x="230" y="33"/>
                      </a:lnTo>
                      <a:lnTo>
                        <a:pt x="241" y="32"/>
                      </a:lnTo>
                      <a:lnTo>
                        <a:pt x="252" y="31"/>
                      </a:lnTo>
                      <a:lnTo>
                        <a:pt x="263" y="32"/>
                      </a:lnTo>
                      <a:lnTo>
                        <a:pt x="274" y="33"/>
                      </a:lnTo>
                      <a:lnTo>
                        <a:pt x="286" y="34"/>
                      </a:lnTo>
                      <a:lnTo>
                        <a:pt x="297" y="36"/>
                      </a:lnTo>
                      <a:lnTo>
                        <a:pt x="317" y="42"/>
                      </a:lnTo>
                      <a:lnTo>
                        <a:pt x="338" y="49"/>
                      </a:lnTo>
                      <a:lnTo>
                        <a:pt x="357" y="58"/>
                      </a:lnTo>
                      <a:lnTo>
                        <a:pt x="376" y="69"/>
                      </a:lnTo>
                      <a:lnTo>
                        <a:pt x="392" y="82"/>
                      </a:lnTo>
                      <a:lnTo>
                        <a:pt x="408" y="96"/>
                      </a:lnTo>
                      <a:lnTo>
                        <a:pt x="422" y="112"/>
                      </a:lnTo>
                      <a:lnTo>
                        <a:pt x="435" y="128"/>
                      </a:lnTo>
                      <a:lnTo>
                        <a:pt x="446" y="147"/>
                      </a:lnTo>
                      <a:lnTo>
                        <a:pt x="456" y="166"/>
                      </a:lnTo>
                      <a:lnTo>
                        <a:pt x="462" y="186"/>
                      </a:lnTo>
                      <a:lnTo>
                        <a:pt x="468" y="207"/>
                      </a:lnTo>
                      <a:lnTo>
                        <a:pt x="470" y="219"/>
                      </a:lnTo>
                      <a:lnTo>
                        <a:pt x="472" y="230"/>
                      </a:lnTo>
                      <a:lnTo>
                        <a:pt x="472" y="240"/>
                      </a:lnTo>
                      <a:lnTo>
                        <a:pt x="473" y="252"/>
                      </a:lnTo>
                      <a:lnTo>
                        <a:pt x="472" y="263"/>
                      </a:lnTo>
                      <a:lnTo>
                        <a:pt x="472" y="274"/>
                      </a:lnTo>
                      <a:lnTo>
                        <a:pt x="470" y="286"/>
                      </a:lnTo>
                      <a:lnTo>
                        <a:pt x="468" y="297"/>
                      </a:lnTo>
                      <a:lnTo>
                        <a:pt x="462" y="317"/>
                      </a:lnTo>
                      <a:lnTo>
                        <a:pt x="456" y="338"/>
                      </a:lnTo>
                      <a:lnTo>
                        <a:pt x="446" y="357"/>
                      </a:lnTo>
                      <a:lnTo>
                        <a:pt x="435" y="375"/>
                      </a:lnTo>
                      <a:lnTo>
                        <a:pt x="422" y="392"/>
                      </a:lnTo>
                      <a:lnTo>
                        <a:pt x="408" y="408"/>
                      </a:lnTo>
                      <a:lnTo>
                        <a:pt x="392" y="422"/>
                      </a:lnTo>
                      <a:lnTo>
                        <a:pt x="376" y="435"/>
                      </a:lnTo>
                      <a:lnTo>
                        <a:pt x="357" y="446"/>
                      </a:lnTo>
                      <a:lnTo>
                        <a:pt x="338" y="455"/>
                      </a:lnTo>
                      <a:lnTo>
                        <a:pt x="317" y="463"/>
                      </a:lnTo>
                      <a:lnTo>
                        <a:pt x="297" y="468"/>
                      </a:lnTo>
                      <a:lnTo>
                        <a:pt x="286" y="469"/>
                      </a:lnTo>
                      <a:lnTo>
                        <a:pt x="274" y="472"/>
                      </a:lnTo>
                      <a:lnTo>
                        <a:pt x="263" y="473"/>
                      </a:lnTo>
                      <a:lnTo>
                        <a:pt x="252" y="473"/>
                      </a:lnTo>
                      <a:lnTo>
                        <a:pt x="252" y="473"/>
                      </a:lnTo>
                      <a:close/>
                      <a:moveTo>
                        <a:pt x="252" y="0"/>
                      </a:moveTo>
                      <a:lnTo>
                        <a:pt x="239" y="1"/>
                      </a:lnTo>
                      <a:lnTo>
                        <a:pt x="227" y="1"/>
                      </a:lnTo>
                      <a:lnTo>
                        <a:pt x="214" y="3"/>
                      </a:lnTo>
                      <a:lnTo>
                        <a:pt x="201" y="5"/>
                      </a:lnTo>
                      <a:lnTo>
                        <a:pt x="189" y="8"/>
                      </a:lnTo>
                      <a:lnTo>
                        <a:pt x="177" y="12"/>
                      </a:lnTo>
                      <a:lnTo>
                        <a:pt x="165" y="15"/>
                      </a:lnTo>
                      <a:lnTo>
                        <a:pt x="154" y="20"/>
                      </a:lnTo>
                      <a:lnTo>
                        <a:pt x="142" y="24"/>
                      </a:lnTo>
                      <a:lnTo>
                        <a:pt x="132" y="30"/>
                      </a:lnTo>
                      <a:lnTo>
                        <a:pt x="121" y="36"/>
                      </a:lnTo>
                      <a:lnTo>
                        <a:pt x="111" y="43"/>
                      </a:lnTo>
                      <a:lnTo>
                        <a:pt x="101" y="50"/>
                      </a:lnTo>
                      <a:lnTo>
                        <a:pt x="92" y="58"/>
                      </a:lnTo>
                      <a:lnTo>
                        <a:pt x="83" y="66"/>
                      </a:lnTo>
                      <a:lnTo>
                        <a:pt x="73" y="74"/>
                      </a:lnTo>
                      <a:lnTo>
                        <a:pt x="66" y="83"/>
                      </a:lnTo>
                      <a:lnTo>
                        <a:pt x="57" y="91"/>
                      </a:lnTo>
                      <a:lnTo>
                        <a:pt x="50" y="101"/>
                      </a:lnTo>
                      <a:lnTo>
                        <a:pt x="43" y="111"/>
                      </a:lnTo>
                      <a:lnTo>
                        <a:pt x="37" y="122"/>
                      </a:lnTo>
                      <a:lnTo>
                        <a:pt x="30" y="131"/>
                      </a:lnTo>
                      <a:lnTo>
                        <a:pt x="25" y="142"/>
                      </a:lnTo>
                      <a:lnTo>
                        <a:pt x="19" y="154"/>
                      </a:lnTo>
                      <a:lnTo>
                        <a:pt x="15" y="165"/>
                      </a:lnTo>
                      <a:lnTo>
                        <a:pt x="12" y="177"/>
                      </a:lnTo>
                      <a:lnTo>
                        <a:pt x="7" y="189"/>
                      </a:lnTo>
                      <a:lnTo>
                        <a:pt x="5" y="202"/>
                      </a:lnTo>
                      <a:lnTo>
                        <a:pt x="3" y="213"/>
                      </a:lnTo>
                      <a:lnTo>
                        <a:pt x="1" y="226"/>
                      </a:lnTo>
                      <a:lnTo>
                        <a:pt x="0" y="239"/>
                      </a:lnTo>
                      <a:lnTo>
                        <a:pt x="0" y="252"/>
                      </a:lnTo>
                      <a:lnTo>
                        <a:pt x="0" y="265"/>
                      </a:lnTo>
                      <a:lnTo>
                        <a:pt x="1" y="277"/>
                      </a:lnTo>
                      <a:lnTo>
                        <a:pt x="3" y="290"/>
                      </a:lnTo>
                      <a:lnTo>
                        <a:pt x="5" y="303"/>
                      </a:lnTo>
                      <a:lnTo>
                        <a:pt x="7" y="315"/>
                      </a:lnTo>
                      <a:lnTo>
                        <a:pt x="12" y="327"/>
                      </a:lnTo>
                      <a:lnTo>
                        <a:pt x="15" y="339"/>
                      </a:lnTo>
                      <a:lnTo>
                        <a:pt x="19" y="350"/>
                      </a:lnTo>
                      <a:lnTo>
                        <a:pt x="25" y="361"/>
                      </a:lnTo>
                      <a:lnTo>
                        <a:pt x="30" y="372"/>
                      </a:lnTo>
                      <a:lnTo>
                        <a:pt x="37" y="383"/>
                      </a:lnTo>
                      <a:lnTo>
                        <a:pt x="43" y="393"/>
                      </a:lnTo>
                      <a:lnTo>
                        <a:pt x="50" y="402"/>
                      </a:lnTo>
                      <a:lnTo>
                        <a:pt x="57" y="412"/>
                      </a:lnTo>
                      <a:lnTo>
                        <a:pt x="66" y="421"/>
                      </a:lnTo>
                      <a:lnTo>
                        <a:pt x="73" y="431"/>
                      </a:lnTo>
                      <a:lnTo>
                        <a:pt x="83" y="438"/>
                      </a:lnTo>
                      <a:lnTo>
                        <a:pt x="92" y="447"/>
                      </a:lnTo>
                      <a:lnTo>
                        <a:pt x="101" y="454"/>
                      </a:lnTo>
                      <a:lnTo>
                        <a:pt x="111" y="461"/>
                      </a:lnTo>
                      <a:lnTo>
                        <a:pt x="121" y="467"/>
                      </a:lnTo>
                      <a:lnTo>
                        <a:pt x="132" y="474"/>
                      </a:lnTo>
                      <a:lnTo>
                        <a:pt x="142" y="479"/>
                      </a:lnTo>
                      <a:lnTo>
                        <a:pt x="154" y="485"/>
                      </a:lnTo>
                      <a:lnTo>
                        <a:pt x="165" y="489"/>
                      </a:lnTo>
                      <a:lnTo>
                        <a:pt x="177" y="492"/>
                      </a:lnTo>
                      <a:lnTo>
                        <a:pt x="189" y="496"/>
                      </a:lnTo>
                      <a:lnTo>
                        <a:pt x="201" y="499"/>
                      </a:lnTo>
                      <a:lnTo>
                        <a:pt x="214" y="501"/>
                      </a:lnTo>
                      <a:lnTo>
                        <a:pt x="227" y="503"/>
                      </a:lnTo>
                      <a:lnTo>
                        <a:pt x="239" y="504"/>
                      </a:lnTo>
                      <a:lnTo>
                        <a:pt x="252" y="504"/>
                      </a:lnTo>
                      <a:lnTo>
                        <a:pt x="265" y="504"/>
                      </a:lnTo>
                      <a:lnTo>
                        <a:pt x="277" y="503"/>
                      </a:lnTo>
                      <a:lnTo>
                        <a:pt x="290" y="501"/>
                      </a:lnTo>
                      <a:lnTo>
                        <a:pt x="302" y="499"/>
                      </a:lnTo>
                      <a:lnTo>
                        <a:pt x="315" y="496"/>
                      </a:lnTo>
                      <a:lnTo>
                        <a:pt x="327" y="492"/>
                      </a:lnTo>
                      <a:lnTo>
                        <a:pt x="339" y="489"/>
                      </a:lnTo>
                      <a:lnTo>
                        <a:pt x="350" y="485"/>
                      </a:lnTo>
                      <a:lnTo>
                        <a:pt x="362" y="479"/>
                      </a:lnTo>
                      <a:lnTo>
                        <a:pt x="373" y="474"/>
                      </a:lnTo>
                      <a:lnTo>
                        <a:pt x="382" y="467"/>
                      </a:lnTo>
                      <a:lnTo>
                        <a:pt x="393" y="461"/>
                      </a:lnTo>
                      <a:lnTo>
                        <a:pt x="403" y="454"/>
                      </a:lnTo>
                      <a:lnTo>
                        <a:pt x="412" y="447"/>
                      </a:lnTo>
                      <a:lnTo>
                        <a:pt x="421" y="438"/>
                      </a:lnTo>
                      <a:lnTo>
                        <a:pt x="430" y="431"/>
                      </a:lnTo>
                      <a:lnTo>
                        <a:pt x="438" y="421"/>
                      </a:lnTo>
                      <a:lnTo>
                        <a:pt x="446" y="412"/>
                      </a:lnTo>
                      <a:lnTo>
                        <a:pt x="454" y="402"/>
                      </a:lnTo>
                      <a:lnTo>
                        <a:pt x="461" y="393"/>
                      </a:lnTo>
                      <a:lnTo>
                        <a:pt x="468" y="383"/>
                      </a:lnTo>
                      <a:lnTo>
                        <a:pt x="474" y="372"/>
                      </a:lnTo>
                      <a:lnTo>
                        <a:pt x="479" y="361"/>
                      </a:lnTo>
                      <a:lnTo>
                        <a:pt x="484" y="350"/>
                      </a:lnTo>
                      <a:lnTo>
                        <a:pt x="489" y="339"/>
                      </a:lnTo>
                      <a:lnTo>
                        <a:pt x="492" y="327"/>
                      </a:lnTo>
                      <a:lnTo>
                        <a:pt x="496" y="315"/>
                      </a:lnTo>
                      <a:lnTo>
                        <a:pt x="499" y="303"/>
                      </a:lnTo>
                      <a:lnTo>
                        <a:pt x="501" y="290"/>
                      </a:lnTo>
                      <a:lnTo>
                        <a:pt x="503" y="277"/>
                      </a:lnTo>
                      <a:lnTo>
                        <a:pt x="503" y="265"/>
                      </a:lnTo>
                      <a:lnTo>
                        <a:pt x="504" y="252"/>
                      </a:lnTo>
                      <a:lnTo>
                        <a:pt x="503" y="239"/>
                      </a:lnTo>
                      <a:lnTo>
                        <a:pt x="503" y="226"/>
                      </a:lnTo>
                      <a:lnTo>
                        <a:pt x="501" y="213"/>
                      </a:lnTo>
                      <a:lnTo>
                        <a:pt x="499" y="202"/>
                      </a:lnTo>
                      <a:lnTo>
                        <a:pt x="496" y="189"/>
                      </a:lnTo>
                      <a:lnTo>
                        <a:pt x="492" y="177"/>
                      </a:lnTo>
                      <a:lnTo>
                        <a:pt x="489" y="165"/>
                      </a:lnTo>
                      <a:lnTo>
                        <a:pt x="484" y="154"/>
                      </a:lnTo>
                      <a:lnTo>
                        <a:pt x="479" y="142"/>
                      </a:lnTo>
                      <a:lnTo>
                        <a:pt x="474" y="131"/>
                      </a:lnTo>
                      <a:lnTo>
                        <a:pt x="468" y="122"/>
                      </a:lnTo>
                      <a:lnTo>
                        <a:pt x="461" y="111"/>
                      </a:lnTo>
                      <a:lnTo>
                        <a:pt x="454" y="101"/>
                      </a:lnTo>
                      <a:lnTo>
                        <a:pt x="446" y="91"/>
                      </a:lnTo>
                      <a:lnTo>
                        <a:pt x="438" y="83"/>
                      </a:lnTo>
                      <a:lnTo>
                        <a:pt x="430" y="74"/>
                      </a:lnTo>
                      <a:lnTo>
                        <a:pt x="421" y="66"/>
                      </a:lnTo>
                      <a:lnTo>
                        <a:pt x="412" y="58"/>
                      </a:lnTo>
                      <a:lnTo>
                        <a:pt x="403" y="50"/>
                      </a:lnTo>
                      <a:lnTo>
                        <a:pt x="393" y="43"/>
                      </a:lnTo>
                      <a:lnTo>
                        <a:pt x="382" y="36"/>
                      </a:lnTo>
                      <a:lnTo>
                        <a:pt x="373" y="30"/>
                      </a:lnTo>
                      <a:lnTo>
                        <a:pt x="362" y="24"/>
                      </a:lnTo>
                      <a:lnTo>
                        <a:pt x="350" y="20"/>
                      </a:lnTo>
                      <a:lnTo>
                        <a:pt x="339" y="15"/>
                      </a:lnTo>
                      <a:lnTo>
                        <a:pt x="327" y="12"/>
                      </a:lnTo>
                      <a:lnTo>
                        <a:pt x="315" y="8"/>
                      </a:lnTo>
                      <a:lnTo>
                        <a:pt x="302" y="5"/>
                      </a:lnTo>
                      <a:lnTo>
                        <a:pt x="290" y="3"/>
                      </a:lnTo>
                      <a:lnTo>
                        <a:pt x="277" y="1"/>
                      </a:lnTo>
                      <a:lnTo>
                        <a:pt x="265" y="1"/>
                      </a:lnTo>
                      <a:lnTo>
                        <a:pt x="25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ïṧ1ïdê"/>
                <p:cNvSpPr/>
                <p:nvPr/>
              </p:nvSpPr>
              <p:spPr bwMode="auto">
                <a:xfrm>
                  <a:off x="4734718" y="2925365"/>
                  <a:ext cx="114300" cy="114300"/>
                </a:xfrm>
                <a:custGeom>
                  <a:avLst/>
                  <a:gdLst>
                    <a:gd name="T0" fmla="*/ 122 w 288"/>
                    <a:gd name="T1" fmla="*/ 250 h 288"/>
                    <a:gd name="T2" fmla="*/ 93 w 288"/>
                    <a:gd name="T3" fmla="*/ 239 h 288"/>
                    <a:gd name="T4" fmla="*/ 68 w 288"/>
                    <a:gd name="T5" fmla="*/ 220 h 288"/>
                    <a:gd name="T6" fmla="*/ 50 w 288"/>
                    <a:gd name="T7" fmla="*/ 195 h 288"/>
                    <a:gd name="T8" fmla="*/ 38 w 288"/>
                    <a:gd name="T9" fmla="*/ 166 h 288"/>
                    <a:gd name="T10" fmla="*/ 37 w 288"/>
                    <a:gd name="T11" fmla="*/ 132 h 288"/>
                    <a:gd name="T12" fmla="*/ 44 w 288"/>
                    <a:gd name="T13" fmla="*/ 102 h 288"/>
                    <a:gd name="T14" fmla="*/ 60 w 288"/>
                    <a:gd name="T15" fmla="*/ 75 h 288"/>
                    <a:gd name="T16" fmla="*/ 84 w 288"/>
                    <a:gd name="T17" fmla="*/ 55 h 288"/>
                    <a:gd name="T18" fmla="*/ 112 w 288"/>
                    <a:gd name="T19" fmla="*/ 41 h 288"/>
                    <a:gd name="T20" fmla="*/ 144 w 288"/>
                    <a:gd name="T21" fmla="*/ 36 h 288"/>
                    <a:gd name="T22" fmla="*/ 176 w 288"/>
                    <a:gd name="T23" fmla="*/ 41 h 288"/>
                    <a:gd name="T24" fmla="*/ 204 w 288"/>
                    <a:gd name="T25" fmla="*/ 55 h 288"/>
                    <a:gd name="T26" fmla="*/ 228 w 288"/>
                    <a:gd name="T27" fmla="*/ 75 h 288"/>
                    <a:gd name="T28" fmla="*/ 244 w 288"/>
                    <a:gd name="T29" fmla="*/ 102 h 288"/>
                    <a:gd name="T30" fmla="*/ 252 w 288"/>
                    <a:gd name="T31" fmla="*/ 132 h 288"/>
                    <a:gd name="T32" fmla="*/ 249 w 288"/>
                    <a:gd name="T33" fmla="*/ 166 h 288"/>
                    <a:gd name="T34" fmla="*/ 239 w 288"/>
                    <a:gd name="T35" fmla="*/ 195 h 288"/>
                    <a:gd name="T36" fmla="*/ 220 w 288"/>
                    <a:gd name="T37" fmla="*/ 220 h 288"/>
                    <a:gd name="T38" fmla="*/ 195 w 288"/>
                    <a:gd name="T39" fmla="*/ 239 h 288"/>
                    <a:gd name="T40" fmla="*/ 166 w 288"/>
                    <a:gd name="T41" fmla="*/ 250 h 288"/>
                    <a:gd name="T42" fmla="*/ 144 w 288"/>
                    <a:gd name="T43" fmla="*/ 252 h 288"/>
                    <a:gd name="T44" fmla="*/ 115 w 288"/>
                    <a:gd name="T45" fmla="*/ 3 h 288"/>
                    <a:gd name="T46" fmla="*/ 76 w 288"/>
                    <a:gd name="T47" fmla="*/ 17 h 288"/>
                    <a:gd name="T48" fmla="*/ 42 w 288"/>
                    <a:gd name="T49" fmla="*/ 42 h 288"/>
                    <a:gd name="T50" fmla="*/ 17 w 288"/>
                    <a:gd name="T51" fmla="*/ 75 h 288"/>
                    <a:gd name="T52" fmla="*/ 3 w 288"/>
                    <a:gd name="T53" fmla="*/ 115 h 288"/>
                    <a:gd name="T54" fmla="*/ 1 w 288"/>
                    <a:gd name="T55" fmla="*/ 158 h 288"/>
                    <a:gd name="T56" fmla="*/ 12 w 288"/>
                    <a:gd name="T57" fmla="*/ 201 h 288"/>
                    <a:gd name="T58" fmla="*/ 33 w 288"/>
                    <a:gd name="T59" fmla="*/ 235 h 288"/>
                    <a:gd name="T60" fmla="*/ 64 w 288"/>
                    <a:gd name="T61" fmla="*/ 263 h 288"/>
                    <a:gd name="T62" fmla="*/ 101 w 288"/>
                    <a:gd name="T63" fmla="*/ 282 h 288"/>
                    <a:gd name="T64" fmla="*/ 144 w 288"/>
                    <a:gd name="T65" fmla="*/ 288 h 288"/>
                    <a:gd name="T66" fmla="*/ 187 w 288"/>
                    <a:gd name="T67" fmla="*/ 282 h 288"/>
                    <a:gd name="T68" fmla="*/ 225 w 288"/>
                    <a:gd name="T69" fmla="*/ 263 h 288"/>
                    <a:gd name="T70" fmla="*/ 255 w 288"/>
                    <a:gd name="T71" fmla="*/ 235 h 288"/>
                    <a:gd name="T72" fmla="*/ 276 w 288"/>
                    <a:gd name="T73" fmla="*/ 201 h 288"/>
                    <a:gd name="T74" fmla="*/ 287 w 288"/>
                    <a:gd name="T75" fmla="*/ 158 h 288"/>
                    <a:gd name="T76" fmla="*/ 285 w 288"/>
                    <a:gd name="T77" fmla="*/ 115 h 288"/>
                    <a:gd name="T78" fmla="*/ 271 w 288"/>
                    <a:gd name="T79" fmla="*/ 75 h 288"/>
                    <a:gd name="T80" fmla="*/ 246 w 288"/>
                    <a:gd name="T81" fmla="*/ 42 h 288"/>
                    <a:gd name="T82" fmla="*/ 213 w 288"/>
                    <a:gd name="T83" fmla="*/ 17 h 288"/>
                    <a:gd name="T84" fmla="*/ 173 w 288"/>
                    <a:gd name="T85" fmla="*/ 3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8" h="288">
                      <a:moveTo>
                        <a:pt x="144" y="252"/>
                      </a:moveTo>
                      <a:lnTo>
                        <a:pt x="133" y="251"/>
                      </a:lnTo>
                      <a:lnTo>
                        <a:pt x="122" y="250"/>
                      </a:lnTo>
                      <a:lnTo>
                        <a:pt x="112" y="247"/>
                      </a:lnTo>
                      <a:lnTo>
                        <a:pt x="103" y="244"/>
                      </a:lnTo>
                      <a:lnTo>
                        <a:pt x="93" y="239"/>
                      </a:lnTo>
                      <a:lnTo>
                        <a:pt x="84" y="234"/>
                      </a:lnTo>
                      <a:lnTo>
                        <a:pt x="76" y="228"/>
                      </a:lnTo>
                      <a:lnTo>
                        <a:pt x="68" y="220"/>
                      </a:lnTo>
                      <a:lnTo>
                        <a:pt x="60" y="212"/>
                      </a:lnTo>
                      <a:lnTo>
                        <a:pt x="55" y="205"/>
                      </a:lnTo>
                      <a:lnTo>
                        <a:pt x="50" y="195"/>
                      </a:lnTo>
                      <a:lnTo>
                        <a:pt x="44" y="186"/>
                      </a:lnTo>
                      <a:lnTo>
                        <a:pt x="41" y="176"/>
                      </a:lnTo>
                      <a:lnTo>
                        <a:pt x="38" y="166"/>
                      </a:lnTo>
                      <a:lnTo>
                        <a:pt x="37" y="155"/>
                      </a:lnTo>
                      <a:lnTo>
                        <a:pt x="36" y="144"/>
                      </a:lnTo>
                      <a:lnTo>
                        <a:pt x="37" y="132"/>
                      </a:lnTo>
                      <a:lnTo>
                        <a:pt x="38" y="122"/>
                      </a:lnTo>
                      <a:lnTo>
                        <a:pt x="41" y="112"/>
                      </a:lnTo>
                      <a:lnTo>
                        <a:pt x="44" y="102"/>
                      </a:lnTo>
                      <a:lnTo>
                        <a:pt x="50" y="93"/>
                      </a:lnTo>
                      <a:lnTo>
                        <a:pt x="55" y="84"/>
                      </a:lnTo>
                      <a:lnTo>
                        <a:pt x="60" y="75"/>
                      </a:lnTo>
                      <a:lnTo>
                        <a:pt x="68" y="68"/>
                      </a:lnTo>
                      <a:lnTo>
                        <a:pt x="76" y="60"/>
                      </a:lnTo>
                      <a:lnTo>
                        <a:pt x="84" y="55"/>
                      </a:lnTo>
                      <a:lnTo>
                        <a:pt x="93" y="49"/>
                      </a:lnTo>
                      <a:lnTo>
                        <a:pt x="103" y="44"/>
                      </a:lnTo>
                      <a:lnTo>
                        <a:pt x="112" y="41"/>
                      </a:lnTo>
                      <a:lnTo>
                        <a:pt x="122" y="39"/>
                      </a:lnTo>
                      <a:lnTo>
                        <a:pt x="133" y="36"/>
                      </a:lnTo>
                      <a:lnTo>
                        <a:pt x="144" y="36"/>
                      </a:lnTo>
                      <a:lnTo>
                        <a:pt x="155" y="36"/>
                      </a:lnTo>
                      <a:lnTo>
                        <a:pt x="166" y="39"/>
                      </a:lnTo>
                      <a:lnTo>
                        <a:pt x="176" y="41"/>
                      </a:lnTo>
                      <a:lnTo>
                        <a:pt x="186" y="44"/>
                      </a:lnTo>
                      <a:lnTo>
                        <a:pt x="195" y="49"/>
                      </a:lnTo>
                      <a:lnTo>
                        <a:pt x="204" y="55"/>
                      </a:lnTo>
                      <a:lnTo>
                        <a:pt x="213" y="60"/>
                      </a:lnTo>
                      <a:lnTo>
                        <a:pt x="220" y="68"/>
                      </a:lnTo>
                      <a:lnTo>
                        <a:pt x="228" y="75"/>
                      </a:lnTo>
                      <a:lnTo>
                        <a:pt x="233" y="84"/>
                      </a:lnTo>
                      <a:lnTo>
                        <a:pt x="239" y="93"/>
                      </a:lnTo>
                      <a:lnTo>
                        <a:pt x="244" y="102"/>
                      </a:lnTo>
                      <a:lnTo>
                        <a:pt x="247" y="112"/>
                      </a:lnTo>
                      <a:lnTo>
                        <a:pt x="249" y="122"/>
                      </a:lnTo>
                      <a:lnTo>
                        <a:pt x="252" y="132"/>
                      </a:lnTo>
                      <a:lnTo>
                        <a:pt x="252" y="144"/>
                      </a:lnTo>
                      <a:lnTo>
                        <a:pt x="252" y="155"/>
                      </a:lnTo>
                      <a:lnTo>
                        <a:pt x="249" y="166"/>
                      </a:lnTo>
                      <a:lnTo>
                        <a:pt x="247" y="176"/>
                      </a:lnTo>
                      <a:lnTo>
                        <a:pt x="244" y="186"/>
                      </a:lnTo>
                      <a:lnTo>
                        <a:pt x="239" y="195"/>
                      </a:lnTo>
                      <a:lnTo>
                        <a:pt x="233" y="205"/>
                      </a:lnTo>
                      <a:lnTo>
                        <a:pt x="228" y="212"/>
                      </a:lnTo>
                      <a:lnTo>
                        <a:pt x="220" y="220"/>
                      </a:lnTo>
                      <a:lnTo>
                        <a:pt x="213" y="228"/>
                      </a:lnTo>
                      <a:lnTo>
                        <a:pt x="204" y="234"/>
                      </a:lnTo>
                      <a:lnTo>
                        <a:pt x="195" y="239"/>
                      </a:lnTo>
                      <a:lnTo>
                        <a:pt x="186" y="244"/>
                      </a:lnTo>
                      <a:lnTo>
                        <a:pt x="176" y="247"/>
                      </a:lnTo>
                      <a:lnTo>
                        <a:pt x="166" y="250"/>
                      </a:lnTo>
                      <a:lnTo>
                        <a:pt x="155" y="251"/>
                      </a:lnTo>
                      <a:lnTo>
                        <a:pt x="144" y="252"/>
                      </a:lnTo>
                      <a:lnTo>
                        <a:pt x="144" y="252"/>
                      </a:lnTo>
                      <a:close/>
                      <a:moveTo>
                        <a:pt x="144" y="0"/>
                      </a:moveTo>
                      <a:lnTo>
                        <a:pt x="130" y="1"/>
                      </a:lnTo>
                      <a:lnTo>
                        <a:pt x="115" y="3"/>
                      </a:lnTo>
                      <a:lnTo>
                        <a:pt x="101" y="6"/>
                      </a:lnTo>
                      <a:lnTo>
                        <a:pt x="88" y="12"/>
                      </a:lnTo>
                      <a:lnTo>
                        <a:pt x="76" y="17"/>
                      </a:lnTo>
                      <a:lnTo>
                        <a:pt x="64" y="24"/>
                      </a:lnTo>
                      <a:lnTo>
                        <a:pt x="53" y="33"/>
                      </a:lnTo>
                      <a:lnTo>
                        <a:pt x="42" y="42"/>
                      </a:lnTo>
                      <a:lnTo>
                        <a:pt x="33" y="53"/>
                      </a:lnTo>
                      <a:lnTo>
                        <a:pt x="25" y="63"/>
                      </a:lnTo>
                      <a:lnTo>
                        <a:pt x="17" y="75"/>
                      </a:lnTo>
                      <a:lnTo>
                        <a:pt x="12" y="88"/>
                      </a:lnTo>
                      <a:lnTo>
                        <a:pt x="6" y="101"/>
                      </a:lnTo>
                      <a:lnTo>
                        <a:pt x="3" y="115"/>
                      </a:lnTo>
                      <a:lnTo>
                        <a:pt x="1" y="129"/>
                      </a:lnTo>
                      <a:lnTo>
                        <a:pt x="0" y="144"/>
                      </a:lnTo>
                      <a:lnTo>
                        <a:pt x="1" y="158"/>
                      </a:lnTo>
                      <a:lnTo>
                        <a:pt x="3" y="174"/>
                      </a:lnTo>
                      <a:lnTo>
                        <a:pt x="6" y="186"/>
                      </a:lnTo>
                      <a:lnTo>
                        <a:pt x="12" y="201"/>
                      </a:lnTo>
                      <a:lnTo>
                        <a:pt x="17" y="212"/>
                      </a:lnTo>
                      <a:lnTo>
                        <a:pt x="25" y="224"/>
                      </a:lnTo>
                      <a:lnTo>
                        <a:pt x="33" y="235"/>
                      </a:lnTo>
                      <a:lnTo>
                        <a:pt x="42" y="246"/>
                      </a:lnTo>
                      <a:lnTo>
                        <a:pt x="53" y="256"/>
                      </a:lnTo>
                      <a:lnTo>
                        <a:pt x="64" y="263"/>
                      </a:lnTo>
                      <a:lnTo>
                        <a:pt x="76" y="271"/>
                      </a:lnTo>
                      <a:lnTo>
                        <a:pt x="88" y="276"/>
                      </a:lnTo>
                      <a:lnTo>
                        <a:pt x="101" y="282"/>
                      </a:lnTo>
                      <a:lnTo>
                        <a:pt x="115" y="285"/>
                      </a:lnTo>
                      <a:lnTo>
                        <a:pt x="130" y="287"/>
                      </a:lnTo>
                      <a:lnTo>
                        <a:pt x="144" y="288"/>
                      </a:lnTo>
                      <a:lnTo>
                        <a:pt x="159" y="287"/>
                      </a:lnTo>
                      <a:lnTo>
                        <a:pt x="173" y="285"/>
                      </a:lnTo>
                      <a:lnTo>
                        <a:pt x="187" y="282"/>
                      </a:lnTo>
                      <a:lnTo>
                        <a:pt x="200" y="276"/>
                      </a:lnTo>
                      <a:lnTo>
                        <a:pt x="213" y="271"/>
                      </a:lnTo>
                      <a:lnTo>
                        <a:pt x="225" y="263"/>
                      </a:lnTo>
                      <a:lnTo>
                        <a:pt x="235" y="256"/>
                      </a:lnTo>
                      <a:lnTo>
                        <a:pt x="246" y="246"/>
                      </a:lnTo>
                      <a:lnTo>
                        <a:pt x="255" y="235"/>
                      </a:lnTo>
                      <a:lnTo>
                        <a:pt x="263" y="224"/>
                      </a:lnTo>
                      <a:lnTo>
                        <a:pt x="271" y="212"/>
                      </a:lnTo>
                      <a:lnTo>
                        <a:pt x="276" y="201"/>
                      </a:lnTo>
                      <a:lnTo>
                        <a:pt x="282" y="186"/>
                      </a:lnTo>
                      <a:lnTo>
                        <a:pt x="285" y="174"/>
                      </a:lnTo>
                      <a:lnTo>
                        <a:pt x="287" y="158"/>
                      </a:lnTo>
                      <a:lnTo>
                        <a:pt x="288" y="144"/>
                      </a:lnTo>
                      <a:lnTo>
                        <a:pt x="287" y="129"/>
                      </a:lnTo>
                      <a:lnTo>
                        <a:pt x="285" y="115"/>
                      </a:lnTo>
                      <a:lnTo>
                        <a:pt x="282" y="101"/>
                      </a:lnTo>
                      <a:lnTo>
                        <a:pt x="276" y="88"/>
                      </a:lnTo>
                      <a:lnTo>
                        <a:pt x="271" y="75"/>
                      </a:lnTo>
                      <a:lnTo>
                        <a:pt x="263" y="63"/>
                      </a:lnTo>
                      <a:lnTo>
                        <a:pt x="255" y="53"/>
                      </a:lnTo>
                      <a:lnTo>
                        <a:pt x="246" y="42"/>
                      </a:lnTo>
                      <a:lnTo>
                        <a:pt x="235" y="33"/>
                      </a:lnTo>
                      <a:lnTo>
                        <a:pt x="225" y="24"/>
                      </a:lnTo>
                      <a:lnTo>
                        <a:pt x="213" y="17"/>
                      </a:lnTo>
                      <a:lnTo>
                        <a:pt x="200" y="12"/>
                      </a:lnTo>
                      <a:lnTo>
                        <a:pt x="187" y="6"/>
                      </a:lnTo>
                      <a:lnTo>
                        <a:pt x="173" y="3"/>
                      </a:lnTo>
                      <a:lnTo>
                        <a:pt x="159" y="1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íslíḋè"/>
            <p:cNvGrpSpPr/>
            <p:nvPr/>
          </p:nvGrpSpPr>
          <p:grpSpPr>
            <a:xfrm>
              <a:off x="0" y="1722912"/>
              <a:ext cx="5245289" cy="1796848"/>
              <a:chOff x="0" y="1992222"/>
              <a:chExt cx="5245289" cy="1796848"/>
            </a:xfrm>
          </p:grpSpPr>
          <p:sp>
            <p:nvSpPr>
              <p:cNvPr id="22" name="ïS1ïḑê"/>
              <p:cNvSpPr/>
              <p:nvPr/>
            </p:nvSpPr>
            <p:spPr>
              <a:xfrm>
                <a:off x="0" y="1992222"/>
                <a:ext cx="5245289" cy="1781859"/>
              </a:xfrm>
              <a:prstGeom prst="rect">
                <a:avLst/>
              </a:prstGeom>
              <a:blipFill dpi="0" rotWithShape="1">
                <a:blip r:embed="rId3" cstate="email"/>
                <a:srcRect/>
                <a:tile tx="-1270000" ty="1270000" sx="100000" sy="100000" flip="none" algn="ctr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ïsḻíḑé"/>
              <p:cNvSpPr/>
              <p:nvPr/>
            </p:nvSpPr>
            <p:spPr>
              <a:xfrm>
                <a:off x="0" y="3316584"/>
                <a:ext cx="5245289" cy="472486"/>
              </a:xfrm>
              <a:prstGeom prst="rect">
                <a:avLst/>
              </a:prstGeom>
              <a:solidFill>
                <a:schemeClr val="accent1">
                  <a:lumMod val="75000"/>
                  <a:alpha val="70000"/>
                </a:schemeClr>
              </a:solidFill>
              <a:ln w="25400" cap="flat">
                <a:noFill/>
                <a:miter lim="4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/>
              <a:p>
                <a:pPr algn="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Text here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íṣ1iḑe"/>
            <p:cNvSpPr/>
            <p:nvPr/>
          </p:nvSpPr>
          <p:spPr bwMode="auto">
            <a:xfrm>
              <a:off x="672661" y="3651853"/>
              <a:ext cx="4572628" cy="1941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60000"/>
                </a:lnSpc>
                <a:spcBef>
                  <a:spcPct val="0"/>
                </a:spcBef>
              </a:pPr>
              <a:r>
                <a:rPr lang="zh-CN" altLang="en-US" sz="4600" spc="600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点击输入</a:t>
              </a:r>
              <a:endParaRPr lang="en-US" altLang="zh-CN" sz="4600" spc="6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60000"/>
                </a:lnSpc>
                <a:spcBef>
                  <a:spcPct val="0"/>
                </a:spcBef>
              </a:pPr>
              <a:r>
                <a:rPr lang="zh-CN" altLang="en-US" sz="1600" spc="6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rPr>
                <a:t>点击输入您的文字内容，点击输入您的文字内容，点击输入您的文字内容。</a:t>
              </a:r>
            </a:p>
          </p:txBody>
        </p:sp>
        <p:grpSp>
          <p:nvGrpSpPr>
            <p:cNvPr id="11" name="îŝľîḋê"/>
            <p:cNvGrpSpPr/>
            <p:nvPr/>
          </p:nvGrpSpPr>
          <p:grpSpPr>
            <a:xfrm>
              <a:off x="7734460" y="1758717"/>
              <a:ext cx="3786028" cy="963597"/>
              <a:chOff x="7394972" y="1992222"/>
              <a:chExt cx="3786028" cy="963597"/>
            </a:xfrm>
          </p:grpSpPr>
          <p:sp>
            <p:nvSpPr>
              <p:cNvPr id="20" name="îšľiḑè"/>
              <p:cNvSpPr/>
              <p:nvPr/>
            </p:nvSpPr>
            <p:spPr bwMode="auto">
              <a:xfrm>
                <a:off x="7394972" y="2383781"/>
                <a:ext cx="3786028" cy="57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925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cs typeface="+mn-ea"/>
                    <a:sym typeface="+mn-lt"/>
                  </a:rPr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cs typeface="+mn-ea"/>
                    <a:sym typeface="+mn-lt"/>
                  </a:rPr>
                  <a:t>When you copy &amp; paste, choose "keep text only" option.</a:t>
                </a:r>
                <a:endParaRPr lang="zh-CN" alt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21" name="î$1ïḋê"/>
              <p:cNvSpPr txBox="1"/>
              <p:nvPr/>
            </p:nvSpPr>
            <p:spPr bwMode="auto">
              <a:xfrm>
                <a:off x="7394972" y="1992222"/>
                <a:ext cx="3786028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dirty="0">
                    <a:cs typeface="+mn-ea"/>
                    <a:sym typeface="+mn-lt"/>
                  </a:rPr>
                  <a:t>Text here</a:t>
                </a:r>
              </a:p>
            </p:txBody>
          </p:sp>
        </p:grpSp>
        <p:grpSp>
          <p:nvGrpSpPr>
            <p:cNvPr id="12" name="ïṧḷíḑè"/>
            <p:cNvGrpSpPr/>
            <p:nvPr/>
          </p:nvGrpSpPr>
          <p:grpSpPr>
            <a:xfrm>
              <a:off x="6999984" y="3248624"/>
              <a:ext cx="3786028" cy="963597"/>
              <a:chOff x="7394972" y="1992222"/>
              <a:chExt cx="3786028" cy="963597"/>
            </a:xfrm>
          </p:grpSpPr>
          <p:sp>
            <p:nvSpPr>
              <p:cNvPr id="18" name="îṧḷïḑè"/>
              <p:cNvSpPr/>
              <p:nvPr/>
            </p:nvSpPr>
            <p:spPr bwMode="auto">
              <a:xfrm>
                <a:off x="7394972" y="2383781"/>
                <a:ext cx="3786028" cy="57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925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cs typeface="+mn-ea"/>
                    <a:sym typeface="+mn-lt"/>
                  </a:rPr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cs typeface="+mn-ea"/>
                    <a:sym typeface="+mn-lt"/>
                  </a:rPr>
                  <a:t>When you copy &amp; paste, choose "keep text only" option.</a:t>
                </a:r>
                <a:endParaRPr lang="zh-CN" alt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19" name="íSḷíḋê"/>
              <p:cNvSpPr txBox="1"/>
              <p:nvPr/>
            </p:nvSpPr>
            <p:spPr bwMode="auto">
              <a:xfrm>
                <a:off x="7394972" y="1992222"/>
                <a:ext cx="3786028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dirty="0">
                    <a:cs typeface="+mn-ea"/>
                    <a:sym typeface="+mn-lt"/>
                  </a:rPr>
                  <a:t>Text here</a:t>
                </a:r>
              </a:p>
            </p:txBody>
          </p:sp>
        </p:grpSp>
        <p:grpSp>
          <p:nvGrpSpPr>
            <p:cNvPr id="13" name="iṥlíḑè"/>
            <p:cNvGrpSpPr/>
            <p:nvPr/>
          </p:nvGrpSpPr>
          <p:grpSpPr>
            <a:xfrm>
              <a:off x="7450206" y="4545289"/>
              <a:ext cx="3786028" cy="963597"/>
              <a:chOff x="7394972" y="1992222"/>
              <a:chExt cx="3786028" cy="963597"/>
            </a:xfrm>
          </p:grpSpPr>
          <p:sp>
            <p:nvSpPr>
              <p:cNvPr id="16" name="ís1îďé"/>
              <p:cNvSpPr/>
              <p:nvPr/>
            </p:nvSpPr>
            <p:spPr bwMode="auto">
              <a:xfrm>
                <a:off x="7394972" y="2383781"/>
                <a:ext cx="3786028" cy="57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925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cs typeface="+mn-ea"/>
                    <a:sym typeface="+mn-lt"/>
                  </a:rPr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cs typeface="+mn-ea"/>
                    <a:sym typeface="+mn-lt"/>
                  </a:rPr>
                  <a:t>When you copy &amp; paste, choose "keep text only" option.</a:t>
                </a:r>
                <a:endParaRPr lang="zh-CN" alt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17" name="îṧlïḍe"/>
              <p:cNvSpPr txBox="1"/>
              <p:nvPr/>
            </p:nvSpPr>
            <p:spPr bwMode="auto">
              <a:xfrm>
                <a:off x="7394972" y="1992222"/>
                <a:ext cx="3786028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dirty="0">
                    <a:cs typeface="+mn-ea"/>
                    <a:sym typeface="+mn-lt"/>
                  </a:rPr>
                  <a:t>Text here</a:t>
                </a: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>
              <a:off x="7851000" y="2760690"/>
              <a:ext cx="360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7119231" y="4290690"/>
              <a:ext cx="360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fcd5cd5-b9fe-4b77-8dee-a7ed4032dcb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691" y="0"/>
            <a:ext cx="12192000" cy="6858000"/>
            <a:chOff x="1691" y="0"/>
            <a:chExt cx="12192000" cy="6858000"/>
          </a:xfrm>
        </p:grpSpPr>
        <p:sp>
          <p:nvSpPr>
            <p:cNvPr id="7" name="ïŝḻïḋé"/>
            <p:cNvSpPr/>
            <p:nvPr/>
          </p:nvSpPr>
          <p:spPr>
            <a:xfrm>
              <a:off x="669931" y="0"/>
              <a:ext cx="5064500" cy="6858000"/>
            </a:xfrm>
            <a:prstGeom prst="rect">
              <a:avLst/>
            </a:prstGeom>
            <a:blipFill dpi="0" rotWithShape="1">
              <a:blip r:embed="rId3" cstate="email"/>
              <a:srcRect/>
              <a:tile tx="-1270000" ty="1270000" sx="100000" sy="100000" flip="none" algn="ctr"/>
            </a:blip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îṥlídê"/>
            <p:cNvSpPr/>
            <p:nvPr/>
          </p:nvSpPr>
          <p:spPr>
            <a:xfrm>
              <a:off x="1691" y="3995778"/>
              <a:ext cx="12192000" cy="1440160"/>
            </a:xfrm>
            <a:prstGeom prst="rect">
              <a:avLst/>
            </a:prstGeom>
            <a:solidFill>
              <a:schemeClr val="accent2">
                <a:lumMod val="50000"/>
                <a:alpha val="4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îŝḻíḑe"/>
            <p:cNvSpPr/>
            <p:nvPr/>
          </p:nvSpPr>
          <p:spPr bwMode="auto">
            <a:xfrm>
              <a:off x="829619" y="4612728"/>
              <a:ext cx="2090838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点击这里输入您的文字内容。点击输入您的文字。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íṡḻïḓe"/>
            <p:cNvSpPr txBox="1"/>
            <p:nvPr/>
          </p:nvSpPr>
          <p:spPr bwMode="auto">
            <a:xfrm>
              <a:off x="829619" y="4261589"/>
              <a:ext cx="2090838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cs typeface="+mn-ea"/>
                  <a:sym typeface="+mn-lt"/>
                </a:rPr>
                <a:t>点击输入</a:t>
              </a:r>
              <a:endParaRPr lang="en-US" altLang="zh-CN" sz="1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íṩḻïdè"/>
            <p:cNvSpPr/>
            <p:nvPr/>
          </p:nvSpPr>
          <p:spPr bwMode="auto">
            <a:xfrm>
              <a:off x="3643593" y="4612728"/>
              <a:ext cx="2090838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点击这里输入您的文字内容。点击输入您的文字。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iṥ1iḍé"/>
            <p:cNvSpPr txBox="1"/>
            <p:nvPr/>
          </p:nvSpPr>
          <p:spPr bwMode="auto">
            <a:xfrm>
              <a:off x="3643593" y="4261589"/>
              <a:ext cx="2090838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cs typeface="+mn-ea"/>
                  <a:sym typeface="+mn-lt"/>
                </a:rPr>
                <a:t>点击输入</a:t>
              </a:r>
              <a:endParaRPr lang="en-US" altLang="zh-CN" sz="1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îṩḷíḑè"/>
            <p:cNvSpPr/>
            <p:nvPr/>
          </p:nvSpPr>
          <p:spPr bwMode="auto">
            <a:xfrm>
              <a:off x="6457567" y="4612728"/>
              <a:ext cx="2090838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点击这里输入您的文字内容。点击输入您的文字。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iṣḻïḍe"/>
            <p:cNvSpPr txBox="1"/>
            <p:nvPr/>
          </p:nvSpPr>
          <p:spPr bwMode="auto">
            <a:xfrm>
              <a:off x="6457567" y="4261589"/>
              <a:ext cx="2090838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cs typeface="+mn-ea"/>
                  <a:sym typeface="+mn-lt"/>
                </a:rPr>
                <a:t>点击输入</a:t>
              </a:r>
              <a:endParaRPr lang="en-US" altLang="zh-CN" sz="1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ïSḷíḋè"/>
            <p:cNvSpPr/>
            <p:nvPr/>
          </p:nvSpPr>
          <p:spPr bwMode="auto">
            <a:xfrm>
              <a:off x="9271543" y="4612728"/>
              <a:ext cx="2090838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点击这里输入您的文字内容。点击输入您的文字。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íS1ïḍé"/>
            <p:cNvSpPr txBox="1"/>
            <p:nvPr/>
          </p:nvSpPr>
          <p:spPr bwMode="auto">
            <a:xfrm>
              <a:off x="9271543" y="4261589"/>
              <a:ext cx="2090838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cs typeface="+mn-ea"/>
                  <a:sym typeface="+mn-lt"/>
                </a:rPr>
                <a:t>点击输入</a:t>
              </a:r>
              <a:endParaRPr lang="en-US" altLang="zh-CN" sz="1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3282025" y="4149080"/>
              <a:ext cx="0" cy="1021047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6095999" y="4149080"/>
              <a:ext cx="0" cy="1021047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909973" y="4149080"/>
              <a:ext cx="0" cy="1021047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ïšľiḍé"/>
            <p:cNvSpPr/>
            <p:nvPr/>
          </p:nvSpPr>
          <p:spPr bwMode="auto">
            <a:xfrm>
              <a:off x="4511824" y="1844824"/>
              <a:ext cx="2230719" cy="1224136"/>
            </a:xfrm>
            <a:prstGeom prst="wedgeRectCallout">
              <a:avLst>
                <a:gd name="adj1" fmla="val 60348"/>
                <a:gd name="adj2" fmla="val 3489"/>
              </a:avLst>
            </a:prstGeom>
            <a:blipFill dpi="0" rotWithShape="1">
              <a:blip r:embed="rId3" cstate="email"/>
              <a:srcRect/>
              <a:tile tx="-1270000" ty="1270000" sx="100000" sy="100000" flip="none" algn="r"/>
            </a:blipFill>
            <a:ln w="285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" name="ïṩlíḓe"/>
            <p:cNvSpPr/>
            <p:nvPr/>
          </p:nvSpPr>
          <p:spPr>
            <a:xfrm>
              <a:off x="7131000" y="2204108"/>
              <a:ext cx="3878721" cy="1093179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anchor="t" anchorCtr="0">
              <a:norm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200" spc="6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点击这里输入您的文字内容。</a:t>
              </a:r>
              <a:endParaRPr lang="en-US" altLang="zh-CN" sz="1200" spc="6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200" spc="6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点击这里输入您的文字内容。</a:t>
              </a:r>
              <a:endParaRPr lang="en-US" altLang="zh-CN" sz="1200" spc="6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200" spc="6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点击这里输入您的文字内容。点击输入您的文字。</a:t>
              </a:r>
              <a:endParaRPr lang="en-US" altLang="zh-CN" sz="1200" spc="6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íşḷîḓe"/>
            <p:cNvSpPr txBox="1"/>
            <p:nvPr/>
          </p:nvSpPr>
          <p:spPr bwMode="auto">
            <a:xfrm>
              <a:off x="7131000" y="1762303"/>
              <a:ext cx="3878721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000" b="1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点击输入</a:t>
              </a:r>
              <a:endParaRPr lang="en-US" altLang="zh-CN" sz="20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99983" y="266670"/>
            <a:ext cx="3853222" cy="400110"/>
            <a:chOff x="361908" y="276195"/>
            <a:chExt cx="3853222" cy="400110"/>
          </a:xfrm>
        </p:grpSpPr>
        <p:sp>
          <p:nvSpPr>
            <p:cNvPr id="2" name="turkey-mexican-symbol_43873"/>
            <p:cNvSpPr>
              <a:spLocks noChangeAspect="1"/>
            </p:cNvSpPr>
            <p:nvPr/>
          </p:nvSpPr>
          <p:spPr bwMode="auto">
            <a:xfrm>
              <a:off x="361908" y="324077"/>
              <a:ext cx="609685" cy="304347"/>
            </a:xfrm>
            <a:custGeom>
              <a:avLst/>
              <a:gdLst>
                <a:gd name="connsiteX0" fmla="*/ 429037 w 607850"/>
                <a:gd name="connsiteY0" fmla="*/ 282473 h 303431"/>
                <a:gd name="connsiteX1" fmla="*/ 598647 w 607850"/>
                <a:gd name="connsiteY1" fmla="*/ 282473 h 303431"/>
                <a:gd name="connsiteX2" fmla="*/ 607850 w 607850"/>
                <a:gd name="connsiteY2" fmla="*/ 291678 h 303431"/>
                <a:gd name="connsiteX3" fmla="*/ 607850 w 607850"/>
                <a:gd name="connsiteY3" fmla="*/ 294308 h 303431"/>
                <a:gd name="connsiteX4" fmla="*/ 598647 w 607850"/>
                <a:gd name="connsiteY4" fmla="*/ 303431 h 303431"/>
                <a:gd name="connsiteX5" fmla="*/ 429777 w 607850"/>
                <a:gd name="connsiteY5" fmla="*/ 303431 h 303431"/>
                <a:gd name="connsiteX6" fmla="*/ 429037 w 607850"/>
                <a:gd name="connsiteY6" fmla="*/ 282473 h 303431"/>
                <a:gd name="connsiteX7" fmla="*/ 9204 w 607850"/>
                <a:gd name="connsiteY7" fmla="*/ 282473 h 303431"/>
                <a:gd name="connsiteX8" fmla="*/ 184341 w 607850"/>
                <a:gd name="connsiteY8" fmla="*/ 282473 h 303431"/>
                <a:gd name="connsiteX9" fmla="*/ 184670 w 607850"/>
                <a:gd name="connsiteY9" fmla="*/ 303431 h 303431"/>
                <a:gd name="connsiteX10" fmla="*/ 9204 w 607850"/>
                <a:gd name="connsiteY10" fmla="*/ 303431 h 303431"/>
                <a:gd name="connsiteX11" fmla="*/ 0 w 607850"/>
                <a:gd name="connsiteY11" fmla="*/ 294308 h 303431"/>
                <a:gd name="connsiteX12" fmla="*/ 0 w 607850"/>
                <a:gd name="connsiteY12" fmla="*/ 291678 h 303431"/>
                <a:gd name="connsiteX13" fmla="*/ 9204 w 607850"/>
                <a:gd name="connsiteY13" fmla="*/ 282473 h 303431"/>
                <a:gd name="connsiteX14" fmla="*/ 592096 w 607850"/>
                <a:gd name="connsiteY14" fmla="*/ 220666 h 303431"/>
                <a:gd name="connsiteX15" fmla="*/ 603030 w 607850"/>
                <a:gd name="connsiteY15" fmla="*/ 227646 h 303431"/>
                <a:gd name="connsiteX16" fmla="*/ 603606 w 607850"/>
                <a:gd name="connsiteY16" fmla="*/ 230191 h 303431"/>
                <a:gd name="connsiteX17" fmla="*/ 596536 w 607850"/>
                <a:gd name="connsiteY17" fmla="*/ 241111 h 303431"/>
                <a:gd name="connsiteX18" fmla="*/ 430147 w 607850"/>
                <a:gd name="connsiteY18" fmla="*/ 277157 h 303431"/>
                <a:gd name="connsiteX19" fmla="*/ 428420 w 607850"/>
                <a:gd name="connsiteY19" fmla="*/ 277239 h 303431"/>
                <a:gd name="connsiteX20" fmla="*/ 424803 w 607850"/>
                <a:gd name="connsiteY20" fmla="*/ 257122 h 303431"/>
                <a:gd name="connsiteX21" fmla="*/ 425625 w 607850"/>
                <a:gd name="connsiteY21" fmla="*/ 256712 h 303431"/>
                <a:gd name="connsiteX22" fmla="*/ 19760 w 607850"/>
                <a:gd name="connsiteY22" fmla="*/ 220596 h 303431"/>
                <a:gd name="connsiteX23" fmla="*/ 186188 w 607850"/>
                <a:gd name="connsiteY23" fmla="*/ 256710 h 303431"/>
                <a:gd name="connsiteX24" fmla="*/ 187421 w 607850"/>
                <a:gd name="connsiteY24" fmla="*/ 257202 h 303431"/>
                <a:gd name="connsiteX25" fmla="*/ 184709 w 607850"/>
                <a:gd name="connsiteY25" fmla="*/ 277229 h 303431"/>
                <a:gd name="connsiteX26" fmla="*/ 181750 w 607850"/>
                <a:gd name="connsiteY26" fmla="*/ 277147 h 303431"/>
                <a:gd name="connsiteX27" fmla="*/ 15322 w 607850"/>
                <a:gd name="connsiteY27" fmla="*/ 241115 h 303431"/>
                <a:gd name="connsiteX28" fmla="*/ 8336 w 607850"/>
                <a:gd name="connsiteY28" fmla="*/ 230199 h 303431"/>
                <a:gd name="connsiteX29" fmla="*/ 8911 w 607850"/>
                <a:gd name="connsiteY29" fmla="*/ 227655 h 303431"/>
                <a:gd name="connsiteX30" fmla="*/ 19760 w 607850"/>
                <a:gd name="connsiteY30" fmla="*/ 220596 h 303431"/>
                <a:gd name="connsiteX31" fmla="*/ 263810 w 607850"/>
                <a:gd name="connsiteY31" fmla="*/ 190315 h 303431"/>
                <a:gd name="connsiteX32" fmla="*/ 264221 w 607850"/>
                <a:gd name="connsiteY32" fmla="*/ 193188 h 303431"/>
                <a:gd name="connsiteX33" fmla="*/ 272441 w 607850"/>
                <a:gd name="connsiteY33" fmla="*/ 261882 h 303431"/>
                <a:gd name="connsiteX34" fmla="*/ 272523 w 607850"/>
                <a:gd name="connsiteY34" fmla="*/ 264755 h 303431"/>
                <a:gd name="connsiteX35" fmla="*/ 272523 w 607850"/>
                <a:gd name="connsiteY35" fmla="*/ 292988 h 303431"/>
                <a:gd name="connsiteX36" fmla="*/ 209642 w 607850"/>
                <a:gd name="connsiteY36" fmla="*/ 292988 h 303431"/>
                <a:gd name="connsiteX37" fmla="*/ 205204 w 607850"/>
                <a:gd name="connsiteY37" fmla="*/ 292988 h 303431"/>
                <a:gd name="connsiteX38" fmla="*/ 205368 w 607850"/>
                <a:gd name="connsiteY38" fmla="*/ 284124 h 303431"/>
                <a:gd name="connsiteX39" fmla="*/ 230849 w 607850"/>
                <a:gd name="connsiteY39" fmla="*/ 211900 h 303431"/>
                <a:gd name="connsiteX40" fmla="*/ 235452 w 607850"/>
                <a:gd name="connsiteY40" fmla="*/ 207304 h 303431"/>
                <a:gd name="connsiteX41" fmla="*/ 244412 w 607850"/>
                <a:gd name="connsiteY41" fmla="*/ 200000 h 303431"/>
                <a:gd name="connsiteX42" fmla="*/ 256659 w 607850"/>
                <a:gd name="connsiteY42" fmla="*/ 193270 h 303431"/>
                <a:gd name="connsiteX43" fmla="*/ 263810 w 607850"/>
                <a:gd name="connsiteY43" fmla="*/ 190315 h 303431"/>
                <a:gd name="connsiteX44" fmla="*/ 344439 w 607850"/>
                <a:gd name="connsiteY44" fmla="*/ 190244 h 303431"/>
                <a:gd name="connsiteX45" fmla="*/ 353069 w 607850"/>
                <a:gd name="connsiteY45" fmla="*/ 193773 h 303431"/>
                <a:gd name="connsiteX46" fmla="*/ 378878 w 607850"/>
                <a:gd name="connsiteY46" fmla="*/ 212155 h 303431"/>
                <a:gd name="connsiteX47" fmla="*/ 408714 w 607850"/>
                <a:gd name="connsiteY47" fmla="*/ 292987 h 303431"/>
                <a:gd name="connsiteX48" fmla="*/ 335397 w 607850"/>
                <a:gd name="connsiteY48" fmla="*/ 292987 h 303431"/>
                <a:gd name="connsiteX49" fmla="*/ 335397 w 607850"/>
                <a:gd name="connsiteY49" fmla="*/ 260572 h 303431"/>
                <a:gd name="connsiteX50" fmla="*/ 344274 w 607850"/>
                <a:gd name="connsiteY50" fmla="*/ 191393 h 303431"/>
                <a:gd name="connsiteX51" fmla="*/ 48881 w 607850"/>
                <a:gd name="connsiteY51" fmla="*/ 152320 h 303431"/>
                <a:gd name="connsiteX52" fmla="*/ 196877 w 607850"/>
                <a:gd name="connsiteY52" fmla="*/ 226837 h 303431"/>
                <a:gd name="connsiteX53" fmla="*/ 189888 w 607850"/>
                <a:gd name="connsiteY53" fmla="*/ 246697 h 303431"/>
                <a:gd name="connsiteX54" fmla="*/ 39508 w 607850"/>
                <a:gd name="connsiteY54" fmla="*/ 170949 h 303431"/>
                <a:gd name="connsiteX55" fmla="*/ 35397 w 607850"/>
                <a:gd name="connsiteY55" fmla="*/ 158639 h 303431"/>
                <a:gd name="connsiteX56" fmla="*/ 36548 w 607850"/>
                <a:gd name="connsiteY56" fmla="*/ 156341 h 303431"/>
                <a:gd name="connsiteX57" fmla="*/ 48881 w 607850"/>
                <a:gd name="connsiteY57" fmla="*/ 152320 h 303431"/>
                <a:gd name="connsiteX58" fmla="*/ 562924 w 607850"/>
                <a:gd name="connsiteY58" fmla="*/ 152320 h 303431"/>
                <a:gd name="connsiteX59" fmla="*/ 575254 w 607850"/>
                <a:gd name="connsiteY59" fmla="*/ 156340 h 303431"/>
                <a:gd name="connsiteX60" fmla="*/ 576405 w 607850"/>
                <a:gd name="connsiteY60" fmla="*/ 158720 h 303431"/>
                <a:gd name="connsiteX61" fmla="*/ 572377 w 607850"/>
                <a:gd name="connsiteY61" fmla="*/ 170947 h 303431"/>
                <a:gd name="connsiteX62" fmla="*/ 421875 w 607850"/>
                <a:gd name="connsiteY62" fmla="*/ 246767 h 303431"/>
                <a:gd name="connsiteX63" fmla="*/ 414148 w 607850"/>
                <a:gd name="connsiteY63" fmla="*/ 227238 h 303431"/>
                <a:gd name="connsiteX64" fmla="*/ 302969 w 607850"/>
                <a:gd name="connsiteY64" fmla="*/ 119538 h 303431"/>
                <a:gd name="connsiteX65" fmla="*/ 314390 w 607850"/>
                <a:gd name="connsiteY65" fmla="*/ 121016 h 303431"/>
                <a:gd name="connsiteX66" fmla="*/ 324742 w 607850"/>
                <a:gd name="connsiteY66" fmla="*/ 124382 h 303431"/>
                <a:gd name="connsiteX67" fmla="*/ 331233 w 607850"/>
                <a:gd name="connsiteY67" fmla="*/ 127748 h 303431"/>
                <a:gd name="connsiteX68" fmla="*/ 326468 w 607850"/>
                <a:gd name="connsiteY68" fmla="*/ 164610 h 303431"/>
                <a:gd name="connsiteX69" fmla="*/ 325153 w 607850"/>
                <a:gd name="connsiteY69" fmla="*/ 174955 h 303431"/>
                <a:gd name="connsiteX70" fmla="*/ 323838 w 607850"/>
                <a:gd name="connsiteY70" fmla="*/ 185381 h 303431"/>
                <a:gd name="connsiteX71" fmla="*/ 323592 w 607850"/>
                <a:gd name="connsiteY71" fmla="*/ 187269 h 303431"/>
                <a:gd name="connsiteX72" fmla="*/ 317265 w 607850"/>
                <a:gd name="connsiteY72" fmla="*/ 236775 h 303431"/>
                <a:gd name="connsiteX73" fmla="*/ 315951 w 607850"/>
                <a:gd name="connsiteY73" fmla="*/ 247283 h 303431"/>
                <a:gd name="connsiteX74" fmla="*/ 315458 w 607850"/>
                <a:gd name="connsiteY74" fmla="*/ 251142 h 303431"/>
                <a:gd name="connsiteX75" fmla="*/ 292287 w 607850"/>
                <a:gd name="connsiteY75" fmla="*/ 251142 h 303431"/>
                <a:gd name="connsiteX76" fmla="*/ 291877 w 607850"/>
                <a:gd name="connsiteY76" fmla="*/ 248187 h 303431"/>
                <a:gd name="connsiteX77" fmla="*/ 290562 w 607850"/>
                <a:gd name="connsiteY77" fmla="*/ 237185 h 303431"/>
                <a:gd name="connsiteX78" fmla="*/ 284646 w 607850"/>
                <a:gd name="connsiteY78" fmla="*/ 188172 h 303431"/>
                <a:gd name="connsiteX79" fmla="*/ 284317 w 607850"/>
                <a:gd name="connsiteY79" fmla="*/ 185381 h 303431"/>
                <a:gd name="connsiteX80" fmla="*/ 283085 w 607850"/>
                <a:gd name="connsiteY80" fmla="*/ 174872 h 303431"/>
                <a:gd name="connsiteX81" fmla="*/ 281852 w 607850"/>
                <a:gd name="connsiteY81" fmla="*/ 164610 h 303431"/>
                <a:gd name="connsiteX82" fmla="*/ 277251 w 607850"/>
                <a:gd name="connsiteY82" fmla="*/ 126599 h 303431"/>
                <a:gd name="connsiteX83" fmla="*/ 283249 w 607850"/>
                <a:gd name="connsiteY83" fmla="*/ 123643 h 303431"/>
                <a:gd name="connsiteX84" fmla="*/ 293438 w 607850"/>
                <a:gd name="connsiteY84" fmla="*/ 120605 h 303431"/>
                <a:gd name="connsiteX85" fmla="*/ 302969 w 607850"/>
                <a:gd name="connsiteY85" fmla="*/ 119538 h 303431"/>
                <a:gd name="connsiteX86" fmla="*/ 520352 w 607850"/>
                <a:gd name="connsiteY86" fmla="*/ 96288 h 303431"/>
                <a:gd name="connsiteX87" fmla="*/ 533258 w 607850"/>
                <a:gd name="connsiteY87" fmla="*/ 97272 h 303431"/>
                <a:gd name="connsiteX88" fmla="*/ 534984 w 607850"/>
                <a:gd name="connsiteY88" fmla="*/ 99242 h 303431"/>
                <a:gd name="connsiteX89" fmla="*/ 533915 w 607850"/>
                <a:gd name="connsiteY89" fmla="*/ 112208 h 303431"/>
                <a:gd name="connsiteX90" fmla="*/ 409460 w 607850"/>
                <a:gd name="connsiteY90" fmla="*/ 218400 h 303431"/>
                <a:gd name="connsiteX91" fmla="*/ 397212 w 607850"/>
                <a:gd name="connsiteY91" fmla="*/ 201331 h 303431"/>
                <a:gd name="connsiteX92" fmla="*/ 91587 w 607850"/>
                <a:gd name="connsiteY92" fmla="*/ 96287 h 303431"/>
                <a:gd name="connsiteX93" fmla="*/ 213389 w 607850"/>
                <a:gd name="connsiteY93" fmla="*/ 200159 h 303431"/>
                <a:gd name="connsiteX94" fmla="*/ 201472 w 607850"/>
                <a:gd name="connsiteY94" fmla="*/ 217553 h 303431"/>
                <a:gd name="connsiteX95" fmla="*/ 77944 w 607850"/>
                <a:gd name="connsiteY95" fmla="*/ 112204 h 303431"/>
                <a:gd name="connsiteX96" fmla="*/ 76957 w 607850"/>
                <a:gd name="connsiteY96" fmla="*/ 99241 h 303431"/>
                <a:gd name="connsiteX97" fmla="*/ 78601 w 607850"/>
                <a:gd name="connsiteY97" fmla="*/ 97271 h 303431"/>
                <a:gd name="connsiteX98" fmla="*/ 91587 w 607850"/>
                <a:gd name="connsiteY98" fmla="*/ 96287 h 303431"/>
                <a:gd name="connsiteX99" fmla="*/ 127795 w 607850"/>
                <a:gd name="connsiteY99" fmla="*/ 53773 h 303431"/>
                <a:gd name="connsiteX100" fmla="*/ 140620 w 607850"/>
                <a:gd name="connsiteY100" fmla="*/ 55578 h 303431"/>
                <a:gd name="connsiteX101" fmla="*/ 235406 w 607850"/>
                <a:gd name="connsiteY101" fmla="*/ 180911 h 303431"/>
                <a:gd name="connsiteX102" fmla="*/ 219046 w 607850"/>
                <a:gd name="connsiteY102" fmla="*/ 194125 h 303431"/>
                <a:gd name="connsiteX103" fmla="*/ 123849 w 607850"/>
                <a:gd name="connsiteY103" fmla="*/ 68218 h 303431"/>
                <a:gd name="connsiteX104" fmla="*/ 125658 w 607850"/>
                <a:gd name="connsiteY104" fmla="*/ 55414 h 303431"/>
                <a:gd name="connsiteX105" fmla="*/ 484087 w 607850"/>
                <a:gd name="connsiteY105" fmla="*/ 53772 h 303431"/>
                <a:gd name="connsiteX106" fmla="*/ 486142 w 607850"/>
                <a:gd name="connsiteY106" fmla="*/ 55413 h 303431"/>
                <a:gd name="connsiteX107" fmla="*/ 487951 w 607850"/>
                <a:gd name="connsiteY107" fmla="*/ 68212 h 303431"/>
                <a:gd name="connsiteX108" fmla="*/ 391675 w 607850"/>
                <a:gd name="connsiteY108" fmla="*/ 195466 h 303431"/>
                <a:gd name="connsiteX109" fmla="*/ 375478 w 607850"/>
                <a:gd name="connsiteY109" fmla="*/ 182175 h 303431"/>
                <a:gd name="connsiteX110" fmla="*/ 471179 w 607850"/>
                <a:gd name="connsiteY110" fmla="*/ 55577 h 303431"/>
                <a:gd name="connsiteX111" fmla="*/ 484087 w 607850"/>
                <a:gd name="connsiteY111" fmla="*/ 53772 h 303431"/>
                <a:gd name="connsiteX112" fmla="*/ 191761 w 607850"/>
                <a:gd name="connsiteY112" fmla="*/ 19188 h 303431"/>
                <a:gd name="connsiteX113" fmla="*/ 203764 w 607850"/>
                <a:gd name="connsiteY113" fmla="*/ 24031 h 303431"/>
                <a:gd name="connsiteX114" fmla="*/ 259260 w 607850"/>
                <a:gd name="connsiteY114" fmla="*/ 152909 h 303431"/>
                <a:gd name="connsiteX115" fmla="*/ 261233 w 607850"/>
                <a:gd name="connsiteY115" fmla="*/ 169081 h 303431"/>
                <a:gd name="connsiteX116" fmla="*/ 246023 w 607850"/>
                <a:gd name="connsiteY116" fmla="*/ 175073 h 303431"/>
                <a:gd name="connsiteX117" fmla="*/ 184526 w 607850"/>
                <a:gd name="connsiteY117" fmla="*/ 32322 h 303431"/>
                <a:gd name="connsiteX118" fmla="*/ 189294 w 607850"/>
                <a:gd name="connsiteY118" fmla="*/ 20255 h 303431"/>
                <a:gd name="connsiteX119" fmla="*/ 420113 w 607850"/>
                <a:gd name="connsiteY119" fmla="*/ 19188 h 303431"/>
                <a:gd name="connsiteX120" fmla="*/ 422497 w 607850"/>
                <a:gd name="connsiteY120" fmla="*/ 20255 h 303431"/>
                <a:gd name="connsiteX121" fmla="*/ 427347 w 607850"/>
                <a:gd name="connsiteY121" fmla="*/ 32319 h 303431"/>
                <a:gd name="connsiteX122" fmla="*/ 365279 w 607850"/>
                <a:gd name="connsiteY122" fmla="*/ 176272 h 303431"/>
                <a:gd name="connsiteX123" fmla="*/ 347111 w 607850"/>
                <a:gd name="connsiteY123" fmla="*/ 169132 h 303431"/>
                <a:gd name="connsiteX124" fmla="*/ 347769 w 607850"/>
                <a:gd name="connsiteY124" fmla="*/ 163961 h 303431"/>
                <a:gd name="connsiteX125" fmla="*/ 408028 w 607850"/>
                <a:gd name="connsiteY125" fmla="*/ 24030 h 303431"/>
                <a:gd name="connsiteX126" fmla="*/ 420113 w 607850"/>
                <a:gd name="connsiteY126" fmla="*/ 19188 h 303431"/>
                <a:gd name="connsiteX127" fmla="*/ 358154 w 607850"/>
                <a:gd name="connsiteY127" fmla="*/ 2114 h 303431"/>
                <a:gd name="connsiteX128" fmla="*/ 360700 w 607850"/>
                <a:gd name="connsiteY128" fmla="*/ 2606 h 303431"/>
                <a:gd name="connsiteX129" fmla="*/ 367930 w 607850"/>
                <a:gd name="connsiteY129" fmla="*/ 13357 h 303431"/>
                <a:gd name="connsiteX130" fmla="*/ 348212 w 607850"/>
                <a:gd name="connsiteY130" fmla="*/ 113892 h 303431"/>
                <a:gd name="connsiteX131" fmla="*/ 328905 w 607850"/>
                <a:gd name="connsiteY131" fmla="*/ 103469 h 303431"/>
                <a:gd name="connsiteX132" fmla="*/ 347391 w 607850"/>
                <a:gd name="connsiteY132" fmla="*/ 9336 h 303431"/>
                <a:gd name="connsiteX133" fmla="*/ 358154 w 607850"/>
                <a:gd name="connsiteY133" fmla="*/ 2114 h 303431"/>
                <a:gd name="connsiteX134" fmla="*/ 247916 w 607850"/>
                <a:gd name="connsiteY134" fmla="*/ 1960 h 303431"/>
                <a:gd name="connsiteX135" fmla="*/ 251202 w 607850"/>
                <a:gd name="connsiteY135" fmla="*/ 2043 h 303431"/>
                <a:gd name="connsiteX136" fmla="*/ 261964 w 607850"/>
                <a:gd name="connsiteY136" fmla="*/ 10740 h 303431"/>
                <a:gd name="connsiteX137" fmla="*/ 279298 w 607850"/>
                <a:gd name="connsiteY137" fmla="*/ 102799 h 303431"/>
                <a:gd name="connsiteX138" fmla="*/ 260403 w 607850"/>
                <a:gd name="connsiteY138" fmla="*/ 112481 h 303431"/>
                <a:gd name="connsiteX139" fmla="*/ 241672 w 607850"/>
                <a:gd name="connsiteY139" fmla="*/ 13694 h 303431"/>
                <a:gd name="connsiteX140" fmla="*/ 247916 w 607850"/>
                <a:gd name="connsiteY140" fmla="*/ 1960 h 303431"/>
                <a:gd name="connsiteX141" fmla="*/ 304001 w 607850"/>
                <a:gd name="connsiteY141" fmla="*/ 0 h 303431"/>
                <a:gd name="connsiteX142" fmla="*/ 314439 w 607850"/>
                <a:gd name="connsiteY142" fmla="*/ 10423 h 303431"/>
                <a:gd name="connsiteX143" fmla="*/ 314439 w 607850"/>
                <a:gd name="connsiteY143" fmla="*/ 99638 h 303431"/>
                <a:gd name="connsiteX144" fmla="*/ 303015 w 607850"/>
                <a:gd name="connsiteY144" fmla="*/ 98653 h 303431"/>
                <a:gd name="connsiteX145" fmla="*/ 293481 w 607850"/>
                <a:gd name="connsiteY145" fmla="*/ 99392 h 303431"/>
                <a:gd name="connsiteX146" fmla="*/ 293481 w 607850"/>
                <a:gd name="connsiteY146" fmla="*/ 10423 h 303431"/>
                <a:gd name="connsiteX147" fmla="*/ 304001 w 607850"/>
                <a:gd name="connsiteY147" fmla="*/ 0 h 30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850" h="303431">
                  <a:moveTo>
                    <a:pt x="429037" y="282473"/>
                  </a:moveTo>
                  <a:lnTo>
                    <a:pt x="598647" y="282473"/>
                  </a:lnTo>
                  <a:cubicBezTo>
                    <a:pt x="603741" y="282473"/>
                    <a:pt x="607850" y="286582"/>
                    <a:pt x="607850" y="291678"/>
                  </a:cubicBezTo>
                  <a:lnTo>
                    <a:pt x="607850" y="294308"/>
                  </a:lnTo>
                  <a:cubicBezTo>
                    <a:pt x="607850" y="299322"/>
                    <a:pt x="603741" y="303431"/>
                    <a:pt x="598647" y="303431"/>
                  </a:cubicBezTo>
                  <a:lnTo>
                    <a:pt x="429777" y="303431"/>
                  </a:lnTo>
                  <a:cubicBezTo>
                    <a:pt x="429859" y="301376"/>
                    <a:pt x="430106" y="293568"/>
                    <a:pt x="429037" y="282473"/>
                  </a:cubicBezTo>
                  <a:close/>
                  <a:moveTo>
                    <a:pt x="9204" y="282473"/>
                  </a:moveTo>
                  <a:lnTo>
                    <a:pt x="184341" y="282473"/>
                  </a:lnTo>
                  <a:cubicBezTo>
                    <a:pt x="183848" y="292829"/>
                    <a:pt x="184341" y="300554"/>
                    <a:pt x="184670" y="303431"/>
                  </a:cubicBezTo>
                  <a:lnTo>
                    <a:pt x="9204" y="303431"/>
                  </a:lnTo>
                  <a:cubicBezTo>
                    <a:pt x="4109" y="303431"/>
                    <a:pt x="0" y="299322"/>
                    <a:pt x="0" y="294308"/>
                  </a:cubicBezTo>
                  <a:lnTo>
                    <a:pt x="0" y="291678"/>
                  </a:lnTo>
                  <a:cubicBezTo>
                    <a:pt x="0" y="286582"/>
                    <a:pt x="4109" y="282473"/>
                    <a:pt x="9204" y="282473"/>
                  </a:cubicBezTo>
                  <a:close/>
                  <a:moveTo>
                    <a:pt x="592096" y="220666"/>
                  </a:moveTo>
                  <a:cubicBezTo>
                    <a:pt x="597029" y="219599"/>
                    <a:pt x="601961" y="222719"/>
                    <a:pt x="603030" y="227646"/>
                  </a:cubicBezTo>
                  <a:lnTo>
                    <a:pt x="603606" y="230191"/>
                  </a:lnTo>
                  <a:cubicBezTo>
                    <a:pt x="604674" y="235117"/>
                    <a:pt x="601468" y="240044"/>
                    <a:pt x="596536" y="241111"/>
                  </a:cubicBezTo>
                  <a:lnTo>
                    <a:pt x="430147" y="277157"/>
                  </a:lnTo>
                  <a:cubicBezTo>
                    <a:pt x="429571" y="277321"/>
                    <a:pt x="428996" y="277239"/>
                    <a:pt x="428420" y="277239"/>
                  </a:cubicBezTo>
                  <a:cubicBezTo>
                    <a:pt x="427681" y="271081"/>
                    <a:pt x="426530" y="264348"/>
                    <a:pt x="424803" y="257122"/>
                  </a:cubicBezTo>
                  <a:cubicBezTo>
                    <a:pt x="425132" y="257040"/>
                    <a:pt x="425296" y="256794"/>
                    <a:pt x="425625" y="256712"/>
                  </a:cubicBezTo>
                  <a:close/>
                  <a:moveTo>
                    <a:pt x="19760" y="220596"/>
                  </a:moveTo>
                  <a:lnTo>
                    <a:pt x="186188" y="256710"/>
                  </a:lnTo>
                  <a:cubicBezTo>
                    <a:pt x="186681" y="256792"/>
                    <a:pt x="187010" y="257120"/>
                    <a:pt x="187421" y="257202"/>
                  </a:cubicBezTo>
                  <a:cubicBezTo>
                    <a:pt x="186024" y="264425"/>
                    <a:pt x="185202" y="271155"/>
                    <a:pt x="184709" y="277229"/>
                  </a:cubicBezTo>
                  <a:cubicBezTo>
                    <a:pt x="183805" y="277311"/>
                    <a:pt x="182736" y="277393"/>
                    <a:pt x="181750" y="277147"/>
                  </a:cubicBezTo>
                  <a:lnTo>
                    <a:pt x="15322" y="241115"/>
                  </a:lnTo>
                  <a:cubicBezTo>
                    <a:pt x="10391" y="240048"/>
                    <a:pt x="7268" y="235124"/>
                    <a:pt x="8336" y="230199"/>
                  </a:cubicBezTo>
                  <a:lnTo>
                    <a:pt x="8911" y="227655"/>
                  </a:lnTo>
                  <a:cubicBezTo>
                    <a:pt x="9980" y="222730"/>
                    <a:pt x="14829" y="219529"/>
                    <a:pt x="19760" y="220596"/>
                  </a:cubicBezTo>
                  <a:close/>
                  <a:moveTo>
                    <a:pt x="263810" y="190315"/>
                  </a:moveTo>
                  <a:lnTo>
                    <a:pt x="264221" y="193188"/>
                  </a:lnTo>
                  <a:lnTo>
                    <a:pt x="272441" y="261882"/>
                  </a:lnTo>
                  <a:cubicBezTo>
                    <a:pt x="272358" y="262703"/>
                    <a:pt x="272358" y="263606"/>
                    <a:pt x="272523" y="264755"/>
                  </a:cubicBezTo>
                  <a:lnTo>
                    <a:pt x="272523" y="292988"/>
                  </a:lnTo>
                  <a:lnTo>
                    <a:pt x="209642" y="292988"/>
                  </a:lnTo>
                  <a:lnTo>
                    <a:pt x="205204" y="292988"/>
                  </a:lnTo>
                  <a:cubicBezTo>
                    <a:pt x="205204" y="290444"/>
                    <a:pt x="205204" y="287407"/>
                    <a:pt x="205368" y="284124"/>
                  </a:cubicBezTo>
                  <a:cubicBezTo>
                    <a:pt x="206190" y="264837"/>
                    <a:pt x="210958" y="234142"/>
                    <a:pt x="230849" y="211900"/>
                  </a:cubicBezTo>
                  <a:cubicBezTo>
                    <a:pt x="232329" y="210259"/>
                    <a:pt x="233890" y="208781"/>
                    <a:pt x="235452" y="207304"/>
                  </a:cubicBezTo>
                  <a:cubicBezTo>
                    <a:pt x="238247" y="204678"/>
                    <a:pt x="241206" y="202216"/>
                    <a:pt x="244412" y="200000"/>
                  </a:cubicBezTo>
                  <a:cubicBezTo>
                    <a:pt x="248193" y="197373"/>
                    <a:pt x="252302" y="195239"/>
                    <a:pt x="256659" y="193270"/>
                  </a:cubicBezTo>
                  <a:cubicBezTo>
                    <a:pt x="258960" y="192203"/>
                    <a:pt x="261344" y="191136"/>
                    <a:pt x="263810" y="190315"/>
                  </a:cubicBezTo>
                  <a:close/>
                  <a:moveTo>
                    <a:pt x="344439" y="190244"/>
                  </a:moveTo>
                  <a:cubicBezTo>
                    <a:pt x="347398" y="191311"/>
                    <a:pt x="350274" y="192460"/>
                    <a:pt x="353069" y="193773"/>
                  </a:cubicBezTo>
                  <a:cubicBezTo>
                    <a:pt x="362850" y="198368"/>
                    <a:pt x="371563" y="204359"/>
                    <a:pt x="378878" y="212155"/>
                  </a:cubicBezTo>
                  <a:cubicBezTo>
                    <a:pt x="403289" y="237923"/>
                    <a:pt x="407892" y="275344"/>
                    <a:pt x="408714" y="292987"/>
                  </a:cubicBezTo>
                  <a:lnTo>
                    <a:pt x="335397" y="292987"/>
                  </a:lnTo>
                  <a:lnTo>
                    <a:pt x="335397" y="260572"/>
                  </a:lnTo>
                  <a:lnTo>
                    <a:pt x="344274" y="191393"/>
                  </a:lnTo>
                  <a:close/>
                  <a:moveTo>
                    <a:pt x="48881" y="152320"/>
                  </a:moveTo>
                  <a:lnTo>
                    <a:pt x="196877" y="226837"/>
                  </a:lnTo>
                  <a:cubicBezTo>
                    <a:pt x="193917" y="233484"/>
                    <a:pt x="191615" y="240132"/>
                    <a:pt x="189888" y="246697"/>
                  </a:cubicBezTo>
                  <a:lnTo>
                    <a:pt x="39508" y="170949"/>
                  </a:lnTo>
                  <a:cubicBezTo>
                    <a:pt x="34904" y="168733"/>
                    <a:pt x="33095" y="163153"/>
                    <a:pt x="35397" y="158639"/>
                  </a:cubicBezTo>
                  <a:lnTo>
                    <a:pt x="36548" y="156341"/>
                  </a:lnTo>
                  <a:cubicBezTo>
                    <a:pt x="38850" y="151828"/>
                    <a:pt x="44359" y="150022"/>
                    <a:pt x="48881" y="152320"/>
                  </a:cubicBezTo>
                  <a:close/>
                  <a:moveTo>
                    <a:pt x="562924" y="152320"/>
                  </a:moveTo>
                  <a:cubicBezTo>
                    <a:pt x="567445" y="150022"/>
                    <a:pt x="572952" y="151827"/>
                    <a:pt x="575254" y="156340"/>
                  </a:cubicBezTo>
                  <a:lnTo>
                    <a:pt x="576405" y="158720"/>
                  </a:lnTo>
                  <a:cubicBezTo>
                    <a:pt x="578706" y="163151"/>
                    <a:pt x="576898" y="168731"/>
                    <a:pt x="572377" y="170947"/>
                  </a:cubicBezTo>
                  <a:lnTo>
                    <a:pt x="421875" y="246767"/>
                  </a:lnTo>
                  <a:cubicBezTo>
                    <a:pt x="419902" y="240367"/>
                    <a:pt x="417354" y="233720"/>
                    <a:pt x="414148" y="227238"/>
                  </a:cubicBezTo>
                  <a:close/>
                  <a:moveTo>
                    <a:pt x="302969" y="119538"/>
                  </a:moveTo>
                  <a:cubicBezTo>
                    <a:pt x="307077" y="119538"/>
                    <a:pt x="310856" y="120113"/>
                    <a:pt x="314390" y="121016"/>
                  </a:cubicBezTo>
                  <a:cubicBezTo>
                    <a:pt x="318251" y="121919"/>
                    <a:pt x="321784" y="123068"/>
                    <a:pt x="324742" y="124382"/>
                  </a:cubicBezTo>
                  <a:cubicBezTo>
                    <a:pt x="327289" y="125531"/>
                    <a:pt x="329508" y="126681"/>
                    <a:pt x="331233" y="127748"/>
                  </a:cubicBezTo>
                  <a:lnTo>
                    <a:pt x="326468" y="164610"/>
                  </a:lnTo>
                  <a:lnTo>
                    <a:pt x="325153" y="174955"/>
                  </a:lnTo>
                  <a:lnTo>
                    <a:pt x="323838" y="185381"/>
                  </a:lnTo>
                  <a:lnTo>
                    <a:pt x="323592" y="187269"/>
                  </a:lnTo>
                  <a:lnTo>
                    <a:pt x="317265" y="236775"/>
                  </a:lnTo>
                  <a:lnTo>
                    <a:pt x="315951" y="247283"/>
                  </a:lnTo>
                  <a:lnTo>
                    <a:pt x="315458" y="251142"/>
                  </a:lnTo>
                  <a:lnTo>
                    <a:pt x="292287" y="251142"/>
                  </a:lnTo>
                  <a:lnTo>
                    <a:pt x="291877" y="248187"/>
                  </a:lnTo>
                  <a:lnTo>
                    <a:pt x="290562" y="237185"/>
                  </a:lnTo>
                  <a:lnTo>
                    <a:pt x="284646" y="188172"/>
                  </a:lnTo>
                  <a:lnTo>
                    <a:pt x="284317" y="185381"/>
                  </a:lnTo>
                  <a:lnTo>
                    <a:pt x="283085" y="174872"/>
                  </a:lnTo>
                  <a:lnTo>
                    <a:pt x="281852" y="164610"/>
                  </a:lnTo>
                  <a:lnTo>
                    <a:pt x="277251" y="126599"/>
                  </a:lnTo>
                  <a:cubicBezTo>
                    <a:pt x="279223" y="125531"/>
                    <a:pt x="281195" y="124546"/>
                    <a:pt x="283249" y="123643"/>
                  </a:cubicBezTo>
                  <a:cubicBezTo>
                    <a:pt x="286618" y="122247"/>
                    <a:pt x="289987" y="121262"/>
                    <a:pt x="293438" y="120605"/>
                  </a:cubicBezTo>
                  <a:cubicBezTo>
                    <a:pt x="296560" y="119949"/>
                    <a:pt x="299764" y="119538"/>
                    <a:pt x="302969" y="119538"/>
                  </a:cubicBezTo>
                  <a:close/>
                  <a:moveTo>
                    <a:pt x="520352" y="96288"/>
                  </a:moveTo>
                  <a:cubicBezTo>
                    <a:pt x="524216" y="93005"/>
                    <a:pt x="529970" y="93415"/>
                    <a:pt x="533258" y="97272"/>
                  </a:cubicBezTo>
                  <a:lnTo>
                    <a:pt x="534984" y="99242"/>
                  </a:lnTo>
                  <a:cubicBezTo>
                    <a:pt x="538272" y="103099"/>
                    <a:pt x="537779" y="108926"/>
                    <a:pt x="533915" y="112208"/>
                  </a:cubicBezTo>
                  <a:lnTo>
                    <a:pt x="409460" y="218400"/>
                  </a:lnTo>
                  <a:cubicBezTo>
                    <a:pt x="405926" y="212491"/>
                    <a:pt x="401898" y="206829"/>
                    <a:pt x="397212" y="201331"/>
                  </a:cubicBezTo>
                  <a:close/>
                  <a:moveTo>
                    <a:pt x="91587" y="96287"/>
                  </a:moveTo>
                  <a:lnTo>
                    <a:pt x="213389" y="200159"/>
                  </a:lnTo>
                  <a:cubicBezTo>
                    <a:pt x="208704" y="205738"/>
                    <a:pt x="204759" y="211564"/>
                    <a:pt x="201472" y="217553"/>
                  </a:cubicBezTo>
                  <a:lnTo>
                    <a:pt x="77944" y="112204"/>
                  </a:lnTo>
                  <a:cubicBezTo>
                    <a:pt x="74081" y="108922"/>
                    <a:pt x="73670" y="103097"/>
                    <a:pt x="76957" y="99241"/>
                  </a:cubicBezTo>
                  <a:lnTo>
                    <a:pt x="78601" y="97271"/>
                  </a:lnTo>
                  <a:cubicBezTo>
                    <a:pt x="81889" y="93415"/>
                    <a:pt x="87724" y="93005"/>
                    <a:pt x="91587" y="96287"/>
                  </a:cubicBezTo>
                  <a:close/>
                  <a:moveTo>
                    <a:pt x="127795" y="53773"/>
                  </a:moveTo>
                  <a:cubicBezTo>
                    <a:pt x="131824" y="50736"/>
                    <a:pt x="137578" y="51557"/>
                    <a:pt x="140620" y="55578"/>
                  </a:cubicBezTo>
                  <a:lnTo>
                    <a:pt x="235406" y="180911"/>
                  </a:lnTo>
                  <a:cubicBezTo>
                    <a:pt x="229487" y="184686"/>
                    <a:pt x="224061" y="189118"/>
                    <a:pt x="219046" y="194125"/>
                  </a:cubicBezTo>
                  <a:lnTo>
                    <a:pt x="123849" y="68218"/>
                  </a:lnTo>
                  <a:cubicBezTo>
                    <a:pt x="120808" y="64197"/>
                    <a:pt x="121630" y="58451"/>
                    <a:pt x="125658" y="55414"/>
                  </a:cubicBezTo>
                  <a:close/>
                  <a:moveTo>
                    <a:pt x="484087" y="53772"/>
                  </a:moveTo>
                  <a:lnTo>
                    <a:pt x="486142" y="55413"/>
                  </a:lnTo>
                  <a:cubicBezTo>
                    <a:pt x="490171" y="58448"/>
                    <a:pt x="490993" y="64192"/>
                    <a:pt x="487951" y="68212"/>
                  </a:cubicBezTo>
                  <a:lnTo>
                    <a:pt x="391675" y="195466"/>
                  </a:lnTo>
                  <a:cubicBezTo>
                    <a:pt x="386660" y="190461"/>
                    <a:pt x="381316" y="186031"/>
                    <a:pt x="375478" y="182175"/>
                  </a:cubicBezTo>
                  <a:lnTo>
                    <a:pt x="471179" y="55577"/>
                  </a:lnTo>
                  <a:cubicBezTo>
                    <a:pt x="474221" y="51556"/>
                    <a:pt x="479976" y="50736"/>
                    <a:pt x="484087" y="53772"/>
                  </a:cubicBezTo>
                  <a:close/>
                  <a:moveTo>
                    <a:pt x="191761" y="19188"/>
                  </a:moveTo>
                  <a:cubicBezTo>
                    <a:pt x="196365" y="17218"/>
                    <a:pt x="201791" y="19352"/>
                    <a:pt x="203764" y="24031"/>
                  </a:cubicBezTo>
                  <a:lnTo>
                    <a:pt x="259260" y="152909"/>
                  </a:lnTo>
                  <a:lnTo>
                    <a:pt x="261233" y="169081"/>
                  </a:lnTo>
                  <a:cubicBezTo>
                    <a:pt x="255889" y="170722"/>
                    <a:pt x="250791" y="172693"/>
                    <a:pt x="246023" y="175073"/>
                  </a:cubicBezTo>
                  <a:lnTo>
                    <a:pt x="184526" y="32322"/>
                  </a:lnTo>
                  <a:cubicBezTo>
                    <a:pt x="182553" y="27643"/>
                    <a:pt x="184690" y="22225"/>
                    <a:pt x="189294" y="20255"/>
                  </a:cubicBezTo>
                  <a:close/>
                  <a:moveTo>
                    <a:pt x="420113" y="19188"/>
                  </a:moveTo>
                  <a:lnTo>
                    <a:pt x="422497" y="20255"/>
                  </a:lnTo>
                  <a:cubicBezTo>
                    <a:pt x="427183" y="22224"/>
                    <a:pt x="429320" y="27641"/>
                    <a:pt x="427347" y="32319"/>
                  </a:cubicBezTo>
                  <a:lnTo>
                    <a:pt x="365279" y="176272"/>
                  </a:lnTo>
                  <a:cubicBezTo>
                    <a:pt x="359525" y="173400"/>
                    <a:pt x="353441" y="171102"/>
                    <a:pt x="347111" y="169132"/>
                  </a:cubicBezTo>
                  <a:lnTo>
                    <a:pt x="347769" y="163961"/>
                  </a:lnTo>
                  <a:lnTo>
                    <a:pt x="408028" y="24030"/>
                  </a:lnTo>
                  <a:cubicBezTo>
                    <a:pt x="410083" y="19352"/>
                    <a:pt x="415427" y="17218"/>
                    <a:pt x="420113" y="19188"/>
                  </a:cubicBezTo>
                  <a:close/>
                  <a:moveTo>
                    <a:pt x="358154" y="2114"/>
                  </a:moveTo>
                  <a:lnTo>
                    <a:pt x="360700" y="2606"/>
                  </a:lnTo>
                  <a:cubicBezTo>
                    <a:pt x="365712" y="3591"/>
                    <a:pt x="368916" y="8433"/>
                    <a:pt x="367930" y="13357"/>
                  </a:cubicBezTo>
                  <a:lnTo>
                    <a:pt x="348212" y="113892"/>
                  </a:lnTo>
                  <a:cubicBezTo>
                    <a:pt x="345748" y="112004"/>
                    <a:pt x="338846" y="107162"/>
                    <a:pt x="328905" y="103469"/>
                  </a:cubicBezTo>
                  <a:lnTo>
                    <a:pt x="347391" y="9336"/>
                  </a:lnTo>
                  <a:cubicBezTo>
                    <a:pt x="348377" y="4412"/>
                    <a:pt x="353224" y="1129"/>
                    <a:pt x="358154" y="2114"/>
                  </a:cubicBezTo>
                  <a:close/>
                  <a:moveTo>
                    <a:pt x="247916" y="1960"/>
                  </a:moveTo>
                  <a:lnTo>
                    <a:pt x="251202" y="2043"/>
                  </a:lnTo>
                  <a:cubicBezTo>
                    <a:pt x="256213" y="1058"/>
                    <a:pt x="261060" y="5817"/>
                    <a:pt x="261964" y="10740"/>
                  </a:cubicBezTo>
                  <a:lnTo>
                    <a:pt x="279298" y="102799"/>
                  </a:lnTo>
                  <a:cubicBezTo>
                    <a:pt x="272890" y="105096"/>
                    <a:pt x="266564" y="108296"/>
                    <a:pt x="260403" y="112481"/>
                  </a:cubicBezTo>
                  <a:lnTo>
                    <a:pt x="241672" y="13694"/>
                  </a:lnTo>
                  <a:cubicBezTo>
                    <a:pt x="240769" y="8771"/>
                    <a:pt x="242987" y="2945"/>
                    <a:pt x="247916" y="1960"/>
                  </a:cubicBezTo>
                  <a:close/>
                  <a:moveTo>
                    <a:pt x="304001" y="0"/>
                  </a:moveTo>
                  <a:cubicBezTo>
                    <a:pt x="309755" y="0"/>
                    <a:pt x="314439" y="4678"/>
                    <a:pt x="314439" y="10423"/>
                  </a:cubicBezTo>
                  <a:lnTo>
                    <a:pt x="314439" y="99638"/>
                  </a:lnTo>
                  <a:cubicBezTo>
                    <a:pt x="310823" y="99063"/>
                    <a:pt x="307042" y="98653"/>
                    <a:pt x="303015" y="98653"/>
                  </a:cubicBezTo>
                  <a:cubicBezTo>
                    <a:pt x="299810" y="98653"/>
                    <a:pt x="296604" y="98981"/>
                    <a:pt x="293481" y="99392"/>
                  </a:cubicBezTo>
                  <a:lnTo>
                    <a:pt x="293481" y="10423"/>
                  </a:lnTo>
                  <a:cubicBezTo>
                    <a:pt x="293481" y="4678"/>
                    <a:pt x="298166" y="0"/>
                    <a:pt x="304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96010" y="276195"/>
              <a:ext cx="3119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600" dirty="0">
                  <a:solidFill>
                    <a:schemeClr val="tx2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5" name="22383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2080" y="1771013"/>
            <a:ext cx="11388408" cy="3649349"/>
            <a:chOff x="132080" y="1771013"/>
            <a:chExt cx="11388408" cy="3649349"/>
          </a:xfrm>
        </p:grpSpPr>
        <p:grpSp>
          <p:nvGrpSpPr>
            <p:cNvPr id="7" name="ïSliďé"/>
            <p:cNvGrpSpPr/>
            <p:nvPr/>
          </p:nvGrpSpPr>
          <p:grpSpPr>
            <a:xfrm>
              <a:off x="132080" y="3439162"/>
              <a:ext cx="2039620" cy="1981200"/>
              <a:chOff x="132080" y="2686050"/>
              <a:chExt cx="2039620" cy="1724025"/>
            </a:xfrm>
          </p:grpSpPr>
          <p:sp>
            <p:nvSpPr>
              <p:cNvPr id="13" name="ïşḷîḋê"/>
              <p:cNvSpPr/>
              <p:nvPr/>
            </p:nvSpPr>
            <p:spPr>
              <a:xfrm>
                <a:off x="132080" y="2686050"/>
                <a:ext cx="2039620" cy="172402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îş1ïḋe"/>
              <p:cNvSpPr/>
              <p:nvPr/>
            </p:nvSpPr>
            <p:spPr>
              <a:xfrm>
                <a:off x="132080" y="2686050"/>
                <a:ext cx="1877695" cy="1724025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" name="iṣlïḑe"/>
            <p:cNvSpPr/>
            <p:nvPr/>
          </p:nvSpPr>
          <p:spPr>
            <a:xfrm>
              <a:off x="2286000" y="3439162"/>
              <a:ext cx="4543565" cy="1981200"/>
            </a:xfrm>
            <a:prstGeom prst="rect">
              <a:avLst/>
            </a:prstGeom>
            <a:blipFill dpi="0" rotWithShape="1">
              <a:blip r:embed="rId3" cstate="email"/>
              <a:srcRect/>
              <a:tile tx="0" ty="1270000" sx="100000" sy="100000" flip="none" algn="ctr"/>
            </a:blipFill>
            <a:ln w="3175">
              <a:noFill/>
              <a:prstDash val="sys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800" b="1">
                <a:cs typeface="+mn-ea"/>
                <a:sym typeface="+mn-lt"/>
              </a:endParaRPr>
            </a:p>
          </p:txBody>
        </p:sp>
        <p:sp>
          <p:nvSpPr>
            <p:cNvPr id="10" name="íṥḷïḋê"/>
            <p:cNvSpPr/>
            <p:nvPr/>
          </p:nvSpPr>
          <p:spPr>
            <a:xfrm>
              <a:off x="6976923" y="3439162"/>
              <a:ext cx="4543565" cy="1981200"/>
            </a:xfrm>
            <a:prstGeom prst="rect">
              <a:avLst/>
            </a:prstGeom>
            <a:blipFill dpi="0" rotWithShape="1">
              <a:blip r:embed="rId4" cstate="email"/>
              <a:srcRect/>
              <a:tile tx="311150" ty="0" sx="100000" sy="99000" flip="xy" algn="tl"/>
            </a:blipFill>
            <a:ln w="3175">
              <a:noFill/>
              <a:prstDash val="sys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800" b="1">
                <a:cs typeface="+mn-ea"/>
                <a:sym typeface="+mn-lt"/>
              </a:endParaRPr>
            </a:p>
          </p:txBody>
        </p:sp>
        <p:sp>
          <p:nvSpPr>
            <p:cNvPr id="11" name="ïSḷiḍé"/>
            <p:cNvSpPr/>
            <p:nvPr/>
          </p:nvSpPr>
          <p:spPr>
            <a:xfrm>
              <a:off x="2286000" y="1771013"/>
              <a:ext cx="1995682" cy="5036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r>
                <a:rPr lang="zh-CN" altLang="en-US" sz="2000" b="1" i="1" spc="600" dirty="0">
                  <a:solidFill>
                    <a:schemeClr val="tx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2" name="îšḻíḋé"/>
            <p:cNvSpPr/>
            <p:nvPr/>
          </p:nvSpPr>
          <p:spPr bwMode="auto">
            <a:xfrm>
              <a:off x="2286000" y="2284182"/>
              <a:ext cx="5810250" cy="965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D374A"/>
                </a:buClr>
                <a:buSzPct val="150000"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Unified fonts make reading more fluent. Theme color makes PPT more convenient to change. Adjust the spacing to adapt to Chinese typesetting, use the reference line in PPT……</a:t>
              </a: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754380" y="0"/>
            <a:ext cx="10698480" cy="6858000"/>
            <a:chOff x="754380" y="0"/>
            <a:chExt cx="10698480" cy="6858000"/>
          </a:xfrm>
        </p:grpSpPr>
        <p:sp>
          <p:nvSpPr>
            <p:cNvPr id="43" name="矩形 42"/>
            <p:cNvSpPr/>
            <p:nvPr/>
          </p:nvSpPr>
          <p:spPr>
            <a:xfrm>
              <a:off x="754380" y="853440"/>
              <a:ext cx="3248660" cy="515112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003040" y="0"/>
              <a:ext cx="4201160" cy="6858000"/>
              <a:chOff x="4003040" y="0"/>
              <a:chExt cx="4201160" cy="6858000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4003040" y="0"/>
                <a:ext cx="4201160" cy="6858000"/>
                <a:chOff x="4003040" y="0"/>
                <a:chExt cx="4201160" cy="6858000"/>
              </a:xfrm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4003040" y="0"/>
                  <a:ext cx="4201160" cy="6858000"/>
                </a:xfrm>
                <a:prstGeom prst="rect">
                  <a:avLst/>
                </a:prstGeom>
                <a:solidFill>
                  <a:schemeClr val="accent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4439920" y="0"/>
                  <a:ext cx="3312160" cy="6858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4692377" y="1158240"/>
                <a:ext cx="2826113" cy="4934605"/>
                <a:chOff x="4692377" y="1158240"/>
                <a:chExt cx="2826113" cy="4934605"/>
              </a:xfrm>
            </p:grpSpPr>
            <p:sp>
              <p:nvSpPr>
                <p:cNvPr id="17" name="文本框 16"/>
                <p:cNvSpPr txBox="1"/>
                <p:nvPr/>
              </p:nvSpPr>
              <p:spPr>
                <a:xfrm>
                  <a:off x="5274438" y="1158240"/>
                  <a:ext cx="1661993" cy="342900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zh-CN" altLang="en-US" sz="9600" spc="2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目录</a:t>
                  </a:r>
                </a:p>
              </p:txBody>
            </p:sp>
            <p:sp>
              <p:nvSpPr>
                <p:cNvPr id="23" name="文本框 22"/>
                <p:cNvSpPr txBox="1"/>
                <p:nvPr/>
              </p:nvSpPr>
              <p:spPr>
                <a:xfrm>
                  <a:off x="4692377" y="4587240"/>
                  <a:ext cx="2826113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200" b="1" spc="3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YOUR TITLE HERE.ADD YOUR TITLE HERE. ADD YOUR TITLE.</a:t>
                  </a:r>
                  <a:endParaRPr lang="zh-CN" altLang="en-US" sz="1200" b="1" spc="3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燕尾形 18"/>
                <p:cNvSpPr/>
                <p:nvPr/>
              </p:nvSpPr>
              <p:spPr>
                <a:xfrm rot="5400000">
                  <a:off x="6013993" y="5788045"/>
                  <a:ext cx="182880" cy="426720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4" name="矩形 43"/>
            <p:cNvSpPr/>
            <p:nvPr/>
          </p:nvSpPr>
          <p:spPr>
            <a:xfrm>
              <a:off x="8204200" y="850285"/>
              <a:ext cx="3248660" cy="515112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869890" y="956965"/>
              <a:ext cx="3006838" cy="493776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8334141" y="956965"/>
              <a:ext cx="3006838" cy="493776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1225239" y="1632644"/>
              <a:ext cx="9761841" cy="3561349"/>
              <a:chOff x="1185869" y="2265461"/>
              <a:chExt cx="9761841" cy="3561349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1185869" y="2265461"/>
                <a:ext cx="2052939" cy="1250855"/>
                <a:chOff x="1185869" y="2361693"/>
                <a:chExt cx="2052939" cy="1250855"/>
              </a:xfrm>
            </p:grpSpPr>
            <p:sp>
              <p:nvSpPr>
                <p:cNvPr id="63" name="文本框 62"/>
                <p:cNvSpPr txBox="1"/>
                <p:nvPr/>
              </p:nvSpPr>
              <p:spPr>
                <a:xfrm>
                  <a:off x="1513837" y="2361693"/>
                  <a:ext cx="13970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400" b="1" spc="600" dirty="0">
                      <a:solidFill>
                        <a:schemeClr val="tx2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第一章</a:t>
                  </a:r>
                  <a:endParaRPr lang="en-US" altLang="zh-CN" sz="2400" b="1" spc="600" dirty="0">
                    <a:solidFill>
                      <a:schemeClr val="tx2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文本框 63"/>
                <p:cNvSpPr txBox="1"/>
                <p:nvPr/>
              </p:nvSpPr>
              <p:spPr>
                <a:xfrm>
                  <a:off x="1185869" y="2823358"/>
                  <a:ext cx="2052939" cy="7891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600" b="1" spc="600" dirty="0">
                      <a:solidFill>
                        <a:schemeClr val="tx2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点击输入文字</a:t>
                  </a:r>
                  <a:endParaRPr lang="en-US" altLang="zh-CN" sz="1600" b="1" spc="600" dirty="0">
                    <a:solidFill>
                      <a:schemeClr val="tx2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600" b="1" spc="600" dirty="0">
                      <a:solidFill>
                        <a:schemeClr val="tx2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点击输入文字</a:t>
                  </a:r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8894771" y="4575955"/>
                <a:ext cx="2052939" cy="1250855"/>
                <a:chOff x="1063949" y="1569213"/>
                <a:chExt cx="2052939" cy="1250855"/>
              </a:xfrm>
            </p:grpSpPr>
            <p:sp>
              <p:nvSpPr>
                <p:cNvPr id="60" name="文本框 59"/>
                <p:cNvSpPr txBox="1"/>
                <p:nvPr/>
              </p:nvSpPr>
              <p:spPr>
                <a:xfrm>
                  <a:off x="1391917" y="1569213"/>
                  <a:ext cx="13970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400" b="1" spc="600" dirty="0">
                      <a:solidFill>
                        <a:schemeClr val="tx2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第四章</a:t>
                  </a:r>
                  <a:endParaRPr lang="en-US" altLang="zh-CN" sz="2400" b="1" spc="600" dirty="0">
                    <a:solidFill>
                      <a:schemeClr val="tx2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文本框 60"/>
                <p:cNvSpPr txBox="1"/>
                <p:nvPr/>
              </p:nvSpPr>
              <p:spPr>
                <a:xfrm>
                  <a:off x="1063949" y="2030878"/>
                  <a:ext cx="2052939" cy="7891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600" b="1" spc="600" dirty="0">
                      <a:solidFill>
                        <a:schemeClr val="tx2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点击输入文字</a:t>
                  </a:r>
                  <a:endParaRPr lang="en-US" altLang="zh-CN" sz="1600" b="1" spc="600" dirty="0">
                    <a:solidFill>
                      <a:schemeClr val="tx2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600" b="1" spc="600" dirty="0">
                      <a:solidFill>
                        <a:schemeClr val="tx2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点击输入文字</a:t>
                  </a:r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1185869" y="4575955"/>
                <a:ext cx="2052939" cy="1250855"/>
                <a:chOff x="1185869" y="1569213"/>
                <a:chExt cx="2052939" cy="1250855"/>
              </a:xfrm>
            </p:grpSpPr>
            <p:sp>
              <p:nvSpPr>
                <p:cNvPr id="57" name="文本框 56"/>
                <p:cNvSpPr txBox="1"/>
                <p:nvPr/>
              </p:nvSpPr>
              <p:spPr>
                <a:xfrm>
                  <a:off x="1513837" y="1569213"/>
                  <a:ext cx="13970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400" b="1" spc="600" dirty="0">
                      <a:solidFill>
                        <a:schemeClr val="tx2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第三章</a:t>
                  </a:r>
                  <a:endParaRPr lang="en-US" altLang="zh-CN" sz="2400" b="1" spc="600" dirty="0">
                    <a:solidFill>
                      <a:schemeClr val="tx2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文本框 57"/>
                <p:cNvSpPr txBox="1"/>
                <p:nvPr/>
              </p:nvSpPr>
              <p:spPr>
                <a:xfrm>
                  <a:off x="1185869" y="2030878"/>
                  <a:ext cx="2052939" cy="7891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600" b="1" spc="600" dirty="0">
                      <a:solidFill>
                        <a:schemeClr val="tx2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点击输入文字</a:t>
                  </a:r>
                  <a:endParaRPr lang="en-US" altLang="zh-CN" sz="1600" b="1" spc="600" dirty="0">
                    <a:solidFill>
                      <a:schemeClr val="tx2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600" b="1" spc="600" dirty="0">
                      <a:solidFill>
                        <a:schemeClr val="tx2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点击输入文字</a:t>
                  </a:r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8894771" y="2265461"/>
                <a:ext cx="2052939" cy="1250855"/>
                <a:chOff x="1063949" y="2361693"/>
                <a:chExt cx="2052939" cy="1250855"/>
              </a:xfrm>
            </p:grpSpPr>
            <p:sp>
              <p:nvSpPr>
                <p:cNvPr id="54" name="文本框 53"/>
                <p:cNvSpPr txBox="1"/>
                <p:nvPr/>
              </p:nvSpPr>
              <p:spPr>
                <a:xfrm>
                  <a:off x="1391917" y="2361693"/>
                  <a:ext cx="13970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400" b="1" spc="600" dirty="0">
                      <a:solidFill>
                        <a:schemeClr val="tx2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第二章</a:t>
                  </a:r>
                  <a:endParaRPr lang="en-US" altLang="zh-CN" sz="2400" b="1" spc="600" dirty="0">
                    <a:solidFill>
                      <a:schemeClr val="tx2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文本框 54"/>
                <p:cNvSpPr txBox="1"/>
                <p:nvPr/>
              </p:nvSpPr>
              <p:spPr>
                <a:xfrm>
                  <a:off x="1063949" y="2823358"/>
                  <a:ext cx="2052939" cy="7891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600" b="1" spc="600" dirty="0">
                      <a:solidFill>
                        <a:schemeClr val="tx2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点击输入文字</a:t>
                  </a:r>
                  <a:endParaRPr lang="en-US" altLang="zh-CN" sz="1600" b="1" spc="600" dirty="0">
                    <a:solidFill>
                      <a:schemeClr val="tx2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600" b="1" spc="600" dirty="0">
                      <a:solidFill>
                        <a:schemeClr val="tx2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点击输入文字</a:t>
                  </a:r>
                </a:p>
              </p:txBody>
            </p:sp>
          </p:grpSp>
        </p:grp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5400000">
            <a:off x="0" y="0"/>
            <a:ext cx="436880" cy="436880"/>
          </a:xfrm>
          <a:prstGeom prst="rtTriangle">
            <a:avLst/>
          </a:prstGeom>
          <a:solidFill>
            <a:srgbClr val="97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直角三角形 16"/>
          <p:cNvSpPr/>
          <p:nvPr/>
        </p:nvSpPr>
        <p:spPr>
          <a:xfrm rot="10800000">
            <a:off x="11755120" y="0"/>
            <a:ext cx="436880" cy="436880"/>
          </a:xfrm>
          <a:prstGeom prst="rtTriangle">
            <a:avLst/>
          </a:prstGeom>
          <a:solidFill>
            <a:srgbClr val="97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直角三角形 17"/>
          <p:cNvSpPr/>
          <p:nvPr/>
        </p:nvSpPr>
        <p:spPr>
          <a:xfrm rot="16200000">
            <a:off x="11765753" y="6421120"/>
            <a:ext cx="436880" cy="436880"/>
          </a:xfrm>
          <a:prstGeom prst="rtTriangle">
            <a:avLst/>
          </a:prstGeom>
          <a:solidFill>
            <a:srgbClr val="97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直角三角形 18"/>
          <p:cNvSpPr/>
          <p:nvPr/>
        </p:nvSpPr>
        <p:spPr>
          <a:xfrm rot="5400000" flipH="1">
            <a:off x="0" y="6421120"/>
            <a:ext cx="436880" cy="436880"/>
          </a:xfrm>
          <a:prstGeom prst="rtTriangle">
            <a:avLst/>
          </a:prstGeom>
          <a:solidFill>
            <a:srgbClr val="97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59217" y="366938"/>
            <a:ext cx="10877108" cy="5807979"/>
            <a:chOff x="669850" y="255178"/>
            <a:chExt cx="10877108" cy="5807979"/>
          </a:xfrm>
        </p:grpSpPr>
        <p:sp useBgFill="1">
          <p:nvSpPr>
            <p:cNvPr id="21" name="矩形 20"/>
            <p:cNvSpPr/>
            <p:nvPr/>
          </p:nvSpPr>
          <p:spPr>
            <a:xfrm>
              <a:off x="669850" y="1488561"/>
              <a:ext cx="10877108" cy="38915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69851" y="1488561"/>
              <a:ext cx="5426149" cy="389151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197933" y="1960063"/>
              <a:ext cx="4369982" cy="2961824"/>
              <a:chOff x="1197933" y="2013228"/>
              <a:chExt cx="4369982" cy="2961824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1197933" y="2013228"/>
                <a:ext cx="4369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 b="1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2888510" y="2680835"/>
                <a:ext cx="9888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4400" spc="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664199" y="3590057"/>
                <a:ext cx="343744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00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点击这里输入您的文字内容。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400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点击这里输入您的文字内容。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400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点击这里输入您的文字内容。点击这里输入您的文字内容。</a:t>
                </a: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2624293" y="5684271"/>
              <a:ext cx="6964680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spc="900" dirty="0">
                  <a:solidFill>
                    <a:schemeClr val="accent1"/>
                  </a:solidFill>
                  <a:cs typeface="+mn-ea"/>
                  <a:sym typeface="+mn-lt"/>
                </a:rPr>
                <a:t>点击输入您的文字内容，点击输入您的文字内容。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7569" y="255178"/>
              <a:ext cx="1024978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spc="1400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TITLE HERE</a:t>
              </a:r>
              <a:endParaRPr lang="zh-CN" altLang="en-US" sz="9600" spc="1400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99983" y="266670"/>
            <a:ext cx="3853222" cy="400110"/>
            <a:chOff x="361908" y="276195"/>
            <a:chExt cx="3853222" cy="400110"/>
          </a:xfrm>
        </p:grpSpPr>
        <p:sp>
          <p:nvSpPr>
            <p:cNvPr id="2" name="turkey-mexican-symbol_43873"/>
            <p:cNvSpPr>
              <a:spLocks noChangeAspect="1"/>
            </p:cNvSpPr>
            <p:nvPr/>
          </p:nvSpPr>
          <p:spPr bwMode="auto">
            <a:xfrm>
              <a:off x="361908" y="324077"/>
              <a:ext cx="609685" cy="304347"/>
            </a:xfrm>
            <a:custGeom>
              <a:avLst/>
              <a:gdLst>
                <a:gd name="connsiteX0" fmla="*/ 429037 w 607850"/>
                <a:gd name="connsiteY0" fmla="*/ 282473 h 303431"/>
                <a:gd name="connsiteX1" fmla="*/ 598647 w 607850"/>
                <a:gd name="connsiteY1" fmla="*/ 282473 h 303431"/>
                <a:gd name="connsiteX2" fmla="*/ 607850 w 607850"/>
                <a:gd name="connsiteY2" fmla="*/ 291678 h 303431"/>
                <a:gd name="connsiteX3" fmla="*/ 607850 w 607850"/>
                <a:gd name="connsiteY3" fmla="*/ 294308 h 303431"/>
                <a:gd name="connsiteX4" fmla="*/ 598647 w 607850"/>
                <a:gd name="connsiteY4" fmla="*/ 303431 h 303431"/>
                <a:gd name="connsiteX5" fmla="*/ 429777 w 607850"/>
                <a:gd name="connsiteY5" fmla="*/ 303431 h 303431"/>
                <a:gd name="connsiteX6" fmla="*/ 429037 w 607850"/>
                <a:gd name="connsiteY6" fmla="*/ 282473 h 303431"/>
                <a:gd name="connsiteX7" fmla="*/ 9204 w 607850"/>
                <a:gd name="connsiteY7" fmla="*/ 282473 h 303431"/>
                <a:gd name="connsiteX8" fmla="*/ 184341 w 607850"/>
                <a:gd name="connsiteY8" fmla="*/ 282473 h 303431"/>
                <a:gd name="connsiteX9" fmla="*/ 184670 w 607850"/>
                <a:gd name="connsiteY9" fmla="*/ 303431 h 303431"/>
                <a:gd name="connsiteX10" fmla="*/ 9204 w 607850"/>
                <a:gd name="connsiteY10" fmla="*/ 303431 h 303431"/>
                <a:gd name="connsiteX11" fmla="*/ 0 w 607850"/>
                <a:gd name="connsiteY11" fmla="*/ 294308 h 303431"/>
                <a:gd name="connsiteX12" fmla="*/ 0 w 607850"/>
                <a:gd name="connsiteY12" fmla="*/ 291678 h 303431"/>
                <a:gd name="connsiteX13" fmla="*/ 9204 w 607850"/>
                <a:gd name="connsiteY13" fmla="*/ 282473 h 303431"/>
                <a:gd name="connsiteX14" fmla="*/ 592096 w 607850"/>
                <a:gd name="connsiteY14" fmla="*/ 220666 h 303431"/>
                <a:gd name="connsiteX15" fmla="*/ 603030 w 607850"/>
                <a:gd name="connsiteY15" fmla="*/ 227646 h 303431"/>
                <a:gd name="connsiteX16" fmla="*/ 603606 w 607850"/>
                <a:gd name="connsiteY16" fmla="*/ 230191 h 303431"/>
                <a:gd name="connsiteX17" fmla="*/ 596536 w 607850"/>
                <a:gd name="connsiteY17" fmla="*/ 241111 h 303431"/>
                <a:gd name="connsiteX18" fmla="*/ 430147 w 607850"/>
                <a:gd name="connsiteY18" fmla="*/ 277157 h 303431"/>
                <a:gd name="connsiteX19" fmla="*/ 428420 w 607850"/>
                <a:gd name="connsiteY19" fmla="*/ 277239 h 303431"/>
                <a:gd name="connsiteX20" fmla="*/ 424803 w 607850"/>
                <a:gd name="connsiteY20" fmla="*/ 257122 h 303431"/>
                <a:gd name="connsiteX21" fmla="*/ 425625 w 607850"/>
                <a:gd name="connsiteY21" fmla="*/ 256712 h 303431"/>
                <a:gd name="connsiteX22" fmla="*/ 19760 w 607850"/>
                <a:gd name="connsiteY22" fmla="*/ 220596 h 303431"/>
                <a:gd name="connsiteX23" fmla="*/ 186188 w 607850"/>
                <a:gd name="connsiteY23" fmla="*/ 256710 h 303431"/>
                <a:gd name="connsiteX24" fmla="*/ 187421 w 607850"/>
                <a:gd name="connsiteY24" fmla="*/ 257202 h 303431"/>
                <a:gd name="connsiteX25" fmla="*/ 184709 w 607850"/>
                <a:gd name="connsiteY25" fmla="*/ 277229 h 303431"/>
                <a:gd name="connsiteX26" fmla="*/ 181750 w 607850"/>
                <a:gd name="connsiteY26" fmla="*/ 277147 h 303431"/>
                <a:gd name="connsiteX27" fmla="*/ 15322 w 607850"/>
                <a:gd name="connsiteY27" fmla="*/ 241115 h 303431"/>
                <a:gd name="connsiteX28" fmla="*/ 8336 w 607850"/>
                <a:gd name="connsiteY28" fmla="*/ 230199 h 303431"/>
                <a:gd name="connsiteX29" fmla="*/ 8911 w 607850"/>
                <a:gd name="connsiteY29" fmla="*/ 227655 h 303431"/>
                <a:gd name="connsiteX30" fmla="*/ 19760 w 607850"/>
                <a:gd name="connsiteY30" fmla="*/ 220596 h 303431"/>
                <a:gd name="connsiteX31" fmla="*/ 263810 w 607850"/>
                <a:gd name="connsiteY31" fmla="*/ 190315 h 303431"/>
                <a:gd name="connsiteX32" fmla="*/ 264221 w 607850"/>
                <a:gd name="connsiteY32" fmla="*/ 193188 h 303431"/>
                <a:gd name="connsiteX33" fmla="*/ 272441 w 607850"/>
                <a:gd name="connsiteY33" fmla="*/ 261882 h 303431"/>
                <a:gd name="connsiteX34" fmla="*/ 272523 w 607850"/>
                <a:gd name="connsiteY34" fmla="*/ 264755 h 303431"/>
                <a:gd name="connsiteX35" fmla="*/ 272523 w 607850"/>
                <a:gd name="connsiteY35" fmla="*/ 292988 h 303431"/>
                <a:gd name="connsiteX36" fmla="*/ 209642 w 607850"/>
                <a:gd name="connsiteY36" fmla="*/ 292988 h 303431"/>
                <a:gd name="connsiteX37" fmla="*/ 205204 w 607850"/>
                <a:gd name="connsiteY37" fmla="*/ 292988 h 303431"/>
                <a:gd name="connsiteX38" fmla="*/ 205368 w 607850"/>
                <a:gd name="connsiteY38" fmla="*/ 284124 h 303431"/>
                <a:gd name="connsiteX39" fmla="*/ 230849 w 607850"/>
                <a:gd name="connsiteY39" fmla="*/ 211900 h 303431"/>
                <a:gd name="connsiteX40" fmla="*/ 235452 w 607850"/>
                <a:gd name="connsiteY40" fmla="*/ 207304 h 303431"/>
                <a:gd name="connsiteX41" fmla="*/ 244412 w 607850"/>
                <a:gd name="connsiteY41" fmla="*/ 200000 h 303431"/>
                <a:gd name="connsiteX42" fmla="*/ 256659 w 607850"/>
                <a:gd name="connsiteY42" fmla="*/ 193270 h 303431"/>
                <a:gd name="connsiteX43" fmla="*/ 263810 w 607850"/>
                <a:gd name="connsiteY43" fmla="*/ 190315 h 303431"/>
                <a:gd name="connsiteX44" fmla="*/ 344439 w 607850"/>
                <a:gd name="connsiteY44" fmla="*/ 190244 h 303431"/>
                <a:gd name="connsiteX45" fmla="*/ 353069 w 607850"/>
                <a:gd name="connsiteY45" fmla="*/ 193773 h 303431"/>
                <a:gd name="connsiteX46" fmla="*/ 378878 w 607850"/>
                <a:gd name="connsiteY46" fmla="*/ 212155 h 303431"/>
                <a:gd name="connsiteX47" fmla="*/ 408714 w 607850"/>
                <a:gd name="connsiteY47" fmla="*/ 292987 h 303431"/>
                <a:gd name="connsiteX48" fmla="*/ 335397 w 607850"/>
                <a:gd name="connsiteY48" fmla="*/ 292987 h 303431"/>
                <a:gd name="connsiteX49" fmla="*/ 335397 w 607850"/>
                <a:gd name="connsiteY49" fmla="*/ 260572 h 303431"/>
                <a:gd name="connsiteX50" fmla="*/ 344274 w 607850"/>
                <a:gd name="connsiteY50" fmla="*/ 191393 h 303431"/>
                <a:gd name="connsiteX51" fmla="*/ 48881 w 607850"/>
                <a:gd name="connsiteY51" fmla="*/ 152320 h 303431"/>
                <a:gd name="connsiteX52" fmla="*/ 196877 w 607850"/>
                <a:gd name="connsiteY52" fmla="*/ 226837 h 303431"/>
                <a:gd name="connsiteX53" fmla="*/ 189888 w 607850"/>
                <a:gd name="connsiteY53" fmla="*/ 246697 h 303431"/>
                <a:gd name="connsiteX54" fmla="*/ 39508 w 607850"/>
                <a:gd name="connsiteY54" fmla="*/ 170949 h 303431"/>
                <a:gd name="connsiteX55" fmla="*/ 35397 w 607850"/>
                <a:gd name="connsiteY55" fmla="*/ 158639 h 303431"/>
                <a:gd name="connsiteX56" fmla="*/ 36548 w 607850"/>
                <a:gd name="connsiteY56" fmla="*/ 156341 h 303431"/>
                <a:gd name="connsiteX57" fmla="*/ 48881 w 607850"/>
                <a:gd name="connsiteY57" fmla="*/ 152320 h 303431"/>
                <a:gd name="connsiteX58" fmla="*/ 562924 w 607850"/>
                <a:gd name="connsiteY58" fmla="*/ 152320 h 303431"/>
                <a:gd name="connsiteX59" fmla="*/ 575254 w 607850"/>
                <a:gd name="connsiteY59" fmla="*/ 156340 h 303431"/>
                <a:gd name="connsiteX60" fmla="*/ 576405 w 607850"/>
                <a:gd name="connsiteY60" fmla="*/ 158720 h 303431"/>
                <a:gd name="connsiteX61" fmla="*/ 572377 w 607850"/>
                <a:gd name="connsiteY61" fmla="*/ 170947 h 303431"/>
                <a:gd name="connsiteX62" fmla="*/ 421875 w 607850"/>
                <a:gd name="connsiteY62" fmla="*/ 246767 h 303431"/>
                <a:gd name="connsiteX63" fmla="*/ 414148 w 607850"/>
                <a:gd name="connsiteY63" fmla="*/ 227238 h 303431"/>
                <a:gd name="connsiteX64" fmla="*/ 302969 w 607850"/>
                <a:gd name="connsiteY64" fmla="*/ 119538 h 303431"/>
                <a:gd name="connsiteX65" fmla="*/ 314390 w 607850"/>
                <a:gd name="connsiteY65" fmla="*/ 121016 h 303431"/>
                <a:gd name="connsiteX66" fmla="*/ 324742 w 607850"/>
                <a:gd name="connsiteY66" fmla="*/ 124382 h 303431"/>
                <a:gd name="connsiteX67" fmla="*/ 331233 w 607850"/>
                <a:gd name="connsiteY67" fmla="*/ 127748 h 303431"/>
                <a:gd name="connsiteX68" fmla="*/ 326468 w 607850"/>
                <a:gd name="connsiteY68" fmla="*/ 164610 h 303431"/>
                <a:gd name="connsiteX69" fmla="*/ 325153 w 607850"/>
                <a:gd name="connsiteY69" fmla="*/ 174955 h 303431"/>
                <a:gd name="connsiteX70" fmla="*/ 323838 w 607850"/>
                <a:gd name="connsiteY70" fmla="*/ 185381 h 303431"/>
                <a:gd name="connsiteX71" fmla="*/ 323592 w 607850"/>
                <a:gd name="connsiteY71" fmla="*/ 187269 h 303431"/>
                <a:gd name="connsiteX72" fmla="*/ 317265 w 607850"/>
                <a:gd name="connsiteY72" fmla="*/ 236775 h 303431"/>
                <a:gd name="connsiteX73" fmla="*/ 315951 w 607850"/>
                <a:gd name="connsiteY73" fmla="*/ 247283 h 303431"/>
                <a:gd name="connsiteX74" fmla="*/ 315458 w 607850"/>
                <a:gd name="connsiteY74" fmla="*/ 251142 h 303431"/>
                <a:gd name="connsiteX75" fmla="*/ 292287 w 607850"/>
                <a:gd name="connsiteY75" fmla="*/ 251142 h 303431"/>
                <a:gd name="connsiteX76" fmla="*/ 291877 w 607850"/>
                <a:gd name="connsiteY76" fmla="*/ 248187 h 303431"/>
                <a:gd name="connsiteX77" fmla="*/ 290562 w 607850"/>
                <a:gd name="connsiteY77" fmla="*/ 237185 h 303431"/>
                <a:gd name="connsiteX78" fmla="*/ 284646 w 607850"/>
                <a:gd name="connsiteY78" fmla="*/ 188172 h 303431"/>
                <a:gd name="connsiteX79" fmla="*/ 284317 w 607850"/>
                <a:gd name="connsiteY79" fmla="*/ 185381 h 303431"/>
                <a:gd name="connsiteX80" fmla="*/ 283085 w 607850"/>
                <a:gd name="connsiteY80" fmla="*/ 174872 h 303431"/>
                <a:gd name="connsiteX81" fmla="*/ 281852 w 607850"/>
                <a:gd name="connsiteY81" fmla="*/ 164610 h 303431"/>
                <a:gd name="connsiteX82" fmla="*/ 277251 w 607850"/>
                <a:gd name="connsiteY82" fmla="*/ 126599 h 303431"/>
                <a:gd name="connsiteX83" fmla="*/ 283249 w 607850"/>
                <a:gd name="connsiteY83" fmla="*/ 123643 h 303431"/>
                <a:gd name="connsiteX84" fmla="*/ 293438 w 607850"/>
                <a:gd name="connsiteY84" fmla="*/ 120605 h 303431"/>
                <a:gd name="connsiteX85" fmla="*/ 302969 w 607850"/>
                <a:gd name="connsiteY85" fmla="*/ 119538 h 303431"/>
                <a:gd name="connsiteX86" fmla="*/ 520352 w 607850"/>
                <a:gd name="connsiteY86" fmla="*/ 96288 h 303431"/>
                <a:gd name="connsiteX87" fmla="*/ 533258 w 607850"/>
                <a:gd name="connsiteY87" fmla="*/ 97272 h 303431"/>
                <a:gd name="connsiteX88" fmla="*/ 534984 w 607850"/>
                <a:gd name="connsiteY88" fmla="*/ 99242 h 303431"/>
                <a:gd name="connsiteX89" fmla="*/ 533915 w 607850"/>
                <a:gd name="connsiteY89" fmla="*/ 112208 h 303431"/>
                <a:gd name="connsiteX90" fmla="*/ 409460 w 607850"/>
                <a:gd name="connsiteY90" fmla="*/ 218400 h 303431"/>
                <a:gd name="connsiteX91" fmla="*/ 397212 w 607850"/>
                <a:gd name="connsiteY91" fmla="*/ 201331 h 303431"/>
                <a:gd name="connsiteX92" fmla="*/ 91587 w 607850"/>
                <a:gd name="connsiteY92" fmla="*/ 96287 h 303431"/>
                <a:gd name="connsiteX93" fmla="*/ 213389 w 607850"/>
                <a:gd name="connsiteY93" fmla="*/ 200159 h 303431"/>
                <a:gd name="connsiteX94" fmla="*/ 201472 w 607850"/>
                <a:gd name="connsiteY94" fmla="*/ 217553 h 303431"/>
                <a:gd name="connsiteX95" fmla="*/ 77944 w 607850"/>
                <a:gd name="connsiteY95" fmla="*/ 112204 h 303431"/>
                <a:gd name="connsiteX96" fmla="*/ 76957 w 607850"/>
                <a:gd name="connsiteY96" fmla="*/ 99241 h 303431"/>
                <a:gd name="connsiteX97" fmla="*/ 78601 w 607850"/>
                <a:gd name="connsiteY97" fmla="*/ 97271 h 303431"/>
                <a:gd name="connsiteX98" fmla="*/ 91587 w 607850"/>
                <a:gd name="connsiteY98" fmla="*/ 96287 h 303431"/>
                <a:gd name="connsiteX99" fmla="*/ 127795 w 607850"/>
                <a:gd name="connsiteY99" fmla="*/ 53773 h 303431"/>
                <a:gd name="connsiteX100" fmla="*/ 140620 w 607850"/>
                <a:gd name="connsiteY100" fmla="*/ 55578 h 303431"/>
                <a:gd name="connsiteX101" fmla="*/ 235406 w 607850"/>
                <a:gd name="connsiteY101" fmla="*/ 180911 h 303431"/>
                <a:gd name="connsiteX102" fmla="*/ 219046 w 607850"/>
                <a:gd name="connsiteY102" fmla="*/ 194125 h 303431"/>
                <a:gd name="connsiteX103" fmla="*/ 123849 w 607850"/>
                <a:gd name="connsiteY103" fmla="*/ 68218 h 303431"/>
                <a:gd name="connsiteX104" fmla="*/ 125658 w 607850"/>
                <a:gd name="connsiteY104" fmla="*/ 55414 h 303431"/>
                <a:gd name="connsiteX105" fmla="*/ 484087 w 607850"/>
                <a:gd name="connsiteY105" fmla="*/ 53772 h 303431"/>
                <a:gd name="connsiteX106" fmla="*/ 486142 w 607850"/>
                <a:gd name="connsiteY106" fmla="*/ 55413 h 303431"/>
                <a:gd name="connsiteX107" fmla="*/ 487951 w 607850"/>
                <a:gd name="connsiteY107" fmla="*/ 68212 h 303431"/>
                <a:gd name="connsiteX108" fmla="*/ 391675 w 607850"/>
                <a:gd name="connsiteY108" fmla="*/ 195466 h 303431"/>
                <a:gd name="connsiteX109" fmla="*/ 375478 w 607850"/>
                <a:gd name="connsiteY109" fmla="*/ 182175 h 303431"/>
                <a:gd name="connsiteX110" fmla="*/ 471179 w 607850"/>
                <a:gd name="connsiteY110" fmla="*/ 55577 h 303431"/>
                <a:gd name="connsiteX111" fmla="*/ 484087 w 607850"/>
                <a:gd name="connsiteY111" fmla="*/ 53772 h 303431"/>
                <a:gd name="connsiteX112" fmla="*/ 191761 w 607850"/>
                <a:gd name="connsiteY112" fmla="*/ 19188 h 303431"/>
                <a:gd name="connsiteX113" fmla="*/ 203764 w 607850"/>
                <a:gd name="connsiteY113" fmla="*/ 24031 h 303431"/>
                <a:gd name="connsiteX114" fmla="*/ 259260 w 607850"/>
                <a:gd name="connsiteY114" fmla="*/ 152909 h 303431"/>
                <a:gd name="connsiteX115" fmla="*/ 261233 w 607850"/>
                <a:gd name="connsiteY115" fmla="*/ 169081 h 303431"/>
                <a:gd name="connsiteX116" fmla="*/ 246023 w 607850"/>
                <a:gd name="connsiteY116" fmla="*/ 175073 h 303431"/>
                <a:gd name="connsiteX117" fmla="*/ 184526 w 607850"/>
                <a:gd name="connsiteY117" fmla="*/ 32322 h 303431"/>
                <a:gd name="connsiteX118" fmla="*/ 189294 w 607850"/>
                <a:gd name="connsiteY118" fmla="*/ 20255 h 303431"/>
                <a:gd name="connsiteX119" fmla="*/ 420113 w 607850"/>
                <a:gd name="connsiteY119" fmla="*/ 19188 h 303431"/>
                <a:gd name="connsiteX120" fmla="*/ 422497 w 607850"/>
                <a:gd name="connsiteY120" fmla="*/ 20255 h 303431"/>
                <a:gd name="connsiteX121" fmla="*/ 427347 w 607850"/>
                <a:gd name="connsiteY121" fmla="*/ 32319 h 303431"/>
                <a:gd name="connsiteX122" fmla="*/ 365279 w 607850"/>
                <a:gd name="connsiteY122" fmla="*/ 176272 h 303431"/>
                <a:gd name="connsiteX123" fmla="*/ 347111 w 607850"/>
                <a:gd name="connsiteY123" fmla="*/ 169132 h 303431"/>
                <a:gd name="connsiteX124" fmla="*/ 347769 w 607850"/>
                <a:gd name="connsiteY124" fmla="*/ 163961 h 303431"/>
                <a:gd name="connsiteX125" fmla="*/ 408028 w 607850"/>
                <a:gd name="connsiteY125" fmla="*/ 24030 h 303431"/>
                <a:gd name="connsiteX126" fmla="*/ 420113 w 607850"/>
                <a:gd name="connsiteY126" fmla="*/ 19188 h 303431"/>
                <a:gd name="connsiteX127" fmla="*/ 358154 w 607850"/>
                <a:gd name="connsiteY127" fmla="*/ 2114 h 303431"/>
                <a:gd name="connsiteX128" fmla="*/ 360700 w 607850"/>
                <a:gd name="connsiteY128" fmla="*/ 2606 h 303431"/>
                <a:gd name="connsiteX129" fmla="*/ 367930 w 607850"/>
                <a:gd name="connsiteY129" fmla="*/ 13357 h 303431"/>
                <a:gd name="connsiteX130" fmla="*/ 348212 w 607850"/>
                <a:gd name="connsiteY130" fmla="*/ 113892 h 303431"/>
                <a:gd name="connsiteX131" fmla="*/ 328905 w 607850"/>
                <a:gd name="connsiteY131" fmla="*/ 103469 h 303431"/>
                <a:gd name="connsiteX132" fmla="*/ 347391 w 607850"/>
                <a:gd name="connsiteY132" fmla="*/ 9336 h 303431"/>
                <a:gd name="connsiteX133" fmla="*/ 358154 w 607850"/>
                <a:gd name="connsiteY133" fmla="*/ 2114 h 303431"/>
                <a:gd name="connsiteX134" fmla="*/ 247916 w 607850"/>
                <a:gd name="connsiteY134" fmla="*/ 1960 h 303431"/>
                <a:gd name="connsiteX135" fmla="*/ 251202 w 607850"/>
                <a:gd name="connsiteY135" fmla="*/ 2043 h 303431"/>
                <a:gd name="connsiteX136" fmla="*/ 261964 w 607850"/>
                <a:gd name="connsiteY136" fmla="*/ 10740 h 303431"/>
                <a:gd name="connsiteX137" fmla="*/ 279298 w 607850"/>
                <a:gd name="connsiteY137" fmla="*/ 102799 h 303431"/>
                <a:gd name="connsiteX138" fmla="*/ 260403 w 607850"/>
                <a:gd name="connsiteY138" fmla="*/ 112481 h 303431"/>
                <a:gd name="connsiteX139" fmla="*/ 241672 w 607850"/>
                <a:gd name="connsiteY139" fmla="*/ 13694 h 303431"/>
                <a:gd name="connsiteX140" fmla="*/ 247916 w 607850"/>
                <a:gd name="connsiteY140" fmla="*/ 1960 h 303431"/>
                <a:gd name="connsiteX141" fmla="*/ 304001 w 607850"/>
                <a:gd name="connsiteY141" fmla="*/ 0 h 303431"/>
                <a:gd name="connsiteX142" fmla="*/ 314439 w 607850"/>
                <a:gd name="connsiteY142" fmla="*/ 10423 h 303431"/>
                <a:gd name="connsiteX143" fmla="*/ 314439 w 607850"/>
                <a:gd name="connsiteY143" fmla="*/ 99638 h 303431"/>
                <a:gd name="connsiteX144" fmla="*/ 303015 w 607850"/>
                <a:gd name="connsiteY144" fmla="*/ 98653 h 303431"/>
                <a:gd name="connsiteX145" fmla="*/ 293481 w 607850"/>
                <a:gd name="connsiteY145" fmla="*/ 99392 h 303431"/>
                <a:gd name="connsiteX146" fmla="*/ 293481 w 607850"/>
                <a:gd name="connsiteY146" fmla="*/ 10423 h 303431"/>
                <a:gd name="connsiteX147" fmla="*/ 304001 w 607850"/>
                <a:gd name="connsiteY147" fmla="*/ 0 h 30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850" h="303431">
                  <a:moveTo>
                    <a:pt x="429037" y="282473"/>
                  </a:moveTo>
                  <a:lnTo>
                    <a:pt x="598647" y="282473"/>
                  </a:lnTo>
                  <a:cubicBezTo>
                    <a:pt x="603741" y="282473"/>
                    <a:pt x="607850" y="286582"/>
                    <a:pt x="607850" y="291678"/>
                  </a:cubicBezTo>
                  <a:lnTo>
                    <a:pt x="607850" y="294308"/>
                  </a:lnTo>
                  <a:cubicBezTo>
                    <a:pt x="607850" y="299322"/>
                    <a:pt x="603741" y="303431"/>
                    <a:pt x="598647" y="303431"/>
                  </a:cubicBezTo>
                  <a:lnTo>
                    <a:pt x="429777" y="303431"/>
                  </a:lnTo>
                  <a:cubicBezTo>
                    <a:pt x="429859" y="301376"/>
                    <a:pt x="430106" y="293568"/>
                    <a:pt x="429037" y="282473"/>
                  </a:cubicBezTo>
                  <a:close/>
                  <a:moveTo>
                    <a:pt x="9204" y="282473"/>
                  </a:moveTo>
                  <a:lnTo>
                    <a:pt x="184341" y="282473"/>
                  </a:lnTo>
                  <a:cubicBezTo>
                    <a:pt x="183848" y="292829"/>
                    <a:pt x="184341" y="300554"/>
                    <a:pt x="184670" y="303431"/>
                  </a:cubicBezTo>
                  <a:lnTo>
                    <a:pt x="9204" y="303431"/>
                  </a:lnTo>
                  <a:cubicBezTo>
                    <a:pt x="4109" y="303431"/>
                    <a:pt x="0" y="299322"/>
                    <a:pt x="0" y="294308"/>
                  </a:cubicBezTo>
                  <a:lnTo>
                    <a:pt x="0" y="291678"/>
                  </a:lnTo>
                  <a:cubicBezTo>
                    <a:pt x="0" y="286582"/>
                    <a:pt x="4109" y="282473"/>
                    <a:pt x="9204" y="282473"/>
                  </a:cubicBezTo>
                  <a:close/>
                  <a:moveTo>
                    <a:pt x="592096" y="220666"/>
                  </a:moveTo>
                  <a:cubicBezTo>
                    <a:pt x="597029" y="219599"/>
                    <a:pt x="601961" y="222719"/>
                    <a:pt x="603030" y="227646"/>
                  </a:cubicBezTo>
                  <a:lnTo>
                    <a:pt x="603606" y="230191"/>
                  </a:lnTo>
                  <a:cubicBezTo>
                    <a:pt x="604674" y="235117"/>
                    <a:pt x="601468" y="240044"/>
                    <a:pt x="596536" y="241111"/>
                  </a:cubicBezTo>
                  <a:lnTo>
                    <a:pt x="430147" y="277157"/>
                  </a:lnTo>
                  <a:cubicBezTo>
                    <a:pt x="429571" y="277321"/>
                    <a:pt x="428996" y="277239"/>
                    <a:pt x="428420" y="277239"/>
                  </a:cubicBezTo>
                  <a:cubicBezTo>
                    <a:pt x="427681" y="271081"/>
                    <a:pt x="426530" y="264348"/>
                    <a:pt x="424803" y="257122"/>
                  </a:cubicBezTo>
                  <a:cubicBezTo>
                    <a:pt x="425132" y="257040"/>
                    <a:pt x="425296" y="256794"/>
                    <a:pt x="425625" y="256712"/>
                  </a:cubicBezTo>
                  <a:close/>
                  <a:moveTo>
                    <a:pt x="19760" y="220596"/>
                  </a:moveTo>
                  <a:lnTo>
                    <a:pt x="186188" y="256710"/>
                  </a:lnTo>
                  <a:cubicBezTo>
                    <a:pt x="186681" y="256792"/>
                    <a:pt x="187010" y="257120"/>
                    <a:pt x="187421" y="257202"/>
                  </a:cubicBezTo>
                  <a:cubicBezTo>
                    <a:pt x="186024" y="264425"/>
                    <a:pt x="185202" y="271155"/>
                    <a:pt x="184709" y="277229"/>
                  </a:cubicBezTo>
                  <a:cubicBezTo>
                    <a:pt x="183805" y="277311"/>
                    <a:pt x="182736" y="277393"/>
                    <a:pt x="181750" y="277147"/>
                  </a:cubicBezTo>
                  <a:lnTo>
                    <a:pt x="15322" y="241115"/>
                  </a:lnTo>
                  <a:cubicBezTo>
                    <a:pt x="10391" y="240048"/>
                    <a:pt x="7268" y="235124"/>
                    <a:pt x="8336" y="230199"/>
                  </a:cubicBezTo>
                  <a:lnTo>
                    <a:pt x="8911" y="227655"/>
                  </a:lnTo>
                  <a:cubicBezTo>
                    <a:pt x="9980" y="222730"/>
                    <a:pt x="14829" y="219529"/>
                    <a:pt x="19760" y="220596"/>
                  </a:cubicBezTo>
                  <a:close/>
                  <a:moveTo>
                    <a:pt x="263810" y="190315"/>
                  </a:moveTo>
                  <a:lnTo>
                    <a:pt x="264221" y="193188"/>
                  </a:lnTo>
                  <a:lnTo>
                    <a:pt x="272441" y="261882"/>
                  </a:lnTo>
                  <a:cubicBezTo>
                    <a:pt x="272358" y="262703"/>
                    <a:pt x="272358" y="263606"/>
                    <a:pt x="272523" y="264755"/>
                  </a:cubicBezTo>
                  <a:lnTo>
                    <a:pt x="272523" y="292988"/>
                  </a:lnTo>
                  <a:lnTo>
                    <a:pt x="209642" y="292988"/>
                  </a:lnTo>
                  <a:lnTo>
                    <a:pt x="205204" y="292988"/>
                  </a:lnTo>
                  <a:cubicBezTo>
                    <a:pt x="205204" y="290444"/>
                    <a:pt x="205204" y="287407"/>
                    <a:pt x="205368" y="284124"/>
                  </a:cubicBezTo>
                  <a:cubicBezTo>
                    <a:pt x="206190" y="264837"/>
                    <a:pt x="210958" y="234142"/>
                    <a:pt x="230849" y="211900"/>
                  </a:cubicBezTo>
                  <a:cubicBezTo>
                    <a:pt x="232329" y="210259"/>
                    <a:pt x="233890" y="208781"/>
                    <a:pt x="235452" y="207304"/>
                  </a:cubicBezTo>
                  <a:cubicBezTo>
                    <a:pt x="238247" y="204678"/>
                    <a:pt x="241206" y="202216"/>
                    <a:pt x="244412" y="200000"/>
                  </a:cubicBezTo>
                  <a:cubicBezTo>
                    <a:pt x="248193" y="197373"/>
                    <a:pt x="252302" y="195239"/>
                    <a:pt x="256659" y="193270"/>
                  </a:cubicBezTo>
                  <a:cubicBezTo>
                    <a:pt x="258960" y="192203"/>
                    <a:pt x="261344" y="191136"/>
                    <a:pt x="263810" y="190315"/>
                  </a:cubicBezTo>
                  <a:close/>
                  <a:moveTo>
                    <a:pt x="344439" y="190244"/>
                  </a:moveTo>
                  <a:cubicBezTo>
                    <a:pt x="347398" y="191311"/>
                    <a:pt x="350274" y="192460"/>
                    <a:pt x="353069" y="193773"/>
                  </a:cubicBezTo>
                  <a:cubicBezTo>
                    <a:pt x="362850" y="198368"/>
                    <a:pt x="371563" y="204359"/>
                    <a:pt x="378878" y="212155"/>
                  </a:cubicBezTo>
                  <a:cubicBezTo>
                    <a:pt x="403289" y="237923"/>
                    <a:pt x="407892" y="275344"/>
                    <a:pt x="408714" y="292987"/>
                  </a:cubicBezTo>
                  <a:lnTo>
                    <a:pt x="335397" y="292987"/>
                  </a:lnTo>
                  <a:lnTo>
                    <a:pt x="335397" y="260572"/>
                  </a:lnTo>
                  <a:lnTo>
                    <a:pt x="344274" y="191393"/>
                  </a:lnTo>
                  <a:close/>
                  <a:moveTo>
                    <a:pt x="48881" y="152320"/>
                  </a:moveTo>
                  <a:lnTo>
                    <a:pt x="196877" y="226837"/>
                  </a:lnTo>
                  <a:cubicBezTo>
                    <a:pt x="193917" y="233484"/>
                    <a:pt x="191615" y="240132"/>
                    <a:pt x="189888" y="246697"/>
                  </a:cubicBezTo>
                  <a:lnTo>
                    <a:pt x="39508" y="170949"/>
                  </a:lnTo>
                  <a:cubicBezTo>
                    <a:pt x="34904" y="168733"/>
                    <a:pt x="33095" y="163153"/>
                    <a:pt x="35397" y="158639"/>
                  </a:cubicBezTo>
                  <a:lnTo>
                    <a:pt x="36548" y="156341"/>
                  </a:lnTo>
                  <a:cubicBezTo>
                    <a:pt x="38850" y="151828"/>
                    <a:pt x="44359" y="150022"/>
                    <a:pt x="48881" y="152320"/>
                  </a:cubicBezTo>
                  <a:close/>
                  <a:moveTo>
                    <a:pt x="562924" y="152320"/>
                  </a:moveTo>
                  <a:cubicBezTo>
                    <a:pt x="567445" y="150022"/>
                    <a:pt x="572952" y="151827"/>
                    <a:pt x="575254" y="156340"/>
                  </a:cubicBezTo>
                  <a:lnTo>
                    <a:pt x="576405" y="158720"/>
                  </a:lnTo>
                  <a:cubicBezTo>
                    <a:pt x="578706" y="163151"/>
                    <a:pt x="576898" y="168731"/>
                    <a:pt x="572377" y="170947"/>
                  </a:cubicBezTo>
                  <a:lnTo>
                    <a:pt x="421875" y="246767"/>
                  </a:lnTo>
                  <a:cubicBezTo>
                    <a:pt x="419902" y="240367"/>
                    <a:pt x="417354" y="233720"/>
                    <a:pt x="414148" y="227238"/>
                  </a:cubicBezTo>
                  <a:close/>
                  <a:moveTo>
                    <a:pt x="302969" y="119538"/>
                  </a:moveTo>
                  <a:cubicBezTo>
                    <a:pt x="307077" y="119538"/>
                    <a:pt x="310856" y="120113"/>
                    <a:pt x="314390" y="121016"/>
                  </a:cubicBezTo>
                  <a:cubicBezTo>
                    <a:pt x="318251" y="121919"/>
                    <a:pt x="321784" y="123068"/>
                    <a:pt x="324742" y="124382"/>
                  </a:cubicBezTo>
                  <a:cubicBezTo>
                    <a:pt x="327289" y="125531"/>
                    <a:pt x="329508" y="126681"/>
                    <a:pt x="331233" y="127748"/>
                  </a:cubicBezTo>
                  <a:lnTo>
                    <a:pt x="326468" y="164610"/>
                  </a:lnTo>
                  <a:lnTo>
                    <a:pt x="325153" y="174955"/>
                  </a:lnTo>
                  <a:lnTo>
                    <a:pt x="323838" y="185381"/>
                  </a:lnTo>
                  <a:lnTo>
                    <a:pt x="323592" y="187269"/>
                  </a:lnTo>
                  <a:lnTo>
                    <a:pt x="317265" y="236775"/>
                  </a:lnTo>
                  <a:lnTo>
                    <a:pt x="315951" y="247283"/>
                  </a:lnTo>
                  <a:lnTo>
                    <a:pt x="315458" y="251142"/>
                  </a:lnTo>
                  <a:lnTo>
                    <a:pt x="292287" y="251142"/>
                  </a:lnTo>
                  <a:lnTo>
                    <a:pt x="291877" y="248187"/>
                  </a:lnTo>
                  <a:lnTo>
                    <a:pt x="290562" y="237185"/>
                  </a:lnTo>
                  <a:lnTo>
                    <a:pt x="284646" y="188172"/>
                  </a:lnTo>
                  <a:lnTo>
                    <a:pt x="284317" y="185381"/>
                  </a:lnTo>
                  <a:lnTo>
                    <a:pt x="283085" y="174872"/>
                  </a:lnTo>
                  <a:lnTo>
                    <a:pt x="281852" y="164610"/>
                  </a:lnTo>
                  <a:lnTo>
                    <a:pt x="277251" y="126599"/>
                  </a:lnTo>
                  <a:cubicBezTo>
                    <a:pt x="279223" y="125531"/>
                    <a:pt x="281195" y="124546"/>
                    <a:pt x="283249" y="123643"/>
                  </a:cubicBezTo>
                  <a:cubicBezTo>
                    <a:pt x="286618" y="122247"/>
                    <a:pt x="289987" y="121262"/>
                    <a:pt x="293438" y="120605"/>
                  </a:cubicBezTo>
                  <a:cubicBezTo>
                    <a:pt x="296560" y="119949"/>
                    <a:pt x="299764" y="119538"/>
                    <a:pt x="302969" y="119538"/>
                  </a:cubicBezTo>
                  <a:close/>
                  <a:moveTo>
                    <a:pt x="520352" y="96288"/>
                  </a:moveTo>
                  <a:cubicBezTo>
                    <a:pt x="524216" y="93005"/>
                    <a:pt x="529970" y="93415"/>
                    <a:pt x="533258" y="97272"/>
                  </a:cubicBezTo>
                  <a:lnTo>
                    <a:pt x="534984" y="99242"/>
                  </a:lnTo>
                  <a:cubicBezTo>
                    <a:pt x="538272" y="103099"/>
                    <a:pt x="537779" y="108926"/>
                    <a:pt x="533915" y="112208"/>
                  </a:cubicBezTo>
                  <a:lnTo>
                    <a:pt x="409460" y="218400"/>
                  </a:lnTo>
                  <a:cubicBezTo>
                    <a:pt x="405926" y="212491"/>
                    <a:pt x="401898" y="206829"/>
                    <a:pt x="397212" y="201331"/>
                  </a:cubicBezTo>
                  <a:close/>
                  <a:moveTo>
                    <a:pt x="91587" y="96287"/>
                  </a:moveTo>
                  <a:lnTo>
                    <a:pt x="213389" y="200159"/>
                  </a:lnTo>
                  <a:cubicBezTo>
                    <a:pt x="208704" y="205738"/>
                    <a:pt x="204759" y="211564"/>
                    <a:pt x="201472" y="217553"/>
                  </a:cubicBezTo>
                  <a:lnTo>
                    <a:pt x="77944" y="112204"/>
                  </a:lnTo>
                  <a:cubicBezTo>
                    <a:pt x="74081" y="108922"/>
                    <a:pt x="73670" y="103097"/>
                    <a:pt x="76957" y="99241"/>
                  </a:cubicBezTo>
                  <a:lnTo>
                    <a:pt x="78601" y="97271"/>
                  </a:lnTo>
                  <a:cubicBezTo>
                    <a:pt x="81889" y="93415"/>
                    <a:pt x="87724" y="93005"/>
                    <a:pt x="91587" y="96287"/>
                  </a:cubicBezTo>
                  <a:close/>
                  <a:moveTo>
                    <a:pt x="127795" y="53773"/>
                  </a:moveTo>
                  <a:cubicBezTo>
                    <a:pt x="131824" y="50736"/>
                    <a:pt x="137578" y="51557"/>
                    <a:pt x="140620" y="55578"/>
                  </a:cubicBezTo>
                  <a:lnTo>
                    <a:pt x="235406" y="180911"/>
                  </a:lnTo>
                  <a:cubicBezTo>
                    <a:pt x="229487" y="184686"/>
                    <a:pt x="224061" y="189118"/>
                    <a:pt x="219046" y="194125"/>
                  </a:cubicBezTo>
                  <a:lnTo>
                    <a:pt x="123849" y="68218"/>
                  </a:lnTo>
                  <a:cubicBezTo>
                    <a:pt x="120808" y="64197"/>
                    <a:pt x="121630" y="58451"/>
                    <a:pt x="125658" y="55414"/>
                  </a:cubicBezTo>
                  <a:close/>
                  <a:moveTo>
                    <a:pt x="484087" y="53772"/>
                  </a:moveTo>
                  <a:lnTo>
                    <a:pt x="486142" y="55413"/>
                  </a:lnTo>
                  <a:cubicBezTo>
                    <a:pt x="490171" y="58448"/>
                    <a:pt x="490993" y="64192"/>
                    <a:pt x="487951" y="68212"/>
                  </a:cubicBezTo>
                  <a:lnTo>
                    <a:pt x="391675" y="195466"/>
                  </a:lnTo>
                  <a:cubicBezTo>
                    <a:pt x="386660" y="190461"/>
                    <a:pt x="381316" y="186031"/>
                    <a:pt x="375478" y="182175"/>
                  </a:cubicBezTo>
                  <a:lnTo>
                    <a:pt x="471179" y="55577"/>
                  </a:lnTo>
                  <a:cubicBezTo>
                    <a:pt x="474221" y="51556"/>
                    <a:pt x="479976" y="50736"/>
                    <a:pt x="484087" y="53772"/>
                  </a:cubicBezTo>
                  <a:close/>
                  <a:moveTo>
                    <a:pt x="191761" y="19188"/>
                  </a:moveTo>
                  <a:cubicBezTo>
                    <a:pt x="196365" y="17218"/>
                    <a:pt x="201791" y="19352"/>
                    <a:pt x="203764" y="24031"/>
                  </a:cubicBezTo>
                  <a:lnTo>
                    <a:pt x="259260" y="152909"/>
                  </a:lnTo>
                  <a:lnTo>
                    <a:pt x="261233" y="169081"/>
                  </a:lnTo>
                  <a:cubicBezTo>
                    <a:pt x="255889" y="170722"/>
                    <a:pt x="250791" y="172693"/>
                    <a:pt x="246023" y="175073"/>
                  </a:cubicBezTo>
                  <a:lnTo>
                    <a:pt x="184526" y="32322"/>
                  </a:lnTo>
                  <a:cubicBezTo>
                    <a:pt x="182553" y="27643"/>
                    <a:pt x="184690" y="22225"/>
                    <a:pt x="189294" y="20255"/>
                  </a:cubicBezTo>
                  <a:close/>
                  <a:moveTo>
                    <a:pt x="420113" y="19188"/>
                  </a:moveTo>
                  <a:lnTo>
                    <a:pt x="422497" y="20255"/>
                  </a:lnTo>
                  <a:cubicBezTo>
                    <a:pt x="427183" y="22224"/>
                    <a:pt x="429320" y="27641"/>
                    <a:pt x="427347" y="32319"/>
                  </a:cubicBezTo>
                  <a:lnTo>
                    <a:pt x="365279" y="176272"/>
                  </a:lnTo>
                  <a:cubicBezTo>
                    <a:pt x="359525" y="173400"/>
                    <a:pt x="353441" y="171102"/>
                    <a:pt x="347111" y="169132"/>
                  </a:cubicBezTo>
                  <a:lnTo>
                    <a:pt x="347769" y="163961"/>
                  </a:lnTo>
                  <a:lnTo>
                    <a:pt x="408028" y="24030"/>
                  </a:lnTo>
                  <a:cubicBezTo>
                    <a:pt x="410083" y="19352"/>
                    <a:pt x="415427" y="17218"/>
                    <a:pt x="420113" y="19188"/>
                  </a:cubicBezTo>
                  <a:close/>
                  <a:moveTo>
                    <a:pt x="358154" y="2114"/>
                  </a:moveTo>
                  <a:lnTo>
                    <a:pt x="360700" y="2606"/>
                  </a:lnTo>
                  <a:cubicBezTo>
                    <a:pt x="365712" y="3591"/>
                    <a:pt x="368916" y="8433"/>
                    <a:pt x="367930" y="13357"/>
                  </a:cubicBezTo>
                  <a:lnTo>
                    <a:pt x="348212" y="113892"/>
                  </a:lnTo>
                  <a:cubicBezTo>
                    <a:pt x="345748" y="112004"/>
                    <a:pt x="338846" y="107162"/>
                    <a:pt x="328905" y="103469"/>
                  </a:cubicBezTo>
                  <a:lnTo>
                    <a:pt x="347391" y="9336"/>
                  </a:lnTo>
                  <a:cubicBezTo>
                    <a:pt x="348377" y="4412"/>
                    <a:pt x="353224" y="1129"/>
                    <a:pt x="358154" y="2114"/>
                  </a:cubicBezTo>
                  <a:close/>
                  <a:moveTo>
                    <a:pt x="247916" y="1960"/>
                  </a:moveTo>
                  <a:lnTo>
                    <a:pt x="251202" y="2043"/>
                  </a:lnTo>
                  <a:cubicBezTo>
                    <a:pt x="256213" y="1058"/>
                    <a:pt x="261060" y="5817"/>
                    <a:pt x="261964" y="10740"/>
                  </a:cubicBezTo>
                  <a:lnTo>
                    <a:pt x="279298" y="102799"/>
                  </a:lnTo>
                  <a:cubicBezTo>
                    <a:pt x="272890" y="105096"/>
                    <a:pt x="266564" y="108296"/>
                    <a:pt x="260403" y="112481"/>
                  </a:cubicBezTo>
                  <a:lnTo>
                    <a:pt x="241672" y="13694"/>
                  </a:lnTo>
                  <a:cubicBezTo>
                    <a:pt x="240769" y="8771"/>
                    <a:pt x="242987" y="2945"/>
                    <a:pt x="247916" y="1960"/>
                  </a:cubicBezTo>
                  <a:close/>
                  <a:moveTo>
                    <a:pt x="304001" y="0"/>
                  </a:moveTo>
                  <a:cubicBezTo>
                    <a:pt x="309755" y="0"/>
                    <a:pt x="314439" y="4678"/>
                    <a:pt x="314439" y="10423"/>
                  </a:cubicBezTo>
                  <a:lnTo>
                    <a:pt x="314439" y="99638"/>
                  </a:lnTo>
                  <a:cubicBezTo>
                    <a:pt x="310823" y="99063"/>
                    <a:pt x="307042" y="98653"/>
                    <a:pt x="303015" y="98653"/>
                  </a:cubicBezTo>
                  <a:cubicBezTo>
                    <a:pt x="299810" y="98653"/>
                    <a:pt x="296604" y="98981"/>
                    <a:pt x="293481" y="99392"/>
                  </a:cubicBezTo>
                  <a:lnTo>
                    <a:pt x="293481" y="10423"/>
                  </a:lnTo>
                  <a:cubicBezTo>
                    <a:pt x="293481" y="4678"/>
                    <a:pt x="298166" y="0"/>
                    <a:pt x="304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96010" y="276195"/>
              <a:ext cx="3119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600" dirty="0">
                  <a:solidFill>
                    <a:schemeClr val="tx2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5" name="24121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099" y="357807"/>
            <a:ext cx="10845801" cy="6143624"/>
            <a:chOff x="673099" y="1"/>
            <a:chExt cx="10845801" cy="6143624"/>
          </a:xfrm>
        </p:grpSpPr>
        <p:sp>
          <p:nvSpPr>
            <p:cNvPr id="7" name="í$ļíḓê"/>
            <p:cNvSpPr/>
            <p:nvPr/>
          </p:nvSpPr>
          <p:spPr>
            <a:xfrm>
              <a:off x="794211" y="1"/>
              <a:ext cx="10603580" cy="4372938"/>
            </a:xfrm>
            <a:custGeom>
              <a:avLst/>
              <a:gdLst>
                <a:gd name="connsiteX0" fmla="*/ 0 w 10603580"/>
                <a:gd name="connsiteY0" fmla="*/ 0 h 4372938"/>
                <a:gd name="connsiteX1" fmla="*/ 10603580 w 10603580"/>
                <a:gd name="connsiteY1" fmla="*/ 0 h 4372938"/>
                <a:gd name="connsiteX2" fmla="*/ 10592742 w 10603580"/>
                <a:gd name="connsiteY2" fmla="*/ 60687 h 4372938"/>
                <a:gd name="connsiteX3" fmla="*/ 5301790 w 10603580"/>
                <a:gd name="connsiteY3" fmla="*/ 4372938 h 4372938"/>
                <a:gd name="connsiteX4" fmla="*/ 10838 w 10603580"/>
                <a:gd name="connsiteY4" fmla="*/ 60687 h 437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3580" h="4372938">
                  <a:moveTo>
                    <a:pt x="0" y="0"/>
                  </a:moveTo>
                  <a:lnTo>
                    <a:pt x="10603580" y="0"/>
                  </a:lnTo>
                  <a:lnTo>
                    <a:pt x="10592742" y="60687"/>
                  </a:lnTo>
                  <a:cubicBezTo>
                    <a:pt x="10089150" y="2521684"/>
                    <a:pt x="7911661" y="4372938"/>
                    <a:pt x="5301790" y="4372938"/>
                  </a:cubicBezTo>
                  <a:cubicBezTo>
                    <a:pt x="2691919" y="4372938"/>
                    <a:pt x="514431" y="2521684"/>
                    <a:pt x="10838" y="60687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15000"/>
                  </a:schemeClr>
                </a:gs>
                <a:gs pos="74000">
                  <a:schemeClr val="bg1">
                    <a:lumMod val="50000"/>
                    <a:alpha val="0"/>
                  </a:schemeClr>
                </a:gs>
              </a:gsLst>
              <a:lin ang="5400000" scaled="1"/>
            </a:gradFill>
            <a:ln>
              <a:gradFill>
                <a:gsLst>
                  <a:gs pos="100000">
                    <a:schemeClr val="bg1">
                      <a:lumMod val="50000"/>
                      <a:alpha val="56000"/>
                    </a:schemeClr>
                  </a:gs>
                  <a:gs pos="64000">
                    <a:schemeClr val="bg1">
                      <a:lumMod val="50000"/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2F2F2"/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î$ḻïďe"/>
            <p:cNvGrpSpPr/>
            <p:nvPr/>
          </p:nvGrpSpPr>
          <p:grpSpPr>
            <a:xfrm>
              <a:off x="2500685" y="3004335"/>
              <a:ext cx="7190630" cy="1250888"/>
              <a:chOff x="2500685" y="3004335"/>
              <a:chExt cx="7190630" cy="1250888"/>
            </a:xfrm>
          </p:grpSpPr>
          <p:sp>
            <p:nvSpPr>
              <p:cNvPr id="27" name="ísḻiḋé"/>
              <p:cNvSpPr/>
              <p:nvPr/>
            </p:nvSpPr>
            <p:spPr>
              <a:xfrm>
                <a:off x="2500685" y="3004335"/>
                <a:ext cx="151075" cy="1510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îṡḷïḋé"/>
              <p:cNvSpPr/>
              <p:nvPr/>
            </p:nvSpPr>
            <p:spPr>
              <a:xfrm>
                <a:off x="9540240" y="3004335"/>
                <a:ext cx="151075" cy="1510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íšḻíďè"/>
              <p:cNvSpPr/>
              <p:nvPr/>
            </p:nvSpPr>
            <p:spPr>
              <a:xfrm>
                <a:off x="4533361" y="4104148"/>
                <a:ext cx="151075" cy="1510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ïṥliḍe"/>
              <p:cNvSpPr/>
              <p:nvPr/>
            </p:nvSpPr>
            <p:spPr>
              <a:xfrm>
                <a:off x="7507564" y="4104148"/>
                <a:ext cx="151075" cy="1510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ïṣḷîďé"/>
            <p:cNvGrpSpPr/>
            <p:nvPr/>
          </p:nvGrpSpPr>
          <p:grpSpPr>
            <a:xfrm>
              <a:off x="3395132" y="4812218"/>
              <a:ext cx="2679701" cy="1331407"/>
              <a:chOff x="3418416" y="4812218"/>
              <a:chExt cx="2609851" cy="1331407"/>
            </a:xfrm>
          </p:grpSpPr>
          <p:sp>
            <p:nvSpPr>
              <p:cNvPr id="25" name="ïślîḋè"/>
              <p:cNvSpPr txBox="1"/>
              <p:nvPr/>
            </p:nvSpPr>
            <p:spPr>
              <a:xfrm flipH="1">
                <a:off x="3418416" y="5169753"/>
                <a:ext cx="2609849" cy="97387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26" name="ísḷïḋè"/>
              <p:cNvSpPr/>
              <p:nvPr/>
            </p:nvSpPr>
            <p:spPr>
              <a:xfrm flipH="1">
                <a:off x="3418418" y="4812218"/>
                <a:ext cx="2609849" cy="35753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zh-CN" altLang="en-US" b="1" dirty="0">
                    <a:cs typeface="+mn-ea"/>
                    <a:sym typeface="+mn-lt"/>
                  </a:rPr>
                  <a:t>输入标题</a:t>
                </a:r>
              </a:p>
            </p:txBody>
          </p:sp>
        </p:grpSp>
        <p:grpSp>
          <p:nvGrpSpPr>
            <p:cNvPr id="11" name="îṩļíďê"/>
            <p:cNvGrpSpPr/>
            <p:nvPr/>
          </p:nvGrpSpPr>
          <p:grpSpPr>
            <a:xfrm>
              <a:off x="6117165" y="4812218"/>
              <a:ext cx="2679701" cy="1331407"/>
              <a:chOff x="6163733" y="4812218"/>
              <a:chExt cx="2609851" cy="1331407"/>
            </a:xfrm>
          </p:grpSpPr>
          <p:sp>
            <p:nvSpPr>
              <p:cNvPr id="23" name="ïSḷidê"/>
              <p:cNvSpPr txBox="1"/>
              <p:nvPr/>
            </p:nvSpPr>
            <p:spPr>
              <a:xfrm flipH="1">
                <a:off x="6163733" y="5169753"/>
                <a:ext cx="2609849" cy="97387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24" name="ï$ḷïdè"/>
              <p:cNvSpPr/>
              <p:nvPr/>
            </p:nvSpPr>
            <p:spPr>
              <a:xfrm flipH="1">
                <a:off x="6163735" y="4812218"/>
                <a:ext cx="2609849" cy="35753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zh-CN" altLang="en-US" b="1" dirty="0">
                    <a:cs typeface="+mn-ea"/>
                    <a:sym typeface="+mn-lt"/>
                  </a:rPr>
                  <a:t>输入标题</a:t>
                </a:r>
              </a:p>
            </p:txBody>
          </p:sp>
        </p:grpSp>
        <p:grpSp>
          <p:nvGrpSpPr>
            <p:cNvPr id="12" name="ïṩḷîḋe"/>
            <p:cNvGrpSpPr/>
            <p:nvPr/>
          </p:nvGrpSpPr>
          <p:grpSpPr>
            <a:xfrm>
              <a:off x="673099" y="3921579"/>
              <a:ext cx="2679701" cy="1331407"/>
              <a:chOff x="673099" y="3921579"/>
              <a:chExt cx="2609851" cy="1331407"/>
            </a:xfrm>
          </p:grpSpPr>
          <p:sp>
            <p:nvSpPr>
              <p:cNvPr id="21" name="ïslíḑè"/>
              <p:cNvSpPr txBox="1"/>
              <p:nvPr/>
            </p:nvSpPr>
            <p:spPr>
              <a:xfrm flipH="1">
                <a:off x="673099" y="4279114"/>
                <a:ext cx="2609849" cy="97387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22" name="î$ḷîdê"/>
              <p:cNvSpPr/>
              <p:nvPr/>
            </p:nvSpPr>
            <p:spPr>
              <a:xfrm flipH="1">
                <a:off x="673101" y="3921579"/>
                <a:ext cx="2609849" cy="35753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zh-CN" altLang="en-US" b="1" dirty="0">
                    <a:cs typeface="+mn-ea"/>
                    <a:sym typeface="+mn-lt"/>
                  </a:rPr>
                  <a:t>输入标题</a:t>
                </a:r>
              </a:p>
            </p:txBody>
          </p:sp>
        </p:grpSp>
        <p:grpSp>
          <p:nvGrpSpPr>
            <p:cNvPr id="13" name="îśľiďè"/>
            <p:cNvGrpSpPr/>
            <p:nvPr/>
          </p:nvGrpSpPr>
          <p:grpSpPr>
            <a:xfrm>
              <a:off x="8839199" y="3898029"/>
              <a:ext cx="2679701" cy="1331407"/>
              <a:chOff x="8909049" y="3898029"/>
              <a:chExt cx="2609851" cy="1331407"/>
            </a:xfrm>
          </p:grpSpPr>
          <p:sp>
            <p:nvSpPr>
              <p:cNvPr id="19" name="íşliḍe"/>
              <p:cNvSpPr txBox="1"/>
              <p:nvPr/>
            </p:nvSpPr>
            <p:spPr>
              <a:xfrm flipH="1">
                <a:off x="8909049" y="4255564"/>
                <a:ext cx="2609849" cy="97387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20" name="ïṡļíḍê"/>
              <p:cNvSpPr/>
              <p:nvPr/>
            </p:nvSpPr>
            <p:spPr>
              <a:xfrm flipH="1">
                <a:off x="8909051" y="3898029"/>
                <a:ext cx="2609849" cy="35753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zh-CN" altLang="en-US" b="1" dirty="0">
                    <a:cs typeface="+mn-ea"/>
                    <a:sym typeface="+mn-lt"/>
                  </a:rPr>
                  <a:t>输入标题</a:t>
                </a:r>
              </a:p>
            </p:txBody>
          </p:sp>
        </p:grpSp>
        <p:grpSp>
          <p:nvGrpSpPr>
            <p:cNvPr id="14" name="îṥlîďè"/>
            <p:cNvGrpSpPr/>
            <p:nvPr/>
          </p:nvGrpSpPr>
          <p:grpSpPr>
            <a:xfrm>
              <a:off x="4727575" y="1130300"/>
              <a:ext cx="2736850" cy="2678429"/>
              <a:chOff x="4727575" y="1123950"/>
              <a:chExt cx="2736850" cy="2678429"/>
            </a:xfrm>
          </p:grpSpPr>
          <p:sp>
            <p:nvSpPr>
              <p:cNvPr id="15" name="íṣľíḍe"/>
              <p:cNvSpPr/>
              <p:nvPr/>
            </p:nvSpPr>
            <p:spPr>
              <a:xfrm>
                <a:off x="5318760" y="1123950"/>
                <a:ext cx="1554480" cy="1554480"/>
              </a:xfrm>
              <a:prstGeom prst="ellipse">
                <a:avLst/>
              </a:prstGeom>
              <a:blipFill dpi="0" rotWithShape="1">
                <a:blip r:embed="rId3" cstate="email"/>
                <a:srcRect/>
                <a:tile tx="0" ty="0" sx="100000" sy="100000" flip="none" algn="ctr"/>
              </a:blipFill>
              <a:ln w="28575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6" name="ïṥḷiḍê"/>
              <p:cNvGrpSpPr/>
              <p:nvPr/>
            </p:nvGrpSpPr>
            <p:grpSpPr>
              <a:xfrm>
                <a:off x="4727575" y="2756814"/>
                <a:ext cx="2736850" cy="1045565"/>
                <a:chOff x="4727574" y="2743679"/>
                <a:chExt cx="2736850" cy="1045565"/>
              </a:xfrm>
            </p:grpSpPr>
            <p:sp>
              <p:nvSpPr>
                <p:cNvPr id="17" name="ísliḑe"/>
                <p:cNvSpPr txBox="1"/>
                <p:nvPr/>
              </p:nvSpPr>
              <p:spPr>
                <a:xfrm flipH="1">
                  <a:off x="4727575" y="3182958"/>
                  <a:ext cx="2736849" cy="60628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>
                      <a:cs typeface="+mn-ea"/>
                      <a:sym typeface="+mn-lt"/>
                    </a:rPr>
                    <a:t>Copy paste fonts. Choose the only option to retain text……</a:t>
                  </a:r>
                </a:p>
              </p:txBody>
            </p:sp>
            <p:sp>
              <p:nvSpPr>
                <p:cNvPr id="18" name="i$ľíḋe"/>
                <p:cNvSpPr/>
                <p:nvPr/>
              </p:nvSpPr>
              <p:spPr>
                <a:xfrm flipH="1">
                  <a:off x="4727574" y="2743679"/>
                  <a:ext cx="2736849" cy="43927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r>
                    <a:rPr lang="zh-CN" altLang="en-US" sz="2000" b="1" i="1" dirty="0">
                      <a:cs typeface="+mn-ea"/>
                      <a:sym typeface="+mn-lt"/>
                    </a:rPr>
                    <a:t>输入标题</a:t>
                  </a:r>
                </a:p>
              </p:txBody>
            </p:sp>
          </p:grpSp>
        </p:grp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99983" y="266670"/>
            <a:ext cx="3853222" cy="400110"/>
            <a:chOff x="361908" y="276195"/>
            <a:chExt cx="3853222" cy="400110"/>
          </a:xfrm>
        </p:grpSpPr>
        <p:sp>
          <p:nvSpPr>
            <p:cNvPr id="2" name="turkey-mexican-symbol_43873"/>
            <p:cNvSpPr>
              <a:spLocks noChangeAspect="1"/>
            </p:cNvSpPr>
            <p:nvPr/>
          </p:nvSpPr>
          <p:spPr bwMode="auto">
            <a:xfrm>
              <a:off x="361908" y="324077"/>
              <a:ext cx="609685" cy="304347"/>
            </a:xfrm>
            <a:custGeom>
              <a:avLst/>
              <a:gdLst>
                <a:gd name="connsiteX0" fmla="*/ 429037 w 607850"/>
                <a:gd name="connsiteY0" fmla="*/ 282473 h 303431"/>
                <a:gd name="connsiteX1" fmla="*/ 598647 w 607850"/>
                <a:gd name="connsiteY1" fmla="*/ 282473 h 303431"/>
                <a:gd name="connsiteX2" fmla="*/ 607850 w 607850"/>
                <a:gd name="connsiteY2" fmla="*/ 291678 h 303431"/>
                <a:gd name="connsiteX3" fmla="*/ 607850 w 607850"/>
                <a:gd name="connsiteY3" fmla="*/ 294308 h 303431"/>
                <a:gd name="connsiteX4" fmla="*/ 598647 w 607850"/>
                <a:gd name="connsiteY4" fmla="*/ 303431 h 303431"/>
                <a:gd name="connsiteX5" fmla="*/ 429777 w 607850"/>
                <a:gd name="connsiteY5" fmla="*/ 303431 h 303431"/>
                <a:gd name="connsiteX6" fmla="*/ 429037 w 607850"/>
                <a:gd name="connsiteY6" fmla="*/ 282473 h 303431"/>
                <a:gd name="connsiteX7" fmla="*/ 9204 w 607850"/>
                <a:gd name="connsiteY7" fmla="*/ 282473 h 303431"/>
                <a:gd name="connsiteX8" fmla="*/ 184341 w 607850"/>
                <a:gd name="connsiteY8" fmla="*/ 282473 h 303431"/>
                <a:gd name="connsiteX9" fmla="*/ 184670 w 607850"/>
                <a:gd name="connsiteY9" fmla="*/ 303431 h 303431"/>
                <a:gd name="connsiteX10" fmla="*/ 9204 w 607850"/>
                <a:gd name="connsiteY10" fmla="*/ 303431 h 303431"/>
                <a:gd name="connsiteX11" fmla="*/ 0 w 607850"/>
                <a:gd name="connsiteY11" fmla="*/ 294308 h 303431"/>
                <a:gd name="connsiteX12" fmla="*/ 0 w 607850"/>
                <a:gd name="connsiteY12" fmla="*/ 291678 h 303431"/>
                <a:gd name="connsiteX13" fmla="*/ 9204 w 607850"/>
                <a:gd name="connsiteY13" fmla="*/ 282473 h 303431"/>
                <a:gd name="connsiteX14" fmla="*/ 592096 w 607850"/>
                <a:gd name="connsiteY14" fmla="*/ 220666 h 303431"/>
                <a:gd name="connsiteX15" fmla="*/ 603030 w 607850"/>
                <a:gd name="connsiteY15" fmla="*/ 227646 h 303431"/>
                <a:gd name="connsiteX16" fmla="*/ 603606 w 607850"/>
                <a:gd name="connsiteY16" fmla="*/ 230191 h 303431"/>
                <a:gd name="connsiteX17" fmla="*/ 596536 w 607850"/>
                <a:gd name="connsiteY17" fmla="*/ 241111 h 303431"/>
                <a:gd name="connsiteX18" fmla="*/ 430147 w 607850"/>
                <a:gd name="connsiteY18" fmla="*/ 277157 h 303431"/>
                <a:gd name="connsiteX19" fmla="*/ 428420 w 607850"/>
                <a:gd name="connsiteY19" fmla="*/ 277239 h 303431"/>
                <a:gd name="connsiteX20" fmla="*/ 424803 w 607850"/>
                <a:gd name="connsiteY20" fmla="*/ 257122 h 303431"/>
                <a:gd name="connsiteX21" fmla="*/ 425625 w 607850"/>
                <a:gd name="connsiteY21" fmla="*/ 256712 h 303431"/>
                <a:gd name="connsiteX22" fmla="*/ 19760 w 607850"/>
                <a:gd name="connsiteY22" fmla="*/ 220596 h 303431"/>
                <a:gd name="connsiteX23" fmla="*/ 186188 w 607850"/>
                <a:gd name="connsiteY23" fmla="*/ 256710 h 303431"/>
                <a:gd name="connsiteX24" fmla="*/ 187421 w 607850"/>
                <a:gd name="connsiteY24" fmla="*/ 257202 h 303431"/>
                <a:gd name="connsiteX25" fmla="*/ 184709 w 607850"/>
                <a:gd name="connsiteY25" fmla="*/ 277229 h 303431"/>
                <a:gd name="connsiteX26" fmla="*/ 181750 w 607850"/>
                <a:gd name="connsiteY26" fmla="*/ 277147 h 303431"/>
                <a:gd name="connsiteX27" fmla="*/ 15322 w 607850"/>
                <a:gd name="connsiteY27" fmla="*/ 241115 h 303431"/>
                <a:gd name="connsiteX28" fmla="*/ 8336 w 607850"/>
                <a:gd name="connsiteY28" fmla="*/ 230199 h 303431"/>
                <a:gd name="connsiteX29" fmla="*/ 8911 w 607850"/>
                <a:gd name="connsiteY29" fmla="*/ 227655 h 303431"/>
                <a:gd name="connsiteX30" fmla="*/ 19760 w 607850"/>
                <a:gd name="connsiteY30" fmla="*/ 220596 h 303431"/>
                <a:gd name="connsiteX31" fmla="*/ 263810 w 607850"/>
                <a:gd name="connsiteY31" fmla="*/ 190315 h 303431"/>
                <a:gd name="connsiteX32" fmla="*/ 264221 w 607850"/>
                <a:gd name="connsiteY32" fmla="*/ 193188 h 303431"/>
                <a:gd name="connsiteX33" fmla="*/ 272441 w 607850"/>
                <a:gd name="connsiteY33" fmla="*/ 261882 h 303431"/>
                <a:gd name="connsiteX34" fmla="*/ 272523 w 607850"/>
                <a:gd name="connsiteY34" fmla="*/ 264755 h 303431"/>
                <a:gd name="connsiteX35" fmla="*/ 272523 w 607850"/>
                <a:gd name="connsiteY35" fmla="*/ 292988 h 303431"/>
                <a:gd name="connsiteX36" fmla="*/ 209642 w 607850"/>
                <a:gd name="connsiteY36" fmla="*/ 292988 h 303431"/>
                <a:gd name="connsiteX37" fmla="*/ 205204 w 607850"/>
                <a:gd name="connsiteY37" fmla="*/ 292988 h 303431"/>
                <a:gd name="connsiteX38" fmla="*/ 205368 w 607850"/>
                <a:gd name="connsiteY38" fmla="*/ 284124 h 303431"/>
                <a:gd name="connsiteX39" fmla="*/ 230849 w 607850"/>
                <a:gd name="connsiteY39" fmla="*/ 211900 h 303431"/>
                <a:gd name="connsiteX40" fmla="*/ 235452 w 607850"/>
                <a:gd name="connsiteY40" fmla="*/ 207304 h 303431"/>
                <a:gd name="connsiteX41" fmla="*/ 244412 w 607850"/>
                <a:gd name="connsiteY41" fmla="*/ 200000 h 303431"/>
                <a:gd name="connsiteX42" fmla="*/ 256659 w 607850"/>
                <a:gd name="connsiteY42" fmla="*/ 193270 h 303431"/>
                <a:gd name="connsiteX43" fmla="*/ 263810 w 607850"/>
                <a:gd name="connsiteY43" fmla="*/ 190315 h 303431"/>
                <a:gd name="connsiteX44" fmla="*/ 344439 w 607850"/>
                <a:gd name="connsiteY44" fmla="*/ 190244 h 303431"/>
                <a:gd name="connsiteX45" fmla="*/ 353069 w 607850"/>
                <a:gd name="connsiteY45" fmla="*/ 193773 h 303431"/>
                <a:gd name="connsiteX46" fmla="*/ 378878 w 607850"/>
                <a:gd name="connsiteY46" fmla="*/ 212155 h 303431"/>
                <a:gd name="connsiteX47" fmla="*/ 408714 w 607850"/>
                <a:gd name="connsiteY47" fmla="*/ 292987 h 303431"/>
                <a:gd name="connsiteX48" fmla="*/ 335397 w 607850"/>
                <a:gd name="connsiteY48" fmla="*/ 292987 h 303431"/>
                <a:gd name="connsiteX49" fmla="*/ 335397 w 607850"/>
                <a:gd name="connsiteY49" fmla="*/ 260572 h 303431"/>
                <a:gd name="connsiteX50" fmla="*/ 344274 w 607850"/>
                <a:gd name="connsiteY50" fmla="*/ 191393 h 303431"/>
                <a:gd name="connsiteX51" fmla="*/ 48881 w 607850"/>
                <a:gd name="connsiteY51" fmla="*/ 152320 h 303431"/>
                <a:gd name="connsiteX52" fmla="*/ 196877 w 607850"/>
                <a:gd name="connsiteY52" fmla="*/ 226837 h 303431"/>
                <a:gd name="connsiteX53" fmla="*/ 189888 w 607850"/>
                <a:gd name="connsiteY53" fmla="*/ 246697 h 303431"/>
                <a:gd name="connsiteX54" fmla="*/ 39508 w 607850"/>
                <a:gd name="connsiteY54" fmla="*/ 170949 h 303431"/>
                <a:gd name="connsiteX55" fmla="*/ 35397 w 607850"/>
                <a:gd name="connsiteY55" fmla="*/ 158639 h 303431"/>
                <a:gd name="connsiteX56" fmla="*/ 36548 w 607850"/>
                <a:gd name="connsiteY56" fmla="*/ 156341 h 303431"/>
                <a:gd name="connsiteX57" fmla="*/ 48881 w 607850"/>
                <a:gd name="connsiteY57" fmla="*/ 152320 h 303431"/>
                <a:gd name="connsiteX58" fmla="*/ 562924 w 607850"/>
                <a:gd name="connsiteY58" fmla="*/ 152320 h 303431"/>
                <a:gd name="connsiteX59" fmla="*/ 575254 w 607850"/>
                <a:gd name="connsiteY59" fmla="*/ 156340 h 303431"/>
                <a:gd name="connsiteX60" fmla="*/ 576405 w 607850"/>
                <a:gd name="connsiteY60" fmla="*/ 158720 h 303431"/>
                <a:gd name="connsiteX61" fmla="*/ 572377 w 607850"/>
                <a:gd name="connsiteY61" fmla="*/ 170947 h 303431"/>
                <a:gd name="connsiteX62" fmla="*/ 421875 w 607850"/>
                <a:gd name="connsiteY62" fmla="*/ 246767 h 303431"/>
                <a:gd name="connsiteX63" fmla="*/ 414148 w 607850"/>
                <a:gd name="connsiteY63" fmla="*/ 227238 h 303431"/>
                <a:gd name="connsiteX64" fmla="*/ 302969 w 607850"/>
                <a:gd name="connsiteY64" fmla="*/ 119538 h 303431"/>
                <a:gd name="connsiteX65" fmla="*/ 314390 w 607850"/>
                <a:gd name="connsiteY65" fmla="*/ 121016 h 303431"/>
                <a:gd name="connsiteX66" fmla="*/ 324742 w 607850"/>
                <a:gd name="connsiteY66" fmla="*/ 124382 h 303431"/>
                <a:gd name="connsiteX67" fmla="*/ 331233 w 607850"/>
                <a:gd name="connsiteY67" fmla="*/ 127748 h 303431"/>
                <a:gd name="connsiteX68" fmla="*/ 326468 w 607850"/>
                <a:gd name="connsiteY68" fmla="*/ 164610 h 303431"/>
                <a:gd name="connsiteX69" fmla="*/ 325153 w 607850"/>
                <a:gd name="connsiteY69" fmla="*/ 174955 h 303431"/>
                <a:gd name="connsiteX70" fmla="*/ 323838 w 607850"/>
                <a:gd name="connsiteY70" fmla="*/ 185381 h 303431"/>
                <a:gd name="connsiteX71" fmla="*/ 323592 w 607850"/>
                <a:gd name="connsiteY71" fmla="*/ 187269 h 303431"/>
                <a:gd name="connsiteX72" fmla="*/ 317265 w 607850"/>
                <a:gd name="connsiteY72" fmla="*/ 236775 h 303431"/>
                <a:gd name="connsiteX73" fmla="*/ 315951 w 607850"/>
                <a:gd name="connsiteY73" fmla="*/ 247283 h 303431"/>
                <a:gd name="connsiteX74" fmla="*/ 315458 w 607850"/>
                <a:gd name="connsiteY74" fmla="*/ 251142 h 303431"/>
                <a:gd name="connsiteX75" fmla="*/ 292287 w 607850"/>
                <a:gd name="connsiteY75" fmla="*/ 251142 h 303431"/>
                <a:gd name="connsiteX76" fmla="*/ 291877 w 607850"/>
                <a:gd name="connsiteY76" fmla="*/ 248187 h 303431"/>
                <a:gd name="connsiteX77" fmla="*/ 290562 w 607850"/>
                <a:gd name="connsiteY77" fmla="*/ 237185 h 303431"/>
                <a:gd name="connsiteX78" fmla="*/ 284646 w 607850"/>
                <a:gd name="connsiteY78" fmla="*/ 188172 h 303431"/>
                <a:gd name="connsiteX79" fmla="*/ 284317 w 607850"/>
                <a:gd name="connsiteY79" fmla="*/ 185381 h 303431"/>
                <a:gd name="connsiteX80" fmla="*/ 283085 w 607850"/>
                <a:gd name="connsiteY80" fmla="*/ 174872 h 303431"/>
                <a:gd name="connsiteX81" fmla="*/ 281852 w 607850"/>
                <a:gd name="connsiteY81" fmla="*/ 164610 h 303431"/>
                <a:gd name="connsiteX82" fmla="*/ 277251 w 607850"/>
                <a:gd name="connsiteY82" fmla="*/ 126599 h 303431"/>
                <a:gd name="connsiteX83" fmla="*/ 283249 w 607850"/>
                <a:gd name="connsiteY83" fmla="*/ 123643 h 303431"/>
                <a:gd name="connsiteX84" fmla="*/ 293438 w 607850"/>
                <a:gd name="connsiteY84" fmla="*/ 120605 h 303431"/>
                <a:gd name="connsiteX85" fmla="*/ 302969 w 607850"/>
                <a:gd name="connsiteY85" fmla="*/ 119538 h 303431"/>
                <a:gd name="connsiteX86" fmla="*/ 520352 w 607850"/>
                <a:gd name="connsiteY86" fmla="*/ 96288 h 303431"/>
                <a:gd name="connsiteX87" fmla="*/ 533258 w 607850"/>
                <a:gd name="connsiteY87" fmla="*/ 97272 h 303431"/>
                <a:gd name="connsiteX88" fmla="*/ 534984 w 607850"/>
                <a:gd name="connsiteY88" fmla="*/ 99242 h 303431"/>
                <a:gd name="connsiteX89" fmla="*/ 533915 w 607850"/>
                <a:gd name="connsiteY89" fmla="*/ 112208 h 303431"/>
                <a:gd name="connsiteX90" fmla="*/ 409460 w 607850"/>
                <a:gd name="connsiteY90" fmla="*/ 218400 h 303431"/>
                <a:gd name="connsiteX91" fmla="*/ 397212 w 607850"/>
                <a:gd name="connsiteY91" fmla="*/ 201331 h 303431"/>
                <a:gd name="connsiteX92" fmla="*/ 91587 w 607850"/>
                <a:gd name="connsiteY92" fmla="*/ 96287 h 303431"/>
                <a:gd name="connsiteX93" fmla="*/ 213389 w 607850"/>
                <a:gd name="connsiteY93" fmla="*/ 200159 h 303431"/>
                <a:gd name="connsiteX94" fmla="*/ 201472 w 607850"/>
                <a:gd name="connsiteY94" fmla="*/ 217553 h 303431"/>
                <a:gd name="connsiteX95" fmla="*/ 77944 w 607850"/>
                <a:gd name="connsiteY95" fmla="*/ 112204 h 303431"/>
                <a:gd name="connsiteX96" fmla="*/ 76957 w 607850"/>
                <a:gd name="connsiteY96" fmla="*/ 99241 h 303431"/>
                <a:gd name="connsiteX97" fmla="*/ 78601 w 607850"/>
                <a:gd name="connsiteY97" fmla="*/ 97271 h 303431"/>
                <a:gd name="connsiteX98" fmla="*/ 91587 w 607850"/>
                <a:gd name="connsiteY98" fmla="*/ 96287 h 303431"/>
                <a:gd name="connsiteX99" fmla="*/ 127795 w 607850"/>
                <a:gd name="connsiteY99" fmla="*/ 53773 h 303431"/>
                <a:gd name="connsiteX100" fmla="*/ 140620 w 607850"/>
                <a:gd name="connsiteY100" fmla="*/ 55578 h 303431"/>
                <a:gd name="connsiteX101" fmla="*/ 235406 w 607850"/>
                <a:gd name="connsiteY101" fmla="*/ 180911 h 303431"/>
                <a:gd name="connsiteX102" fmla="*/ 219046 w 607850"/>
                <a:gd name="connsiteY102" fmla="*/ 194125 h 303431"/>
                <a:gd name="connsiteX103" fmla="*/ 123849 w 607850"/>
                <a:gd name="connsiteY103" fmla="*/ 68218 h 303431"/>
                <a:gd name="connsiteX104" fmla="*/ 125658 w 607850"/>
                <a:gd name="connsiteY104" fmla="*/ 55414 h 303431"/>
                <a:gd name="connsiteX105" fmla="*/ 484087 w 607850"/>
                <a:gd name="connsiteY105" fmla="*/ 53772 h 303431"/>
                <a:gd name="connsiteX106" fmla="*/ 486142 w 607850"/>
                <a:gd name="connsiteY106" fmla="*/ 55413 h 303431"/>
                <a:gd name="connsiteX107" fmla="*/ 487951 w 607850"/>
                <a:gd name="connsiteY107" fmla="*/ 68212 h 303431"/>
                <a:gd name="connsiteX108" fmla="*/ 391675 w 607850"/>
                <a:gd name="connsiteY108" fmla="*/ 195466 h 303431"/>
                <a:gd name="connsiteX109" fmla="*/ 375478 w 607850"/>
                <a:gd name="connsiteY109" fmla="*/ 182175 h 303431"/>
                <a:gd name="connsiteX110" fmla="*/ 471179 w 607850"/>
                <a:gd name="connsiteY110" fmla="*/ 55577 h 303431"/>
                <a:gd name="connsiteX111" fmla="*/ 484087 w 607850"/>
                <a:gd name="connsiteY111" fmla="*/ 53772 h 303431"/>
                <a:gd name="connsiteX112" fmla="*/ 191761 w 607850"/>
                <a:gd name="connsiteY112" fmla="*/ 19188 h 303431"/>
                <a:gd name="connsiteX113" fmla="*/ 203764 w 607850"/>
                <a:gd name="connsiteY113" fmla="*/ 24031 h 303431"/>
                <a:gd name="connsiteX114" fmla="*/ 259260 w 607850"/>
                <a:gd name="connsiteY114" fmla="*/ 152909 h 303431"/>
                <a:gd name="connsiteX115" fmla="*/ 261233 w 607850"/>
                <a:gd name="connsiteY115" fmla="*/ 169081 h 303431"/>
                <a:gd name="connsiteX116" fmla="*/ 246023 w 607850"/>
                <a:gd name="connsiteY116" fmla="*/ 175073 h 303431"/>
                <a:gd name="connsiteX117" fmla="*/ 184526 w 607850"/>
                <a:gd name="connsiteY117" fmla="*/ 32322 h 303431"/>
                <a:gd name="connsiteX118" fmla="*/ 189294 w 607850"/>
                <a:gd name="connsiteY118" fmla="*/ 20255 h 303431"/>
                <a:gd name="connsiteX119" fmla="*/ 420113 w 607850"/>
                <a:gd name="connsiteY119" fmla="*/ 19188 h 303431"/>
                <a:gd name="connsiteX120" fmla="*/ 422497 w 607850"/>
                <a:gd name="connsiteY120" fmla="*/ 20255 h 303431"/>
                <a:gd name="connsiteX121" fmla="*/ 427347 w 607850"/>
                <a:gd name="connsiteY121" fmla="*/ 32319 h 303431"/>
                <a:gd name="connsiteX122" fmla="*/ 365279 w 607850"/>
                <a:gd name="connsiteY122" fmla="*/ 176272 h 303431"/>
                <a:gd name="connsiteX123" fmla="*/ 347111 w 607850"/>
                <a:gd name="connsiteY123" fmla="*/ 169132 h 303431"/>
                <a:gd name="connsiteX124" fmla="*/ 347769 w 607850"/>
                <a:gd name="connsiteY124" fmla="*/ 163961 h 303431"/>
                <a:gd name="connsiteX125" fmla="*/ 408028 w 607850"/>
                <a:gd name="connsiteY125" fmla="*/ 24030 h 303431"/>
                <a:gd name="connsiteX126" fmla="*/ 420113 w 607850"/>
                <a:gd name="connsiteY126" fmla="*/ 19188 h 303431"/>
                <a:gd name="connsiteX127" fmla="*/ 358154 w 607850"/>
                <a:gd name="connsiteY127" fmla="*/ 2114 h 303431"/>
                <a:gd name="connsiteX128" fmla="*/ 360700 w 607850"/>
                <a:gd name="connsiteY128" fmla="*/ 2606 h 303431"/>
                <a:gd name="connsiteX129" fmla="*/ 367930 w 607850"/>
                <a:gd name="connsiteY129" fmla="*/ 13357 h 303431"/>
                <a:gd name="connsiteX130" fmla="*/ 348212 w 607850"/>
                <a:gd name="connsiteY130" fmla="*/ 113892 h 303431"/>
                <a:gd name="connsiteX131" fmla="*/ 328905 w 607850"/>
                <a:gd name="connsiteY131" fmla="*/ 103469 h 303431"/>
                <a:gd name="connsiteX132" fmla="*/ 347391 w 607850"/>
                <a:gd name="connsiteY132" fmla="*/ 9336 h 303431"/>
                <a:gd name="connsiteX133" fmla="*/ 358154 w 607850"/>
                <a:gd name="connsiteY133" fmla="*/ 2114 h 303431"/>
                <a:gd name="connsiteX134" fmla="*/ 247916 w 607850"/>
                <a:gd name="connsiteY134" fmla="*/ 1960 h 303431"/>
                <a:gd name="connsiteX135" fmla="*/ 251202 w 607850"/>
                <a:gd name="connsiteY135" fmla="*/ 2043 h 303431"/>
                <a:gd name="connsiteX136" fmla="*/ 261964 w 607850"/>
                <a:gd name="connsiteY136" fmla="*/ 10740 h 303431"/>
                <a:gd name="connsiteX137" fmla="*/ 279298 w 607850"/>
                <a:gd name="connsiteY137" fmla="*/ 102799 h 303431"/>
                <a:gd name="connsiteX138" fmla="*/ 260403 w 607850"/>
                <a:gd name="connsiteY138" fmla="*/ 112481 h 303431"/>
                <a:gd name="connsiteX139" fmla="*/ 241672 w 607850"/>
                <a:gd name="connsiteY139" fmla="*/ 13694 h 303431"/>
                <a:gd name="connsiteX140" fmla="*/ 247916 w 607850"/>
                <a:gd name="connsiteY140" fmla="*/ 1960 h 303431"/>
                <a:gd name="connsiteX141" fmla="*/ 304001 w 607850"/>
                <a:gd name="connsiteY141" fmla="*/ 0 h 303431"/>
                <a:gd name="connsiteX142" fmla="*/ 314439 w 607850"/>
                <a:gd name="connsiteY142" fmla="*/ 10423 h 303431"/>
                <a:gd name="connsiteX143" fmla="*/ 314439 w 607850"/>
                <a:gd name="connsiteY143" fmla="*/ 99638 h 303431"/>
                <a:gd name="connsiteX144" fmla="*/ 303015 w 607850"/>
                <a:gd name="connsiteY144" fmla="*/ 98653 h 303431"/>
                <a:gd name="connsiteX145" fmla="*/ 293481 w 607850"/>
                <a:gd name="connsiteY145" fmla="*/ 99392 h 303431"/>
                <a:gd name="connsiteX146" fmla="*/ 293481 w 607850"/>
                <a:gd name="connsiteY146" fmla="*/ 10423 h 303431"/>
                <a:gd name="connsiteX147" fmla="*/ 304001 w 607850"/>
                <a:gd name="connsiteY147" fmla="*/ 0 h 30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850" h="303431">
                  <a:moveTo>
                    <a:pt x="429037" y="282473"/>
                  </a:moveTo>
                  <a:lnTo>
                    <a:pt x="598647" y="282473"/>
                  </a:lnTo>
                  <a:cubicBezTo>
                    <a:pt x="603741" y="282473"/>
                    <a:pt x="607850" y="286582"/>
                    <a:pt x="607850" y="291678"/>
                  </a:cubicBezTo>
                  <a:lnTo>
                    <a:pt x="607850" y="294308"/>
                  </a:lnTo>
                  <a:cubicBezTo>
                    <a:pt x="607850" y="299322"/>
                    <a:pt x="603741" y="303431"/>
                    <a:pt x="598647" y="303431"/>
                  </a:cubicBezTo>
                  <a:lnTo>
                    <a:pt x="429777" y="303431"/>
                  </a:lnTo>
                  <a:cubicBezTo>
                    <a:pt x="429859" y="301376"/>
                    <a:pt x="430106" y="293568"/>
                    <a:pt x="429037" y="282473"/>
                  </a:cubicBezTo>
                  <a:close/>
                  <a:moveTo>
                    <a:pt x="9204" y="282473"/>
                  </a:moveTo>
                  <a:lnTo>
                    <a:pt x="184341" y="282473"/>
                  </a:lnTo>
                  <a:cubicBezTo>
                    <a:pt x="183848" y="292829"/>
                    <a:pt x="184341" y="300554"/>
                    <a:pt x="184670" y="303431"/>
                  </a:cubicBezTo>
                  <a:lnTo>
                    <a:pt x="9204" y="303431"/>
                  </a:lnTo>
                  <a:cubicBezTo>
                    <a:pt x="4109" y="303431"/>
                    <a:pt x="0" y="299322"/>
                    <a:pt x="0" y="294308"/>
                  </a:cubicBezTo>
                  <a:lnTo>
                    <a:pt x="0" y="291678"/>
                  </a:lnTo>
                  <a:cubicBezTo>
                    <a:pt x="0" y="286582"/>
                    <a:pt x="4109" y="282473"/>
                    <a:pt x="9204" y="282473"/>
                  </a:cubicBezTo>
                  <a:close/>
                  <a:moveTo>
                    <a:pt x="592096" y="220666"/>
                  </a:moveTo>
                  <a:cubicBezTo>
                    <a:pt x="597029" y="219599"/>
                    <a:pt x="601961" y="222719"/>
                    <a:pt x="603030" y="227646"/>
                  </a:cubicBezTo>
                  <a:lnTo>
                    <a:pt x="603606" y="230191"/>
                  </a:lnTo>
                  <a:cubicBezTo>
                    <a:pt x="604674" y="235117"/>
                    <a:pt x="601468" y="240044"/>
                    <a:pt x="596536" y="241111"/>
                  </a:cubicBezTo>
                  <a:lnTo>
                    <a:pt x="430147" y="277157"/>
                  </a:lnTo>
                  <a:cubicBezTo>
                    <a:pt x="429571" y="277321"/>
                    <a:pt x="428996" y="277239"/>
                    <a:pt x="428420" y="277239"/>
                  </a:cubicBezTo>
                  <a:cubicBezTo>
                    <a:pt x="427681" y="271081"/>
                    <a:pt x="426530" y="264348"/>
                    <a:pt x="424803" y="257122"/>
                  </a:cubicBezTo>
                  <a:cubicBezTo>
                    <a:pt x="425132" y="257040"/>
                    <a:pt x="425296" y="256794"/>
                    <a:pt x="425625" y="256712"/>
                  </a:cubicBezTo>
                  <a:close/>
                  <a:moveTo>
                    <a:pt x="19760" y="220596"/>
                  </a:moveTo>
                  <a:lnTo>
                    <a:pt x="186188" y="256710"/>
                  </a:lnTo>
                  <a:cubicBezTo>
                    <a:pt x="186681" y="256792"/>
                    <a:pt x="187010" y="257120"/>
                    <a:pt x="187421" y="257202"/>
                  </a:cubicBezTo>
                  <a:cubicBezTo>
                    <a:pt x="186024" y="264425"/>
                    <a:pt x="185202" y="271155"/>
                    <a:pt x="184709" y="277229"/>
                  </a:cubicBezTo>
                  <a:cubicBezTo>
                    <a:pt x="183805" y="277311"/>
                    <a:pt x="182736" y="277393"/>
                    <a:pt x="181750" y="277147"/>
                  </a:cubicBezTo>
                  <a:lnTo>
                    <a:pt x="15322" y="241115"/>
                  </a:lnTo>
                  <a:cubicBezTo>
                    <a:pt x="10391" y="240048"/>
                    <a:pt x="7268" y="235124"/>
                    <a:pt x="8336" y="230199"/>
                  </a:cubicBezTo>
                  <a:lnTo>
                    <a:pt x="8911" y="227655"/>
                  </a:lnTo>
                  <a:cubicBezTo>
                    <a:pt x="9980" y="222730"/>
                    <a:pt x="14829" y="219529"/>
                    <a:pt x="19760" y="220596"/>
                  </a:cubicBezTo>
                  <a:close/>
                  <a:moveTo>
                    <a:pt x="263810" y="190315"/>
                  </a:moveTo>
                  <a:lnTo>
                    <a:pt x="264221" y="193188"/>
                  </a:lnTo>
                  <a:lnTo>
                    <a:pt x="272441" y="261882"/>
                  </a:lnTo>
                  <a:cubicBezTo>
                    <a:pt x="272358" y="262703"/>
                    <a:pt x="272358" y="263606"/>
                    <a:pt x="272523" y="264755"/>
                  </a:cubicBezTo>
                  <a:lnTo>
                    <a:pt x="272523" y="292988"/>
                  </a:lnTo>
                  <a:lnTo>
                    <a:pt x="209642" y="292988"/>
                  </a:lnTo>
                  <a:lnTo>
                    <a:pt x="205204" y="292988"/>
                  </a:lnTo>
                  <a:cubicBezTo>
                    <a:pt x="205204" y="290444"/>
                    <a:pt x="205204" y="287407"/>
                    <a:pt x="205368" y="284124"/>
                  </a:cubicBezTo>
                  <a:cubicBezTo>
                    <a:pt x="206190" y="264837"/>
                    <a:pt x="210958" y="234142"/>
                    <a:pt x="230849" y="211900"/>
                  </a:cubicBezTo>
                  <a:cubicBezTo>
                    <a:pt x="232329" y="210259"/>
                    <a:pt x="233890" y="208781"/>
                    <a:pt x="235452" y="207304"/>
                  </a:cubicBezTo>
                  <a:cubicBezTo>
                    <a:pt x="238247" y="204678"/>
                    <a:pt x="241206" y="202216"/>
                    <a:pt x="244412" y="200000"/>
                  </a:cubicBezTo>
                  <a:cubicBezTo>
                    <a:pt x="248193" y="197373"/>
                    <a:pt x="252302" y="195239"/>
                    <a:pt x="256659" y="193270"/>
                  </a:cubicBezTo>
                  <a:cubicBezTo>
                    <a:pt x="258960" y="192203"/>
                    <a:pt x="261344" y="191136"/>
                    <a:pt x="263810" y="190315"/>
                  </a:cubicBezTo>
                  <a:close/>
                  <a:moveTo>
                    <a:pt x="344439" y="190244"/>
                  </a:moveTo>
                  <a:cubicBezTo>
                    <a:pt x="347398" y="191311"/>
                    <a:pt x="350274" y="192460"/>
                    <a:pt x="353069" y="193773"/>
                  </a:cubicBezTo>
                  <a:cubicBezTo>
                    <a:pt x="362850" y="198368"/>
                    <a:pt x="371563" y="204359"/>
                    <a:pt x="378878" y="212155"/>
                  </a:cubicBezTo>
                  <a:cubicBezTo>
                    <a:pt x="403289" y="237923"/>
                    <a:pt x="407892" y="275344"/>
                    <a:pt x="408714" y="292987"/>
                  </a:cubicBezTo>
                  <a:lnTo>
                    <a:pt x="335397" y="292987"/>
                  </a:lnTo>
                  <a:lnTo>
                    <a:pt x="335397" y="260572"/>
                  </a:lnTo>
                  <a:lnTo>
                    <a:pt x="344274" y="191393"/>
                  </a:lnTo>
                  <a:close/>
                  <a:moveTo>
                    <a:pt x="48881" y="152320"/>
                  </a:moveTo>
                  <a:lnTo>
                    <a:pt x="196877" y="226837"/>
                  </a:lnTo>
                  <a:cubicBezTo>
                    <a:pt x="193917" y="233484"/>
                    <a:pt x="191615" y="240132"/>
                    <a:pt x="189888" y="246697"/>
                  </a:cubicBezTo>
                  <a:lnTo>
                    <a:pt x="39508" y="170949"/>
                  </a:lnTo>
                  <a:cubicBezTo>
                    <a:pt x="34904" y="168733"/>
                    <a:pt x="33095" y="163153"/>
                    <a:pt x="35397" y="158639"/>
                  </a:cubicBezTo>
                  <a:lnTo>
                    <a:pt x="36548" y="156341"/>
                  </a:lnTo>
                  <a:cubicBezTo>
                    <a:pt x="38850" y="151828"/>
                    <a:pt x="44359" y="150022"/>
                    <a:pt x="48881" y="152320"/>
                  </a:cubicBezTo>
                  <a:close/>
                  <a:moveTo>
                    <a:pt x="562924" y="152320"/>
                  </a:moveTo>
                  <a:cubicBezTo>
                    <a:pt x="567445" y="150022"/>
                    <a:pt x="572952" y="151827"/>
                    <a:pt x="575254" y="156340"/>
                  </a:cubicBezTo>
                  <a:lnTo>
                    <a:pt x="576405" y="158720"/>
                  </a:lnTo>
                  <a:cubicBezTo>
                    <a:pt x="578706" y="163151"/>
                    <a:pt x="576898" y="168731"/>
                    <a:pt x="572377" y="170947"/>
                  </a:cubicBezTo>
                  <a:lnTo>
                    <a:pt x="421875" y="246767"/>
                  </a:lnTo>
                  <a:cubicBezTo>
                    <a:pt x="419902" y="240367"/>
                    <a:pt x="417354" y="233720"/>
                    <a:pt x="414148" y="227238"/>
                  </a:cubicBezTo>
                  <a:close/>
                  <a:moveTo>
                    <a:pt x="302969" y="119538"/>
                  </a:moveTo>
                  <a:cubicBezTo>
                    <a:pt x="307077" y="119538"/>
                    <a:pt x="310856" y="120113"/>
                    <a:pt x="314390" y="121016"/>
                  </a:cubicBezTo>
                  <a:cubicBezTo>
                    <a:pt x="318251" y="121919"/>
                    <a:pt x="321784" y="123068"/>
                    <a:pt x="324742" y="124382"/>
                  </a:cubicBezTo>
                  <a:cubicBezTo>
                    <a:pt x="327289" y="125531"/>
                    <a:pt x="329508" y="126681"/>
                    <a:pt x="331233" y="127748"/>
                  </a:cubicBezTo>
                  <a:lnTo>
                    <a:pt x="326468" y="164610"/>
                  </a:lnTo>
                  <a:lnTo>
                    <a:pt x="325153" y="174955"/>
                  </a:lnTo>
                  <a:lnTo>
                    <a:pt x="323838" y="185381"/>
                  </a:lnTo>
                  <a:lnTo>
                    <a:pt x="323592" y="187269"/>
                  </a:lnTo>
                  <a:lnTo>
                    <a:pt x="317265" y="236775"/>
                  </a:lnTo>
                  <a:lnTo>
                    <a:pt x="315951" y="247283"/>
                  </a:lnTo>
                  <a:lnTo>
                    <a:pt x="315458" y="251142"/>
                  </a:lnTo>
                  <a:lnTo>
                    <a:pt x="292287" y="251142"/>
                  </a:lnTo>
                  <a:lnTo>
                    <a:pt x="291877" y="248187"/>
                  </a:lnTo>
                  <a:lnTo>
                    <a:pt x="290562" y="237185"/>
                  </a:lnTo>
                  <a:lnTo>
                    <a:pt x="284646" y="188172"/>
                  </a:lnTo>
                  <a:lnTo>
                    <a:pt x="284317" y="185381"/>
                  </a:lnTo>
                  <a:lnTo>
                    <a:pt x="283085" y="174872"/>
                  </a:lnTo>
                  <a:lnTo>
                    <a:pt x="281852" y="164610"/>
                  </a:lnTo>
                  <a:lnTo>
                    <a:pt x="277251" y="126599"/>
                  </a:lnTo>
                  <a:cubicBezTo>
                    <a:pt x="279223" y="125531"/>
                    <a:pt x="281195" y="124546"/>
                    <a:pt x="283249" y="123643"/>
                  </a:cubicBezTo>
                  <a:cubicBezTo>
                    <a:pt x="286618" y="122247"/>
                    <a:pt x="289987" y="121262"/>
                    <a:pt x="293438" y="120605"/>
                  </a:cubicBezTo>
                  <a:cubicBezTo>
                    <a:pt x="296560" y="119949"/>
                    <a:pt x="299764" y="119538"/>
                    <a:pt x="302969" y="119538"/>
                  </a:cubicBezTo>
                  <a:close/>
                  <a:moveTo>
                    <a:pt x="520352" y="96288"/>
                  </a:moveTo>
                  <a:cubicBezTo>
                    <a:pt x="524216" y="93005"/>
                    <a:pt x="529970" y="93415"/>
                    <a:pt x="533258" y="97272"/>
                  </a:cubicBezTo>
                  <a:lnTo>
                    <a:pt x="534984" y="99242"/>
                  </a:lnTo>
                  <a:cubicBezTo>
                    <a:pt x="538272" y="103099"/>
                    <a:pt x="537779" y="108926"/>
                    <a:pt x="533915" y="112208"/>
                  </a:cubicBezTo>
                  <a:lnTo>
                    <a:pt x="409460" y="218400"/>
                  </a:lnTo>
                  <a:cubicBezTo>
                    <a:pt x="405926" y="212491"/>
                    <a:pt x="401898" y="206829"/>
                    <a:pt x="397212" y="201331"/>
                  </a:cubicBezTo>
                  <a:close/>
                  <a:moveTo>
                    <a:pt x="91587" y="96287"/>
                  </a:moveTo>
                  <a:lnTo>
                    <a:pt x="213389" y="200159"/>
                  </a:lnTo>
                  <a:cubicBezTo>
                    <a:pt x="208704" y="205738"/>
                    <a:pt x="204759" y="211564"/>
                    <a:pt x="201472" y="217553"/>
                  </a:cubicBezTo>
                  <a:lnTo>
                    <a:pt x="77944" y="112204"/>
                  </a:lnTo>
                  <a:cubicBezTo>
                    <a:pt x="74081" y="108922"/>
                    <a:pt x="73670" y="103097"/>
                    <a:pt x="76957" y="99241"/>
                  </a:cubicBezTo>
                  <a:lnTo>
                    <a:pt x="78601" y="97271"/>
                  </a:lnTo>
                  <a:cubicBezTo>
                    <a:pt x="81889" y="93415"/>
                    <a:pt x="87724" y="93005"/>
                    <a:pt x="91587" y="96287"/>
                  </a:cubicBezTo>
                  <a:close/>
                  <a:moveTo>
                    <a:pt x="127795" y="53773"/>
                  </a:moveTo>
                  <a:cubicBezTo>
                    <a:pt x="131824" y="50736"/>
                    <a:pt x="137578" y="51557"/>
                    <a:pt x="140620" y="55578"/>
                  </a:cubicBezTo>
                  <a:lnTo>
                    <a:pt x="235406" y="180911"/>
                  </a:lnTo>
                  <a:cubicBezTo>
                    <a:pt x="229487" y="184686"/>
                    <a:pt x="224061" y="189118"/>
                    <a:pt x="219046" y="194125"/>
                  </a:cubicBezTo>
                  <a:lnTo>
                    <a:pt x="123849" y="68218"/>
                  </a:lnTo>
                  <a:cubicBezTo>
                    <a:pt x="120808" y="64197"/>
                    <a:pt x="121630" y="58451"/>
                    <a:pt x="125658" y="55414"/>
                  </a:cubicBezTo>
                  <a:close/>
                  <a:moveTo>
                    <a:pt x="484087" y="53772"/>
                  </a:moveTo>
                  <a:lnTo>
                    <a:pt x="486142" y="55413"/>
                  </a:lnTo>
                  <a:cubicBezTo>
                    <a:pt x="490171" y="58448"/>
                    <a:pt x="490993" y="64192"/>
                    <a:pt x="487951" y="68212"/>
                  </a:cubicBezTo>
                  <a:lnTo>
                    <a:pt x="391675" y="195466"/>
                  </a:lnTo>
                  <a:cubicBezTo>
                    <a:pt x="386660" y="190461"/>
                    <a:pt x="381316" y="186031"/>
                    <a:pt x="375478" y="182175"/>
                  </a:cubicBezTo>
                  <a:lnTo>
                    <a:pt x="471179" y="55577"/>
                  </a:lnTo>
                  <a:cubicBezTo>
                    <a:pt x="474221" y="51556"/>
                    <a:pt x="479976" y="50736"/>
                    <a:pt x="484087" y="53772"/>
                  </a:cubicBezTo>
                  <a:close/>
                  <a:moveTo>
                    <a:pt x="191761" y="19188"/>
                  </a:moveTo>
                  <a:cubicBezTo>
                    <a:pt x="196365" y="17218"/>
                    <a:pt x="201791" y="19352"/>
                    <a:pt x="203764" y="24031"/>
                  </a:cubicBezTo>
                  <a:lnTo>
                    <a:pt x="259260" y="152909"/>
                  </a:lnTo>
                  <a:lnTo>
                    <a:pt x="261233" y="169081"/>
                  </a:lnTo>
                  <a:cubicBezTo>
                    <a:pt x="255889" y="170722"/>
                    <a:pt x="250791" y="172693"/>
                    <a:pt x="246023" y="175073"/>
                  </a:cubicBezTo>
                  <a:lnTo>
                    <a:pt x="184526" y="32322"/>
                  </a:lnTo>
                  <a:cubicBezTo>
                    <a:pt x="182553" y="27643"/>
                    <a:pt x="184690" y="22225"/>
                    <a:pt x="189294" y="20255"/>
                  </a:cubicBezTo>
                  <a:close/>
                  <a:moveTo>
                    <a:pt x="420113" y="19188"/>
                  </a:moveTo>
                  <a:lnTo>
                    <a:pt x="422497" y="20255"/>
                  </a:lnTo>
                  <a:cubicBezTo>
                    <a:pt x="427183" y="22224"/>
                    <a:pt x="429320" y="27641"/>
                    <a:pt x="427347" y="32319"/>
                  </a:cubicBezTo>
                  <a:lnTo>
                    <a:pt x="365279" y="176272"/>
                  </a:lnTo>
                  <a:cubicBezTo>
                    <a:pt x="359525" y="173400"/>
                    <a:pt x="353441" y="171102"/>
                    <a:pt x="347111" y="169132"/>
                  </a:cubicBezTo>
                  <a:lnTo>
                    <a:pt x="347769" y="163961"/>
                  </a:lnTo>
                  <a:lnTo>
                    <a:pt x="408028" y="24030"/>
                  </a:lnTo>
                  <a:cubicBezTo>
                    <a:pt x="410083" y="19352"/>
                    <a:pt x="415427" y="17218"/>
                    <a:pt x="420113" y="19188"/>
                  </a:cubicBezTo>
                  <a:close/>
                  <a:moveTo>
                    <a:pt x="358154" y="2114"/>
                  </a:moveTo>
                  <a:lnTo>
                    <a:pt x="360700" y="2606"/>
                  </a:lnTo>
                  <a:cubicBezTo>
                    <a:pt x="365712" y="3591"/>
                    <a:pt x="368916" y="8433"/>
                    <a:pt x="367930" y="13357"/>
                  </a:cubicBezTo>
                  <a:lnTo>
                    <a:pt x="348212" y="113892"/>
                  </a:lnTo>
                  <a:cubicBezTo>
                    <a:pt x="345748" y="112004"/>
                    <a:pt x="338846" y="107162"/>
                    <a:pt x="328905" y="103469"/>
                  </a:cubicBezTo>
                  <a:lnTo>
                    <a:pt x="347391" y="9336"/>
                  </a:lnTo>
                  <a:cubicBezTo>
                    <a:pt x="348377" y="4412"/>
                    <a:pt x="353224" y="1129"/>
                    <a:pt x="358154" y="2114"/>
                  </a:cubicBezTo>
                  <a:close/>
                  <a:moveTo>
                    <a:pt x="247916" y="1960"/>
                  </a:moveTo>
                  <a:lnTo>
                    <a:pt x="251202" y="2043"/>
                  </a:lnTo>
                  <a:cubicBezTo>
                    <a:pt x="256213" y="1058"/>
                    <a:pt x="261060" y="5817"/>
                    <a:pt x="261964" y="10740"/>
                  </a:cubicBezTo>
                  <a:lnTo>
                    <a:pt x="279298" y="102799"/>
                  </a:lnTo>
                  <a:cubicBezTo>
                    <a:pt x="272890" y="105096"/>
                    <a:pt x="266564" y="108296"/>
                    <a:pt x="260403" y="112481"/>
                  </a:cubicBezTo>
                  <a:lnTo>
                    <a:pt x="241672" y="13694"/>
                  </a:lnTo>
                  <a:cubicBezTo>
                    <a:pt x="240769" y="8771"/>
                    <a:pt x="242987" y="2945"/>
                    <a:pt x="247916" y="1960"/>
                  </a:cubicBezTo>
                  <a:close/>
                  <a:moveTo>
                    <a:pt x="304001" y="0"/>
                  </a:moveTo>
                  <a:cubicBezTo>
                    <a:pt x="309755" y="0"/>
                    <a:pt x="314439" y="4678"/>
                    <a:pt x="314439" y="10423"/>
                  </a:cubicBezTo>
                  <a:lnTo>
                    <a:pt x="314439" y="99638"/>
                  </a:lnTo>
                  <a:cubicBezTo>
                    <a:pt x="310823" y="99063"/>
                    <a:pt x="307042" y="98653"/>
                    <a:pt x="303015" y="98653"/>
                  </a:cubicBezTo>
                  <a:cubicBezTo>
                    <a:pt x="299810" y="98653"/>
                    <a:pt x="296604" y="98981"/>
                    <a:pt x="293481" y="99392"/>
                  </a:cubicBezTo>
                  <a:lnTo>
                    <a:pt x="293481" y="10423"/>
                  </a:lnTo>
                  <a:cubicBezTo>
                    <a:pt x="293481" y="4678"/>
                    <a:pt x="298166" y="0"/>
                    <a:pt x="304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96010" y="276195"/>
              <a:ext cx="3119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600" dirty="0">
                  <a:solidFill>
                    <a:schemeClr val="tx2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5" name="f9f77b58-b895-4fb0-82bc-82888a010af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49299" y="1526360"/>
            <a:ext cx="11242701" cy="4427268"/>
            <a:chOff x="945441" y="1211400"/>
            <a:chExt cx="11242701" cy="4427268"/>
          </a:xfrm>
        </p:grpSpPr>
        <p:sp>
          <p:nvSpPr>
            <p:cNvPr id="7" name="ïṧḷíḑé"/>
            <p:cNvSpPr/>
            <p:nvPr/>
          </p:nvSpPr>
          <p:spPr bwMode="auto">
            <a:xfrm flipH="1">
              <a:off x="10405614" y="2372810"/>
              <a:ext cx="1782528" cy="1812875"/>
            </a:xfrm>
            <a:custGeom>
              <a:avLst/>
              <a:gdLst>
                <a:gd name="T0" fmla="*/ 0 w 1294"/>
                <a:gd name="T1" fmla="*/ 0 h 1500"/>
                <a:gd name="T2" fmla="*/ 1294 w 1294"/>
                <a:gd name="T3" fmla="*/ 750 h 1500"/>
                <a:gd name="T4" fmla="*/ 0 w 1294"/>
                <a:gd name="T5" fmla="*/ 1500 h 1500"/>
                <a:gd name="T6" fmla="*/ 0 w 1294"/>
                <a:gd name="T7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4" h="1500">
                  <a:moveTo>
                    <a:pt x="0" y="0"/>
                  </a:moveTo>
                  <a:lnTo>
                    <a:pt x="1294" y="750"/>
                  </a:lnTo>
                  <a:lnTo>
                    <a:pt x="0" y="15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 cstate="email"/>
              <a:srcRect/>
              <a:tile tx="2032000" ty="0" sx="100000" sy="100000" flip="none" algn="r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sz="3200" b="1">
                <a:cs typeface="+mn-ea"/>
                <a:sym typeface="+mn-lt"/>
              </a:endParaRPr>
            </a:p>
          </p:txBody>
        </p:sp>
        <p:grpSp>
          <p:nvGrpSpPr>
            <p:cNvPr id="9" name="íṥľîḑè"/>
            <p:cNvGrpSpPr/>
            <p:nvPr/>
          </p:nvGrpSpPr>
          <p:grpSpPr>
            <a:xfrm>
              <a:off x="8893605" y="1440342"/>
              <a:ext cx="2626883" cy="908538"/>
              <a:chOff x="1539665" y="1921024"/>
              <a:chExt cx="2387982" cy="908538"/>
            </a:xfrm>
          </p:grpSpPr>
          <p:sp>
            <p:nvSpPr>
              <p:cNvPr id="30" name="íṡḷîdè"/>
              <p:cNvSpPr/>
              <p:nvPr/>
            </p:nvSpPr>
            <p:spPr bwMode="auto">
              <a:xfrm>
                <a:off x="1539665" y="2272163"/>
                <a:ext cx="2387982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92500" lnSpcReduction="1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000" b="1" dirty="0">
                    <a:cs typeface="+mn-ea"/>
                    <a:sym typeface="+mn-lt"/>
                  </a:rPr>
                  <a:t>Copy paste fonts. Choose the only option to retain text.</a:t>
                </a:r>
                <a:r>
                  <a:rPr lang="zh-CN" altLang="en-US" sz="1000" b="1" dirty="0">
                    <a:cs typeface="+mn-ea"/>
                    <a:sym typeface="+mn-lt"/>
                  </a:rPr>
                  <a:t/>
                </a:r>
                <a:br>
                  <a:rPr lang="zh-CN" altLang="en-US" sz="1000" b="1" dirty="0">
                    <a:cs typeface="+mn-ea"/>
                    <a:sym typeface="+mn-lt"/>
                  </a:rPr>
                </a:br>
                <a:r>
                  <a:rPr lang="zh-CN" altLang="en-US" sz="1000" b="1" dirty="0">
                    <a:cs typeface="+mn-ea"/>
                    <a:sym typeface="+mn-lt"/>
                  </a:rPr>
                  <a:t> </a:t>
                </a:r>
              </a:p>
            </p:txBody>
          </p:sp>
          <p:sp>
            <p:nvSpPr>
              <p:cNvPr id="31" name="íšļíḑê"/>
              <p:cNvSpPr txBox="1"/>
              <p:nvPr/>
            </p:nvSpPr>
            <p:spPr bwMode="auto">
              <a:xfrm>
                <a:off x="1539665" y="1921024"/>
                <a:ext cx="2387982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 fontScale="92500" lnSpcReduction="20000"/>
              </a:bodyPr>
              <a:lstStyle/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b="1" dirty="0">
                    <a:cs typeface="+mn-ea"/>
                    <a:sym typeface="+mn-lt"/>
                  </a:rPr>
                  <a:t>Text here</a:t>
                </a:r>
                <a:endParaRPr lang="zh-CN" altLang="en-US" b="1" dirty="0">
                  <a:cs typeface="+mn-ea"/>
                  <a:sym typeface="+mn-lt"/>
                </a:endParaRPr>
              </a:p>
            </p:txBody>
          </p:sp>
        </p:grpSp>
        <p:cxnSp>
          <p:nvCxnSpPr>
            <p:cNvPr id="10" name="直接连接符 9"/>
            <p:cNvCxnSpPr/>
            <p:nvPr/>
          </p:nvCxnSpPr>
          <p:spPr>
            <a:xfrm flipV="1">
              <a:off x="8831476" y="1211400"/>
              <a:ext cx="0" cy="1137480"/>
            </a:xfrm>
            <a:prstGeom prst="line">
              <a:avLst/>
            </a:prstGeom>
            <a:ln w="3175" cap="rnd">
              <a:solidFill>
                <a:schemeClr val="tx1">
                  <a:lumMod val="40000"/>
                  <a:lumOff val="60000"/>
                </a:schemeClr>
              </a:solidFill>
              <a:round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îşḷïdê"/>
            <p:cNvGrpSpPr/>
            <p:nvPr/>
          </p:nvGrpSpPr>
          <p:grpSpPr>
            <a:xfrm>
              <a:off x="8893605" y="4730130"/>
              <a:ext cx="2106773" cy="908538"/>
              <a:chOff x="1539665" y="1921024"/>
              <a:chExt cx="2642096" cy="908538"/>
            </a:xfrm>
          </p:grpSpPr>
          <p:sp>
            <p:nvSpPr>
              <p:cNvPr id="28" name="iṣḷíḍê"/>
              <p:cNvSpPr/>
              <p:nvPr/>
            </p:nvSpPr>
            <p:spPr bwMode="auto">
              <a:xfrm>
                <a:off x="1539665" y="2272163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92500" lnSpcReduction="10000"/>
              </a:bodyPr>
              <a:lstStyle/>
              <a:p>
                <a:pPr algn="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000" b="1" dirty="0">
                    <a:cs typeface="+mn-ea"/>
                    <a:sym typeface="+mn-lt"/>
                  </a:rPr>
                  <a:t>Copy paste fonts. Choose the only option to retain text.</a:t>
                </a:r>
                <a:r>
                  <a:rPr lang="zh-CN" altLang="en-US" sz="1000" b="1" dirty="0">
                    <a:cs typeface="+mn-ea"/>
                    <a:sym typeface="+mn-lt"/>
                  </a:rPr>
                  <a:t/>
                </a:r>
                <a:br>
                  <a:rPr lang="zh-CN" altLang="en-US" sz="1000" b="1" dirty="0">
                    <a:cs typeface="+mn-ea"/>
                    <a:sym typeface="+mn-lt"/>
                  </a:rPr>
                </a:br>
                <a:r>
                  <a:rPr lang="zh-CN" altLang="en-US" sz="1000" b="1" dirty="0">
                    <a:cs typeface="+mn-ea"/>
                    <a:sym typeface="+mn-lt"/>
                  </a:rPr>
                  <a:t> </a:t>
                </a:r>
              </a:p>
            </p:txBody>
          </p:sp>
          <p:sp>
            <p:nvSpPr>
              <p:cNvPr id="29" name="iSḻîḓê"/>
              <p:cNvSpPr txBox="1"/>
              <p:nvPr/>
            </p:nvSpPr>
            <p:spPr bwMode="auto">
              <a:xfrm>
                <a:off x="1539665" y="1921024"/>
                <a:ext cx="2642096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 fontScale="92500" lnSpcReduction="20000"/>
              </a:bodyPr>
              <a:lstStyle/>
              <a:p>
                <a:pPr algn="r"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b="1" dirty="0">
                    <a:cs typeface="+mn-ea"/>
                    <a:sym typeface="+mn-lt"/>
                  </a:rPr>
                  <a:t>Text here</a:t>
                </a:r>
                <a:endParaRPr lang="zh-CN" altLang="en-US" b="1" dirty="0">
                  <a:cs typeface="+mn-ea"/>
                  <a:sym typeface="+mn-lt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 flipV="1">
              <a:off x="11136560" y="3893316"/>
              <a:ext cx="0" cy="1628902"/>
            </a:xfrm>
            <a:prstGeom prst="line">
              <a:avLst/>
            </a:prstGeom>
            <a:ln w="3175" cap="rnd">
              <a:solidFill>
                <a:schemeClr val="tx1">
                  <a:lumMod val="40000"/>
                  <a:lumOff val="60000"/>
                </a:schemeClr>
              </a:solidFill>
              <a:round/>
              <a:headEnd type="oval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íśḻíďê"/>
            <p:cNvSpPr/>
            <p:nvPr/>
          </p:nvSpPr>
          <p:spPr bwMode="auto">
            <a:xfrm>
              <a:off x="966042" y="3040860"/>
              <a:ext cx="2067631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 lnSpcReduction="10000"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b="1" dirty="0">
                  <a:cs typeface="+mn-ea"/>
                  <a:sym typeface="+mn-lt"/>
                </a:rPr>
                <a:t>Copy paste fonts. Choose the only option to retain text.</a:t>
              </a:r>
              <a:r>
                <a:rPr lang="zh-CN" altLang="en-US" sz="1000" b="1" dirty="0">
                  <a:cs typeface="+mn-ea"/>
                  <a:sym typeface="+mn-lt"/>
                </a:rPr>
                <a:t/>
              </a:r>
              <a:br>
                <a:rPr lang="zh-CN" altLang="en-US" sz="1000" b="1" dirty="0">
                  <a:cs typeface="+mn-ea"/>
                  <a:sym typeface="+mn-lt"/>
                </a:rPr>
              </a:br>
              <a:r>
                <a:rPr lang="zh-CN" altLang="en-US" sz="1000" b="1" dirty="0"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4" name="ïṧ1ïḓé"/>
            <p:cNvSpPr txBox="1"/>
            <p:nvPr/>
          </p:nvSpPr>
          <p:spPr bwMode="auto">
            <a:xfrm>
              <a:off x="966042" y="2689722"/>
              <a:ext cx="2067631" cy="35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92500" lnSpcReduction="20000"/>
            </a:bodyPr>
            <a:lstStyle/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cs typeface="+mn-ea"/>
                  <a:sym typeface="+mn-lt"/>
                </a:rPr>
                <a:t>Text here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15" name="íŝľídè"/>
            <p:cNvSpPr/>
            <p:nvPr/>
          </p:nvSpPr>
          <p:spPr bwMode="auto">
            <a:xfrm>
              <a:off x="1033419" y="2178990"/>
              <a:ext cx="461080" cy="439730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sz="3200" b="1">
                <a:cs typeface="+mn-ea"/>
                <a:sym typeface="+mn-lt"/>
              </a:endParaRPr>
            </a:p>
          </p:txBody>
        </p:sp>
        <p:sp>
          <p:nvSpPr>
            <p:cNvPr id="16" name="ïṧ1ïdè"/>
            <p:cNvSpPr/>
            <p:nvPr/>
          </p:nvSpPr>
          <p:spPr bwMode="auto">
            <a:xfrm>
              <a:off x="4263436" y="3109087"/>
              <a:ext cx="195360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 lnSpcReduction="10000"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b="1" dirty="0">
                  <a:cs typeface="+mn-ea"/>
                  <a:sym typeface="+mn-lt"/>
                </a:rPr>
                <a:t>Copy paste fonts. Choose the only option to retain text.</a:t>
              </a:r>
              <a:r>
                <a:rPr lang="zh-CN" altLang="en-US" sz="1000" b="1" dirty="0">
                  <a:cs typeface="+mn-ea"/>
                  <a:sym typeface="+mn-lt"/>
                </a:rPr>
                <a:t/>
              </a:r>
              <a:br>
                <a:rPr lang="zh-CN" altLang="en-US" sz="1000" b="1" dirty="0">
                  <a:cs typeface="+mn-ea"/>
                  <a:sym typeface="+mn-lt"/>
                </a:rPr>
              </a:br>
              <a:r>
                <a:rPr lang="zh-CN" altLang="en-US" sz="1000" b="1" dirty="0"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7" name="ïṩľidé"/>
            <p:cNvSpPr txBox="1"/>
            <p:nvPr/>
          </p:nvSpPr>
          <p:spPr bwMode="auto">
            <a:xfrm>
              <a:off x="4263436" y="2757949"/>
              <a:ext cx="1953604" cy="35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92500" lnSpcReduction="20000"/>
            </a:bodyPr>
            <a:lstStyle/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cs typeface="+mn-ea"/>
                  <a:sym typeface="+mn-lt"/>
                </a:rPr>
                <a:t>Text here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18" name="îṥḷïḋê"/>
            <p:cNvSpPr/>
            <p:nvPr/>
          </p:nvSpPr>
          <p:spPr bwMode="auto">
            <a:xfrm>
              <a:off x="4330813" y="2192609"/>
              <a:ext cx="461080" cy="460328"/>
            </a:xfrm>
            <a:custGeom>
              <a:avLst/>
              <a:gdLst>
                <a:gd name="connsiteX0" fmla="*/ 139649 w 606580"/>
                <a:gd name="connsiteY0" fmla="*/ 323260 h 605592"/>
                <a:gd name="connsiteX1" fmla="*/ 274852 w 606580"/>
                <a:gd name="connsiteY1" fmla="*/ 323260 h 605592"/>
                <a:gd name="connsiteX2" fmla="*/ 274852 w 606580"/>
                <a:gd name="connsiteY2" fmla="*/ 349440 h 605592"/>
                <a:gd name="connsiteX3" fmla="*/ 139649 w 606580"/>
                <a:gd name="connsiteY3" fmla="*/ 349440 h 605592"/>
                <a:gd name="connsiteX4" fmla="*/ 66294 w 606580"/>
                <a:gd name="connsiteY4" fmla="*/ 26233 h 605592"/>
                <a:gd name="connsiteX5" fmla="*/ 66294 w 606580"/>
                <a:gd name="connsiteY5" fmla="*/ 375703 h 605592"/>
                <a:gd name="connsiteX6" fmla="*/ 540286 w 606580"/>
                <a:gd name="connsiteY6" fmla="*/ 375703 h 605592"/>
                <a:gd name="connsiteX7" fmla="*/ 540286 w 606580"/>
                <a:gd name="connsiteY7" fmla="*/ 26233 h 605592"/>
                <a:gd name="connsiteX8" fmla="*/ 39925 w 606580"/>
                <a:gd name="connsiteY8" fmla="*/ 0 h 605592"/>
                <a:gd name="connsiteX9" fmla="*/ 566655 w 606580"/>
                <a:gd name="connsiteY9" fmla="*/ 0 h 605592"/>
                <a:gd name="connsiteX10" fmla="*/ 566655 w 606580"/>
                <a:gd name="connsiteY10" fmla="*/ 375703 h 605592"/>
                <a:gd name="connsiteX11" fmla="*/ 606580 w 606580"/>
                <a:gd name="connsiteY11" fmla="*/ 375703 h 605592"/>
                <a:gd name="connsiteX12" fmla="*/ 606580 w 606580"/>
                <a:gd name="connsiteY12" fmla="*/ 401936 h 605592"/>
                <a:gd name="connsiteX13" fmla="*/ 373716 w 606580"/>
                <a:gd name="connsiteY13" fmla="*/ 401936 h 605592"/>
                <a:gd name="connsiteX14" fmla="*/ 413269 w 606580"/>
                <a:gd name="connsiteY14" fmla="*/ 600587 h 605592"/>
                <a:gd name="connsiteX15" fmla="*/ 387364 w 606580"/>
                <a:gd name="connsiteY15" fmla="*/ 605592 h 605592"/>
                <a:gd name="connsiteX16" fmla="*/ 346790 w 606580"/>
                <a:gd name="connsiteY16" fmla="*/ 401936 h 605592"/>
                <a:gd name="connsiteX17" fmla="*/ 316521 w 606580"/>
                <a:gd name="connsiteY17" fmla="*/ 401936 h 605592"/>
                <a:gd name="connsiteX18" fmla="*/ 316521 w 606580"/>
                <a:gd name="connsiteY18" fmla="*/ 551828 h 605592"/>
                <a:gd name="connsiteX19" fmla="*/ 290059 w 606580"/>
                <a:gd name="connsiteY19" fmla="*/ 551828 h 605592"/>
                <a:gd name="connsiteX20" fmla="*/ 290059 w 606580"/>
                <a:gd name="connsiteY20" fmla="*/ 401936 h 605592"/>
                <a:gd name="connsiteX21" fmla="*/ 247163 w 606580"/>
                <a:gd name="connsiteY21" fmla="*/ 401936 h 605592"/>
                <a:gd name="connsiteX22" fmla="*/ 206588 w 606580"/>
                <a:gd name="connsiteY22" fmla="*/ 605592 h 605592"/>
                <a:gd name="connsiteX23" fmla="*/ 180591 w 606580"/>
                <a:gd name="connsiteY23" fmla="*/ 600494 h 605592"/>
                <a:gd name="connsiteX24" fmla="*/ 220237 w 606580"/>
                <a:gd name="connsiteY24" fmla="*/ 401936 h 605592"/>
                <a:gd name="connsiteX25" fmla="*/ 0 w 606580"/>
                <a:gd name="connsiteY25" fmla="*/ 401936 h 605592"/>
                <a:gd name="connsiteX26" fmla="*/ 0 w 606580"/>
                <a:gd name="connsiteY26" fmla="*/ 375703 h 605592"/>
                <a:gd name="connsiteX27" fmla="*/ 39925 w 606580"/>
                <a:gd name="connsiteY27" fmla="*/ 375703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6580" h="605592">
                  <a:moveTo>
                    <a:pt x="139649" y="323260"/>
                  </a:moveTo>
                  <a:lnTo>
                    <a:pt x="274852" y="323260"/>
                  </a:lnTo>
                  <a:lnTo>
                    <a:pt x="274852" y="349440"/>
                  </a:lnTo>
                  <a:lnTo>
                    <a:pt x="139649" y="349440"/>
                  </a:lnTo>
                  <a:close/>
                  <a:moveTo>
                    <a:pt x="66294" y="26233"/>
                  </a:moveTo>
                  <a:lnTo>
                    <a:pt x="66294" y="375703"/>
                  </a:lnTo>
                  <a:lnTo>
                    <a:pt x="540286" y="375703"/>
                  </a:lnTo>
                  <a:lnTo>
                    <a:pt x="540286" y="26233"/>
                  </a:lnTo>
                  <a:close/>
                  <a:moveTo>
                    <a:pt x="39925" y="0"/>
                  </a:moveTo>
                  <a:lnTo>
                    <a:pt x="566655" y="0"/>
                  </a:lnTo>
                  <a:lnTo>
                    <a:pt x="566655" y="375703"/>
                  </a:lnTo>
                  <a:lnTo>
                    <a:pt x="606580" y="375703"/>
                  </a:lnTo>
                  <a:lnTo>
                    <a:pt x="606580" y="401936"/>
                  </a:lnTo>
                  <a:lnTo>
                    <a:pt x="373716" y="401936"/>
                  </a:lnTo>
                  <a:lnTo>
                    <a:pt x="413269" y="600587"/>
                  </a:lnTo>
                  <a:lnTo>
                    <a:pt x="387364" y="605592"/>
                  </a:lnTo>
                  <a:lnTo>
                    <a:pt x="346790" y="401936"/>
                  </a:lnTo>
                  <a:lnTo>
                    <a:pt x="316521" y="401936"/>
                  </a:lnTo>
                  <a:lnTo>
                    <a:pt x="316521" y="551828"/>
                  </a:lnTo>
                  <a:lnTo>
                    <a:pt x="290059" y="551828"/>
                  </a:lnTo>
                  <a:lnTo>
                    <a:pt x="290059" y="401936"/>
                  </a:lnTo>
                  <a:lnTo>
                    <a:pt x="247163" y="401936"/>
                  </a:lnTo>
                  <a:lnTo>
                    <a:pt x="206588" y="605592"/>
                  </a:lnTo>
                  <a:lnTo>
                    <a:pt x="180591" y="600494"/>
                  </a:lnTo>
                  <a:lnTo>
                    <a:pt x="220237" y="401936"/>
                  </a:lnTo>
                  <a:lnTo>
                    <a:pt x="0" y="401936"/>
                  </a:lnTo>
                  <a:lnTo>
                    <a:pt x="0" y="375703"/>
                  </a:lnTo>
                  <a:lnTo>
                    <a:pt x="39925" y="3757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sz="3200" b="1">
                <a:cs typeface="+mn-ea"/>
                <a:sym typeface="+mn-lt"/>
              </a:endParaRPr>
            </a:p>
          </p:txBody>
        </p:sp>
        <p:sp>
          <p:nvSpPr>
            <p:cNvPr id="19" name="íşḻïḍê"/>
            <p:cNvSpPr/>
            <p:nvPr/>
          </p:nvSpPr>
          <p:spPr bwMode="auto">
            <a:xfrm>
              <a:off x="966042" y="4771381"/>
              <a:ext cx="2067631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 lnSpcReduction="10000"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b="1" dirty="0">
                  <a:cs typeface="+mn-ea"/>
                  <a:sym typeface="+mn-lt"/>
                </a:rPr>
                <a:t>Copy paste fonts. Choose the only option to retain text.</a:t>
              </a:r>
              <a:r>
                <a:rPr lang="zh-CN" altLang="en-US" sz="1000" b="1" dirty="0">
                  <a:cs typeface="+mn-ea"/>
                  <a:sym typeface="+mn-lt"/>
                </a:rPr>
                <a:t/>
              </a:r>
              <a:br>
                <a:rPr lang="zh-CN" altLang="en-US" sz="1000" b="1" dirty="0">
                  <a:cs typeface="+mn-ea"/>
                  <a:sym typeface="+mn-lt"/>
                </a:rPr>
              </a:br>
              <a:r>
                <a:rPr lang="zh-CN" altLang="en-US" sz="1000" b="1" dirty="0"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20" name="ïṡḻidé"/>
            <p:cNvSpPr txBox="1"/>
            <p:nvPr/>
          </p:nvSpPr>
          <p:spPr bwMode="auto">
            <a:xfrm>
              <a:off x="966042" y="4420242"/>
              <a:ext cx="2067631" cy="35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92500" lnSpcReduction="20000"/>
            </a:bodyPr>
            <a:lstStyle/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cs typeface="+mn-ea"/>
                  <a:sym typeface="+mn-lt"/>
                </a:rPr>
                <a:t>Text here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21" name="íŝḻîḓê"/>
            <p:cNvSpPr/>
            <p:nvPr/>
          </p:nvSpPr>
          <p:spPr bwMode="auto">
            <a:xfrm>
              <a:off x="1033419" y="3913648"/>
              <a:ext cx="461080" cy="460374"/>
            </a:xfrm>
            <a:custGeom>
              <a:avLst/>
              <a:gdLst>
                <a:gd name="connsiteX0" fmla="*/ 424725 w 607004"/>
                <a:gd name="connsiteY0" fmla="*/ 67461 h 606075"/>
                <a:gd name="connsiteX1" fmla="*/ 522693 w 607004"/>
                <a:gd name="connsiteY1" fmla="*/ 67461 h 606075"/>
                <a:gd name="connsiteX2" fmla="*/ 539544 w 607004"/>
                <a:gd name="connsiteY2" fmla="*/ 84287 h 606075"/>
                <a:gd name="connsiteX3" fmla="*/ 539544 w 607004"/>
                <a:gd name="connsiteY3" fmla="*/ 182109 h 606075"/>
                <a:gd name="connsiteX4" fmla="*/ 522693 w 607004"/>
                <a:gd name="connsiteY4" fmla="*/ 198935 h 606075"/>
                <a:gd name="connsiteX5" fmla="*/ 505843 w 607004"/>
                <a:gd name="connsiteY5" fmla="*/ 182109 h 606075"/>
                <a:gd name="connsiteX6" fmla="*/ 505843 w 607004"/>
                <a:gd name="connsiteY6" fmla="*/ 124830 h 606075"/>
                <a:gd name="connsiteX7" fmla="*/ 332046 w 607004"/>
                <a:gd name="connsiteY7" fmla="*/ 298457 h 606075"/>
                <a:gd name="connsiteX8" fmla="*/ 308204 w 607004"/>
                <a:gd name="connsiteY8" fmla="*/ 298457 h 606075"/>
                <a:gd name="connsiteX9" fmla="*/ 233450 w 607004"/>
                <a:gd name="connsiteY9" fmla="*/ 223905 h 606075"/>
                <a:gd name="connsiteX10" fmla="*/ 96134 w 607004"/>
                <a:gd name="connsiteY10" fmla="*/ 361017 h 606075"/>
                <a:gd name="connsiteX11" fmla="*/ 72381 w 607004"/>
                <a:gd name="connsiteY11" fmla="*/ 361106 h 606075"/>
                <a:gd name="connsiteX12" fmla="*/ 72381 w 607004"/>
                <a:gd name="connsiteY12" fmla="*/ 337210 h 606075"/>
                <a:gd name="connsiteX13" fmla="*/ 221529 w 607004"/>
                <a:gd name="connsiteY13" fmla="*/ 188105 h 606075"/>
                <a:gd name="connsiteX14" fmla="*/ 245461 w 607004"/>
                <a:gd name="connsiteY14" fmla="*/ 188105 h 606075"/>
                <a:gd name="connsiteX15" fmla="*/ 320125 w 607004"/>
                <a:gd name="connsiteY15" fmla="*/ 262658 h 606075"/>
                <a:gd name="connsiteX16" fmla="*/ 481911 w 607004"/>
                <a:gd name="connsiteY16" fmla="*/ 101113 h 606075"/>
                <a:gd name="connsiteX17" fmla="*/ 424725 w 607004"/>
                <a:gd name="connsiteY17" fmla="*/ 101113 h 606075"/>
                <a:gd name="connsiteX18" fmla="*/ 407875 w 607004"/>
                <a:gd name="connsiteY18" fmla="*/ 84287 h 606075"/>
                <a:gd name="connsiteX19" fmla="*/ 424725 w 607004"/>
                <a:gd name="connsiteY19" fmla="*/ 67461 h 606075"/>
                <a:gd name="connsiteX20" fmla="*/ 33697 w 607004"/>
                <a:gd name="connsiteY20" fmla="*/ 33647 h 606075"/>
                <a:gd name="connsiteX21" fmla="*/ 33697 w 607004"/>
                <a:gd name="connsiteY21" fmla="*/ 399644 h 606075"/>
                <a:gd name="connsiteX22" fmla="*/ 573307 w 607004"/>
                <a:gd name="connsiteY22" fmla="*/ 399644 h 606075"/>
                <a:gd name="connsiteX23" fmla="*/ 573307 w 607004"/>
                <a:gd name="connsiteY23" fmla="*/ 33647 h 606075"/>
                <a:gd name="connsiteX24" fmla="*/ 16849 w 607004"/>
                <a:gd name="connsiteY24" fmla="*/ 0 h 606075"/>
                <a:gd name="connsiteX25" fmla="*/ 590155 w 607004"/>
                <a:gd name="connsiteY25" fmla="*/ 0 h 606075"/>
                <a:gd name="connsiteX26" fmla="*/ 607004 w 607004"/>
                <a:gd name="connsiteY26" fmla="*/ 16823 h 606075"/>
                <a:gd name="connsiteX27" fmla="*/ 607004 w 607004"/>
                <a:gd name="connsiteY27" fmla="*/ 416468 h 606075"/>
                <a:gd name="connsiteX28" fmla="*/ 590155 w 607004"/>
                <a:gd name="connsiteY28" fmla="*/ 433291 h 606075"/>
                <a:gd name="connsiteX29" fmla="*/ 320396 w 607004"/>
                <a:gd name="connsiteY29" fmla="*/ 433291 h 606075"/>
                <a:gd name="connsiteX30" fmla="*/ 320396 w 607004"/>
                <a:gd name="connsiteY30" fmla="*/ 503448 h 606075"/>
                <a:gd name="connsiteX31" fmla="*/ 456441 w 607004"/>
                <a:gd name="connsiteY31" fmla="*/ 577990 h 606075"/>
                <a:gd name="connsiteX32" fmla="*/ 455276 w 607004"/>
                <a:gd name="connsiteY32" fmla="*/ 601704 h 606075"/>
                <a:gd name="connsiteX33" fmla="*/ 431526 w 607004"/>
                <a:gd name="connsiteY33" fmla="*/ 600540 h 606075"/>
                <a:gd name="connsiteX34" fmla="*/ 320396 w 607004"/>
                <a:gd name="connsiteY34" fmla="*/ 537184 h 606075"/>
                <a:gd name="connsiteX35" fmla="*/ 320396 w 607004"/>
                <a:gd name="connsiteY35" fmla="*/ 589175 h 606075"/>
                <a:gd name="connsiteX36" fmla="*/ 303547 w 607004"/>
                <a:gd name="connsiteY36" fmla="*/ 605999 h 606075"/>
                <a:gd name="connsiteX37" fmla="*/ 286698 w 607004"/>
                <a:gd name="connsiteY37" fmla="*/ 589175 h 606075"/>
                <a:gd name="connsiteX38" fmla="*/ 286698 w 607004"/>
                <a:gd name="connsiteY38" fmla="*/ 537184 h 606075"/>
                <a:gd name="connsiteX39" fmla="*/ 175568 w 607004"/>
                <a:gd name="connsiteY39" fmla="*/ 600540 h 606075"/>
                <a:gd name="connsiteX40" fmla="*/ 151729 w 607004"/>
                <a:gd name="connsiteY40" fmla="*/ 601704 h 606075"/>
                <a:gd name="connsiteX41" fmla="*/ 150564 w 607004"/>
                <a:gd name="connsiteY41" fmla="*/ 577990 h 606075"/>
                <a:gd name="connsiteX42" fmla="*/ 286698 w 607004"/>
                <a:gd name="connsiteY42" fmla="*/ 503448 h 606075"/>
                <a:gd name="connsiteX43" fmla="*/ 286698 w 607004"/>
                <a:gd name="connsiteY43" fmla="*/ 433291 h 606075"/>
                <a:gd name="connsiteX44" fmla="*/ 16849 w 607004"/>
                <a:gd name="connsiteY44" fmla="*/ 433291 h 606075"/>
                <a:gd name="connsiteX45" fmla="*/ 0 w 607004"/>
                <a:gd name="connsiteY45" fmla="*/ 416468 h 606075"/>
                <a:gd name="connsiteX46" fmla="*/ 0 w 607004"/>
                <a:gd name="connsiteY46" fmla="*/ 16823 h 606075"/>
                <a:gd name="connsiteX47" fmla="*/ 16849 w 607004"/>
                <a:gd name="connsiteY47" fmla="*/ 0 h 60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7004" h="606075">
                  <a:moveTo>
                    <a:pt x="424725" y="67461"/>
                  </a:moveTo>
                  <a:lnTo>
                    <a:pt x="522693" y="67461"/>
                  </a:lnTo>
                  <a:cubicBezTo>
                    <a:pt x="532015" y="67461"/>
                    <a:pt x="539544" y="74979"/>
                    <a:pt x="539544" y="84287"/>
                  </a:cubicBezTo>
                  <a:lnTo>
                    <a:pt x="539544" y="182109"/>
                  </a:lnTo>
                  <a:cubicBezTo>
                    <a:pt x="539544" y="191417"/>
                    <a:pt x="532015" y="198935"/>
                    <a:pt x="522693" y="198935"/>
                  </a:cubicBezTo>
                  <a:cubicBezTo>
                    <a:pt x="513372" y="198935"/>
                    <a:pt x="505843" y="191417"/>
                    <a:pt x="505843" y="182109"/>
                  </a:cubicBezTo>
                  <a:lnTo>
                    <a:pt x="505843" y="124830"/>
                  </a:lnTo>
                  <a:lnTo>
                    <a:pt x="332046" y="298457"/>
                  </a:lnTo>
                  <a:cubicBezTo>
                    <a:pt x="325772" y="304811"/>
                    <a:pt x="314478" y="304811"/>
                    <a:pt x="308204" y="298457"/>
                  </a:cubicBezTo>
                  <a:lnTo>
                    <a:pt x="233450" y="223905"/>
                  </a:lnTo>
                  <a:lnTo>
                    <a:pt x="96134" y="361017"/>
                  </a:lnTo>
                  <a:cubicBezTo>
                    <a:pt x="92907" y="364328"/>
                    <a:pt x="80717" y="369340"/>
                    <a:pt x="72381" y="361106"/>
                  </a:cubicBezTo>
                  <a:cubicBezTo>
                    <a:pt x="65838" y="354394"/>
                    <a:pt x="65838" y="343833"/>
                    <a:pt x="72381" y="337210"/>
                  </a:cubicBezTo>
                  <a:lnTo>
                    <a:pt x="221529" y="188105"/>
                  </a:lnTo>
                  <a:cubicBezTo>
                    <a:pt x="227893" y="181751"/>
                    <a:pt x="239097" y="181751"/>
                    <a:pt x="245461" y="188105"/>
                  </a:cubicBezTo>
                  <a:lnTo>
                    <a:pt x="320125" y="262658"/>
                  </a:lnTo>
                  <a:lnTo>
                    <a:pt x="481911" y="101113"/>
                  </a:lnTo>
                  <a:lnTo>
                    <a:pt x="424725" y="101113"/>
                  </a:lnTo>
                  <a:cubicBezTo>
                    <a:pt x="415404" y="101113"/>
                    <a:pt x="407875" y="93595"/>
                    <a:pt x="407875" y="84287"/>
                  </a:cubicBezTo>
                  <a:cubicBezTo>
                    <a:pt x="407875" y="74979"/>
                    <a:pt x="415404" y="67461"/>
                    <a:pt x="424725" y="67461"/>
                  </a:cubicBezTo>
                  <a:close/>
                  <a:moveTo>
                    <a:pt x="33697" y="33647"/>
                  </a:moveTo>
                  <a:lnTo>
                    <a:pt x="33697" y="399644"/>
                  </a:lnTo>
                  <a:lnTo>
                    <a:pt x="573307" y="399644"/>
                  </a:lnTo>
                  <a:lnTo>
                    <a:pt x="573307" y="33647"/>
                  </a:lnTo>
                  <a:close/>
                  <a:moveTo>
                    <a:pt x="16849" y="0"/>
                  </a:moveTo>
                  <a:lnTo>
                    <a:pt x="590155" y="0"/>
                  </a:lnTo>
                  <a:cubicBezTo>
                    <a:pt x="599476" y="0"/>
                    <a:pt x="607004" y="7517"/>
                    <a:pt x="607004" y="16823"/>
                  </a:cubicBezTo>
                  <a:lnTo>
                    <a:pt x="607004" y="416468"/>
                  </a:lnTo>
                  <a:cubicBezTo>
                    <a:pt x="607004" y="425774"/>
                    <a:pt x="599476" y="433291"/>
                    <a:pt x="590155" y="433291"/>
                  </a:cubicBezTo>
                  <a:lnTo>
                    <a:pt x="320396" y="433291"/>
                  </a:lnTo>
                  <a:lnTo>
                    <a:pt x="320396" y="503448"/>
                  </a:lnTo>
                  <a:cubicBezTo>
                    <a:pt x="369598" y="508191"/>
                    <a:pt x="416290" y="533694"/>
                    <a:pt x="456441" y="577990"/>
                  </a:cubicBezTo>
                  <a:cubicBezTo>
                    <a:pt x="462714" y="584791"/>
                    <a:pt x="462176" y="595529"/>
                    <a:pt x="455276" y="601704"/>
                  </a:cubicBezTo>
                  <a:cubicBezTo>
                    <a:pt x="448375" y="607968"/>
                    <a:pt x="437710" y="607431"/>
                    <a:pt x="431526" y="600540"/>
                  </a:cubicBezTo>
                  <a:cubicBezTo>
                    <a:pt x="398008" y="563672"/>
                    <a:pt x="359919" y="541927"/>
                    <a:pt x="320396" y="537184"/>
                  </a:cubicBezTo>
                  <a:lnTo>
                    <a:pt x="320396" y="589175"/>
                  </a:lnTo>
                  <a:cubicBezTo>
                    <a:pt x="320396" y="598482"/>
                    <a:pt x="312868" y="605999"/>
                    <a:pt x="303547" y="605999"/>
                  </a:cubicBezTo>
                  <a:cubicBezTo>
                    <a:pt x="294226" y="605999"/>
                    <a:pt x="286698" y="598482"/>
                    <a:pt x="286698" y="589175"/>
                  </a:cubicBezTo>
                  <a:lnTo>
                    <a:pt x="286698" y="537184"/>
                  </a:lnTo>
                  <a:cubicBezTo>
                    <a:pt x="247086" y="542106"/>
                    <a:pt x="208997" y="563672"/>
                    <a:pt x="175568" y="600540"/>
                  </a:cubicBezTo>
                  <a:cubicBezTo>
                    <a:pt x="172162" y="604209"/>
                    <a:pt x="159436" y="608415"/>
                    <a:pt x="151729" y="601704"/>
                  </a:cubicBezTo>
                  <a:cubicBezTo>
                    <a:pt x="144828" y="595619"/>
                    <a:pt x="144380" y="584880"/>
                    <a:pt x="150564" y="577990"/>
                  </a:cubicBezTo>
                  <a:cubicBezTo>
                    <a:pt x="190714" y="533605"/>
                    <a:pt x="237407" y="508191"/>
                    <a:pt x="286698" y="503448"/>
                  </a:cubicBezTo>
                  <a:lnTo>
                    <a:pt x="286698" y="433291"/>
                  </a:lnTo>
                  <a:lnTo>
                    <a:pt x="16849" y="433291"/>
                  </a:lnTo>
                  <a:cubicBezTo>
                    <a:pt x="7528" y="433291"/>
                    <a:pt x="0" y="425774"/>
                    <a:pt x="0" y="416468"/>
                  </a:cubicBezTo>
                  <a:lnTo>
                    <a:pt x="0" y="16823"/>
                  </a:lnTo>
                  <a:cubicBezTo>
                    <a:pt x="0" y="7517"/>
                    <a:pt x="7528" y="0"/>
                    <a:pt x="168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sz="3200" b="1">
                <a:cs typeface="+mn-ea"/>
                <a:sym typeface="+mn-lt"/>
              </a:endParaRPr>
            </a:p>
          </p:txBody>
        </p:sp>
        <p:sp>
          <p:nvSpPr>
            <p:cNvPr id="22" name="ïṩlîḓé"/>
            <p:cNvSpPr/>
            <p:nvPr/>
          </p:nvSpPr>
          <p:spPr bwMode="auto">
            <a:xfrm>
              <a:off x="4263436" y="4777247"/>
              <a:ext cx="195360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 lnSpcReduction="10000"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b="1" dirty="0">
                  <a:cs typeface="+mn-ea"/>
                  <a:sym typeface="+mn-lt"/>
                </a:rPr>
                <a:t>Copy paste fonts. Choose the only option to retain text.</a:t>
              </a:r>
              <a:r>
                <a:rPr lang="zh-CN" altLang="en-US" sz="1000" b="1" dirty="0">
                  <a:cs typeface="+mn-ea"/>
                  <a:sym typeface="+mn-lt"/>
                </a:rPr>
                <a:t/>
              </a:r>
              <a:br>
                <a:rPr lang="zh-CN" altLang="en-US" sz="1000" b="1" dirty="0">
                  <a:cs typeface="+mn-ea"/>
                  <a:sym typeface="+mn-lt"/>
                </a:rPr>
              </a:br>
              <a:r>
                <a:rPr lang="zh-CN" altLang="en-US" sz="1000" b="1" dirty="0"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23" name="íşḷíḋe"/>
            <p:cNvSpPr txBox="1"/>
            <p:nvPr/>
          </p:nvSpPr>
          <p:spPr bwMode="auto">
            <a:xfrm>
              <a:off x="4263436" y="4426108"/>
              <a:ext cx="1953604" cy="35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92500" lnSpcReduction="20000"/>
            </a:bodyPr>
            <a:lstStyle/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cs typeface="+mn-ea"/>
                  <a:sym typeface="+mn-lt"/>
                </a:rPr>
                <a:t>Text here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24" name="ïṡľîde"/>
            <p:cNvSpPr/>
            <p:nvPr/>
          </p:nvSpPr>
          <p:spPr bwMode="auto">
            <a:xfrm>
              <a:off x="4330813" y="3893316"/>
              <a:ext cx="461080" cy="460366"/>
            </a:xfrm>
            <a:custGeom>
              <a:avLst/>
              <a:gdLst>
                <a:gd name="connsiteX0" fmla="*/ 12438 w 608556"/>
                <a:gd name="connsiteY0" fmla="*/ 316909 h 607614"/>
                <a:gd name="connsiteX1" fmla="*/ 596024 w 608556"/>
                <a:gd name="connsiteY1" fmla="*/ 316909 h 607614"/>
                <a:gd name="connsiteX2" fmla="*/ 608556 w 608556"/>
                <a:gd name="connsiteY2" fmla="*/ 329424 h 607614"/>
                <a:gd name="connsiteX3" fmla="*/ 596024 w 608556"/>
                <a:gd name="connsiteY3" fmla="*/ 341846 h 607614"/>
                <a:gd name="connsiteX4" fmla="*/ 316764 w 608556"/>
                <a:gd name="connsiteY4" fmla="*/ 341846 h 607614"/>
                <a:gd name="connsiteX5" fmla="*/ 316764 w 608556"/>
                <a:gd name="connsiteY5" fmla="*/ 500244 h 607614"/>
                <a:gd name="connsiteX6" fmla="*/ 414495 w 608556"/>
                <a:gd name="connsiteY6" fmla="*/ 585795 h 607614"/>
                <a:gd name="connsiteX7" fmla="*/ 415618 w 608556"/>
                <a:gd name="connsiteY7" fmla="*/ 603353 h 607614"/>
                <a:gd name="connsiteX8" fmla="*/ 406265 w 608556"/>
                <a:gd name="connsiteY8" fmla="*/ 607556 h 607614"/>
                <a:gd name="connsiteX9" fmla="*/ 398035 w 608556"/>
                <a:gd name="connsiteY9" fmla="*/ 604474 h 607614"/>
                <a:gd name="connsiteX10" fmla="*/ 316764 w 608556"/>
                <a:gd name="connsiteY10" fmla="*/ 533400 h 607614"/>
                <a:gd name="connsiteX11" fmla="*/ 316764 w 608556"/>
                <a:gd name="connsiteY11" fmla="*/ 594107 h 607614"/>
                <a:gd name="connsiteX12" fmla="*/ 304231 w 608556"/>
                <a:gd name="connsiteY12" fmla="*/ 606622 h 607614"/>
                <a:gd name="connsiteX13" fmla="*/ 291793 w 608556"/>
                <a:gd name="connsiteY13" fmla="*/ 594107 h 607614"/>
                <a:gd name="connsiteX14" fmla="*/ 291793 w 608556"/>
                <a:gd name="connsiteY14" fmla="*/ 533400 h 607614"/>
                <a:gd name="connsiteX15" fmla="*/ 210521 w 608556"/>
                <a:gd name="connsiteY15" fmla="*/ 604474 h 607614"/>
                <a:gd name="connsiteX16" fmla="*/ 192938 w 608556"/>
                <a:gd name="connsiteY16" fmla="*/ 603353 h 607614"/>
                <a:gd name="connsiteX17" fmla="*/ 194061 w 608556"/>
                <a:gd name="connsiteY17" fmla="*/ 585795 h 607614"/>
                <a:gd name="connsiteX18" fmla="*/ 291793 w 608556"/>
                <a:gd name="connsiteY18" fmla="*/ 500244 h 607614"/>
                <a:gd name="connsiteX19" fmla="*/ 291793 w 608556"/>
                <a:gd name="connsiteY19" fmla="*/ 341846 h 607614"/>
                <a:gd name="connsiteX20" fmla="*/ 12438 w 608556"/>
                <a:gd name="connsiteY20" fmla="*/ 341846 h 607614"/>
                <a:gd name="connsiteX21" fmla="*/ 0 w 608556"/>
                <a:gd name="connsiteY21" fmla="*/ 329424 h 607614"/>
                <a:gd name="connsiteX22" fmla="*/ 12438 w 608556"/>
                <a:gd name="connsiteY22" fmla="*/ 316909 h 607614"/>
                <a:gd name="connsiteX23" fmla="*/ 278583 w 608556"/>
                <a:gd name="connsiteY23" fmla="*/ 124789 h 607614"/>
                <a:gd name="connsiteX24" fmla="*/ 278583 w 608556"/>
                <a:gd name="connsiteY24" fmla="*/ 169701 h 607614"/>
                <a:gd name="connsiteX25" fmla="*/ 317489 w 608556"/>
                <a:gd name="connsiteY25" fmla="*/ 150466 h 607614"/>
                <a:gd name="connsiteX26" fmla="*/ 260252 w 608556"/>
                <a:gd name="connsiteY26" fmla="*/ 90708 h 607614"/>
                <a:gd name="connsiteX27" fmla="*/ 272972 w 608556"/>
                <a:gd name="connsiteY27" fmla="*/ 91268 h 607614"/>
                <a:gd name="connsiteX28" fmla="*/ 349287 w 608556"/>
                <a:gd name="connsiteY28" fmla="*/ 141596 h 607614"/>
                <a:gd name="connsiteX29" fmla="*/ 354898 w 608556"/>
                <a:gd name="connsiteY29" fmla="*/ 152801 h 607614"/>
                <a:gd name="connsiteX30" fmla="*/ 347977 w 608556"/>
                <a:gd name="connsiteY30" fmla="*/ 163165 h 607614"/>
                <a:gd name="connsiteX31" fmla="*/ 271662 w 608556"/>
                <a:gd name="connsiteY31" fmla="*/ 201075 h 607614"/>
                <a:gd name="connsiteX32" fmla="*/ 266051 w 608556"/>
                <a:gd name="connsiteY32" fmla="*/ 202382 h 607614"/>
                <a:gd name="connsiteX33" fmla="*/ 259504 w 608556"/>
                <a:gd name="connsiteY33" fmla="*/ 200515 h 607614"/>
                <a:gd name="connsiteX34" fmla="*/ 253612 w 608556"/>
                <a:gd name="connsiteY34" fmla="*/ 189870 h 607614"/>
                <a:gd name="connsiteX35" fmla="*/ 253612 w 608556"/>
                <a:gd name="connsiteY35" fmla="*/ 101632 h 607614"/>
                <a:gd name="connsiteX36" fmla="*/ 260252 w 608556"/>
                <a:gd name="connsiteY36" fmla="*/ 90708 h 607614"/>
                <a:gd name="connsiteX37" fmla="*/ 87934 w 608556"/>
                <a:gd name="connsiteY37" fmla="*/ 24932 h 607614"/>
                <a:gd name="connsiteX38" fmla="*/ 87934 w 608556"/>
                <a:gd name="connsiteY38" fmla="*/ 265656 h 607614"/>
                <a:gd name="connsiteX39" fmla="*/ 520692 w 608556"/>
                <a:gd name="connsiteY39" fmla="*/ 265656 h 607614"/>
                <a:gd name="connsiteX40" fmla="*/ 520692 w 608556"/>
                <a:gd name="connsiteY40" fmla="*/ 24932 h 607614"/>
                <a:gd name="connsiteX41" fmla="*/ 75310 w 608556"/>
                <a:gd name="connsiteY41" fmla="*/ 0 h 607614"/>
                <a:gd name="connsiteX42" fmla="*/ 533035 w 608556"/>
                <a:gd name="connsiteY42" fmla="*/ 0 h 607614"/>
                <a:gd name="connsiteX43" fmla="*/ 545471 w 608556"/>
                <a:gd name="connsiteY43" fmla="*/ 12419 h 607614"/>
                <a:gd name="connsiteX44" fmla="*/ 545471 w 608556"/>
                <a:gd name="connsiteY44" fmla="*/ 278076 h 607614"/>
                <a:gd name="connsiteX45" fmla="*/ 533035 w 608556"/>
                <a:gd name="connsiteY45" fmla="*/ 290588 h 607614"/>
                <a:gd name="connsiteX46" fmla="*/ 75310 w 608556"/>
                <a:gd name="connsiteY46" fmla="*/ 290588 h 607614"/>
                <a:gd name="connsiteX47" fmla="*/ 62874 w 608556"/>
                <a:gd name="connsiteY47" fmla="*/ 278076 h 607614"/>
                <a:gd name="connsiteX48" fmla="*/ 62874 w 608556"/>
                <a:gd name="connsiteY48" fmla="*/ 12419 h 607614"/>
                <a:gd name="connsiteX49" fmla="*/ 75310 w 608556"/>
                <a:gd name="connsiteY49" fmla="*/ 0 h 6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08556" h="607614">
                  <a:moveTo>
                    <a:pt x="12438" y="316909"/>
                  </a:moveTo>
                  <a:lnTo>
                    <a:pt x="596024" y="316909"/>
                  </a:lnTo>
                  <a:cubicBezTo>
                    <a:pt x="602945" y="316909"/>
                    <a:pt x="608556" y="322513"/>
                    <a:pt x="608556" y="329424"/>
                  </a:cubicBezTo>
                  <a:cubicBezTo>
                    <a:pt x="608556" y="336242"/>
                    <a:pt x="602945" y="341846"/>
                    <a:pt x="596024" y="341846"/>
                  </a:cubicBezTo>
                  <a:lnTo>
                    <a:pt x="316764" y="341846"/>
                  </a:lnTo>
                  <a:lnTo>
                    <a:pt x="316764" y="500244"/>
                  </a:lnTo>
                  <a:lnTo>
                    <a:pt x="414495" y="585795"/>
                  </a:lnTo>
                  <a:cubicBezTo>
                    <a:pt x="419639" y="590278"/>
                    <a:pt x="420107" y="598123"/>
                    <a:pt x="415618" y="603353"/>
                  </a:cubicBezTo>
                  <a:cubicBezTo>
                    <a:pt x="413280" y="606061"/>
                    <a:pt x="409726" y="607556"/>
                    <a:pt x="406265" y="607556"/>
                  </a:cubicBezTo>
                  <a:cubicBezTo>
                    <a:pt x="403273" y="607556"/>
                    <a:pt x="400373" y="606622"/>
                    <a:pt x="398035" y="604474"/>
                  </a:cubicBezTo>
                  <a:lnTo>
                    <a:pt x="316764" y="533400"/>
                  </a:lnTo>
                  <a:lnTo>
                    <a:pt x="316764" y="594107"/>
                  </a:lnTo>
                  <a:cubicBezTo>
                    <a:pt x="316764" y="601018"/>
                    <a:pt x="311152" y="606622"/>
                    <a:pt x="304231" y="606622"/>
                  </a:cubicBezTo>
                  <a:cubicBezTo>
                    <a:pt x="297404" y="606622"/>
                    <a:pt x="291793" y="601018"/>
                    <a:pt x="291793" y="594107"/>
                  </a:cubicBezTo>
                  <a:lnTo>
                    <a:pt x="291793" y="533400"/>
                  </a:lnTo>
                  <a:lnTo>
                    <a:pt x="210521" y="604474"/>
                  </a:lnTo>
                  <a:cubicBezTo>
                    <a:pt x="205377" y="609050"/>
                    <a:pt x="197427" y="608583"/>
                    <a:pt x="192938" y="603353"/>
                  </a:cubicBezTo>
                  <a:cubicBezTo>
                    <a:pt x="188262" y="598216"/>
                    <a:pt x="188823" y="590278"/>
                    <a:pt x="194061" y="585795"/>
                  </a:cubicBezTo>
                  <a:lnTo>
                    <a:pt x="291793" y="500244"/>
                  </a:lnTo>
                  <a:lnTo>
                    <a:pt x="291793" y="341846"/>
                  </a:lnTo>
                  <a:lnTo>
                    <a:pt x="12438" y="341846"/>
                  </a:lnTo>
                  <a:cubicBezTo>
                    <a:pt x="5611" y="341846"/>
                    <a:pt x="0" y="336242"/>
                    <a:pt x="0" y="329424"/>
                  </a:cubicBezTo>
                  <a:cubicBezTo>
                    <a:pt x="0" y="322513"/>
                    <a:pt x="5611" y="316909"/>
                    <a:pt x="12438" y="316909"/>
                  </a:cubicBezTo>
                  <a:close/>
                  <a:moveTo>
                    <a:pt x="278583" y="124789"/>
                  </a:moveTo>
                  <a:lnTo>
                    <a:pt x="278583" y="169701"/>
                  </a:lnTo>
                  <a:lnTo>
                    <a:pt x="317489" y="150466"/>
                  </a:lnTo>
                  <a:close/>
                  <a:moveTo>
                    <a:pt x="260252" y="90708"/>
                  </a:moveTo>
                  <a:cubicBezTo>
                    <a:pt x="264180" y="88560"/>
                    <a:pt x="269231" y="88653"/>
                    <a:pt x="272972" y="91268"/>
                  </a:cubicBezTo>
                  <a:lnTo>
                    <a:pt x="349287" y="141596"/>
                  </a:lnTo>
                  <a:cubicBezTo>
                    <a:pt x="353028" y="144117"/>
                    <a:pt x="355085" y="148319"/>
                    <a:pt x="354898" y="152801"/>
                  </a:cubicBezTo>
                  <a:cubicBezTo>
                    <a:pt x="354618" y="157283"/>
                    <a:pt x="351999" y="161111"/>
                    <a:pt x="347977" y="163165"/>
                  </a:cubicBezTo>
                  <a:lnTo>
                    <a:pt x="271662" y="201075"/>
                  </a:lnTo>
                  <a:cubicBezTo>
                    <a:pt x="269979" y="202009"/>
                    <a:pt x="267921" y="202382"/>
                    <a:pt x="266051" y="202382"/>
                  </a:cubicBezTo>
                  <a:cubicBezTo>
                    <a:pt x="263806" y="202382"/>
                    <a:pt x="261468" y="201728"/>
                    <a:pt x="259504" y="200515"/>
                  </a:cubicBezTo>
                  <a:cubicBezTo>
                    <a:pt x="255857" y="198274"/>
                    <a:pt x="253612" y="194259"/>
                    <a:pt x="253612" y="189870"/>
                  </a:cubicBezTo>
                  <a:lnTo>
                    <a:pt x="253612" y="101632"/>
                  </a:lnTo>
                  <a:cubicBezTo>
                    <a:pt x="253612" y="97057"/>
                    <a:pt x="256137" y="92762"/>
                    <a:pt x="260252" y="90708"/>
                  </a:cubicBezTo>
                  <a:close/>
                  <a:moveTo>
                    <a:pt x="87934" y="24932"/>
                  </a:moveTo>
                  <a:lnTo>
                    <a:pt x="87934" y="265656"/>
                  </a:lnTo>
                  <a:lnTo>
                    <a:pt x="520692" y="265656"/>
                  </a:lnTo>
                  <a:lnTo>
                    <a:pt x="520692" y="24932"/>
                  </a:lnTo>
                  <a:close/>
                  <a:moveTo>
                    <a:pt x="75310" y="0"/>
                  </a:moveTo>
                  <a:lnTo>
                    <a:pt x="533035" y="0"/>
                  </a:lnTo>
                  <a:cubicBezTo>
                    <a:pt x="539861" y="0"/>
                    <a:pt x="545471" y="5603"/>
                    <a:pt x="545471" y="12419"/>
                  </a:cubicBezTo>
                  <a:lnTo>
                    <a:pt x="545471" y="278076"/>
                  </a:lnTo>
                  <a:cubicBezTo>
                    <a:pt x="545471" y="284985"/>
                    <a:pt x="540048" y="290588"/>
                    <a:pt x="533035" y="290588"/>
                  </a:cubicBezTo>
                  <a:lnTo>
                    <a:pt x="75310" y="290588"/>
                  </a:lnTo>
                  <a:cubicBezTo>
                    <a:pt x="68484" y="290588"/>
                    <a:pt x="62874" y="284985"/>
                    <a:pt x="62874" y="278076"/>
                  </a:cubicBezTo>
                  <a:lnTo>
                    <a:pt x="62874" y="12419"/>
                  </a:lnTo>
                  <a:cubicBezTo>
                    <a:pt x="62874" y="5603"/>
                    <a:pt x="68484" y="0"/>
                    <a:pt x="75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sz="3200" b="1">
                <a:cs typeface="+mn-ea"/>
                <a:sym typeface="+mn-lt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945441" y="3666487"/>
              <a:ext cx="5654615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3503712" y="2178991"/>
              <a:ext cx="0" cy="314979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í$liḋé"/>
            <p:cNvSpPr/>
            <p:nvPr/>
          </p:nvSpPr>
          <p:spPr bwMode="auto">
            <a:xfrm>
              <a:off x="7143876" y="1645804"/>
              <a:ext cx="3267264" cy="3787402"/>
            </a:xfrm>
            <a:custGeom>
              <a:avLst/>
              <a:gdLst>
                <a:gd name="T0" fmla="*/ 0 w 1294"/>
                <a:gd name="T1" fmla="*/ 0 h 1500"/>
                <a:gd name="T2" fmla="*/ 1294 w 1294"/>
                <a:gd name="T3" fmla="*/ 750 h 1500"/>
                <a:gd name="T4" fmla="*/ 0 w 1294"/>
                <a:gd name="T5" fmla="*/ 1500 h 1500"/>
                <a:gd name="T6" fmla="*/ 0 w 1294"/>
                <a:gd name="T7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4" h="1500">
                  <a:moveTo>
                    <a:pt x="0" y="0"/>
                  </a:moveTo>
                  <a:lnTo>
                    <a:pt x="1294" y="750"/>
                  </a:lnTo>
                  <a:lnTo>
                    <a:pt x="0" y="15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 cstate="email"/>
              <a:srcRect/>
              <a:tile tx="2032000" ty="0" sx="100000" sy="100000" flip="none" algn="r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sz="3200" b="1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99983" y="266670"/>
            <a:ext cx="3853222" cy="400110"/>
            <a:chOff x="361908" y="276195"/>
            <a:chExt cx="3853222" cy="400110"/>
          </a:xfrm>
        </p:grpSpPr>
        <p:sp>
          <p:nvSpPr>
            <p:cNvPr id="2" name="turkey-mexican-symbol_43873"/>
            <p:cNvSpPr>
              <a:spLocks noChangeAspect="1"/>
            </p:cNvSpPr>
            <p:nvPr/>
          </p:nvSpPr>
          <p:spPr bwMode="auto">
            <a:xfrm>
              <a:off x="361908" y="324077"/>
              <a:ext cx="609685" cy="304347"/>
            </a:xfrm>
            <a:custGeom>
              <a:avLst/>
              <a:gdLst>
                <a:gd name="connsiteX0" fmla="*/ 429037 w 607850"/>
                <a:gd name="connsiteY0" fmla="*/ 282473 h 303431"/>
                <a:gd name="connsiteX1" fmla="*/ 598647 w 607850"/>
                <a:gd name="connsiteY1" fmla="*/ 282473 h 303431"/>
                <a:gd name="connsiteX2" fmla="*/ 607850 w 607850"/>
                <a:gd name="connsiteY2" fmla="*/ 291678 h 303431"/>
                <a:gd name="connsiteX3" fmla="*/ 607850 w 607850"/>
                <a:gd name="connsiteY3" fmla="*/ 294308 h 303431"/>
                <a:gd name="connsiteX4" fmla="*/ 598647 w 607850"/>
                <a:gd name="connsiteY4" fmla="*/ 303431 h 303431"/>
                <a:gd name="connsiteX5" fmla="*/ 429777 w 607850"/>
                <a:gd name="connsiteY5" fmla="*/ 303431 h 303431"/>
                <a:gd name="connsiteX6" fmla="*/ 429037 w 607850"/>
                <a:gd name="connsiteY6" fmla="*/ 282473 h 303431"/>
                <a:gd name="connsiteX7" fmla="*/ 9204 w 607850"/>
                <a:gd name="connsiteY7" fmla="*/ 282473 h 303431"/>
                <a:gd name="connsiteX8" fmla="*/ 184341 w 607850"/>
                <a:gd name="connsiteY8" fmla="*/ 282473 h 303431"/>
                <a:gd name="connsiteX9" fmla="*/ 184670 w 607850"/>
                <a:gd name="connsiteY9" fmla="*/ 303431 h 303431"/>
                <a:gd name="connsiteX10" fmla="*/ 9204 w 607850"/>
                <a:gd name="connsiteY10" fmla="*/ 303431 h 303431"/>
                <a:gd name="connsiteX11" fmla="*/ 0 w 607850"/>
                <a:gd name="connsiteY11" fmla="*/ 294308 h 303431"/>
                <a:gd name="connsiteX12" fmla="*/ 0 w 607850"/>
                <a:gd name="connsiteY12" fmla="*/ 291678 h 303431"/>
                <a:gd name="connsiteX13" fmla="*/ 9204 w 607850"/>
                <a:gd name="connsiteY13" fmla="*/ 282473 h 303431"/>
                <a:gd name="connsiteX14" fmla="*/ 592096 w 607850"/>
                <a:gd name="connsiteY14" fmla="*/ 220666 h 303431"/>
                <a:gd name="connsiteX15" fmla="*/ 603030 w 607850"/>
                <a:gd name="connsiteY15" fmla="*/ 227646 h 303431"/>
                <a:gd name="connsiteX16" fmla="*/ 603606 w 607850"/>
                <a:gd name="connsiteY16" fmla="*/ 230191 h 303431"/>
                <a:gd name="connsiteX17" fmla="*/ 596536 w 607850"/>
                <a:gd name="connsiteY17" fmla="*/ 241111 h 303431"/>
                <a:gd name="connsiteX18" fmla="*/ 430147 w 607850"/>
                <a:gd name="connsiteY18" fmla="*/ 277157 h 303431"/>
                <a:gd name="connsiteX19" fmla="*/ 428420 w 607850"/>
                <a:gd name="connsiteY19" fmla="*/ 277239 h 303431"/>
                <a:gd name="connsiteX20" fmla="*/ 424803 w 607850"/>
                <a:gd name="connsiteY20" fmla="*/ 257122 h 303431"/>
                <a:gd name="connsiteX21" fmla="*/ 425625 w 607850"/>
                <a:gd name="connsiteY21" fmla="*/ 256712 h 303431"/>
                <a:gd name="connsiteX22" fmla="*/ 19760 w 607850"/>
                <a:gd name="connsiteY22" fmla="*/ 220596 h 303431"/>
                <a:gd name="connsiteX23" fmla="*/ 186188 w 607850"/>
                <a:gd name="connsiteY23" fmla="*/ 256710 h 303431"/>
                <a:gd name="connsiteX24" fmla="*/ 187421 w 607850"/>
                <a:gd name="connsiteY24" fmla="*/ 257202 h 303431"/>
                <a:gd name="connsiteX25" fmla="*/ 184709 w 607850"/>
                <a:gd name="connsiteY25" fmla="*/ 277229 h 303431"/>
                <a:gd name="connsiteX26" fmla="*/ 181750 w 607850"/>
                <a:gd name="connsiteY26" fmla="*/ 277147 h 303431"/>
                <a:gd name="connsiteX27" fmla="*/ 15322 w 607850"/>
                <a:gd name="connsiteY27" fmla="*/ 241115 h 303431"/>
                <a:gd name="connsiteX28" fmla="*/ 8336 w 607850"/>
                <a:gd name="connsiteY28" fmla="*/ 230199 h 303431"/>
                <a:gd name="connsiteX29" fmla="*/ 8911 w 607850"/>
                <a:gd name="connsiteY29" fmla="*/ 227655 h 303431"/>
                <a:gd name="connsiteX30" fmla="*/ 19760 w 607850"/>
                <a:gd name="connsiteY30" fmla="*/ 220596 h 303431"/>
                <a:gd name="connsiteX31" fmla="*/ 263810 w 607850"/>
                <a:gd name="connsiteY31" fmla="*/ 190315 h 303431"/>
                <a:gd name="connsiteX32" fmla="*/ 264221 w 607850"/>
                <a:gd name="connsiteY32" fmla="*/ 193188 h 303431"/>
                <a:gd name="connsiteX33" fmla="*/ 272441 w 607850"/>
                <a:gd name="connsiteY33" fmla="*/ 261882 h 303431"/>
                <a:gd name="connsiteX34" fmla="*/ 272523 w 607850"/>
                <a:gd name="connsiteY34" fmla="*/ 264755 h 303431"/>
                <a:gd name="connsiteX35" fmla="*/ 272523 w 607850"/>
                <a:gd name="connsiteY35" fmla="*/ 292988 h 303431"/>
                <a:gd name="connsiteX36" fmla="*/ 209642 w 607850"/>
                <a:gd name="connsiteY36" fmla="*/ 292988 h 303431"/>
                <a:gd name="connsiteX37" fmla="*/ 205204 w 607850"/>
                <a:gd name="connsiteY37" fmla="*/ 292988 h 303431"/>
                <a:gd name="connsiteX38" fmla="*/ 205368 w 607850"/>
                <a:gd name="connsiteY38" fmla="*/ 284124 h 303431"/>
                <a:gd name="connsiteX39" fmla="*/ 230849 w 607850"/>
                <a:gd name="connsiteY39" fmla="*/ 211900 h 303431"/>
                <a:gd name="connsiteX40" fmla="*/ 235452 w 607850"/>
                <a:gd name="connsiteY40" fmla="*/ 207304 h 303431"/>
                <a:gd name="connsiteX41" fmla="*/ 244412 w 607850"/>
                <a:gd name="connsiteY41" fmla="*/ 200000 h 303431"/>
                <a:gd name="connsiteX42" fmla="*/ 256659 w 607850"/>
                <a:gd name="connsiteY42" fmla="*/ 193270 h 303431"/>
                <a:gd name="connsiteX43" fmla="*/ 263810 w 607850"/>
                <a:gd name="connsiteY43" fmla="*/ 190315 h 303431"/>
                <a:gd name="connsiteX44" fmla="*/ 344439 w 607850"/>
                <a:gd name="connsiteY44" fmla="*/ 190244 h 303431"/>
                <a:gd name="connsiteX45" fmla="*/ 353069 w 607850"/>
                <a:gd name="connsiteY45" fmla="*/ 193773 h 303431"/>
                <a:gd name="connsiteX46" fmla="*/ 378878 w 607850"/>
                <a:gd name="connsiteY46" fmla="*/ 212155 h 303431"/>
                <a:gd name="connsiteX47" fmla="*/ 408714 w 607850"/>
                <a:gd name="connsiteY47" fmla="*/ 292987 h 303431"/>
                <a:gd name="connsiteX48" fmla="*/ 335397 w 607850"/>
                <a:gd name="connsiteY48" fmla="*/ 292987 h 303431"/>
                <a:gd name="connsiteX49" fmla="*/ 335397 w 607850"/>
                <a:gd name="connsiteY49" fmla="*/ 260572 h 303431"/>
                <a:gd name="connsiteX50" fmla="*/ 344274 w 607850"/>
                <a:gd name="connsiteY50" fmla="*/ 191393 h 303431"/>
                <a:gd name="connsiteX51" fmla="*/ 48881 w 607850"/>
                <a:gd name="connsiteY51" fmla="*/ 152320 h 303431"/>
                <a:gd name="connsiteX52" fmla="*/ 196877 w 607850"/>
                <a:gd name="connsiteY52" fmla="*/ 226837 h 303431"/>
                <a:gd name="connsiteX53" fmla="*/ 189888 w 607850"/>
                <a:gd name="connsiteY53" fmla="*/ 246697 h 303431"/>
                <a:gd name="connsiteX54" fmla="*/ 39508 w 607850"/>
                <a:gd name="connsiteY54" fmla="*/ 170949 h 303431"/>
                <a:gd name="connsiteX55" fmla="*/ 35397 w 607850"/>
                <a:gd name="connsiteY55" fmla="*/ 158639 h 303431"/>
                <a:gd name="connsiteX56" fmla="*/ 36548 w 607850"/>
                <a:gd name="connsiteY56" fmla="*/ 156341 h 303431"/>
                <a:gd name="connsiteX57" fmla="*/ 48881 w 607850"/>
                <a:gd name="connsiteY57" fmla="*/ 152320 h 303431"/>
                <a:gd name="connsiteX58" fmla="*/ 562924 w 607850"/>
                <a:gd name="connsiteY58" fmla="*/ 152320 h 303431"/>
                <a:gd name="connsiteX59" fmla="*/ 575254 w 607850"/>
                <a:gd name="connsiteY59" fmla="*/ 156340 h 303431"/>
                <a:gd name="connsiteX60" fmla="*/ 576405 w 607850"/>
                <a:gd name="connsiteY60" fmla="*/ 158720 h 303431"/>
                <a:gd name="connsiteX61" fmla="*/ 572377 w 607850"/>
                <a:gd name="connsiteY61" fmla="*/ 170947 h 303431"/>
                <a:gd name="connsiteX62" fmla="*/ 421875 w 607850"/>
                <a:gd name="connsiteY62" fmla="*/ 246767 h 303431"/>
                <a:gd name="connsiteX63" fmla="*/ 414148 w 607850"/>
                <a:gd name="connsiteY63" fmla="*/ 227238 h 303431"/>
                <a:gd name="connsiteX64" fmla="*/ 302969 w 607850"/>
                <a:gd name="connsiteY64" fmla="*/ 119538 h 303431"/>
                <a:gd name="connsiteX65" fmla="*/ 314390 w 607850"/>
                <a:gd name="connsiteY65" fmla="*/ 121016 h 303431"/>
                <a:gd name="connsiteX66" fmla="*/ 324742 w 607850"/>
                <a:gd name="connsiteY66" fmla="*/ 124382 h 303431"/>
                <a:gd name="connsiteX67" fmla="*/ 331233 w 607850"/>
                <a:gd name="connsiteY67" fmla="*/ 127748 h 303431"/>
                <a:gd name="connsiteX68" fmla="*/ 326468 w 607850"/>
                <a:gd name="connsiteY68" fmla="*/ 164610 h 303431"/>
                <a:gd name="connsiteX69" fmla="*/ 325153 w 607850"/>
                <a:gd name="connsiteY69" fmla="*/ 174955 h 303431"/>
                <a:gd name="connsiteX70" fmla="*/ 323838 w 607850"/>
                <a:gd name="connsiteY70" fmla="*/ 185381 h 303431"/>
                <a:gd name="connsiteX71" fmla="*/ 323592 w 607850"/>
                <a:gd name="connsiteY71" fmla="*/ 187269 h 303431"/>
                <a:gd name="connsiteX72" fmla="*/ 317265 w 607850"/>
                <a:gd name="connsiteY72" fmla="*/ 236775 h 303431"/>
                <a:gd name="connsiteX73" fmla="*/ 315951 w 607850"/>
                <a:gd name="connsiteY73" fmla="*/ 247283 h 303431"/>
                <a:gd name="connsiteX74" fmla="*/ 315458 w 607850"/>
                <a:gd name="connsiteY74" fmla="*/ 251142 h 303431"/>
                <a:gd name="connsiteX75" fmla="*/ 292287 w 607850"/>
                <a:gd name="connsiteY75" fmla="*/ 251142 h 303431"/>
                <a:gd name="connsiteX76" fmla="*/ 291877 w 607850"/>
                <a:gd name="connsiteY76" fmla="*/ 248187 h 303431"/>
                <a:gd name="connsiteX77" fmla="*/ 290562 w 607850"/>
                <a:gd name="connsiteY77" fmla="*/ 237185 h 303431"/>
                <a:gd name="connsiteX78" fmla="*/ 284646 w 607850"/>
                <a:gd name="connsiteY78" fmla="*/ 188172 h 303431"/>
                <a:gd name="connsiteX79" fmla="*/ 284317 w 607850"/>
                <a:gd name="connsiteY79" fmla="*/ 185381 h 303431"/>
                <a:gd name="connsiteX80" fmla="*/ 283085 w 607850"/>
                <a:gd name="connsiteY80" fmla="*/ 174872 h 303431"/>
                <a:gd name="connsiteX81" fmla="*/ 281852 w 607850"/>
                <a:gd name="connsiteY81" fmla="*/ 164610 h 303431"/>
                <a:gd name="connsiteX82" fmla="*/ 277251 w 607850"/>
                <a:gd name="connsiteY82" fmla="*/ 126599 h 303431"/>
                <a:gd name="connsiteX83" fmla="*/ 283249 w 607850"/>
                <a:gd name="connsiteY83" fmla="*/ 123643 h 303431"/>
                <a:gd name="connsiteX84" fmla="*/ 293438 w 607850"/>
                <a:gd name="connsiteY84" fmla="*/ 120605 h 303431"/>
                <a:gd name="connsiteX85" fmla="*/ 302969 w 607850"/>
                <a:gd name="connsiteY85" fmla="*/ 119538 h 303431"/>
                <a:gd name="connsiteX86" fmla="*/ 520352 w 607850"/>
                <a:gd name="connsiteY86" fmla="*/ 96288 h 303431"/>
                <a:gd name="connsiteX87" fmla="*/ 533258 w 607850"/>
                <a:gd name="connsiteY87" fmla="*/ 97272 h 303431"/>
                <a:gd name="connsiteX88" fmla="*/ 534984 w 607850"/>
                <a:gd name="connsiteY88" fmla="*/ 99242 h 303431"/>
                <a:gd name="connsiteX89" fmla="*/ 533915 w 607850"/>
                <a:gd name="connsiteY89" fmla="*/ 112208 h 303431"/>
                <a:gd name="connsiteX90" fmla="*/ 409460 w 607850"/>
                <a:gd name="connsiteY90" fmla="*/ 218400 h 303431"/>
                <a:gd name="connsiteX91" fmla="*/ 397212 w 607850"/>
                <a:gd name="connsiteY91" fmla="*/ 201331 h 303431"/>
                <a:gd name="connsiteX92" fmla="*/ 91587 w 607850"/>
                <a:gd name="connsiteY92" fmla="*/ 96287 h 303431"/>
                <a:gd name="connsiteX93" fmla="*/ 213389 w 607850"/>
                <a:gd name="connsiteY93" fmla="*/ 200159 h 303431"/>
                <a:gd name="connsiteX94" fmla="*/ 201472 w 607850"/>
                <a:gd name="connsiteY94" fmla="*/ 217553 h 303431"/>
                <a:gd name="connsiteX95" fmla="*/ 77944 w 607850"/>
                <a:gd name="connsiteY95" fmla="*/ 112204 h 303431"/>
                <a:gd name="connsiteX96" fmla="*/ 76957 w 607850"/>
                <a:gd name="connsiteY96" fmla="*/ 99241 h 303431"/>
                <a:gd name="connsiteX97" fmla="*/ 78601 w 607850"/>
                <a:gd name="connsiteY97" fmla="*/ 97271 h 303431"/>
                <a:gd name="connsiteX98" fmla="*/ 91587 w 607850"/>
                <a:gd name="connsiteY98" fmla="*/ 96287 h 303431"/>
                <a:gd name="connsiteX99" fmla="*/ 127795 w 607850"/>
                <a:gd name="connsiteY99" fmla="*/ 53773 h 303431"/>
                <a:gd name="connsiteX100" fmla="*/ 140620 w 607850"/>
                <a:gd name="connsiteY100" fmla="*/ 55578 h 303431"/>
                <a:gd name="connsiteX101" fmla="*/ 235406 w 607850"/>
                <a:gd name="connsiteY101" fmla="*/ 180911 h 303431"/>
                <a:gd name="connsiteX102" fmla="*/ 219046 w 607850"/>
                <a:gd name="connsiteY102" fmla="*/ 194125 h 303431"/>
                <a:gd name="connsiteX103" fmla="*/ 123849 w 607850"/>
                <a:gd name="connsiteY103" fmla="*/ 68218 h 303431"/>
                <a:gd name="connsiteX104" fmla="*/ 125658 w 607850"/>
                <a:gd name="connsiteY104" fmla="*/ 55414 h 303431"/>
                <a:gd name="connsiteX105" fmla="*/ 484087 w 607850"/>
                <a:gd name="connsiteY105" fmla="*/ 53772 h 303431"/>
                <a:gd name="connsiteX106" fmla="*/ 486142 w 607850"/>
                <a:gd name="connsiteY106" fmla="*/ 55413 h 303431"/>
                <a:gd name="connsiteX107" fmla="*/ 487951 w 607850"/>
                <a:gd name="connsiteY107" fmla="*/ 68212 h 303431"/>
                <a:gd name="connsiteX108" fmla="*/ 391675 w 607850"/>
                <a:gd name="connsiteY108" fmla="*/ 195466 h 303431"/>
                <a:gd name="connsiteX109" fmla="*/ 375478 w 607850"/>
                <a:gd name="connsiteY109" fmla="*/ 182175 h 303431"/>
                <a:gd name="connsiteX110" fmla="*/ 471179 w 607850"/>
                <a:gd name="connsiteY110" fmla="*/ 55577 h 303431"/>
                <a:gd name="connsiteX111" fmla="*/ 484087 w 607850"/>
                <a:gd name="connsiteY111" fmla="*/ 53772 h 303431"/>
                <a:gd name="connsiteX112" fmla="*/ 191761 w 607850"/>
                <a:gd name="connsiteY112" fmla="*/ 19188 h 303431"/>
                <a:gd name="connsiteX113" fmla="*/ 203764 w 607850"/>
                <a:gd name="connsiteY113" fmla="*/ 24031 h 303431"/>
                <a:gd name="connsiteX114" fmla="*/ 259260 w 607850"/>
                <a:gd name="connsiteY114" fmla="*/ 152909 h 303431"/>
                <a:gd name="connsiteX115" fmla="*/ 261233 w 607850"/>
                <a:gd name="connsiteY115" fmla="*/ 169081 h 303431"/>
                <a:gd name="connsiteX116" fmla="*/ 246023 w 607850"/>
                <a:gd name="connsiteY116" fmla="*/ 175073 h 303431"/>
                <a:gd name="connsiteX117" fmla="*/ 184526 w 607850"/>
                <a:gd name="connsiteY117" fmla="*/ 32322 h 303431"/>
                <a:gd name="connsiteX118" fmla="*/ 189294 w 607850"/>
                <a:gd name="connsiteY118" fmla="*/ 20255 h 303431"/>
                <a:gd name="connsiteX119" fmla="*/ 420113 w 607850"/>
                <a:gd name="connsiteY119" fmla="*/ 19188 h 303431"/>
                <a:gd name="connsiteX120" fmla="*/ 422497 w 607850"/>
                <a:gd name="connsiteY120" fmla="*/ 20255 h 303431"/>
                <a:gd name="connsiteX121" fmla="*/ 427347 w 607850"/>
                <a:gd name="connsiteY121" fmla="*/ 32319 h 303431"/>
                <a:gd name="connsiteX122" fmla="*/ 365279 w 607850"/>
                <a:gd name="connsiteY122" fmla="*/ 176272 h 303431"/>
                <a:gd name="connsiteX123" fmla="*/ 347111 w 607850"/>
                <a:gd name="connsiteY123" fmla="*/ 169132 h 303431"/>
                <a:gd name="connsiteX124" fmla="*/ 347769 w 607850"/>
                <a:gd name="connsiteY124" fmla="*/ 163961 h 303431"/>
                <a:gd name="connsiteX125" fmla="*/ 408028 w 607850"/>
                <a:gd name="connsiteY125" fmla="*/ 24030 h 303431"/>
                <a:gd name="connsiteX126" fmla="*/ 420113 w 607850"/>
                <a:gd name="connsiteY126" fmla="*/ 19188 h 303431"/>
                <a:gd name="connsiteX127" fmla="*/ 358154 w 607850"/>
                <a:gd name="connsiteY127" fmla="*/ 2114 h 303431"/>
                <a:gd name="connsiteX128" fmla="*/ 360700 w 607850"/>
                <a:gd name="connsiteY128" fmla="*/ 2606 h 303431"/>
                <a:gd name="connsiteX129" fmla="*/ 367930 w 607850"/>
                <a:gd name="connsiteY129" fmla="*/ 13357 h 303431"/>
                <a:gd name="connsiteX130" fmla="*/ 348212 w 607850"/>
                <a:gd name="connsiteY130" fmla="*/ 113892 h 303431"/>
                <a:gd name="connsiteX131" fmla="*/ 328905 w 607850"/>
                <a:gd name="connsiteY131" fmla="*/ 103469 h 303431"/>
                <a:gd name="connsiteX132" fmla="*/ 347391 w 607850"/>
                <a:gd name="connsiteY132" fmla="*/ 9336 h 303431"/>
                <a:gd name="connsiteX133" fmla="*/ 358154 w 607850"/>
                <a:gd name="connsiteY133" fmla="*/ 2114 h 303431"/>
                <a:gd name="connsiteX134" fmla="*/ 247916 w 607850"/>
                <a:gd name="connsiteY134" fmla="*/ 1960 h 303431"/>
                <a:gd name="connsiteX135" fmla="*/ 251202 w 607850"/>
                <a:gd name="connsiteY135" fmla="*/ 2043 h 303431"/>
                <a:gd name="connsiteX136" fmla="*/ 261964 w 607850"/>
                <a:gd name="connsiteY136" fmla="*/ 10740 h 303431"/>
                <a:gd name="connsiteX137" fmla="*/ 279298 w 607850"/>
                <a:gd name="connsiteY137" fmla="*/ 102799 h 303431"/>
                <a:gd name="connsiteX138" fmla="*/ 260403 w 607850"/>
                <a:gd name="connsiteY138" fmla="*/ 112481 h 303431"/>
                <a:gd name="connsiteX139" fmla="*/ 241672 w 607850"/>
                <a:gd name="connsiteY139" fmla="*/ 13694 h 303431"/>
                <a:gd name="connsiteX140" fmla="*/ 247916 w 607850"/>
                <a:gd name="connsiteY140" fmla="*/ 1960 h 303431"/>
                <a:gd name="connsiteX141" fmla="*/ 304001 w 607850"/>
                <a:gd name="connsiteY141" fmla="*/ 0 h 303431"/>
                <a:gd name="connsiteX142" fmla="*/ 314439 w 607850"/>
                <a:gd name="connsiteY142" fmla="*/ 10423 h 303431"/>
                <a:gd name="connsiteX143" fmla="*/ 314439 w 607850"/>
                <a:gd name="connsiteY143" fmla="*/ 99638 h 303431"/>
                <a:gd name="connsiteX144" fmla="*/ 303015 w 607850"/>
                <a:gd name="connsiteY144" fmla="*/ 98653 h 303431"/>
                <a:gd name="connsiteX145" fmla="*/ 293481 w 607850"/>
                <a:gd name="connsiteY145" fmla="*/ 99392 h 303431"/>
                <a:gd name="connsiteX146" fmla="*/ 293481 w 607850"/>
                <a:gd name="connsiteY146" fmla="*/ 10423 h 303431"/>
                <a:gd name="connsiteX147" fmla="*/ 304001 w 607850"/>
                <a:gd name="connsiteY147" fmla="*/ 0 h 30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850" h="303431">
                  <a:moveTo>
                    <a:pt x="429037" y="282473"/>
                  </a:moveTo>
                  <a:lnTo>
                    <a:pt x="598647" y="282473"/>
                  </a:lnTo>
                  <a:cubicBezTo>
                    <a:pt x="603741" y="282473"/>
                    <a:pt x="607850" y="286582"/>
                    <a:pt x="607850" y="291678"/>
                  </a:cubicBezTo>
                  <a:lnTo>
                    <a:pt x="607850" y="294308"/>
                  </a:lnTo>
                  <a:cubicBezTo>
                    <a:pt x="607850" y="299322"/>
                    <a:pt x="603741" y="303431"/>
                    <a:pt x="598647" y="303431"/>
                  </a:cubicBezTo>
                  <a:lnTo>
                    <a:pt x="429777" y="303431"/>
                  </a:lnTo>
                  <a:cubicBezTo>
                    <a:pt x="429859" y="301376"/>
                    <a:pt x="430106" y="293568"/>
                    <a:pt x="429037" y="282473"/>
                  </a:cubicBezTo>
                  <a:close/>
                  <a:moveTo>
                    <a:pt x="9204" y="282473"/>
                  </a:moveTo>
                  <a:lnTo>
                    <a:pt x="184341" y="282473"/>
                  </a:lnTo>
                  <a:cubicBezTo>
                    <a:pt x="183848" y="292829"/>
                    <a:pt x="184341" y="300554"/>
                    <a:pt x="184670" y="303431"/>
                  </a:cubicBezTo>
                  <a:lnTo>
                    <a:pt x="9204" y="303431"/>
                  </a:lnTo>
                  <a:cubicBezTo>
                    <a:pt x="4109" y="303431"/>
                    <a:pt x="0" y="299322"/>
                    <a:pt x="0" y="294308"/>
                  </a:cubicBezTo>
                  <a:lnTo>
                    <a:pt x="0" y="291678"/>
                  </a:lnTo>
                  <a:cubicBezTo>
                    <a:pt x="0" y="286582"/>
                    <a:pt x="4109" y="282473"/>
                    <a:pt x="9204" y="282473"/>
                  </a:cubicBezTo>
                  <a:close/>
                  <a:moveTo>
                    <a:pt x="592096" y="220666"/>
                  </a:moveTo>
                  <a:cubicBezTo>
                    <a:pt x="597029" y="219599"/>
                    <a:pt x="601961" y="222719"/>
                    <a:pt x="603030" y="227646"/>
                  </a:cubicBezTo>
                  <a:lnTo>
                    <a:pt x="603606" y="230191"/>
                  </a:lnTo>
                  <a:cubicBezTo>
                    <a:pt x="604674" y="235117"/>
                    <a:pt x="601468" y="240044"/>
                    <a:pt x="596536" y="241111"/>
                  </a:cubicBezTo>
                  <a:lnTo>
                    <a:pt x="430147" y="277157"/>
                  </a:lnTo>
                  <a:cubicBezTo>
                    <a:pt x="429571" y="277321"/>
                    <a:pt x="428996" y="277239"/>
                    <a:pt x="428420" y="277239"/>
                  </a:cubicBezTo>
                  <a:cubicBezTo>
                    <a:pt x="427681" y="271081"/>
                    <a:pt x="426530" y="264348"/>
                    <a:pt x="424803" y="257122"/>
                  </a:cubicBezTo>
                  <a:cubicBezTo>
                    <a:pt x="425132" y="257040"/>
                    <a:pt x="425296" y="256794"/>
                    <a:pt x="425625" y="256712"/>
                  </a:cubicBezTo>
                  <a:close/>
                  <a:moveTo>
                    <a:pt x="19760" y="220596"/>
                  </a:moveTo>
                  <a:lnTo>
                    <a:pt x="186188" y="256710"/>
                  </a:lnTo>
                  <a:cubicBezTo>
                    <a:pt x="186681" y="256792"/>
                    <a:pt x="187010" y="257120"/>
                    <a:pt x="187421" y="257202"/>
                  </a:cubicBezTo>
                  <a:cubicBezTo>
                    <a:pt x="186024" y="264425"/>
                    <a:pt x="185202" y="271155"/>
                    <a:pt x="184709" y="277229"/>
                  </a:cubicBezTo>
                  <a:cubicBezTo>
                    <a:pt x="183805" y="277311"/>
                    <a:pt x="182736" y="277393"/>
                    <a:pt x="181750" y="277147"/>
                  </a:cubicBezTo>
                  <a:lnTo>
                    <a:pt x="15322" y="241115"/>
                  </a:lnTo>
                  <a:cubicBezTo>
                    <a:pt x="10391" y="240048"/>
                    <a:pt x="7268" y="235124"/>
                    <a:pt x="8336" y="230199"/>
                  </a:cubicBezTo>
                  <a:lnTo>
                    <a:pt x="8911" y="227655"/>
                  </a:lnTo>
                  <a:cubicBezTo>
                    <a:pt x="9980" y="222730"/>
                    <a:pt x="14829" y="219529"/>
                    <a:pt x="19760" y="220596"/>
                  </a:cubicBezTo>
                  <a:close/>
                  <a:moveTo>
                    <a:pt x="263810" y="190315"/>
                  </a:moveTo>
                  <a:lnTo>
                    <a:pt x="264221" y="193188"/>
                  </a:lnTo>
                  <a:lnTo>
                    <a:pt x="272441" y="261882"/>
                  </a:lnTo>
                  <a:cubicBezTo>
                    <a:pt x="272358" y="262703"/>
                    <a:pt x="272358" y="263606"/>
                    <a:pt x="272523" y="264755"/>
                  </a:cubicBezTo>
                  <a:lnTo>
                    <a:pt x="272523" y="292988"/>
                  </a:lnTo>
                  <a:lnTo>
                    <a:pt x="209642" y="292988"/>
                  </a:lnTo>
                  <a:lnTo>
                    <a:pt x="205204" y="292988"/>
                  </a:lnTo>
                  <a:cubicBezTo>
                    <a:pt x="205204" y="290444"/>
                    <a:pt x="205204" y="287407"/>
                    <a:pt x="205368" y="284124"/>
                  </a:cubicBezTo>
                  <a:cubicBezTo>
                    <a:pt x="206190" y="264837"/>
                    <a:pt x="210958" y="234142"/>
                    <a:pt x="230849" y="211900"/>
                  </a:cubicBezTo>
                  <a:cubicBezTo>
                    <a:pt x="232329" y="210259"/>
                    <a:pt x="233890" y="208781"/>
                    <a:pt x="235452" y="207304"/>
                  </a:cubicBezTo>
                  <a:cubicBezTo>
                    <a:pt x="238247" y="204678"/>
                    <a:pt x="241206" y="202216"/>
                    <a:pt x="244412" y="200000"/>
                  </a:cubicBezTo>
                  <a:cubicBezTo>
                    <a:pt x="248193" y="197373"/>
                    <a:pt x="252302" y="195239"/>
                    <a:pt x="256659" y="193270"/>
                  </a:cubicBezTo>
                  <a:cubicBezTo>
                    <a:pt x="258960" y="192203"/>
                    <a:pt x="261344" y="191136"/>
                    <a:pt x="263810" y="190315"/>
                  </a:cubicBezTo>
                  <a:close/>
                  <a:moveTo>
                    <a:pt x="344439" y="190244"/>
                  </a:moveTo>
                  <a:cubicBezTo>
                    <a:pt x="347398" y="191311"/>
                    <a:pt x="350274" y="192460"/>
                    <a:pt x="353069" y="193773"/>
                  </a:cubicBezTo>
                  <a:cubicBezTo>
                    <a:pt x="362850" y="198368"/>
                    <a:pt x="371563" y="204359"/>
                    <a:pt x="378878" y="212155"/>
                  </a:cubicBezTo>
                  <a:cubicBezTo>
                    <a:pt x="403289" y="237923"/>
                    <a:pt x="407892" y="275344"/>
                    <a:pt x="408714" y="292987"/>
                  </a:cubicBezTo>
                  <a:lnTo>
                    <a:pt x="335397" y="292987"/>
                  </a:lnTo>
                  <a:lnTo>
                    <a:pt x="335397" y="260572"/>
                  </a:lnTo>
                  <a:lnTo>
                    <a:pt x="344274" y="191393"/>
                  </a:lnTo>
                  <a:close/>
                  <a:moveTo>
                    <a:pt x="48881" y="152320"/>
                  </a:moveTo>
                  <a:lnTo>
                    <a:pt x="196877" y="226837"/>
                  </a:lnTo>
                  <a:cubicBezTo>
                    <a:pt x="193917" y="233484"/>
                    <a:pt x="191615" y="240132"/>
                    <a:pt x="189888" y="246697"/>
                  </a:cubicBezTo>
                  <a:lnTo>
                    <a:pt x="39508" y="170949"/>
                  </a:lnTo>
                  <a:cubicBezTo>
                    <a:pt x="34904" y="168733"/>
                    <a:pt x="33095" y="163153"/>
                    <a:pt x="35397" y="158639"/>
                  </a:cubicBezTo>
                  <a:lnTo>
                    <a:pt x="36548" y="156341"/>
                  </a:lnTo>
                  <a:cubicBezTo>
                    <a:pt x="38850" y="151828"/>
                    <a:pt x="44359" y="150022"/>
                    <a:pt x="48881" y="152320"/>
                  </a:cubicBezTo>
                  <a:close/>
                  <a:moveTo>
                    <a:pt x="562924" y="152320"/>
                  </a:moveTo>
                  <a:cubicBezTo>
                    <a:pt x="567445" y="150022"/>
                    <a:pt x="572952" y="151827"/>
                    <a:pt x="575254" y="156340"/>
                  </a:cubicBezTo>
                  <a:lnTo>
                    <a:pt x="576405" y="158720"/>
                  </a:lnTo>
                  <a:cubicBezTo>
                    <a:pt x="578706" y="163151"/>
                    <a:pt x="576898" y="168731"/>
                    <a:pt x="572377" y="170947"/>
                  </a:cubicBezTo>
                  <a:lnTo>
                    <a:pt x="421875" y="246767"/>
                  </a:lnTo>
                  <a:cubicBezTo>
                    <a:pt x="419902" y="240367"/>
                    <a:pt x="417354" y="233720"/>
                    <a:pt x="414148" y="227238"/>
                  </a:cubicBezTo>
                  <a:close/>
                  <a:moveTo>
                    <a:pt x="302969" y="119538"/>
                  </a:moveTo>
                  <a:cubicBezTo>
                    <a:pt x="307077" y="119538"/>
                    <a:pt x="310856" y="120113"/>
                    <a:pt x="314390" y="121016"/>
                  </a:cubicBezTo>
                  <a:cubicBezTo>
                    <a:pt x="318251" y="121919"/>
                    <a:pt x="321784" y="123068"/>
                    <a:pt x="324742" y="124382"/>
                  </a:cubicBezTo>
                  <a:cubicBezTo>
                    <a:pt x="327289" y="125531"/>
                    <a:pt x="329508" y="126681"/>
                    <a:pt x="331233" y="127748"/>
                  </a:cubicBezTo>
                  <a:lnTo>
                    <a:pt x="326468" y="164610"/>
                  </a:lnTo>
                  <a:lnTo>
                    <a:pt x="325153" y="174955"/>
                  </a:lnTo>
                  <a:lnTo>
                    <a:pt x="323838" y="185381"/>
                  </a:lnTo>
                  <a:lnTo>
                    <a:pt x="323592" y="187269"/>
                  </a:lnTo>
                  <a:lnTo>
                    <a:pt x="317265" y="236775"/>
                  </a:lnTo>
                  <a:lnTo>
                    <a:pt x="315951" y="247283"/>
                  </a:lnTo>
                  <a:lnTo>
                    <a:pt x="315458" y="251142"/>
                  </a:lnTo>
                  <a:lnTo>
                    <a:pt x="292287" y="251142"/>
                  </a:lnTo>
                  <a:lnTo>
                    <a:pt x="291877" y="248187"/>
                  </a:lnTo>
                  <a:lnTo>
                    <a:pt x="290562" y="237185"/>
                  </a:lnTo>
                  <a:lnTo>
                    <a:pt x="284646" y="188172"/>
                  </a:lnTo>
                  <a:lnTo>
                    <a:pt x="284317" y="185381"/>
                  </a:lnTo>
                  <a:lnTo>
                    <a:pt x="283085" y="174872"/>
                  </a:lnTo>
                  <a:lnTo>
                    <a:pt x="281852" y="164610"/>
                  </a:lnTo>
                  <a:lnTo>
                    <a:pt x="277251" y="126599"/>
                  </a:lnTo>
                  <a:cubicBezTo>
                    <a:pt x="279223" y="125531"/>
                    <a:pt x="281195" y="124546"/>
                    <a:pt x="283249" y="123643"/>
                  </a:cubicBezTo>
                  <a:cubicBezTo>
                    <a:pt x="286618" y="122247"/>
                    <a:pt x="289987" y="121262"/>
                    <a:pt x="293438" y="120605"/>
                  </a:cubicBezTo>
                  <a:cubicBezTo>
                    <a:pt x="296560" y="119949"/>
                    <a:pt x="299764" y="119538"/>
                    <a:pt x="302969" y="119538"/>
                  </a:cubicBezTo>
                  <a:close/>
                  <a:moveTo>
                    <a:pt x="520352" y="96288"/>
                  </a:moveTo>
                  <a:cubicBezTo>
                    <a:pt x="524216" y="93005"/>
                    <a:pt x="529970" y="93415"/>
                    <a:pt x="533258" y="97272"/>
                  </a:cubicBezTo>
                  <a:lnTo>
                    <a:pt x="534984" y="99242"/>
                  </a:lnTo>
                  <a:cubicBezTo>
                    <a:pt x="538272" y="103099"/>
                    <a:pt x="537779" y="108926"/>
                    <a:pt x="533915" y="112208"/>
                  </a:cubicBezTo>
                  <a:lnTo>
                    <a:pt x="409460" y="218400"/>
                  </a:lnTo>
                  <a:cubicBezTo>
                    <a:pt x="405926" y="212491"/>
                    <a:pt x="401898" y="206829"/>
                    <a:pt x="397212" y="201331"/>
                  </a:cubicBezTo>
                  <a:close/>
                  <a:moveTo>
                    <a:pt x="91587" y="96287"/>
                  </a:moveTo>
                  <a:lnTo>
                    <a:pt x="213389" y="200159"/>
                  </a:lnTo>
                  <a:cubicBezTo>
                    <a:pt x="208704" y="205738"/>
                    <a:pt x="204759" y="211564"/>
                    <a:pt x="201472" y="217553"/>
                  </a:cubicBezTo>
                  <a:lnTo>
                    <a:pt x="77944" y="112204"/>
                  </a:lnTo>
                  <a:cubicBezTo>
                    <a:pt x="74081" y="108922"/>
                    <a:pt x="73670" y="103097"/>
                    <a:pt x="76957" y="99241"/>
                  </a:cubicBezTo>
                  <a:lnTo>
                    <a:pt x="78601" y="97271"/>
                  </a:lnTo>
                  <a:cubicBezTo>
                    <a:pt x="81889" y="93415"/>
                    <a:pt x="87724" y="93005"/>
                    <a:pt x="91587" y="96287"/>
                  </a:cubicBezTo>
                  <a:close/>
                  <a:moveTo>
                    <a:pt x="127795" y="53773"/>
                  </a:moveTo>
                  <a:cubicBezTo>
                    <a:pt x="131824" y="50736"/>
                    <a:pt x="137578" y="51557"/>
                    <a:pt x="140620" y="55578"/>
                  </a:cubicBezTo>
                  <a:lnTo>
                    <a:pt x="235406" y="180911"/>
                  </a:lnTo>
                  <a:cubicBezTo>
                    <a:pt x="229487" y="184686"/>
                    <a:pt x="224061" y="189118"/>
                    <a:pt x="219046" y="194125"/>
                  </a:cubicBezTo>
                  <a:lnTo>
                    <a:pt x="123849" y="68218"/>
                  </a:lnTo>
                  <a:cubicBezTo>
                    <a:pt x="120808" y="64197"/>
                    <a:pt x="121630" y="58451"/>
                    <a:pt x="125658" y="55414"/>
                  </a:cubicBezTo>
                  <a:close/>
                  <a:moveTo>
                    <a:pt x="484087" y="53772"/>
                  </a:moveTo>
                  <a:lnTo>
                    <a:pt x="486142" y="55413"/>
                  </a:lnTo>
                  <a:cubicBezTo>
                    <a:pt x="490171" y="58448"/>
                    <a:pt x="490993" y="64192"/>
                    <a:pt x="487951" y="68212"/>
                  </a:cubicBezTo>
                  <a:lnTo>
                    <a:pt x="391675" y="195466"/>
                  </a:lnTo>
                  <a:cubicBezTo>
                    <a:pt x="386660" y="190461"/>
                    <a:pt x="381316" y="186031"/>
                    <a:pt x="375478" y="182175"/>
                  </a:cubicBezTo>
                  <a:lnTo>
                    <a:pt x="471179" y="55577"/>
                  </a:lnTo>
                  <a:cubicBezTo>
                    <a:pt x="474221" y="51556"/>
                    <a:pt x="479976" y="50736"/>
                    <a:pt x="484087" y="53772"/>
                  </a:cubicBezTo>
                  <a:close/>
                  <a:moveTo>
                    <a:pt x="191761" y="19188"/>
                  </a:moveTo>
                  <a:cubicBezTo>
                    <a:pt x="196365" y="17218"/>
                    <a:pt x="201791" y="19352"/>
                    <a:pt x="203764" y="24031"/>
                  </a:cubicBezTo>
                  <a:lnTo>
                    <a:pt x="259260" y="152909"/>
                  </a:lnTo>
                  <a:lnTo>
                    <a:pt x="261233" y="169081"/>
                  </a:lnTo>
                  <a:cubicBezTo>
                    <a:pt x="255889" y="170722"/>
                    <a:pt x="250791" y="172693"/>
                    <a:pt x="246023" y="175073"/>
                  </a:cubicBezTo>
                  <a:lnTo>
                    <a:pt x="184526" y="32322"/>
                  </a:lnTo>
                  <a:cubicBezTo>
                    <a:pt x="182553" y="27643"/>
                    <a:pt x="184690" y="22225"/>
                    <a:pt x="189294" y="20255"/>
                  </a:cubicBezTo>
                  <a:close/>
                  <a:moveTo>
                    <a:pt x="420113" y="19188"/>
                  </a:moveTo>
                  <a:lnTo>
                    <a:pt x="422497" y="20255"/>
                  </a:lnTo>
                  <a:cubicBezTo>
                    <a:pt x="427183" y="22224"/>
                    <a:pt x="429320" y="27641"/>
                    <a:pt x="427347" y="32319"/>
                  </a:cubicBezTo>
                  <a:lnTo>
                    <a:pt x="365279" y="176272"/>
                  </a:lnTo>
                  <a:cubicBezTo>
                    <a:pt x="359525" y="173400"/>
                    <a:pt x="353441" y="171102"/>
                    <a:pt x="347111" y="169132"/>
                  </a:cubicBezTo>
                  <a:lnTo>
                    <a:pt x="347769" y="163961"/>
                  </a:lnTo>
                  <a:lnTo>
                    <a:pt x="408028" y="24030"/>
                  </a:lnTo>
                  <a:cubicBezTo>
                    <a:pt x="410083" y="19352"/>
                    <a:pt x="415427" y="17218"/>
                    <a:pt x="420113" y="19188"/>
                  </a:cubicBezTo>
                  <a:close/>
                  <a:moveTo>
                    <a:pt x="358154" y="2114"/>
                  </a:moveTo>
                  <a:lnTo>
                    <a:pt x="360700" y="2606"/>
                  </a:lnTo>
                  <a:cubicBezTo>
                    <a:pt x="365712" y="3591"/>
                    <a:pt x="368916" y="8433"/>
                    <a:pt x="367930" y="13357"/>
                  </a:cubicBezTo>
                  <a:lnTo>
                    <a:pt x="348212" y="113892"/>
                  </a:lnTo>
                  <a:cubicBezTo>
                    <a:pt x="345748" y="112004"/>
                    <a:pt x="338846" y="107162"/>
                    <a:pt x="328905" y="103469"/>
                  </a:cubicBezTo>
                  <a:lnTo>
                    <a:pt x="347391" y="9336"/>
                  </a:lnTo>
                  <a:cubicBezTo>
                    <a:pt x="348377" y="4412"/>
                    <a:pt x="353224" y="1129"/>
                    <a:pt x="358154" y="2114"/>
                  </a:cubicBezTo>
                  <a:close/>
                  <a:moveTo>
                    <a:pt x="247916" y="1960"/>
                  </a:moveTo>
                  <a:lnTo>
                    <a:pt x="251202" y="2043"/>
                  </a:lnTo>
                  <a:cubicBezTo>
                    <a:pt x="256213" y="1058"/>
                    <a:pt x="261060" y="5817"/>
                    <a:pt x="261964" y="10740"/>
                  </a:cubicBezTo>
                  <a:lnTo>
                    <a:pt x="279298" y="102799"/>
                  </a:lnTo>
                  <a:cubicBezTo>
                    <a:pt x="272890" y="105096"/>
                    <a:pt x="266564" y="108296"/>
                    <a:pt x="260403" y="112481"/>
                  </a:cubicBezTo>
                  <a:lnTo>
                    <a:pt x="241672" y="13694"/>
                  </a:lnTo>
                  <a:cubicBezTo>
                    <a:pt x="240769" y="8771"/>
                    <a:pt x="242987" y="2945"/>
                    <a:pt x="247916" y="1960"/>
                  </a:cubicBezTo>
                  <a:close/>
                  <a:moveTo>
                    <a:pt x="304001" y="0"/>
                  </a:moveTo>
                  <a:cubicBezTo>
                    <a:pt x="309755" y="0"/>
                    <a:pt x="314439" y="4678"/>
                    <a:pt x="314439" y="10423"/>
                  </a:cubicBezTo>
                  <a:lnTo>
                    <a:pt x="314439" y="99638"/>
                  </a:lnTo>
                  <a:cubicBezTo>
                    <a:pt x="310823" y="99063"/>
                    <a:pt x="307042" y="98653"/>
                    <a:pt x="303015" y="98653"/>
                  </a:cubicBezTo>
                  <a:cubicBezTo>
                    <a:pt x="299810" y="98653"/>
                    <a:pt x="296604" y="98981"/>
                    <a:pt x="293481" y="99392"/>
                  </a:cubicBezTo>
                  <a:lnTo>
                    <a:pt x="293481" y="10423"/>
                  </a:lnTo>
                  <a:cubicBezTo>
                    <a:pt x="293481" y="4678"/>
                    <a:pt x="298166" y="0"/>
                    <a:pt x="304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96010" y="276195"/>
              <a:ext cx="3119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600" dirty="0">
                  <a:solidFill>
                    <a:schemeClr val="tx2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42" name="24366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689573"/>
            <a:ext cx="11386820" cy="3478854"/>
            <a:chOff x="132080" y="1705794"/>
            <a:chExt cx="11386820" cy="3478854"/>
          </a:xfrm>
        </p:grpSpPr>
        <p:sp>
          <p:nvSpPr>
            <p:cNvPr id="43" name="íšḻíḓe"/>
            <p:cNvSpPr/>
            <p:nvPr/>
          </p:nvSpPr>
          <p:spPr>
            <a:xfrm>
              <a:off x="903322" y="2332994"/>
              <a:ext cx="4974734" cy="2224454"/>
            </a:xfrm>
            <a:prstGeom prst="rect">
              <a:avLst/>
            </a:prstGeom>
            <a:blipFill dpi="0" rotWithShape="1">
              <a:blip r:embed="rId3" cstate="email"/>
              <a:srcRect/>
              <a:tile tx="1270000" ty="1270000" sx="100000" sy="100000" flip="none" algn="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îśliḋé"/>
            <p:cNvSpPr/>
            <p:nvPr/>
          </p:nvSpPr>
          <p:spPr>
            <a:xfrm>
              <a:off x="132080" y="2332994"/>
              <a:ext cx="750447" cy="22244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íṩlíde"/>
            <p:cNvSpPr txBox="1"/>
            <p:nvPr/>
          </p:nvSpPr>
          <p:spPr>
            <a:xfrm>
              <a:off x="6303008" y="1705794"/>
              <a:ext cx="399544" cy="39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normAutofit fontScale="47500" lnSpcReduction="20000"/>
            </a:bodyPr>
            <a:lstStyle/>
            <a:p>
              <a:r>
                <a:rPr lang="en-US" sz="48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“</a:t>
              </a:r>
            </a:p>
          </p:txBody>
        </p:sp>
        <p:sp>
          <p:nvSpPr>
            <p:cNvPr id="46" name="íṩḷîḋè"/>
            <p:cNvSpPr txBox="1"/>
            <p:nvPr/>
          </p:nvSpPr>
          <p:spPr>
            <a:xfrm>
              <a:off x="6202425" y="2095904"/>
              <a:ext cx="5310269" cy="4704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/>
            <a:p>
              <a:pPr>
                <a:buSzPct val="25000"/>
              </a:pPr>
              <a:r>
                <a:rPr lang="en-US" sz="2000" b="1" dirty="0">
                  <a:cs typeface="+mn-ea"/>
                  <a:sym typeface="+mn-lt"/>
                </a:rPr>
                <a:t>Unified fonts make reading more fluent.</a:t>
              </a:r>
            </a:p>
          </p:txBody>
        </p:sp>
        <p:sp>
          <p:nvSpPr>
            <p:cNvPr id="47" name="î$lîḑé"/>
            <p:cNvSpPr txBox="1"/>
            <p:nvPr/>
          </p:nvSpPr>
          <p:spPr>
            <a:xfrm>
              <a:off x="6202424" y="2566321"/>
              <a:ext cx="5310270" cy="10421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200" dirty="0">
                  <a:cs typeface="+mn-ea"/>
                  <a:sym typeface="+mn-lt"/>
                </a:rPr>
                <a:t>Theme color makes PPT more convenient to </a:t>
              </a:r>
              <a:r>
                <a:rPr lang="en-US" sz="1200" dirty="0" err="1">
                  <a:cs typeface="+mn-ea"/>
                  <a:sym typeface="+mn-lt"/>
                </a:rPr>
                <a:t>change.Adjust</a:t>
              </a:r>
              <a:r>
                <a:rPr lang="en-US" sz="1200" dirty="0">
                  <a:cs typeface="+mn-ea"/>
                  <a:sym typeface="+mn-lt"/>
                </a:rPr>
                <a:t> the spacing to adapt to Chinese typesetting, use the reference line in PPT.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6303008" y="3502152"/>
              <a:ext cx="520968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6303008" y="5184648"/>
              <a:ext cx="520968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iṣliďe"/>
            <p:cNvGrpSpPr/>
            <p:nvPr/>
          </p:nvGrpSpPr>
          <p:grpSpPr>
            <a:xfrm>
              <a:off x="6303008" y="3987487"/>
              <a:ext cx="910212" cy="1021421"/>
              <a:chOff x="6303008" y="3877759"/>
              <a:chExt cx="910212" cy="1021421"/>
            </a:xfrm>
          </p:grpSpPr>
          <p:sp>
            <p:nvSpPr>
              <p:cNvPr id="73" name="íṧ1íḋe"/>
              <p:cNvSpPr/>
              <p:nvPr/>
            </p:nvSpPr>
            <p:spPr>
              <a:xfrm>
                <a:off x="6303008" y="4415698"/>
                <a:ext cx="910212" cy="4834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>
                  <a:buSzPct val="25000"/>
                </a:pPr>
                <a:r>
                  <a:rPr lang="en-US" altLang="zh-CN" sz="1400" b="1" dirty="0">
                    <a:cs typeface="+mn-ea"/>
                    <a:sym typeface="+mn-lt"/>
                  </a:rPr>
                  <a:t>3,000K</a:t>
                </a:r>
                <a:endParaRPr lang="zh-CN" altLang="en-US" sz="1400" b="1" dirty="0">
                  <a:cs typeface="+mn-ea"/>
                  <a:sym typeface="+mn-lt"/>
                </a:endParaRPr>
              </a:p>
            </p:txBody>
          </p:sp>
          <p:grpSp>
            <p:nvGrpSpPr>
              <p:cNvPr id="74" name="îšľïḑè"/>
              <p:cNvGrpSpPr/>
              <p:nvPr/>
            </p:nvGrpSpPr>
            <p:grpSpPr>
              <a:xfrm>
                <a:off x="6502496" y="3877759"/>
                <a:ext cx="511235" cy="511234"/>
                <a:chOff x="3658316" y="2193944"/>
                <a:chExt cx="415102" cy="415102"/>
              </a:xfrm>
            </p:grpSpPr>
            <p:sp>
              <p:nvSpPr>
                <p:cNvPr id="75" name="iṧḻîḑé"/>
                <p:cNvSpPr/>
                <p:nvPr/>
              </p:nvSpPr>
              <p:spPr>
                <a:xfrm>
                  <a:off x="3658316" y="2193944"/>
                  <a:ext cx="415102" cy="415102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í$1ïḑè"/>
                <p:cNvSpPr/>
                <p:nvPr/>
              </p:nvSpPr>
              <p:spPr>
                <a:xfrm>
                  <a:off x="3779542" y="2319559"/>
                  <a:ext cx="172652" cy="1638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9800" y="63664"/>
                      </a:moveTo>
                      <a:lnTo>
                        <a:pt x="119800" y="63664"/>
                      </a:lnTo>
                      <a:cubicBezTo>
                        <a:pt x="119800" y="66596"/>
                        <a:pt x="118405" y="69528"/>
                        <a:pt x="114219" y="69528"/>
                      </a:cubicBezTo>
                      <a:cubicBezTo>
                        <a:pt x="112823" y="69528"/>
                        <a:pt x="111428" y="68062"/>
                        <a:pt x="111428" y="68062"/>
                      </a:cubicBezTo>
                      <a:lnTo>
                        <a:pt x="111428" y="68062"/>
                      </a:lnTo>
                      <a:cubicBezTo>
                        <a:pt x="60598" y="14869"/>
                        <a:pt x="60598" y="14869"/>
                        <a:pt x="60598" y="14869"/>
                      </a:cubicBezTo>
                      <a:lnTo>
                        <a:pt x="60598" y="14869"/>
                      </a:lnTo>
                      <a:lnTo>
                        <a:pt x="60598" y="14869"/>
                      </a:lnTo>
                      <a:lnTo>
                        <a:pt x="60598" y="14869"/>
                      </a:lnTo>
                      <a:cubicBezTo>
                        <a:pt x="9966" y="68062"/>
                        <a:pt x="9966" y="68062"/>
                        <a:pt x="9966" y="68062"/>
                      </a:cubicBezTo>
                      <a:lnTo>
                        <a:pt x="9966" y="68062"/>
                      </a:lnTo>
                      <a:cubicBezTo>
                        <a:pt x="8571" y="68062"/>
                        <a:pt x="7176" y="69528"/>
                        <a:pt x="5780" y="69528"/>
                      </a:cubicBezTo>
                      <a:cubicBezTo>
                        <a:pt x="2990" y="69528"/>
                        <a:pt x="0" y="66596"/>
                        <a:pt x="0" y="63664"/>
                      </a:cubicBezTo>
                      <a:cubicBezTo>
                        <a:pt x="0" y="62198"/>
                        <a:pt x="0" y="60523"/>
                        <a:pt x="1395" y="59057"/>
                      </a:cubicBezTo>
                      <a:cubicBezTo>
                        <a:pt x="56411" y="1465"/>
                        <a:pt x="56411" y="1465"/>
                        <a:pt x="56411" y="1465"/>
                      </a:cubicBezTo>
                      <a:cubicBezTo>
                        <a:pt x="57807" y="0"/>
                        <a:pt x="59202" y="0"/>
                        <a:pt x="60598" y="0"/>
                      </a:cubicBezTo>
                      <a:lnTo>
                        <a:pt x="60598" y="0"/>
                      </a:lnTo>
                      <a:lnTo>
                        <a:pt x="60598" y="0"/>
                      </a:lnTo>
                      <a:lnTo>
                        <a:pt x="60598" y="0"/>
                      </a:lnTo>
                      <a:lnTo>
                        <a:pt x="60598" y="0"/>
                      </a:lnTo>
                      <a:lnTo>
                        <a:pt x="60598" y="0"/>
                      </a:lnTo>
                      <a:lnTo>
                        <a:pt x="60598" y="0"/>
                      </a:lnTo>
                      <a:lnTo>
                        <a:pt x="60598" y="0"/>
                      </a:lnTo>
                      <a:cubicBezTo>
                        <a:pt x="61993" y="0"/>
                        <a:pt x="63388" y="1465"/>
                        <a:pt x="64784" y="1465"/>
                      </a:cubicBezTo>
                      <a:lnTo>
                        <a:pt x="64784" y="1465"/>
                      </a:lnTo>
                      <a:cubicBezTo>
                        <a:pt x="85913" y="25130"/>
                        <a:pt x="85913" y="25130"/>
                        <a:pt x="85913" y="25130"/>
                      </a:cubicBezTo>
                      <a:cubicBezTo>
                        <a:pt x="85913" y="19267"/>
                        <a:pt x="85913" y="19267"/>
                        <a:pt x="85913" y="19267"/>
                      </a:cubicBezTo>
                      <a:cubicBezTo>
                        <a:pt x="85913" y="16335"/>
                        <a:pt x="88903" y="13193"/>
                        <a:pt x="91694" y="13193"/>
                      </a:cubicBezTo>
                      <a:cubicBezTo>
                        <a:pt x="95880" y="13193"/>
                        <a:pt x="97275" y="16335"/>
                        <a:pt x="97275" y="19267"/>
                      </a:cubicBezTo>
                      <a:cubicBezTo>
                        <a:pt x="97275" y="36858"/>
                        <a:pt x="97275" y="36858"/>
                        <a:pt x="97275" y="36858"/>
                      </a:cubicBezTo>
                      <a:cubicBezTo>
                        <a:pt x="118405" y="59057"/>
                        <a:pt x="118405" y="59057"/>
                        <a:pt x="118405" y="59057"/>
                      </a:cubicBezTo>
                      <a:lnTo>
                        <a:pt x="118405" y="59057"/>
                      </a:lnTo>
                      <a:cubicBezTo>
                        <a:pt x="119800" y="60523"/>
                        <a:pt x="119800" y="62198"/>
                        <a:pt x="119800" y="63664"/>
                      </a:cubicBezTo>
                      <a:close/>
                      <a:moveTo>
                        <a:pt x="108438" y="72460"/>
                      </a:moveTo>
                      <a:lnTo>
                        <a:pt x="108438" y="72460"/>
                      </a:lnTo>
                      <a:cubicBezTo>
                        <a:pt x="108438" y="90261"/>
                        <a:pt x="108438" y="90261"/>
                        <a:pt x="108438" y="90261"/>
                      </a:cubicBezTo>
                      <a:cubicBezTo>
                        <a:pt x="108438" y="99057"/>
                        <a:pt x="108438" y="99057"/>
                        <a:pt x="108438" y="99057"/>
                      </a:cubicBezTo>
                      <a:cubicBezTo>
                        <a:pt x="108438" y="113926"/>
                        <a:pt x="108438" y="113926"/>
                        <a:pt x="108438" y="113926"/>
                      </a:cubicBezTo>
                      <a:cubicBezTo>
                        <a:pt x="108438" y="118324"/>
                        <a:pt x="107043" y="119790"/>
                        <a:pt x="102857" y="119790"/>
                      </a:cubicBezTo>
                      <a:cubicBezTo>
                        <a:pt x="91694" y="119790"/>
                        <a:pt x="91694" y="119790"/>
                        <a:pt x="91694" y="119790"/>
                      </a:cubicBezTo>
                      <a:cubicBezTo>
                        <a:pt x="91694" y="72460"/>
                        <a:pt x="91694" y="72460"/>
                        <a:pt x="91694" y="72460"/>
                      </a:cubicBezTo>
                      <a:cubicBezTo>
                        <a:pt x="69169" y="72460"/>
                        <a:pt x="69169" y="72460"/>
                        <a:pt x="69169" y="72460"/>
                      </a:cubicBezTo>
                      <a:cubicBezTo>
                        <a:pt x="69169" y="119790"/>
                        <a:pt x="69169" y="119790"/>
                        <a:pt x="69169" y="119790"/>
                      </a:cubicBezTo>
                      <a:cubicBezTo>
                        <a:pt x="16943" y="119790"/>
                        <a:pt x="16943" y="119790"/>
                        <a:pt x="16943" y="119790"/>
                      </a:cubicBezTo>
                      <a:cubicBezTo>
                        <a:pt x="14152" y="119790"/>
                        <a:pt x="11362" y="118324"/>
                        <a:pt x="11362" y="113926"/>
                      </a:cubicBezTo>
                      <a:cubicBezTo>
                        <a:pt x="11362" y="99057"/>
                        <a:pt x="11362" y="99057"/>
                        <a:pt x="11362" y="99057"/>
                      </a:cubicBezTo>
                      <a:cubicBezTo>
                        <a:pt x="11362" y="90261"/>
                        <a:pt x="11362" y="90261"/>
                        <a:pt x="11362" y="90261"/>
                      </a:cubicBezTo>
                      <a:cubicBezTo>
                        <a:pt x="11362" y="72460"/>
                        <a:pt x="11362" y="72460"/>
                        <a:pt x="11362" y="72460"/>
                      </a:cubicBezTo>
                      <a:cubicBezTo>
                        <a:pt x="60598" y="22198"/>
                        <a:pt x="60598" y="22198"/>
                        <a:pt x="60598" y="22198"/>
                      </a:cubicBezTo>
                      <a:lnTo>
                        <a:pt x="108438" y="72460"/>
                      </a:lnTo>
                      <a:close/>
                      <a:moveTo>
                        <a:pt x="50830" y="72460"/>
                      </a:moveTo>
                      <a:lnTo>
                        <a:pt x="50830" y="72460"/>
                      </a:lnTo>
                      <a:cubicBezTo>
                        <a:pt x="28305" y="72460"/>
                        <a:pt x="28305" y="72460"/>
                        <a:pt x="28305" y="72460"/>
                      </a:cubicBezTo>
                      <a:cubicBezTo>
                        <a:pt x="28305" y="96125"/>
                        <a:pt x="28305" y="96125"/>
                        <a:pt x="28305" y="96125"/>
                      </a:cubicBezTo>
                      <a:cubicBezTo>
                        <a:pt x="50830" y="96125"/>
                        <a:pt x="50830" y="96125"/>
                        <a:pt x="50830" y="96125"/>
                      </a:cubicBezTo>
                      <a:lnTo>
                        <a:pt x="50830" y="7246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1" name="i$ḷiḑe"/>
            <p:cNvSpPr/>
            <p:nvPr/>
          </p:nvSpPr>
          <p:spPr>
            <a:xfrm>
              <a:off x="6303008" y="3648456"/>
              <a:ext cx="910212" cy="306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buSzPct val="25000"/>
              </a:pPr>
              <a:r>
                <a:rPr lang="en-US" altLang="zh-CN" sz="1200" i="1" u="sng" dirty="0">
                  <a:cs typeface="+mn-ea"/>
                  <a:sym typeface="+mn-lt"/>
                </a:rPr>
                <a:t>Text</a:t>
              </a:r>
              <a:endParaRPr lang="zh-CN" altLang="en-US" sz="1200" i="1" u="sng" dirty="0">
                <a:cs typeface="+mn-ea"/>
                <a:sym typeface="+mn-lt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7475727" y="3987496"/>
              <a:ext cx="0" cy="103814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îṥ1îďê"/>
            <p:cNvGrpSpPr/>
            <p:nvPr/>
          </p:nvGrpSpPr>
          <p:grpSpPr>
            <a:xfrm>
              <a:off x="7738234" y="3987489"/>
              <a:ext cx="910212" cy="1021421"/>
              <a:chOff x="707227" y="3872845"/>
              <a:chExt cx="739055" cy="829353"/>
            </a:xfrm>
          </p:grpSpPr>
          <p:sp>
            <p:nvSpPr>
              <p:cNvPr id="69" name="išļíḓé"/>
              <p:cNvSpPr/>
              <p:nvPr/>
            </p:nvSpPr>
            <p:spPr>
              <a:xfrm>
                <a:off x="707227" y="4309630"/>
                <a:ext cx="739055" cy="392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>
                  <a:buSzPct val="25000"/>
                </a:pPr>
                <a:r>
                  <a:rPr lang="en-US" altLang="zh-CN" sz="1400" b="1" dirty="0">
                    <a:cs typeface="+mn-ea"/>
                    <a:sym typeface="+mn-lt"/>
                  </a:rPr>
                  <a:t>4,000K</a:t>
                </a:r>
                <a:endParaRPr lang="zh-CN" altLang="en-US" sz="1400" b="1" dirty="0">
                  <a:cs typeface="+mn-ea"/>
                  <a:sym typeface="+mn-lt"/>
                </a:endParaRPr>
              </a:p>
            </p:txBody>
          </p:sp>
          <p:grpSp>
            <p:nvGrpSpPr>
              <p:cNvPr id="70" name="íşḻíḍé"/>
              <p:cNvGrpSpPr/>
              <p:nvPr/>
            </p:nvGrpSpPr>
            <p:grpSpPr>
              <a:xfrm>
                <a:off x="869203" y="3872845"/>
                <a:ext cx="415102" cy="415102"/>
                <a:chOff x="3658316" y="2193944"/>
                <a:chExt cx="415102" cy="415102"/>
              </a:xfrm>
            </p:grpSpPr>
            <p:sp>
              <p:nvSpPr>
                <p:cNvPr id="71" name="ïşḷîḓè"/>
                <p:cNvSpPr/>
                <p:nvPr/>
              </p:nvSpPr>
              <p:spPr>
                <a:xfrm>
                  <a:off x="3658316" y="2193944"/>
                  <a:ext cx="415102" cy="415102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íṧliḍè"/>
                <p:cNvSpPr/>
                <p:nvPr/>
              </p:nvSpPr>
              <p:spPr>
                <a:xfrm>
                  <a:off x="3779542" y="2319559"/>
                  <a:ext cx="172652" cy="1638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9800" y="63664"/>
                      </a:moveTo>
                      <a:lnTo>
                        <a:pt x="119800" y="63664"/>
                      </a:lnTo>
                      <a:cubicBezTo>
                        <a:pt x="119800" y="66596"/>
                        <a:pt x="118405" y="69528"/>
                        <a:pt x="114219" y="69528"/>
                      </a:cubicBezTo>
                      <a:cubicBezTo>
                        <a:pt x="112823" y="69528"/>
                        <a:pt x="111428" y="68062"/>
                        <a:pt x="111428" y="68062"/>
                      </a:cubicBezTo>
                      <a:lnTo>
                        <a:pt x="111428" y="68062"/>
                      </a:lnTo>
                      <a:cubicBezTo>
                        <a:pt x="60598" y="14869"/>
                        <a:pt x="60598" y="14869"/>
                        <a:pt x="60598" y="14869"/>
                      </a:cubicBezTo>
                      <a:lnTo>
                        <a:pt x="60598" y="14869"/>
                      </a:lnTo>
                      <a:lnTo>
                        <a:pt x="60598" y="14869"/>
                      </a:lnTo>
                      <a:lnTo>
                        <a:pt x="60598" y="14869"/>
                      </a:lnTo>
                      <a:cubicBezTo>
                        <a:pt x="9966" y="68062"/>
                        <a:pt x="9966" y="68062"/>
                        <a:pt x="9966" y="68062"/>
                      </a:cubicBezTo>
                      <a:lnTo>
                        <a:pt x="9966" y="68062"/>
                      </a:lnTo>
                      <a:cubicBezTo>
                        <a:pt x="8571" y="68062"/>
                        <a:pt x="7176" y="69528"/>
                        <a:pt x="5780" y="69528"/>
                      </a:cubicBezTo>
                      <a:cubicBezTo>
                        <a:pt x="2990" y="69528"/>
                        <a:pt x="0" y="66596"/>
                        <a:pt x="0" y="63664"/>
                      </a:cubicBezTo>
                      <a:cubicBezTo>
                        <a:pt x="0" y="62198"/>
                        <a:pt x="0" y="60523"/>
                        <a:pt x="1395" y="59057"/>
                      </a:cubicBezTo>
                      <a:cubicBezTo>
                        <a:pt x="56411" y="1465"/>
                        <a:pt x="56411" y="1465"/>
                        <a:pt x="56411" y="1465"/>
                      </a:cubicBezTo>
                      <a:cubicBezTo>
                        <a:pt x="57807" y="0"/>
                        <a:pt x="59202" y="0"/>
                        <a:pt x="60598" y="0"/>
                      </a:cubicBezTo>
                      <a:lnTo>
                        <a:pt x="60598" y="0"/>
                      </a:lnTo>
                      <a:lnTo>
                        <a:pt x="60598" y="0"/>
                      </a:lnTo>
                      <a:lnTo>
                        <a:pt x="60598" y="0"/>
                      </a:lnTo>
                      <a:lnTo>
                        <a:pt x="60598" y="0"/>
                      </a:lnTo>
                      <a:lnTo>
                        <a:pt x="60598" y="0"/>
                      </a:lnTo>
                      <a:lnTo>
                        <a:pt x="60598" y="0"/>
                      </a:lnTo>
                      <a:lnTo>
                        <a:pt x="60598" y="0"/>
                      </a:lnTo>
                      <a:cubicBezTo>
                        <a:pt x="61993" y="0"/>
                        <a:pt x="63388" y="1465"/>
                        <a:pt x="64784" y="1465"/>
                      </a:cubicBezTo>
                      <a:lnTo>
                        <a:pt x="64784" y="1465"/>
                      </a:lnTo>
                      <a:cubicBezTo>
                        <a:pt x="85913" y="25130"/>
                        <a:pt x="85913" y="25130"/>
                        <a:pt x="85913" y="25130"/>
                      </a:cubicBezTo>
                      <a:cubicBezTo>
                        <a:pt x="85913" y="19267"/>
                        <a:pt x="85913" y="19267"/>
                        <a:pt x="85913" y="19267"/>
                      </a:cubicBezTo>
                      <a:cubicBezTo>
                        <a:pt x="85913" y="16335"/>
                        <a:pt x="88903" y="13193"/>
                        <a:pt x="91694" y="13193"/>
                      </a:cubicBezTo>
                      <a:cubicBezTo>
                        <a:pt x="95880" y="13193"/>
                        <a:pt x="97275" y="16335"/>
                        <a:pt x="97275" y="19267"/>
                      </a:cubicBezTo>
                      <a:cubicBezTo>
                        <a:pt x="97275" y="36858"/>
                        <a:pt x="97275" y="36858"/>
                        <a:pt x="97275" y="36858"/>
                      </a:cubicBezTo>
                      <a:cubicBezTo>
                        <a:pt x="118405" y="59057"/>
                        <a:pt x="118405" y="59057"/>
                        <a:pt x="118405" y="59057"/>
                      </a:cubicBezTo>
                      <a:lnTo>
                        <a:pt x="118405" y="59057"/>
                      </a:lnTo>
                      <a:cubicBezTo>
                        <a:pt x="119800" y="60523"/>
                        <a:pt x="119800" y="62198"/>
                        <a:pt x="119800" y="63664"/>
                      </a:cubicBezTo>
                      <a:close/>
                      <a:moveTo>
                        <a:pt x="108438" y="72460"/>
                      </a:moveTo>
                      <a:lnTo>
                        <a:pt x="108438" y="72460"/>
                      </a:lnTo>
                      <a:cubicBezTo>
                        <a:pt x="108438" y="90261"/>
                        <a:pt x="108438" y="90261"/>
                        <a:pt x="108438" y="90261"/>
                      </a:cubicBezTo>
                      <a:cubicBezTo>
                        <a:pt x="108438" y="99057"/>
                        <a:pt x="108438" y="99057"/>
                        <a:pt x="108438" y="99057"/>
                      </a:cubicBezTo>
                      <a:cubicBezTo>
                        <a:pt x="108438" y="113926"/>
                        <a:pt x="108438" y="113926"/>
                        <a:pt x="108438" y="113926"/>
                      </a:cubicBezTo>
                      <a:cubicBezTo>
                        <a:pt x="108438" y="118324"/>
                        <a:pt x="107043" y="119790"/>
                        <a:pt x="102857" y="119790"/>
                      </a:cubicBezTo>
                      <a:cubicBezTo>
                        <a:pt x="91694" y="119790"/>
                        <a:pt x="91694" y="119790"/>
                        <a:pt x="91694" y="119790"/>
                      </a:cubicBezTo>
                      <a:cubicBezTo>
                        <a:pt x="91694" y="72460"/>
                        <a:pt x="91694" y="72460"/>
                        <a:pt x="91694" y="72460"/>
                      </a:cubicBezTo>
                      <a:cubicBezTo>
                        <a:pt x="69169" y="72460"/>
                        <a:pt x="69169" y="72460"/>
                        <a:pt x="69169" y="72460"/>
                      </a:cubicBezTo>
                      <a:cubicBezTo>
                        <a:pt x="69169" y="119790"/>
                        <a:pt x="69169" y="119790"/>
                        <a:pt x="69169" y="119790"/>
                      </a:cubicBezTo>
                      <a:cubicBezTo>
                        <a:pt x="16943" y="119790"/>
                        <a:pt x="16943" y="119790"/>
                        <a:pt x="16943" y="119790"/>
                      </a:cubicBezTo>
                      <a:cubicBezTo>
                        <a:pt x="14152" y="119790"/>
                        <a:pt x="11362" y="118324"/>
                        <a:pt x="11362" y="113926"/>
                      </a:cubicBezTo>
                      <a:cubicBezTo>
                        <a:pt x="11362" y="99057"/>
                        <a:pt x="11362" y="99057"/>
                        <a:pt x="11362" y="99057"/>
                      </a:cubicBezTo>
                      <a:cubicBezTo>
                        <a:pt x="11362" y="90261"/>
                        <a:pt x="11362" y="90261"/>
                        <a:pt x="11362" y="90261"/>
                      </a:cubicBezTo>
                      <a:cubicBezTo>
                        <a:pt x="11362" y="72460"/>
                        <a:pt x="11362" y="72460"/>
                        <a:pt x="11362" y="72460"/>
                      </a:cubicBezTo>
                      <a:cubicBezTo>
                        <a:pt x="60598" y="22198"/>
                        <a:pt x="60598" y="22198"/>
                        <a:pt x="60598" y="22198"/>
                      </a:cubicBezTo>
                      <a:lnTo>
                        <a:pt x="108438" y="72460"/>
                      </a:lnTo>
                      <a:close/>
                      <a:moveTo>
                        <a:pt x="50830" y="72460"/>
                      </a:moveTo>
                      <a:lnTo>
                        <a:pt x="50830" y="72460"/>
                      </a:lnTo>
                      <a:cubicBezTo>
                        <a:pt x="28305" y="72460"/>
                        <a:pt x="28305" y="72460"/>
                        <a:pt x="28305" y="72460"/>
                      </a:cubicBezTo>
                      <a:cubicBezTo>
                        <a:pt x="28305" y="96125"/>
                        <a:pt x="28305" y="96125"/>
                        <a:pt x="28305" y="96125"/>
                      </a:cubicBezTo>
                      <a:cubicBezTo>
                        <a:pt x="50830" y="96125"/>
                        <a:pt x="50830" y="96125"/>
                        <a:pt x="50830" y="96125"/>
                      </a:cubicBezTo>
                      <a:lnTo>
                        <a:pt x="50830" y="7246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54" name="直接连接符 53"/>
            <p:cNvCxnSpPr/>
            <p:nvPr/>
          </p:nvCxnSpPr>
          <p:spPr>
            <a:xfrm>
              <a:off x="8910953" y="3987496"/>
              <a:ext cx="0" cy="103814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iṧlïḍe"/>
            <p:cNvGrpSpPr/>
            <p:nvPr/>
          </p:nvGrpSpPr>
          <p:grpSpPr>
            <a:xfrm>
              <a:off x="9173460" y="3987489"/>
              <a:ext cx="910212" cy="1021421"/>
              <a:chOff x="707227" y="3872845"/>
              <a:chExt cx="739055" cy="829353"/>
            </a:xfrm>
          </p:grpSpPr>
          <p:sp>
            <p:nvSpPr>
              <p:cNvPr id="65" name="išḷïde"/>
              <p:cNvSpPr/>
              <p:nvPr/>
            </p:nvSpPr>
            <p:spPr>
              <a:xfrm>
                <a:off x="707227" y="4309630"/>
                <a:ext cx="739055" cy="392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>
                  <a:buSzPct val="25000"/>
                </a:pPr>
                <a:r>
                  <a:rPr lang="en-US" altLang="zh-CN" sz="1400" b="1" dirty="0">
                    <a:cs typeface="+mn-ea"/>
                    <a:sym typeface="+mn-lt"/>
                  </a:rPr>
                  <a:t>5,000K</a:t>
                </a:r>
                <a:endParaRPr lang="zh-CN" altLang="en-US" sz="1400" b="1" dirty="0">
                  <a:cs typeface="+mn-ea"/>
                  <a:sym typeface="+mn-lt"/>
                </a:endParaRPr>
              </a:p>
            </p:txBody>
          </p:sp>
          <p:grpSp>
            <p:nvGrpSpPr>
              <p:cNvPr id="66" name="iṡlíḋé"/>
              <p:cNvGrpSpPr/>
              <p:nvPr/>
            </p:nvGrpSpPr>
            <p:grpSpPr>
              <a:xfrm>
                <a:off x="869203" y="3872845"/>
                <a:ext cx="415102" cy="415102"/>
                <a:chOff x="3658316" y="2193944"/>
                <a:chExt cx="415102" cy="415102"/>
              </a:xfrm>
            </p:grpSpPr>
            <p:sp>
              <p:nvSpPr>
                <p:cNvPr id="67" name="íšļïḍè"/>
                <p:cNvSpPr/>
                <p:nvPr/>
              </p:nvSpPr>
              <p:spPr>
                <a:xfrm>
                  <a:off x="3658316" y="2193944"/>
                  <a:ext cx="415102" cy="415102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ï$liḋè"/>
                <p:cNvSpPr/>
                <p:nvPr/>
              </p:nvSpPr>
              <p:spPr>
                <a:xfrm>
                  <a:off x="3779542" y="2319559"/>
                  <a:ext cx="172652" cy="1638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9800" y="63664"/>
                      </a:moveTo>
                      <a:lnTo>
                        <a:pt x="119800" y="63664"/>
                      </a:lnTo>
                      <a:cubicBezTo>
                        <a:pt x="119800" y="66596"/>
                        <a:pt x="118405" y="69528"/>
                        <a:pt x="114219" y="69528"/>
                      </a:cubicBezTo>
                      <a:cubicBezTo>
                        <a:pt x="112823" y="69528"/>
                        <a:pt x="111428" y="68062"/>
                        <a:pt x="111428" y="68062"/>
                      </a:cubicBezTo>
                      <a:lnTo>
                        <a:pt x="111428" y="68062"/>
                      </a:lnTo>
                      <a:cubicBezTo>
                        <a:pt x="60598" y="14869"/>
                        <a:pt x="60598" y="14869"/>
                        <a:pt x="60598" y="14869"/>
                      </a:cubicBezTo>
                      <a:lnTo>
                        <a:pt x="60598" y="14869"/>
                      </a:lnTo>
                      <a:lnTo>
                        <a:pt x="60598" y="14869"/>
                      </a:lnTo>
                      <a:lnTo>
                        <a:pt x="60598" y="14869"/>
                      </a:lnTo>
                      <a:cubicBezTo>
                        <a:pt x="9966" y="68062"/>
                        <a:pt x="9966" y="68062"/>
                        <a:pt x="9966" y="68062"/>
                      </a:cubicBezTo>
                      <a:lnTo>
                        <a:pt x="9966" y="68062"/>
                      </a:lnTo>
                      <a:cubicBezTo>
                        <a:pt x="8571" y="68062"/>
                        <a:pt x="7176" y="69528"/>
                        <a:pt x="5780" y="69528"/>
                      </a:cubicBezTo>
                      <a:cubicBezTo>
                        <a:pt x="2990" y="69528"/>
                        <a:pt x="0" y="66596"/>
                        <a:pt x="0" y="63664"/>
                      </a:cubicBezTo>
                      <a:cubicBezTo>
                        <a:pt x="0" y="62198"/>
                        <a:pt x="0" y="60523"/>
                        <a:pt x="1395" y="59057"/>
                      </a:cubicBezTo>
                      <a:cubicBezTo>
                        <a:pt x="56411" y="1465"/>
                        <a:pt x="56411" y="1465"/>
                        <a:pt x="56411" y="1465"/>
                      </a:cubicBezTo>
                      <a:cubicBezTo>
                        <a:pt x="57807" y="0"/>
                        <a:pt x="59202" y="0"/>
                        <a:pt x="60598" y="0"/>
                      </a:cubicBezTo>
                      <a:lnTo>
                        <a:pt x="60598" y="0"/>
                      </a:lnTo>
                      <a:lnTo>
                        <a:pt x="60598" y="0"/>
                      </a:lnTo>
                      <a:lnTo>
                        <a:pt x="60598" y="0"/>
                      </a:lnTo>
                      <a:lnTo>
                        <a:pt x="60598" y="0"/>
                      </a:lnTo>
                      <a:lnTo>
                        <a:pt x="60598" y="0"/>
                      </a:lnTo>
                      <a:lnTo>
                        <a:pt x="60598" y="0"/>
                      </a:lnTo>
                      <a:lnTo>
                        <a:pt x="60598" y="0"/>
                      </a:lnTo>
                      <a:cubicBezTo>
                        <a:pt x="61993" y="0"/>
                        <a:pt x="63388" y="1465"/>
                        <a:pt x="64784" y="1465"/>
                      </a:cubicBezTo>
                      <a:lnTo>
                        <a:pt x="64784" y="1465"/>
                      </a:lnTo>
                      <a:cubicBezTo>
                        <a:pt x="85913" y="25130"/>
                        <a:pt x="85913" y="25130"/>
                        <a:pt x="85913" y="25130"/>
                      </a:cubicBezTo>
                      <a:cubicBezTo>
                        <a:pt x="85913" y="19267"/>
                        <a:pt x="85913" y="19267"/>
                        <a:pt x="85913" y="19267"/>
                      </a:cubicBezTo>
                      <a:cubicBezTo>
                        <a:pt x="85913" y="16335"/>
                        <a:pt x="88903" y="13193"/>
                        <a:pt x="91694" y="13193"/>
                      </a:cubicBezTo>
                      <a:cubicBezTo>
                        <a:pt x="95880" y="13193"/>
                        <a:pt x="97275" y="16335"/>
                        <a:pt x="97275" y="19267"/>
                      </a:cubicBezTo>
                      <a:cubicBezTo>
                        <a:pt x="97275" y="36858"/>
                        <a:pt x="97275" y="36858"/>
                        <a:pt x="97275" y="36858"/>
                      </a:cubicBezTo>
                      <a:cubicBezTo>
                        <a:pt x="118405" y="59057"/>
                        <a:pt x="118405" y="59057"/>
                        <a:pt x="118405" y="59057"/>
                      </a:cubicBezTo>
                      <a:lnTo>
                        <a:pt x="118405" y="59057"/>
                      </a:lnTo>
                      <a:cubicBezTo>
                        <a:pt x="119800" y="60523"/>
                        <a:pt x="119800" y="62198"/>
                        <a:pt x="119800" y="63664"/>
                      </a:cubicBezTo>
                      <a:close/>
                      <a:moveTo>
                        <a:pt x="108438" y="72460"/>
                      </a:moveTo>
                      <a:lnTo>
                        <a:pt x="108438" y="72460"/>
                      </a:lnTo>
                      <a:cubicBezTo>
                        <a:pt x="108438" y="90261"/>
                        <a:pt x="108438" y="90261"/>
                        <a:pt x="108438" y="90261"/>
                      </a:cubicBezTo>
                      <a:cubicBezTo>
                        <a:pt x="108438" y="99057"/>
                        <a:pt x="108438" y="99057"/>
                        <a:pt x="108438" y="99057"/>
                      </a:cubicBezTo>
                      <a:cubicBezTo>
                        <a:pt x="108438" y="113926"/>
                        <a:pt x="108438" y="113926"/>
                        <a:pt x="108438" y="113926"/>
                      </a:cubicBezTo>
                      <a:cubicBezTo>
                        <a:pt x="108438" y="118324"/>
                        <a:pt x="107043" y="119790"/>
                        <a:pt x="102857" y="119790"/>
                      </a:cubicBezTo>
                      <a:cubicBezTo>
                        <a:pt x="91694" y="119790"/>
                        <a:pt x="91694" y="119790"/>
                        <a:pt x="91694" y="119790"/>
                      </a:cubicBezTo>
                      <a:cubicBezTo>
                        <a:pt x="91694" y="72460"/>
                        <a:pt x="91694" y="72460"/>
                        <a:pt x="91694" y="72460"/>
                      </a:cubicBezTo>
                      <a:cubicBezTo>
                        <a:pt x="69169" y="72460"/>
                        <a:pt x="69169" y="72460"/>
                        <a:pt x="69169" y="72460"/>
                      </a:cubicBezTo>
                      <a:cubicBezTo>
                        <a:pt x="69169" y="119790"/>
                        <a:pt x="69169" y="119790"/>
                        <a:pt x="69169" y="119790"/>
                      </a:cubicBezTo>
                      <a:cubicBezTo>
                        <a:pt x="16943" y="119790"/>
                        <a:pt x="16943" y="119790"/>
                        <a:pt x="16943" y="119790"/>
                      </a:cubicBezTo>
                      <a:cubicBezTo>
                        <a:pt x="14152" y="119790"/>
                        <a:pt x="11362" y="118324"/>
                        <a:pt x="11362" y="113926"/>
                      </a:cubicBezTo>
                      <a:cubicBezTo>
                        <a:pt x="11362" y="99057"/>
                        <a:pt x="11362" y="99057"/>
                        <a:pt x="11362" y="99057"/>
                      </a:cubicBezTo>
                      <a:cubicBezTo>
                        <a:pt x="11362" y="90261"/>
                        <a:pt x="11362" y="90261"/>
                        <a:pt x="11362" y="90261"/>
                      </a:cubicBezTo>
                      <a:cubicBezTo>
                        <a:pt x="11362" y="72460"/>
                        <a:pt x="11362" y="72460"/>
                        <a:pt x="11362" y="72460"/>
                      </a:cubicBezTo>
                      <a:cubicBezTo>
                        <a:pt x="60598" y="22198"/>
                        <a:pt x="60598" y="22198"/>
                        <a:pt x="60598" y="22198"/>
                      </a:cubicBezTo>
                      <a:lnTo>
                        <a:pt x="108438" y="72460"/>
                      </a:lnTo>
                      <a:close/>
                      <a:moveTo>
                        <a:pt x="50830" y="72460"/>
                      </a:moveTo>
                      <a:lnTo>
                        <a:pt x="50830" y="72460"/>
                      </a:lnTo>
                      <a:cubicBezTo>
                        <a:pt x="28305" y="72460"/>
                        <a:pt x="28305" y="72460"/>
                        <a:pt x="28305" y="72460"/>
                      </a:cubicBezTo>
                      <a:cubicBezTo>
                        <a:pt x="28305" y="96125"/>
                        <a:pt x="28305" y="96125"/>
                        <a:pt x="28305" y="96125"/>
                      </a:cubicBezTo>
                      <a:cubicBezTo>
                        <a:pt x="50830" y="96125"/>
                        <a:pt x="50830" y="96125"/>
                        <a:pt x="50830" y="96125"/>
                      </a:cubicBezTo>
                      <a:lnTo>
                        <a:pt x="50830" y="7246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56" name="直接连接符 55"/>
            <p:cNvCxnSpPr/>
            <p:nvPr/>
          </p:nvCxnSpPr>
          <p:spPr>
            <a:xfrm>
              <a:off x="10346179" y="3987496"/>
              <a:ext cx="0" cy="103814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îSľïḓe"/>
            <p:cNvGrpSpPr/>
            <p:nvPr/>
          </p:nvGrpSpPr>
          <p:grpSpPr>
            <a:xfrm>
              <a:off x="10608688" y="3987489"/>
              <a:ext cx="910212" cy="1021421"/>
              <a:chOff x="707227" y="3872845"/>
              <a:chExt cx="739055" cy="829353"/>
            </a:xfrm>
          </p:grpSpPr>
          <p:sp>
            <p:nvSpPr>
              <p:cNvPr id="61" name="íṧ1íḓé"/>
              <p:cNvSpPr/>
              <p:nvPr/>
            </p:nvSpPr>
            <p:spPr>
              <a:xfrm>
                <a:off x="707227" y="4309630"/>
                <a:ext cx="739055" cy="392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>
                  <a:buSzPct val="25000"/>
                </a:pPr>
                <a:r>
                  <a:rPr lang="en-US" altLang="zh-CN" sz="1400" b="1" dirty="0">
                    <a:cs typeface="+mn-ea"/>
                    <a:sym typeface="+mn-lt"/>
                  </a:rPr>
                  <a:t>5,000K</a:t>
                </a:r>
                <a:endParaRPr lang="zh-CN" altLang="en-US" sz="1400" b="1" dirty="0">
                  <a:cs typeface="+mn-ea"/>
                  <a:sym typeface="+mn-lt"/>
                </a:endParaRPr>
              </a:p>
            </p:txBody>
          </p:sp>
          <p:grpSp>
            <p:nvGrpSpPr>
              <p:cNvPr id="62" name="ísļiḓe"/>
              <p:cNvGrpSpPr/>
              <p:nvPr/>
            </p:nvGrpSpPr>
            <p:grpSpPr>
              <a:xfrm>
                <a:off x="869203" y="3872845"/>
                <a:ext cx="415102" cy="415102"/>
                <a:chOff x="3658316" y="2193944"/>
                <a:chExt cx="415102" cy="415102"/>
              </a:xfrm>
            </p:grpSpPr>
            <p:sp>
              <p:nvSpPr>
                <p:cNvPr id="63" name="išľîḍê"/>
                <p:cNvSpPr/>
                <p:nvPr/>
              </p:nvSpPr>
              <p:spPr>
                <a:xfrm>
                  <a:off x="3658316" y="2193944"/>
                  <a:ext cx="415102" cy="415102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iSḻídé"/>
                <p:cNvSpPr/>
                <p:nvPr/>
              </p:nvSpPr>
              <p:spPr>
                <a:xfrm>
                  <a:off x="3779542" y="2319559"/>
                  <a:ext cx="172652" cy="1638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9800" y="63664"/>
                      </a:moveTo>
                      <a:lnTo>
                        <a:pt x="119800" y="63664"/>
                      </a:lnTo>
                      <a:cubicBezTo>
                        <a:pt x="119800" y="66596"/>
                        <a:pt x="118405" y="69528"/>
                        <a:pt x="114219" y="69528"/>
                      </a:cubicBezTo>
                      <a:cubicBezTo>
                        <a:pt x="112823" y="69528"/>
                        <a:pt x="111428" y="68062"/>
                        <a:pt x="111428" y="68062"/>
                      </a:cubicBezTo>
                      <a:lnTo>
                        <a:pt x="111428" y="68062"/>
                      </a:lnTo>
                      <a:cubicBezTo>
                        <a:pt x="60598" y="14869"/>
                        <a:pt x="60598" y="14869"/>
                        <a:pt x="60598" y="14869"/>
                      </a:cubicBezTo>
                      <a:lnTo>
                        <a:pt x="60598" y="14869"/>
                      </a:lnTo>
                      <a:lnTo>
                        <a:pt x="60598" y="14869"/>
                      </a:lnTo>
                      <a:lnTo>
                        <a:pt x="60598" y="14869"/>
                      </a:lnTo>
                      <a:cubicBezTo>
                        <a:pt x="9966" y="68062"/>
                        <a:pt x="9966" y="68062"/>
                        <a:pt x="9966" y="68062"/>
                      </a:cubicBezTo>
                      <a:lnTo>
                        <a:pt x="9966" y="68062"/>
                      </a:lnTo>
                      <a:cubicBezTo>
                        <a:pt x="8571" y="68062"/>
                        <a:pt x="7176" y="69528"/>
                        <a:pt x="5780" y="69528"/>
                      </a:cubicBezTo>
                      <a:cubicBezTo>
                        <a:pt x="2990" y="69528"/>
                        <a:pt x="0" y="66596"/>
                        <a:pt x="0" y="63664"/>
                      </a:cubicBezTo>
                      <a:cubicBezTo>
                        <a:pt x="0" y="62198"/>
                        <a:pt x="0" y="60523"/>
                        <a:pt x="1395" y="59057"/>
                      </a:cubicBezTo>
                      <a:cubicBezTo>
                        <a:pt x="56411" y="1465"/>
                        <a:pt x="56411" y="1465"/>
                        <a:pt x="56411" y="1465"/>
                      </a:cubicBezTo>
                      <a:cubicBezTo>
                        <a:pt x="57807" y="0"/>
                        <a:pt x="59202" y="0"/>
                        <a:pt x="60598" y="0"/>
                      </a:cubicBezTo>
                      <a:lnTo>
                        <a:pt x="60598" y="0"/>
                      </a:lnTo>
                      <a:lnTo>
                        <a:pt x="60598" y="0"/>
                      </a:lnTo>
                      <a:lnTo>
                        <a:pt x="60598" y="0"/>
                      </a:lnTo>
                      <a:lnTo>
                        <a:pt x="60598" y="0"/>
                      </a:lnTo>
                      <a:lnTo>
                        <a:pt x="60598" y="0"/>
                      </a:lnTo>
                      <a:lnTo>
                        <a:pt x="60598" y="0"/>
                      </a:lnTo>
                      <a:lnTo>
                        <a:pt x="60598" y="0"/>
                      </a:lnTo>
                      <a:cubicBezTo>
                        <a:pt x="61993" y="0"/>
                        <a:pt x="63388" y="1465"/>
                        <a:pt x="64784" y="1465"/>
                      </a:cubicBezTo>
                      <a:lnTo>
                        <a:pt x="64784" y="1465"/>
                      </a:lnTo>
                      <a:cubicBezTo>
                        <a:pt x="85913" y="25130"/>
                        <a:pt x="85913" y="25130"/>
                        <a:pt x="85913" y="25130"/>
                      </a:cubicBezTo>
                      <a:cubicBezTo>
                        <a:pt x="85913" y="19267"/>
                        <a:pt x="85913" y="19267"/>
                        <a:pt x="85913" y="19267"/>
                      </a:cubicBezTo>
                      <a:cubicBezTo>
                        <a:pt x="85913" y="16335"/>
                        <a:pt x="88903" y="13193"/>
                        <a:pt x="91694" y="13193"/>
                      </a:cubicBezTo>
                      <a:cubicBezTo>
                        <a:pt x="95880" y="13193"/>
                        <a:pt x="97275" y="16335"/>
                        <a:pt x="97275" y="19267"/>
                      </a:cubicBezTo>
                      <a:cubicBezTo>
                        <a:pt x="97275" y="36858"/>
                        <a:pt x="97275" y="36858"/>
                        <a:pt x="97275" y="36858"/>
                      </a:cubicBezTo>
                      <a:cubicBezTo>
                        <a:pt x="118405" y="59057"/>
                        <a:pt x="118405" y="59057"/>
                        <a:pt x="118405" y="59057"/>
                      </a:cubicBezTo>
                      <a:lnTo>
                        <a:pt x="118405" y="59057"/>
                      </a:lnTo>
                      <a:cubicBezTo>
                        <a:pt x="119800" y="60523"/>
                        <a:pt x="119800" y="62198"/>
                        <a:pt x="119800" y="63664"/>
                      </a:cubicBezTo>
                      <a:close/>
                      <a:moveTo>
                        <a:pt x="108438" y="72460"/>
                      </a:moveTo>
                      <a:lnTo>
                        <a:pt x="108438" y="72460"/>
                      </a:lnTo>
                      <a:cubicBezTo>
                        <a:pt x="108438" y="90261"/>
                        <a:pt x="108438" y="90261"/>
                        <a:pt x="108438" y="90261"/>
                      </a:cubicBezTo>
                      <a:cubicBezTo>
                        <a:pt x="108438" y="99057"/>
                        <a:pt x="108438" y="99057"/>
                        <a:pt x="108438" y="99057"/>
                      </a:cubicBezTo>
                      <a:cubicBezTo>
                        <a:pt x="108438" y="113926"/>
                        <a:pt x="108438" y="113926"/>
                        <a:pt x="108438" y="113926"/>
                      </a:cubicBezTo>
                      <a:cubicBezTo>
                        <a:pt x="108438" y="118324"/>
                        <a:pt x="107043" y="119790"/>
                        <a:pt x="102857" y="119790"/>
                      </a:cubicBezTo>
                      <a:cubicBezTo>
                        <a:pt x="91694" y="119790"/>
                        <a:pt x="91694" y="119790"/>
                        <a:pt x="91694" y="119790"/>
                      </a:cubicBezTo>
                      <a:cubicBezTo>
                        <a:pt x="91694" y="72460"/>
                        <a:pt x="91694" y="72460"/>
                        <a:pt x="91694" y="72460"/>
                      </a:cubicBezTo>
                      <a:cubicBezTo>
                        <a:pt x="69169" y="72460"/>
                        <a:pt x="69169" y="72460"/>
                        <a:pt x="69169" y="72460"/>
                      </a:cubicBezTo>
                      <a:cubicBezTo>
                        <a:pt x="69169" y="119790"/>
                        <a:pt x="69169" y="119790"/>
                        <a:pt x="69169" y="119790"/>
                      </a:cubicBezTo>
                      <a:cubicBezTo>
                        <a:pt x="16943" y="119790"/>
                        <a:pt x="16943" y="119790"/>
                        <a:pt x="16943" y="119790"/>
                      </a:cubicBezTo>
                      <a:cubicBezTo>
                        <a:pt x="14152" y="119790"/>
                        <a:pt x="11362" y="118324"/>
                        <a:pt x="11362" y="113926"/>
                      </a:cubicBezTo>
                      <a:cubicBezTo>
                        <a:pt x="11362" y="99057"/>
                        <a:pt x="11362" y="99057"/>
                        <a:pt x="11362" y="99057"/>
                      </a:cubicBezTo>
                      <a:cubicBezTo>
                        <a:pt x="11362" y="90261"/>
                        <a:pt x="11362" y="90261"/>
                        <a:pt x="11362" y="90261"/>
                      </a:cubicBezTo>
                      <a:cubicBezTo>
                        <a:pt x="11362" y="72460"/>
                        <a:pt x="11362" y="72460"/>
                        <a:pt x="11362" y="72460"/>
                      </a:cubicBezTo>
                      <a:cubicBezTo>
                        <a:pt x="60598" y="22198"/>
                        <a:pt x="60598" y="22198"/>
                        <a:pt x="60598" y="22198"/>
                      </a:cubicBezTo>
                      <a:lnTo>
                        <a:pt x="108438" y="72460"/>
                      </a:lnTo>
                      <a:close/>
                      <a:moveTo>
                        <a:pt x="50830" y="72460"/>
                      </a:moveTo>
                      <a:lnTo>
                        <a:pt x="50830" y="72460"/>
                      </a:lnTo>
                      <a:cubicBezTo>
                        <a:pt x="28305" y="72460"/>
                        <a:pt x="28305" y="72460"/>
                        <a:pt x="28305" y="72460"/>
                      </a:cubicBezTo>
                      <a:cubicBezTo>
                        <a:pt x="28305" y="96125"/>
                        <a:pt x="28305" y="96125"/>
                        <a:pt x="28305" y="96125"/>
                      </a:cubicBezTo>
                      <a:cubicBezTo>
                        <a:pt x="50830" y="96125"/>
                        <a:pt x="50830" y="96125"/>
                        <a:pt x="50830" y="96125"/>
                      </a:cubicBezTo>
                      <a:lnTo>
                        <a:pt x="50830" y="7246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8" name="iśḻíďê"/>
            <p:cNvSpPr/>
            <p:nvPr/>
          </p:nvSpPr>
          <p:spPr>
            <a:xfrm>
              <a:off x="7738234" y="3648456"/>
              <a:ext cx="910212" cy="306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buSzPct val="25000"/>
              </a:pPr>
              <a:r>
                <a:rPr lang="en-US" altLang="zh-CN" sz="1200" i="1" u="sng" dirty="0">
                  <a:cs typeface="+mn-ea"/>
                  <a:sym typeface="+mn-lt"/>
                </a:rPr>
                <a:t>Text</a:t>
              </a:r>
              <a:endParaRPr lang="zh-CN" altLang="en-US" sz="1200" i="1" u="sng" dirty="0">
                <a:cs typeface="+mn-ea"/>
                <a:sym typeface="+mn-lt"/>
              </a:endParaRPr>
            </a:p>
          </p:txBody>
        </p:sp>
        <p:sp>
          <p:nvSpPr>
            <p:cNvPr id="59" name="ïSļíḑé"/>
            <p:cNvSpPr/>
            <p:nvPr/>
          </p:nvSpPr>
          <p:spPr>
            <a:xfrm>
              <a:off x="9173460" y="3648456"/>
              <a:ext cx="910212" cy="306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buSzPct val="25000"/>
              </a:pPr>
              <a:r>
                <a:rPr lang="en-US" altLang="zh-CN" sz="1200" i="1" u="sng" dirty="0">
                  <a:cs typeface="+mn-ea"/>
                  <a:sym typeface="+mn-lt"/>
                </a:rPr>
                <a:t>Text</a:t>
              </a:r>
              <a:endParaRPr lang="zh-CN" altLang="en-US" sz="1200" i="1" u="sng" dirty="0">
                <a:cs typeface="+mn-ea"/>
                <a:sym typeface="+mn-lt"/>
              </a:endParaRPr>
            </a:p>
          </p:txBody>
        </p:sp>
        <p:sp>
          <p:nvSpPr>
            <p:cNvPr id="60" name="iṡļïḓé"/>
            <p:cNvSpPr/>
            <p:nvPr/>
          </p:nvSpPr>
          <p:spPr>
            <a:xfrm>
              <a:off x="10608686" y="3648456"/>
              <a:ext cx="910212" cy="306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buSzPct val="25000"/>
              </a:pPr>
              <a:r>
                <a:rPr lang="en-US" altLang="zh-CN" sz="1200" i="1" u="sng" dirty="0">
                  <a:cs typeface="+mn-ea"/>
                  <a:sym typeface="+mn-lt"/>
                </a:rPr>
                <a:t>Text</a:t>
              </a:r>
              <a:endParaRPr lang="zh-CN" altLang="en-US" sz="1200" i="1" u="sng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99983" y="266670"/>
            <a:ext cx="3853222" cy="400110"/>
            <a:chOff x="361908" y="276195"/>
            <a:chExt cx="3853222" cy="400110"/>
          </a:xfrm>
        </p:grpSpPr>
        <p:sp>
          <p:nvSpPr>
            <p:cNvPr id="2" name="turkey-mexican-symbol_43873"/>
            <p:cNvSpPr>
              <a:spLocks noChangeAspect="1"/>
            </p:cNvSpPr>
            <p:nvPr/>
          </p:nvSpPr>
          <p:spPr bwMode="auto">
            <a:xfrm>
              <a:off x="361908" y="324077"/>
              <a:ext cx="609685" cy="304347"/>
            </a:xfrm>
            <a:custGeom>
              <a:avLst/>
              <a:gdLst>
                <a:gd name="connsiteX0" fmla="*/ 429037 w 607850"/>
                <a:gd name="connsiteY0" fmla="*/ 282473 h 303431"/>
                <a:gd name="connsiteX1" fmla="*/ 598647 w 607850"/>
                <a:gd name="connsiteY1" fmla="*/ 282473 h 303431"/>
                <a:gd name="connsiteX2" fmla="*/ 607850 w 607850"/>
                <a:gd name="connsiteY2" fmla="*/ 291678 h 303431"/>
                <a:gd name="connsiteX3" fmla="*/ 607850 w 607850"/>
                <a:gd name="connsiteY3" fmla="*/ 294308 h 303431"/>
                <a:gd name="connsiteX4" fmla="*/ 598647 w 607850"/>
                <a:gd name="connsiteY4" fmla="*/ 303431 h 303431"/>
                <a:gd name="connsiteX5" fmla="*/ 429777 w 607850"/>
                <a:gd name="connsiteY5" fmla="*/ 303431 h 303431"/>
                <a:gd name="connsiteX6" fmla="*/ 429037 w 607850"/>
                <a:gd name="connsiteY6" fmla="*/ 282473 h 303431"/>
                <a:gd name="connsiteX7" fmla="*/ 9204 w 607850"/>
                <a:gd name="connsiteY7" fmla="*/ 282473 h 303431"/>
                <a:gd name="connsiteX8" fmla="*/ 184341 w 607850"/>
                <a:gd name="connsiteY8" fmla="*/ 282473 h 303431"/>
                <a:gd name="connsiteX9" fmla="*/ 184670 w 607850"/>
                <a:gd name="connsiteY9" fmla="*/ 303431 h 303431"/>
                <a:gd name="connsiteX10" fmla="*/ 9204 w 607850"/>
                <a:gd name="connsiteY10" fmla="*/ 303431 h 303431"/>
                <a:gd name="connsiteX11" fmla="*/ 0 w 607850"/>
                <a:gd name="connsiteY11" fmla="*/ 294308 h 303431"/>
                <a:gd name="connsiteX12" fmla="*/ 0 w 607850"/>
                <a:gd name="connsiteY12" fmla="*/ 291678 h 303431"/>
                <a:gd name="connsiteX13" fmla="*/ 9204 w 607850"/>
                <a:gd name="connsiteY13" fmla="*/ 282473 h 303431"/>
                <a:gd name="connsiteX14" fmla="*/ 592096 w 607850"/>
                <a:gd name="connsiteY14" fmla="*/ 220666 h 303431"/>
                <a:gd name="connsiteX15" fmla="*/ 603030 w 607850"/>
                <a:gd name="connsiteY15" fmla="*/ 227646 h 303431"/>
                <a:gd name="connsiteX16" fmla="*/ 603606 w 607850"/>
                <a:gd name="connsiteY16" fmla="*/ 230191 h 303431"/>
                <a:gd name="connsiteX17" fmla="*/ 596536 w 607850"/>
                <a:gd name="connsiteY17" fmla="*/ 241111 h 303431"/>
                <a:gd name="connsiteX18" fmla="*/ 430147 w 607850"/>
                <a:gd name="connsiteY18" fmla="*/ 277157 h 303431"/>
                <a:gd name="connsiteX19" fmla="*/ 428420 w 607850"/>
                <a:gd name="connsiteY19" fmla="*/ 277239 h 303431"/>
                <a:gd name="connsiteX20" fmla="*/ 424803 w 607850"/>
                <a:gd name="connsiteY20" fmla="*/ 257122 h 303431"/>
                <a:gd name="connsiteX21" fmla="*/ 425625 w 607850"/>
                <a:gd name="connsiteY21" fmla="*/ 256712 h 303431"/>
                <a:gd name="connsiteX22" fmla="*/ 19760 w 607850"/>
                <a:gd name="connsiteY22" fmla="*/ 220596 h 303431"/>
                <a:gd name="connsiteX23" fmla="*/ 186188 w 607850"/>
                <a:gd name="connsiteY23" fmla="*/ 256710 h 303431"/>
                <a:gd name="connsiteX24" fmla="*/ 187421 w 607850"/>
                <a:gd name="connsiteY24" fmla="*/ 257202 h 303431"/>
                <a:gd name="connsiteX25" fmla="*/ 184709 w 607850"/>
                <a:gd name="connsiteY25" fmla="*/ 277229 h 303431"/>
                <a:gd name="connsiteX26" fmla="*/ 181750 w 607850"/>
                <a:gd name="connsiteY26" fmla="*/ 277147 h 303431"/>
                <a:gd name="connsiteX27" fmla="*/ 15322 w 607850"/>
                <a:gd name="connsiteY27" fmla="*/ 241115 h 303431"/>
                <a:gd name="connsiteX28" fmla="*/ 8336 w 607850"/>
                <a:gd name="connsiteY28" fmla="*/ 230199 h 303431"/>
                <a:gd name="connsiteX29" fmla="*/ 8911 w 607850"/>
                <a:gd name="connsiteY29" fmla="*/ 227655 h 303431"/>
                <a:gd name="connsiteX30" fmla="*/ 19760 w 607850"/>
                <a:gd name="connsiteY30" fmla="*/ 220596 h 303431"/>
                <a:gd name="connsiteX31" fmla="*/ 263810 w 607850"/>
                <a:gd name="connsiteY31" fmla="*/ 190315 h 303431"/>
                <a:gd name="connsiteX32" fmla="*/ 264221 w 607850"/>
                <a:gd name="connsiteY32" fmla="*/ 193188 h 303431"/>
                <a:gd name="connsiteX33" fmla="*/ 272441 w 607850"/>
                <a:gd name="connsiteY33" fmla="*/ 261882 h 303431"/>
                <a:gd name="connsiteX34" fmla="*/ 272523 w 607850"/>
                <a:gd name="connsiteY34" fmla="*/ 264755 h 303431"/>
                <a:gd name="connsiteX35" fmla="*/ 272523 w 607850"/>
                <a:gd name="connsiteY35" fmla="*/ 292988 h 303431"/>
                <a:gd name="connsiteX36" fmla="*/ 209642 w 607850"/>
                <a:gd name="connsiteY36" fmla="*/ 292988 h 303431"/>
                <a:gd name="connsiteX37" fmla="*/ 205204 w 607850"/>
                <a:gd name="connsiteY37" fmla="*/ 292988 h 303431"/>
                <a:gd name="connsiteX38" fmla="*/ 205368 w 607850"/>
                <a:gd name="connsiteY38" fmla="*/ 284124 h 303431"/>
                <a:gd name="connsiteX39" fmla="*/ 230849 w 607850"/>
                <a:gd name="connsiteY39" fmla="*/ 211900 h 303431"/>
                <a:gd name="connsiteX40" fmla="*/ 235452 w 607850"/>
                <a:gd name="connsiteY40" fmla="*/ 207304 h 303431"/>
                <a:gd name="connsiteX41" fmla="*/ 244412 w 607850"/>
                <a:gd name="connsiteY41" fmla="*/ 200000 h 303431"/>
                <a:gd name="connsiteX42" fmla="*/ 256659 w 607850"/>
                <a:gd name="connsiteY42" fmla="*/ 193270 h 303431"/>
                <a:gd name="connsiteX43" fmla="*/ 263810 w 607850"/>
                <a:gd name="connsiteY43" fmla="*/ 190315 h 303431"/>
                <a:gd name="connsiteX44" fmla="*/ 344439 w 607850"/>
                <a:gd name="connsiteY44" fmla="*/ 190244 h 303431"/>
                <a:gd name="connsiteX45" fmla="*/ 353069 w 607850"/>
                <a:gd name="connsiteY45" fmla="*/ 193773 h 303431"/>
                <a:gd name="connsiteX46" fmla="*/ 378878 w 607850"/>
                <a:gd name="connsiteY46" fmla="*/ 212155 h 303431"/>
                <a:gd name="connsiteX47" fmla="*/ 408714 w 607850"/>
                <a:gd name="connsiteY47" fmla="*/ 292987 h 303431"/>
                <a:gd name="connsiteX48" fmla="*/ 335397 w 607850"/>
                <a:gd name="connsiteY48" fmla="*/ 292987 h 303431"/>
                <a:gd name="connsiteX49" fmla="*/ 335397 w 607850"/>
                <a:gd name="connsiteY49" fmla="*/ 260572 h 303431"/>
                <a:gd name="connsiteX50" fmla="*/ 344274 w 607850"/>
                <a:gd name="connsiteY50" fmla="*/ 191393 h 303431"/>
                <a:gd name="connsiteX51" fmla="*/ 48881 w 607850"/>
                <a:gd name="connsiteY51" fmla="*/ 152320 h 303431"/>
                <a:gd name="connsiteX52" fmla="*/ 196877 w 607850"/>
                <a:gd name="connsiteY52" fmla="*/ 226837 h 303431"/>
                <a:gd name="connsiteX53" fmla="*/ 189888 w 607850"/>
                <a:gd name="connsiteY53" fmla="*/ 246697 h 303431"/>
                <a:gd name="connsiteX54" fmla="*/ 39508 w 607850"/>
                <a:gd name="connsiteY54" fmla="*/ 170949 h 303431"/>
                <a:gd name="connsiteX55" fmla="*/ 35397 w 607850"/>
                <a:gd name="connsiteY55" fmla="*/ 158639 h 303431"/>
                <a:gd name="connsiteX56" fmla="*/ 36548 w 607850"/>
                <a:gd name="connsiteY56" fmla="*/ 156341 h 303431"/>
                <a:gd name="connsiteX57" fmla="*/ 48881 w 607850"/>
                <a:gd name="connsiteY57" fmla="*/ 152320 h 303431"/>
                <a:gd name="connsiteX58" fmla="*/ 562924 w 607850"/>
                <a:gd name="connsiteY58" fmla="*/ 152320 h 303431"/>
                <a:gd name="connsiteX59" fmla="*/ 575254 w 607850"/>
                <a:gd name="connsiteY59" fmla="*/ 156340 h 303431"/>
                <a:gd name="connsiteX60" fmla="*/ 576405 w 607850"/>
                <a:gd name="connsiteY60" fmla="*/ 158720 h 303431"/>
                <a:gd name="connsiteX61" fmla="*/ 572377 w 607850"/>
                <a:gd name="connsiteY61" fmla="*/ 170947 h 303431"/>
                <a:gd name="connsiteX62" fmla="*/ 421875 w 607850"/>
                <a:gd name="connsiteY62" fmla="*/ 246767 h 303431"/>
                <a:gd name="connsiteX63" fmla="*/ 414148 w 607850"/>
                <a:gd name="connsiteY63" fmla="*/ 227238 h 303431"/>
                <a:gd name="connsiteX64" fmla="*/ 302969 w 607850"/>
                <a:gd name="connsiteY64" fmla="*/ 119538 h 303431"/>
                <a:gd name="connsiteX65" fmla="*/ 314390 w 607850"/>
                <a:gd name="connsiteY65" fmla="*/ 121016 h 303431"/>
                <a:gd name="connsiteX66" fmla="*/ 324742 w 607850"/>
                <a:gd name="connsiteY66" fmla="*/ 124382 h 303431"/>
                <a:gd name="connsiteX67" fmla="*/ 331233 w 607850"/>
                <a:gd name="connsiteY67" fmla="*/ 127748 h 303431"/>
                <a:gd name="connsiteX68" fmla="*/ 326468 w 607850"/>
                <a:gd name="connsiteY68" fmla="*/ 164610 h 303431"/>
                <a:gd name="connsiteX69" fmla="*/ 325153 w 607850"/>
                <a:gd name="connsiteY69" fmla="*/ 174955 h 303431"/>
                <a:gd name="connsiteX70" fmla="*/ 323838 w 607850"/>
                <a:gd name="connsiteY70" fmla="*/ 185381 h 303431"/>
                <a:gd name="connsiteX71" fmla="*/ 323592 w 607850"/>
                <a:gd name="connsiteY71" fmla="*/ 187269 h 303431"/>
                <a:gd name="connsiteX72" fmla="*/ 317265 w 607850"/>
                <a:gd name="connsiteY72" fmla="*/ 236775 h 303431"/>
                <a:gd name="connsiteX73" fmla="*/ 315951 w 607850"/>
                <a:gd name="connsiteY73" fmla="*/ 247283 h 303431"/>
                <a:gd name="connsiteX74" fmla="*/ 315458 w 607850"/>
                <a:gd name="connsiteY74" fmla="*/ 251142 h 303431"/>
                <a:gd name="connsiteX75" fmla="*/ 292287 w 607850"/>
                <a:gd name="connsiteY75" fmla="*/ 251142 h 303431"/>
                <a:gd name="connsiteX76" fmla="*/ 291877 w 607850"/>
                <a:gd name="connsiteY76" fmla="*/ 248187 h 303431"/>
                <a:gd name="connsiteX77" fmla="*/ 290562 w 607850"/>
                <a:gd name="connsiteY77" fmla="*/ 237185 h 303431"/>
                <a:gd name="connsiteX78" fmla="*/ 284646 w 607850"/>
                <a:gd name="connsiteY78" fmla="*/ 188172 h 303431"/>
                <a:gd name="connsiteX79" fmla="*/ 284317 w 607850"/>
                <a:gd name="connsiteY79" fmla="*/ 185381 h 303431"/>
                <a:gd name="connsiteX80" fmla="*/ 283085 w 607850"/>
                <a:gd name="connsiteY80" fmla="*/ 174872 h 303431"/>
                <a:gd name="connsiteX81" fmla="*/ 281852 w 607850"/>
                <a:gd name="connsiteY81" fmla="*/ 164610 h 303431"/>
                <a:gd name="connsiteX82" fmla="*/ 277251 w 607850"/>
                <a:gd name="connsiteY82" fmla="*/ 126599 h 303431"/>
                <a:gd name="connsiteX83" fmla="*/ 283249 w 607850"/>
                <a:gd name="connsiteY83" fmla="*/ 123643 h 303431"/>
                <a:gd name="connsiteX84" fmla="*/ 293438 w 607850"/>
                <a:gd name="connsiteY84" fmla="*/ 120605 h 303431"/>
                <a:gd name="connsiteX85" fmla="*/ 302969 w 607850"/>
                <a:gd name="connsiteY85" fmla="*/ 119538 h 303431"/>
                <a:gd name="connsiteX86" fmla="*/ 520352 w 607850"/>
                <a:gd name="connsiteY86" fmla="*/ 96288 h 303431"/>
                <a:gd name="connsiteX87" fmla="*/ 533258 w 607850"/>
                <a:gd name="connsiteY87" fmla="*/ 97272 h 303431"/>
                <a:gd name="connsiteX88" fmla="*/ 534984 w 607850"/>
                <a:gd name="connsiteY88" fmla="*/ 99242 h 303431"/>
                <a:gd name="connsiteX89" fmla="*/ 533915 w 607850"/>
                <a:gd name="connsiteY89" fmla="*/ 112208 h 303431"/>
                <a:gd name="connsiteX90" fmla="*/ 409460 w 607850"/>
                <a:gd name="connsiteY90" fmla="*/ 218400 h 303431"/>
                <a:gd name="connsiteX91" fmla="*/ 397212 w 607850"/>
                <a:gd name="connsiteY91" fmla="*/ 201331 h 303431"/>
                <a:gd name="connsiteX92" fmla="*/ 91587 w 607850"/>
                <a:gd name="connsiteY92" fmla="*/ 96287 h 303431"/>
                <a:gd name="connsiteX93" fmla="*/ 213389 w 607850"/>
                <a:gd name="connsiteY93" fmla="*/ 200159 h 303431"/>
                <a:gd name="connsiteX94" fmla="*/ 201472 w 607850"/>
                <a:gd name="connsiteY94" fmla="*/ 217553 h 303431"/>
                <a:gd name="connsiteX95" fmla="*/ 77944 w 607850"/>
                <a:gd name="connsiteY95" fmla="*/ 112204 h 303431"/>
                <a:gd name="connsiteX96" fmla="*/ 76957 w 607850"/>
                <a:gd name="connsiteY96" fmla="*/ 99241 h 303431"/>
                <a:gd name="connsiteX97" fmla="*/ 78601 w 607850"/>
                <a:gd name="connsiteY97" fmla="*/ 97271 h 303431"/>
                <a:gd name="connsiteX98" fmla="*/ 91587 w 607850"/>
                <a:gd name="connsiteY98" fmla="*/ 96287 h 303431"/>
                <a:gd name="connsiteX99" fmla="*/ 127795 w 607850"/>
                <a:gd name="connsiteY99" fmla="*/ 53773 h 303431"/>
                <a:gd name="connsiteX100" fmla="*/ 140620 w 607850"/>
                <a:gd name="connsiteY100" fmla="*/ 55578 h 303431"/>
                <a:gd name="connsiteX101" fmla="*/ 235406 w 607850"/>
                <a:gd name="connsiteY101" fmla="*/ 180911 h 303431"/>
                <a:gd name="connsiteX102" fmla="*/ 219046 w 607850"/>
                <a:gd name="connsiteY102" fmla="*/ 194125 h 303431"/>
                <a:gd name="connsiteX103" fmla="*/ 123849 w 607850"/>
                <a:gd name="connsiteY103" fmla="*/ 68218 h 303431"/>
                <a:gd name="connsiteX104" fmla="*/ 125658 w 607850"/>
                <a:gd name="connsiteY104" fmla="*/ 55414 h 303431"/>
                <a:gd name="connsiteX105" fmla="*/ 484087 w 607850"/>
                <a:gd name="connsiteY105" fmla="*/ 53772 h 303431"/>
                <a:gd name="connsiteX106" fmla="*/ 486142 w 607850"/>
                <a:gd name="connsiteY106" fmla="*/ 55413 h 303431"/>
                <a:gd name="connsiteX107" fmla="*/ 487951 w 607850"/>
                <a:gd name="connsiteY107" fmla="*/ 68212 h 303431"/>
                <a:gd name="connsiteX108" fmla="*/ 391675 w 607850"/>
                <a:gd name="connsiteY108" fmla="*/ 195466 h 303431"/>
                <a:gd name="connsiteX109" fmla="*/ 375478 w 607850"/>
                <a:gd name="connsiteY109" fmla="*/ 182175 h 303431"/>
                <a:gd name="connsiteX110" fmla="*/ 471179 w 607850"/>
                <a:gd name="connsiteY110" fmla="*/ 55577 h 303431"/>
                <a:gd name="connsiteX111" fmla="*/ 484087 w 607850"/>
                <a:gd name="connsiteY111" fmla="*/ 53772 h 303431"/>
                <a:gd name="connsiteX112" fmla="*/ 191761 w 607850"/>
                <a:gd name="connsiteY112" fmla="*/ 19188 h 303431"/>
                <a:gd name="connsiteX113" fmla="*/ 203764 w 607850"/>
                <a:gd name="connsiteY113" fmla="*/ 24031 h 303431"/>
                <a:gd name="connsiteX114" fmla="*/ 259260 w 607850"/>
                <a:gd name="connsiteY114" fmla="*/ 152909 h 303431"/>
                <a:gd name="connsiteX115" fmla="*/ 261233 w 607850"/>
                <a:gd name="connsiteY115" fmla="*/ 169081 h 303431"/>
                <a:gd name="connsiteX116" fmla="*/ 246023 w 607850"/>
                <a:gd name="connsiteY116" fmla="*/ 175073 h 303431"/>
                <a:gd name="connsiteX117" fmla="*/ 184526 w 607850"/>
                <a:gd name="connsiteY117" fmla="*/ 32322 h 303431"/>
                <a:gd name="connsiteX118" fmla="*/ 189294 w 607850"/>
                <a:gd name="connsiteY118" fmla="*/ 20255 h 303431"/>
                <a:gd name="connsiteX119" fmla="*/ 420113 w 607850"/>
                <a:gd name="connsiteY119" fmla="*/ 19188 h 303431"/>
                <a:gd name="connsiteX120" fmla="*/ 422497 w 607850"/>
                <a:gd name="connsiteY120" fmla="*/ 20255 h 303431"/>
                <a:gd name="connsiteX121" fmla="*/ 427347 w 607850"/>
                <a:gd name="connsiteY121" fmla="*/ 32319 h 303431"/>
                <a:gd name="connsiteX122" fmla="*/ 365279 w 607850"/>
                <a:gd name="connsiteY122" fmla="*/ 176272 h 303431"/>
                <a:gd name="connsiteX123" fmla="*/ 347111 w 607850"/>
                <a:gd name="connsiteY123" fmla="*/ 169132 h 303431"/>
                <a:gd name="connsiteX124" fmla="*/ 347769 w 607850"/>
                <a:gd name="connsiteY124" fmla="*/ 163961 h 303431"/>
                <a:gd name="connsiteX125" fmla="*/ 408028 w 607850"/>
                <a:gd name="connsiteY125" fmla="*/ 24030 h 303431"/>
                <a:gd name="connsiteX126" fmla="*/ 420113 w 607850"/>
                <a:gd name="connsiteY126" fmla="*/ 19188 h 303431"/>
                <a:gd name="connsiteX127" fmla="*/ 358154 w 607850"/>
                <a:gd name="connsiteY127" fmla="*/ 2114 h 303431"/>
                <a:gd name="connsiteX128" fmla="*/ 360700 w 607850"/>
                <a:gd name="connsiteY128" fmla="*/ 2606 h 303431"/>
                <a:gd name="connsiteX129" fmla="*/ 367930 w 607850"/>
                <a:gd name="connsiteY129" fmla="*/ 13357 h 303431"/>
                <a:gd name="connsiteX130" fmla="*/ 348212 w 607850"/>
                <a:gd name="connsiteY130" fmla="*/ 113892 h 303431"/>
                <a:gd name="connsiteX131" fmla="*/ 328905 w 607850"/>
                <a:gd name="connsiteY131" fmla="*/ 103469 h 303431"/>
                <a:gd name="connsiteX132" fmla="*/ 347391 w 607850"/>
                <a:gd name="connsiteY132" fmla="*/ 9336 h 303431"/>
                <a:gd name="connsiteX133" fmla="*/ 358154 w 607850"/>
                <a:gd name="connsiteY133" fmla="*/ 2114 h 303431"/>
                <a:gd name="connsiteX134" fmla="*/ 247916 w 607850"/>
                <a:gd name="connsiteY134" fmla="*/ 1960 h 303431"/>
                <a:gd name="connsiteX135" fmla="*/ 251202 w 607850"/>
                <a:gd name="connsiteY135" fmla="*/ 2043 h 303431"/>
                <a:gd name="connsiteX136" fmla="*/ 261964 w 607850"/>
                <a:gd name="connsiteY136" fmla="*/ 10740 h 303431"/>
                <a:gd name="connsiteX137" fmla="*/ 279298 w 607850"/>
                <a:gd name="connsiteY137" fmla="*/ 102799 h 303431"/>
                <a:gd name="connsiteX138" fmla="*/ 260403 w 607850"/>
                <a:gd name="connsiteY138" fmla="*/ 112481 h 303431"/>
                <a:gd name="connsiteX139" fmla="*/ 241672 w 607850"/>
                <a:gd name="connsiteY139" fmla="*/ 13694 h 303431"/>
                <a:gd name="connsiteX140" fmla="*/ 247916 w 607850"/>
                <a:gd name="connsiteY140" fmla="*/ 1960 h 303431"/>
                <a:gd name="connsiteX141" fmla="*/ 304001 w 607850"/>
                <a:gd name="connsiteY141" fmla="*/ 0 h 303431"/>
                <a:gd name="connsiteX142" fmla="*/ 314439 w 607850"/>
                <a:gd name="connsiteY142" fmla="*/ 10423 h 303431"/>
                <a:gd name="connsiteX143" fmla="*/ 314439 w 607850"/>
                <a:gd name="connsiteY143" fmla="*/ 99638 h 303431"/>
                <a:gd name="connsiteX144" fmla="*/ 303015 w 607850"/>
                <a:gd name="connsiteY144" fmla="*/ 98653 h 303431"/>
                <a:gd name="connsiteX145" fmla="*/ 293481 w 607850"/>
                <a:gd name="connsiteY145" fmla="*/ 99392 h 303431"/>
                <a:gd name="connsiteX146" fmla="*/ 293481 w 607850"/>
                <a:gd name="connsiteY146" fmla="*/ 10423 h 303431"/>
                <a:gd name="connsiteX147" fmla="*/ 304001 w 607850"/>
                <a:gd name="connsiteY147" fmla="*/ 0 h 30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850" h="303431">
                  <a:moveTo>
                    <a:pt x="429037" y="282473"/>
                  </a:moveTo>
                  <a:lnTo>
                    <a:pt x="598647" y="282473"/>
                  </a:lnTo>
                  <a:cubicBezTo>
                    <a:pt x="603741" y="282473"/>
                    <a:pt x="607850" y="286582"/>
                    <a:pt x="607850" y="291678"/>
                  </a:cubicBezTo>
                  <a:lnTo>
                    <a:pt x="607850" y="294308"/>
                  </a:lnTo>
                  <a:cubicBezTo>
                    <a:pt x="607850" y="299322"/>
                    <a:pt x="603741" y="303431"/>
                    <a:pt x="598647" y="303431"/>
                  </a:cubicBezTo>
                  <a:lnTo>
                    <a:pt x="429777" y="303431"/>
                  </a:lnTo>
                  <a:cubicBezTo>
                    <a:pt x="429859" y="301376"/>
                    <a:pt x="430106" y="293568"/>
                    <a:pt x="429037" y="282473"/>
                  </a:cubicBezTo>
                  <a:close/>
                  <a:moveTo>
                    <a:pt x="9204" y="282473"/>
                  </a:moveTo>
                  <a:lnTo>
                    <a:pt x="184341" y="282473"/>
                  </a:lnTo>
                  <a:cubicBezTo>
                    <a:pt x="183848" y="292829"/>
                    <a:pt x="184341" y="300554"/>
                    <a:pt x="184670" y="303431"/>
                  </a:cubicBezTo>
                  <a:lnTo>
                    <a:pt x="9204" y="303431"/>
                  </a:lnTo>
                  <a:cubicBezTo>
                    <a:pt x="4109" y="303431"/>
                    <a:pt x="0" y="299322"/>
                    <a:pt x="0" y="294308"/>
                  </a:cubicBezTo>
                  <a:lnTo>
                    <a:pt x="0" y="291678"/>
                  </a:lnTo>
                  <a:cubicBezTo>
                    <a:pt x="0" y="286582"/>
                    <a:pt x="4109" y="282473"/>
                    <a:pt x="9204" y="282473"/>
                  </a:cubicBezTo>
                  <a:close/>
                  <a:moveTo>
                    <a:pt x="592096" y="220666"/>
                  </a:moveTo>
                  <a:cubicBezTo>
                    <a:pt x="597029" y="219599"/>
                    <a:pt x="601961" y="222719"/>
                    <a:pt x="603030" y="227646"/>
                  </a:cubicBezTo>
                  <a:lnTo>
                    <a:pt x="603606" y="230191"/>
                  </a:lnTo>
                  <a:cubicBezTo>
                    <a:pt x="604674" y="235117"/>
                    <a:pt x="601468" y="240044"/>
                    <a:pt x="596536" y="241111"/>
                  </a:cubicBezTo>
                  <a:lnTo>
                    <a:pt x="430147" y="277157"/>
                  </a:lnTo>
                  <a:cubicBezTo>
                    <a:pt x="429571" y="277321"/>
                    <a:pt x="428996" y="277239"/>
                    <a:pt x="428420" y="277239"/>
                  </a:cubicBezTo>
                  <a:cubicBezTo>
                    <a:pt x="427681" y="271081"/>
                    <a:pt x="426530" y="264348"/>
                    <a:pt x="424803" y="257122"/>
                  </a:cubicBezTo>
                  <a:cubicBezTo>
                    <a:pt x="425132" y="257040"/>
                    <a:pt x="425296" y="256794"/>
                    <a:pt x="425625" y="256712"/>
                  </a:cubicBezTo>
                  <a:close/>
                  <a:moveTo>
                    <a:pt x="19760" y="220596"/>
                  </a:moveTo>
                  <a:lnTo>
                    <a:pt x="186188" y="256710"/>
                  </a:lnTo>
                  <a:cubicBezTo>
                    <a:pt x="186681" y="256792"/>
                    <a:pt x="187010" y="257120"/>
                    <a:pt x="187421" y="257202"/>
                  </a:cubicBezTo>
                  <a:cubicBezTo>
                    <a:pt x="186024" y="264425"/>
                    <a:pt x="185202" y="271155"/>
                    <a:pt x="184709" y="277229"/>
                  </a:cubicBezTo>
                  <a:cubicBezTo>
                    <a:pt x="183805" y="277311"/>
                    <a:pt x="182736" y="277393"/>
                    <a:pt x="181750" y="277147"/>
                  </a:cubicBezTo>
                  <a:lnTo>
                    <a:pt x="15322" y="241115"/>
                  </a:lnTo>
                  <a:cubicBezTo>
                    <a:pt x="10391" y="240048"/>
                    <a:pt x="7268" y="235124"/>
                    <a:pt x="8336" y="230199"/>
                  </a:cubicBezTo>
                  <a:lnTo>
                    <a:pt x="8911" y="227655"/>
                  </a:lnTo>
                  <a:cubicBezTo>
                    <a:pt x="9980" y="222730"/>
                    <a:pt x="14829" y="219529"/>
                    <a:pt x="19760" y="220596"/>
                  </a:cubicBezTo>
                  <a:close/>
                  <a:moveTo>
                    <a:pt x="263810" y="190315"/>
                  </a:moveTo>
                  <a:lnTo>
                    <a:pt x="264221" y="193188"/>
                  </a:lnTo>
                  <a:lnTo>
                    <a:pt x="272441" y="261882"/>
                  </a:lnTo>
                  <a:cubicBezTo>
                    <a:pt x="272358" y="262703"/>
                    <a:pt x="272358" y="263606"/>
                    <a:pt x="272523" y="264755"/>
                  </a:cubicBezTo>
                  <a:lnTo>
                    <a:pt x="272523" y="292988"/>
                  </a:lnTo>
                  <a:lnTo>
                    <a:pt x="209642" y="292988"/>
                  </a:lnTo>
                  <a:lnTo>
                    <a:pt x="205204" y="292988"/>
                  </a:lnTo>
                  <a:cubicBezTo>
                    <a:pt x="205204" y="290444"/>
                    <a:pt x="205204" y="287407"/>
                    <a:pt x="205368" y="284124"/>
                  </a:cubicBezTo>
                  <a:cubicBezTo>
                    <a:pt x="206190" y="264837"/>
                    <a:pt x="210958" y="234142"/>
                    <a:pt x="230849" y="211900"/>
                  </a:cubicBezTo>
                  <a:cubicBezTo>
                    <a:pt x="232329" y="210259"/>
                    <a:pt x="233890" y="208781"/>
                    <a:pt x="235452" y="207304"/>
                  </a:cubicBezTo>
                  <a:cubicBezTo>
                    <a:pt x="238247" y="204678"/>
                    <a:pt x="241206" y="202216"/>
                    <a:pt x="244412" y="200000"/>
                  </a:cubicBezTo>
                  <a:cubicBezTo>
                    <a:pt x="248193" y="197373"/>
                    <a:pt x="252302" y="195239"/>
                    <a:pt x="256659" y="193270"/>
                  </a:cubicBezTo>
                  <a:cubicBezTo>
                    <a:pt x="258960" y="192203"/>
                    <a:pt x="261344" y="191136"/>
                    <a:pt x="263810" y="190315"/>
                  </a:cubicBezTo>
                  <a:close/>
                  <a:moveTo>
                    <a:pt x="344439" y="190244"/>
                  </a:moveTo>
                  <a:cubicBezTo>
                    <a:pt x="347398" y="191311"/>
                    <a:pt x="350274" y="192460"/>
                    <a:pt x="353069" y="193773"/>
                  </a:cubicBezTo>
                  <a:cubicBezTo>
                    <a:pt x="362850" y="198368"/>
                    <a:pt x="371563" y="204359"/>
                    <a:pt x="378878" y="212155"/>
                  </a:cubicBezTo>
                  <a:cubicBezTo>
                    <a:pt x="403289" y="237923"/>
                    <a:pt x="407892" y="275344"/>
                    <a:pt x="408714" y="292987"/>
                  </a:cubicBezTo>
                  <a:lnTo>
                    <a:pt x="335397" y="292987"/>
                  </a:lnTo>
                  <a:lnTo>
                    <a:pt x="335397" y="260572"/>
                  </a:lnTo>
                  <a:lnTo>
                    <a:pt x="344274" y="191393"/>
                  </a:lnTo>
                  <a:close/>
                  <a:moveTo>
                    <a:pt x="48881" y="152320"/>
                  </a:moveTo>
                  <a:lnTo>
                    <a:pt x="196877" y="226837"/>
                  </a:lnTo>
                  <a:cubicBezTo>
                    <a:pt x="193917" y="233484"/>
                    <a:pt x="191615" y="240132"/>
                    <a:pt x="189888" y="246697"/>
                  </a:cubicBezTo>
                  <a:lnTo>
                    <a:pt x="39508" y="170949"/>
                  </a:lnTo>
                  <a:cubicBezTo>
                    <a:pt x="34904" y="168733"/>
                    <a:pt x="33095" y="163153"/>
                    <a:pt x="35397" y="158639"/>
                  </a:cubicBezTo>
                  <a:lnTo>
                    <a:pt x="36548" y="156341"/>
                  </a:lnTo>
                  <a:cubicBezTo>
                    <a:pt x="38850" y="151828"/>
                    <a:pt x="44359" y="150022"/>
                    <a:pt x="48881" y="152320"/>
                  </a:cubicBezTo>
                  <a:close/>
                  <a:moveTo>
                    <a:pt x="562924" y="152320"/>
                  </a:moveTo>
                  <a:cubicBezTo>
                    <a:pt x="567445" y="150022"/>
                    <a:pt x="572952" y="151827"/>
                    <a:pt x="575254" y="156340"/>
                  </a:cubicBezTo>
                  <a:lnTo>
                    <a:pt x="576405" y="158720"/>
                  </a:lnTo>
                  <a:cubicBezTo>
                    <a:pt x="578706" y="163151"/>
                    <a:pt x="576898" y="168731"/>
                    <a:pt x="572377" y="170947"/>
                  </a:cubicBezTo>
                  <a:lnTo>
                    <a:pt x="421875" y="246767"/>
                  </a:lnTo>
                  <a:cubicBezTo>
                    <a:pt x="419902" y="240367"/>
                    <a:pt x="417354" y="233720"/>
                    <a:pt x="414148" y="227238"/>
                  </a:cubicBezTo>
                  <a:close/>
                  <a:moveTo>
                    <a:pt x="302969" y="119538"/>
                  </a:moveTo>
                  <a:cubicBezTo>
                    <a:pt x="307077" y="119538"/>
                    <a:pt x="310856" y="120113"/>
                    <a:pt x="314390" y="121016"/>
                  </a:cubicBezTo>
                  <a:cubicBezTo>
                    <a:pt x="318251" y="121919"/>
                    <a:pt x="321784" y="123068"/>
                    <a:pt x="324742" y="124382"/>
                  </a:cubicBezTo>
                  <a:cubicBezTo>
                    <a:pt x="327289" y="125531"/>
                    <a:pt x="329508" y="126681"/>
                    <a:pt x="331233" y="127748"/>
                  </a:cubicBezTo>
                  <a:lnTo>
                    <a:pt x="326468" y="164610"/>
                  </a:lnTo>
                  <a:lnTo>
                    <a:pt x="325153" y="174955"/>
                  </a:lnTo>
                  <a:lnTo>
                    <a:pt x="323838" y="185381"/>
                  </a:lnTo>
                  <a:lnTo>
                    <a:pt x="323592" y="187269"/>
                  </a:lnTo>
                  <a:lnTo>
                    <a:pt x="317265" y="236775"/>
                  </a:lnTo>
                  <a:lnTo>
                    <a:pt x="315951" y="247283"/>
                  </a:lnTo>
                  <a:lnTo>
                    <a:pt x="315458" y="251142"/>
                  </a:lnTo>
                  <a:lnTo>
                    <a:pt x="292287" y="251142"/>
                  </a:lnTo>
                  <a:lnTo>
                    <a:pt x="291877" y="248187"/>
                  </a:lnTo>
                  <a:lnTo>
                    <a:pt x="290562" y="237185"/>
                  </a:lnTo>
                  <a:lnTo>
                    <a:pt x="284646" y="188172"/>
                  </a:lnTo>
                  <a:lnTo>
                    <a:pt x="284317" y="185381"/>
                  </a:lnTo>
                  <a:lnTo>
                    <a:pt x="283085" y="174872"/>
                  </a:lnTo>
                  <a:lnTo>
                    <a:pt x="281852" y="164610"/>
                  </a:lnTo>
                  <a:lnTo>
                    <a:pt x="277251" y="126599"/>
                  </a:lnTo>
                  <a:cubicBezTo>
                    <a:pt x="279223" y="125531"/>
                    <a:pt x="281195" y="124546"/>
                    <a:pt x="283249" y="123643"/>
                  </a:cubicBezTo>
                  <a:cubicBezTo>
                    <a:pt x="286618" y="122247"/>
                    <a:pt x="289987" y="121262"/>
                    <a:pt x="293438" y="120605"/>
                  </a:cubicBezTo>
                  <a:cubicBezTo>
                    <a:pt x="296560" y="119949"/>
                    <a:pt x="299764" y="119538"/>
                    <a:pt x="302969" y="119538"/>
                  </a:cubicBezTo>
                  <a:close/>
                  <a:moveTo>
                    <a:pt x="520352" y="96288"/>
                  </a:moveTo>
                  <a:cubicBezTo>
                    <a:pt x="524216" y="93005"/>
                    <a:pt x="529970" y="93415"/>
                    <a:pt x="533258" y="97272"/>
                  </a:cubicBezTo>
                  <a:lnTo>
                    <a:pt x="534984" y="99242"/>
                  </a:lnTo>
                  <a:cubicBezTo>
                    <a:pt x="538272" y="103099"/>
                    <a:pt x="537779" y="108926"/>
                    <a:pt x="533915" y="112208"/>
                  </a:cubicBezTo>
                  <a:lnTo>
                    <a:pt x="409460" y="218400"/>
                  </a:lnTo>
                  <a:cubicBezTo>
                    <a:pt x="405926" y="212491"/>
                    <a:pt x="401898" y="206829"/>
                    <a:pt x="397212" y="201331"/>
                  </a:cubicBezTo>
                  <a:close/>
                  <a:moveTo>
                    <a:pt x="91587" y="96287"/>
                  </a:moveTo>
                  <a:lnTo>
                    <a:pt x="213389" y="200159"/>
                  </a:lnTo>
                  <a:cubicBezTo>
                    <a:pt x="208704" y="205738"/>
                    <a:pt x="204759" y="211564"/>
                    <a:pt x="201472" y="217553"/>
                  </a:cubicBezTo>
                  <a:lnTo>
                    <a:pt x="77944" y="112204"/>
                  </a:lnTo>
                  <a:cubicBezTo>
                    <a:pt x="74081" y="108922"/>
                    <a:pt x="73670" y="103097"/>
                    <a:pt x="76957" y="99241"/>
                  </a:cubicBezTo>
                  <a:lnTo>
                    <a:pt x="78601" y="97271"/>
                  </a:lnTo>
                  <a:cubicBezTo>
                    <a:pt x="81889" y="93415"/>
                    <a:pt x="87724" y="93005"/>
                    <a:pt x="91587" y="96287"/>
                  </a:cubicBezTo>
                  <a:close/>
                  <a:moveTo>
                    <a:pt x="127795" y="53773"/>
                  </a:moveTo>
                  <a:cubicBezTo>
                    <a:pt x="131824" y="50736"/>
                    <a:pt x="137578" y="51557"/>
                    <a:pt x="140620" y="55578"/>
                  </a:cubicBezTo>
                  <a:lnTo>
                    <a:pt x="235406" y="180911"/>
                  </a:lnTo>
                  <a:cubicBezTo>
                    <a:pt x="229487" y="184686"/>
                    <a:pt x="224061" y="189118"/>
                    <a:pt x="219046" y="194125"/>
                  </a:cubicBezTo>
                  <a:lnTo>
                    <a:pt x="123849" y="68218"/>
                  </a:lnTo>
                  <a:cubicBezTo>
                    <a:pt x="120808" y="64197"/>
                    <a:pt x="121630" y="58451"/>
                    <a:pt x="125658" y="55414"/>
                  </a:cubicBezTo>
                  <a:close/>
                  <a:moveTo>
                    <a:pt x="484087" y="53772"/>
                  </a:moveTo>
                  <a:lnTo>
                    <a:pt x="486142" y="55413"/>
                  </a:lnTo>
                  <a:cubicBezTo>
                    <a:pt x="490171" y="58448"/>
                    <a:pt x="490993" y="64192"/>
                    <a:pt x="487951" y="68212"/>
                  </a:cubicBezTo>
                  <a:lnTo>
                    <a:pt x="391675" y="195466"/>
                  </a:lnTo>
                  <a:cubicBezTo>
                    <a:pt x="386660" y="190461"/>
                    <a:pt x="381316" y="186031"/>
                    <a:pt x="375478" y="182175"/>
                  </a:cubicBezTo>
                  <a:lnTo>
                    <a:pt x="471179" y="55577"/>
                  </a:lnTo>
                  <a:cubicBezTo>
                    <a:pt x="474221" y="51556"/>
                    <a:pt x="479976" y="50736"/>
                    <a:pt x="484087" y="53772"/>
                  </a:cubicBezTo>
                  <a:close/>
                  <a:moveTo>
                    <a:pt x="191761" y="19188"/>
                  </a:moveTo>
                  <a:cubicBezTo>
                    <a:pt x="196365" y="17218"/>
                    <a:pt x="201791" y="19352"/>
                    <a:pt x="203764" y="24031"/>
                  </a:cubicBezTo>
                  <a:lnTo>
                    <a:pt x="259260" y="152909"/>
                  </a:lnTo>
                  <a:lnTo>
                    <a:pt x="261233" y="169081"/>
                  </a:lnTo>
                  <a:cubicBezTo>
                    <a:pt x="255889" y="170722"/>
                    <a:pt x="250791" y="172693"/>
                    <a:pt x="246023" y="175073"/>
                  </a:cubicBezTo>
                  <a:lnTo>
                    <a:pt x="184526" y="32322"/>
                  </a:lnTo>
                  <a:cubicBezTo>
                    <a:pt x="182553" y="27643"/>
                    <a:pt x="184690" y="22225"/>
                    <a:pt x="189294" y="20255"/>
                  </a:cubicBezTo>
                  <a:close/>
                  <a:moveTo>
                    <a:pt x="420113" y="19188"/>
                  </a:moveTo>
                  <a:lnTo>
                    <a:pt x="422497" y="20255"/>
                  </a:lnTo>
                  <a:cubicBezTo>
                    <a:pt x="427183" y="22224"/>
                    <a:pt x="429320" y="27641"/>
                    <a:pt x="427347" y="32319"/>
                  </a:cubicBezTo>
                  <a:lnTo>
                    <a:pt x="365279" y="176272"/>
                  </a:lnTo>
                  <a:cubicBezTo>
                    <a:pt x="359525" y="173400"/>
                    <a:pt x="353441" y="171102"/>
                    <a:pt x="347111" y="169132"/>
                  </a:cubicBezTo>
                  <a:lnTo>
                    <a:pt x="347769" y="163961"/>
                  </a:lnTo>
                  <a:lnTo>
                    <a:pt x="408028" y="24030"/>
                  </a:lnTo>
                  <a:cubicBezTo>
                    <a:pt x="410083" y="19352"/>
                    <a:pt x="415427" y="17218"/>
                    <a:pt x="420113" y="19188"/>
                  </a:cubicBezTo>
                  <a:close/>
                  <a:moveTo>
                    <a:pt x="358154" y="2114"/>
                  </a:moveTo>
                  <a:lnTo>
                    <a:pt x="360700" y="2606"/>
                  </a:lnTo>
                  <a:cubicBezTo>
                    <a:pt x="365712" y="3591"/>
                    <a:pt x="368916" y="8433"/>
                    <a:pt x="367930" y="13357"/>
                  </a:cubicBezTo>
                  <a:lnTo>
                    <a:pt x="348212" y="113892"/>
                  </a:lnTo>
                  <a:cubicBezTo>
                    <a:pt x="345748" y="112004"/>
                    <a:pt x="338846" y="107162"/>
                    <a:pt x="328905" y="103469"/>
                  </a:cubicBezTo>
                  <a:lnTo>
                    <a:pt x="347391" y="9336"/>
                  </a:lnTo>
                  <a:cubicBezTo>
                    <a:pt x="348377" y="4412"/>
                    <a:pt x="353224" y="1129"/>
                    <a:pt x="358154" y="2114"/>
                  </a:cubicBezTo>
                  <a:close/>
                  <a:moveTo>
                    <a:pt x="247916" y="1960"/>
                  </a:moveTo>
                  <a:lnTo>
                    <a:pt x="251202" y="2043"/>
                  </a:lnTo>
                  <a:cubicBezTo>
                    <a:pt x="256213" y="1058"/>
                    <a:pt x="261060" y="5817"/>
                    <a:pt x="261964" y="10740"/>
                  </a:cubicBezTo>
                  <a:lnTo>
                    <a:pt x="279298" y="102799"/>
                  </a:lnTo>
                  <a:cubicBezTo>
                    <a:pt x="272890" y="105096"/>
                    <a:pt x="266564" y="108296"/>
                    <a:pt x="260403" y="112481"/>
                  </a:cubicBezTo>
                  <a:lnTo>
                    <a:pt x="241672" y="13694"/>
                  </a:lnTo>
                  <a:cubicBezTo>
                    <a:pt x="240769" y="8771"/>
                    <a:pt x="242987" y="2945"/>
                    <a:pt x="247916" y="1960"/>
                  </a:cubicBezTo>
                  <a:close/>
                  <a:moveTo>
                    <a:pt x="304001" y="0"/>
                  </a:moveTo>
                  <a:cubicBezTo>
                    <a:pt x="309755" y="0"/>
                    <a:pt x="314439" y="4678"/>
                    <a:pt x="314439" y="10423"/>
                  </a:cubicBezTo>
                  <a:lnTo>
                    <a:pt x="314439" y="99638"/>
                  </a:lnTo>
                  <a:cubicBezTo>
                    <a:pt x="310823" y="99063"/>
                    <a:pt x="307042" y="98653"/>
                    <a:pt x="303015" y="98653"/>
                  </a:cubicBezTo>
                  <a:cubicBezTo>
                    <a:pt x="299810" y="98653"/>
                    <a:pt x="296604" y="98981"/>
                    <a:pt x="293481" y="99392"/>
                  </a:cubicBezTo>
                  <a:lnTo>
                    <a:pt x="293481" y="10423"/>
                  </a:lnTo>
                  <a:cubicBezTo>
                    <a:pt x="293481" y="4678"/>
                    <a:pt x="298166" y="0"/>
                    <a:pt x="304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96010" y="276195"/>
              <a:ext cx="3119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600" dirty="0">
                  <a:solidFill>
                    <a:schemeClr val="tx2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5" name="e9455278-8149-4047-8406-51daa7aa339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" y="1297037"/>
            <a:ext cx="12191998" cy="5171708"/>
            <a:chOff x="4" y="971917"/>
            <a:chExt cx="12191998" cy="5171708"/>
          </a:xfrm>
        </p:grpSpPr>
        <p:sp>
          <p:nvSpPr>
            <p:cNvPr id="7" name="íśḷídè"/>
            <p:cNvSpPr/>
            <p:nvPr/>
          </p:nvSpPr>
          <p:spPr>
            <a:xfrm rot="5400000">
              <a:off x="5261553" y="-3816845"/>
              <a:ext cx="1668900" cy="12191997"/>
            </a:xfrm>
            <a:prstGeom prst="rect">
              <a:avLst/>
            </a:prstGeom>
            <a:solidFill>
              <a:schemeClr val="accent5">
                <a:alpha val="80000"/>
              </a:schemeClr>
            </a:solidFill>
          </p:spPr>
          <p:txBody>
            <a:bodyPr wrap="none" rtlCol="0" anchor="ctr">
              <a:noAutofit/>
            </a:bodyPr>
            <a:lstStyle/>
            <a:p>
              <a:pPr algn="ctr"/>
              <a:endParaRPr lang="zh-CN" altLang="en-US" sz="3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ïs1îdé"/>
            <p:cNvSpPr/>
            <p:nvPr/>
          </p:nvSpPr>
          <p:spPr>
            <a:xfrm rot="5400000">
              <a:off x="4865543" y="-3893622"/>
              <a:ext cx="2460920" cy="12191998"/>
            </a:xfrm>
            <a:prstGeom prst="parallelogram">
              <a:avLst>
                <a:gd name="adj" fmla="val 40000"/>
              </a:avLst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</p:spPr>
          <p:txBody>
            <a:bodyPr wrap="none" rtlCol="0" anchor="ctr">
              <a:noAutofit/>
            </a:bodyPr>
            <a:lstStyle/>
            <a:p>
              <a:pPr algn="ctr"/>
              <a:endParaRPr lang="zh-CN" altLang="en-US" sz="3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íṥḻíḍé"/>
            <p:cNvGrpSpPr/>
            <p:nvPr/>
          </p:nvGrpSpPr>
          <p:grpSpPr>
            <a:xfrm>
              <a:off x="1270003" y="1444460"/>
              <a:ext cx="9499600" cy="1669142"/>
              <a:chOff x="1349441" y="2164224"/>
              <a:chExt cx="7765919" cy="1669142"/>
            </a:xfrm>
          </p:grpSpPr>
          <p:sp>
            <p:nvSpPr>
              <p:cNvPr id="31" name="îSlïḓè"/>
              <p:cNvSpPr/>
              <p:nvPr/>
            </p:nvSpPr>
            <p:spPr>
              <a:xfrm>
                <a:off x="1349441" y="2164224"/>
                <a:ext cx="2598445" cy="1669142"/>
              </a:xfrm>
              <a:prstGeom prst="rect">
                <a:avLst/>
              </a:prstGeom>
              <a:blipFill dpi="0" rotWithShape="1">
                <a:blip r:embed="rId3" cstate="email"/>
                <a:srcRect/>
                <a:tile tx="1270000" ty="1270000" sx="100000" sy="100000" flip="xy" algn="tr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iśḻïḑé"/>
              <p:cNvSpPr/>
              <p:nvPr/>
            </p:nvSpPr>
            <p:spPr>
              <a:xfrm>
                <a:off x="3947886" y="2164224"/>
                <a:ext cx="2615993" cy="1669142"/>
              </a:xfrm>
              <a:prstGeom prst="rect">
                <a:avLst/>
              </a:prstGeom>
              <a:blipFill dpi="0" rotWithShape="1">
                <a:blip r:embed="rId3" cstate="email"/>
                <a:srcRect/>
                <a:tile tx="1270000" ty="1270000" sx="100000" sy="100000" flip="none" algn="r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îṩḻîďé"/>
              <p:cNvSpPr/>
              <p:nvPr/>
            </p:nvSpPr>
            <p:spPr>
              <a:xfrm>
                <a:off x="6546331" y="2164224"/>
                <a:ext cx="2569029" cy="1669142"/>
              </a:xfrm>
              <a:prstGeom prst="rect">
                <a:avLst/>
              </a:prstGeom>
              <a:blipFill dpi="0" rotWithShape="1">
                <a:blip r:embed="rId3" cstate="email"/>
                <a:srcRect/>
                <a:tile tx="1270000" ty="1270000" sx="100000" sy="100000" flip="xy" algn="tr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4445123" y="1444460"/>
              <a:ext cx="0" cy="16691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7620123" y="1444460"/>
              <a:ext cx="0" cy="16691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70718" y="3868862"/>
              <a:ext cx="10850563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iş1îḑê"/>
            <p:cNvGrpSpPr/>
            <p:nvPr/>
          </p:nvGrpSpPr>
          <p:grpSpPr>
            <a:xfrm>
              <a:off x="1952423" y="3508271"/>
              <a:ext cx="675000" cy="675005"/>
              <a:chOff x="7209746" y="4153276"/>
              <a:chExt cx="675000" cy="675005"/>
            </a:xfrm>
          </p:grpSpPr>
          <p:sp>
            <p:nvSpPr>
              <p:cNvPr id="29" name="ï$ļíḓè"/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ïṡľîḍê"/>
              <p:cNvSpPr/>
              <p:nvPr/>
            </p:nvSpPr>
            <p:spPr bwMode="auto">
              <a:xfrm>
                <a:off x="7375153" y="4322040"/>
                <a:ext cx="344185" cy="3374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8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íśliḓè"/>
            <p:cNvGrpSpPr/>
            <p:nvPr/>
          </p:nvGrpSpPr>
          <p:grpSpPr>
            <a:xfrm>
              <a:off x="5756712" y="3508271"/>
              <a:ext cx="675000" cy="675005"/>
              <a:chOff x="7209746" y="4153276"/>
              <a:chExt cx="675000" cy="675005"/>
            </a:xfrm>
          </p:grpSpPr>
          <p:sp>
            <p:nvSpPr>
              <p:cNvPr id="27" name="ïṣľîdê"/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îšḷíḋê"/>
              <p:cNvSpPr/>
              <p:nvPr/>
            </p:nvSpPr>
            <p:spPr bwMode="auto">
              <a:xfrm>
                <a:off x="7375153" y="4373344"/>
                <a:ext cx="344185" cy="234865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82270 w 607639"/>
                  <a:gd name="connsiteY14" fmla="*/ 262926 h 414642"/>
                  <a:gd name="connsiteX15" fmla="*/ 192432 w 607639"/>
                  <a:gd name="connsiteY15" fmla="*/ 262926 h 414642"/>
                  <a:gd name="connsiteX16" fmla="*/ 202593 w 607639"/>
                  <a:gd name="connsiteY16" fmla="*/ 273052 h 414642"/>
                  <a:gd name="connsiteX17" fmla="*/ 192432 w 607639"/>
                  <a:gd name="connsiteY17" fmla="*/ 283178 h 414642"/>
                  <a:gd name="connsiteX18" fmla="*/ 182270 w 607639"/>
                  <a:gd name="connsiteY18" fmla="*/ 283178 h 414642"/>
                  <a:gd name="connsiteX19" fmla="*/ 172109 w 607639"/>
                  <a:gd name="connsiteY19" fmla="*/ 273052 h 414642"/>
                  <a:gd name="connsiteX20" fmla="*/ 182270 w 607639"/>
                  <a:gd name="connsiteY20" fmla="*/ 262926 h 414642"/>
                  <a:gd name="connsiteX21" fmla="*/ 91153 w 607639"/>
                  <a:gd name="connsiteY21" fmla="*/ 262926 h 414642"/>
                  <a:gd name="connsiteX22" fmla="*/ 141783 w 607639"/>
                  <a:gd name="connsiteY22" fmla="*/ 262926 h 414642"/>
                  <a:gd name="connsiteX23" fmla="*/ 151927 w 607639"/>
                  <a:gd name="connsiteY23" fmla="*/ 273052 h 414642"/>
                  <a:gd name="connsiteX24" fmla="*/ 141783 w 607639"/>
                  <a:gd name="connsiteY24" fmla="*/ 283178 h 414642"/>
                  <a:gd name="connsiteX25" fmla="*/ 91153 w 607639"/>
                  <a:gd name="connsiteY25" fmla="*/ 283178 h 414642"/>
                  <a:gd name="connsiteX26" fmla="*/ 81009 w 607639"/>
                  <a:gd name="connsiteY26" fmla="*/ 273052 h 414642"/>
                  <a:gd name="connsiteX27" fmla="*/ 91153 w 607639"/>
                  <a:gd name="connsiteY27" fmla="*/ 262926 h 414642"/>
                  <a:gd name="connsiteX28" fmla="*/ 161988 w 607639"/>
                  <a:gd name="connsiteY28" fmla="*/ 222493 h 414642"/>
                  <a:gd name="connsiteX29" fmla="*/ 232948 w 607639"/>
                  <a:gd name="connsiteY29" fmla="*/ 222493 h 414642"/>
                  <a:gd name="connsiteX30" fmla="*/ 243098 w 607639"/>
                  <a:gd name="connsiteY30" fmla="*/ 232619 h 414642"/>
                  <a:gd name="connsiteX31" fmla="*/ 232948 w 607639"/>
                  <a:gd name="connsiteY31" fmla="*/ 242745 h 414642"/>
                  <a:gd name="connsiteX32" fmla="*/ 161988 w 607639"/>
                  <a:gd name="connsiteY32" fmla="*/ 242745 h 414642"/>
                  <a:gd name="connsiteX33" fmla="*/ 151927 w 607639"/>
                  <a:gd name="connsiteY33" fmla="*/ 232619 h 414642"/>
                  <a:gd name="connsiteX34" fmla="*/ 161988 w 607639"/>
                  <a:gd name="connsiteY34" fmla="*/ 222493 h 414642"/>
                  <a:gd name="connsiteX35" fmla="*/ 91146 w 607639"/>
                  <a:gd name="connsiteY35" fmla="*/ 222493 h 414642"/>
                  <a:gd name="connsiteX36" fmla="*/ 121467 w 607639"/>
                  <a:gd name="connsiteY36" fmla="*/ 222493 h 414642"/>
                  <a:gd name="connsiteX37" fmla="*/ 131604 w 607639"/>
                  <a:gd name="connsiteY37" fmla="*/ 232619 h 414642"/>
                  <a:gd name="connsiteX38" fmla="*/ 121467 w 607639"/>
                  <a:gd name="connsiteY38" fmla="*/ 242745 h 414642"/>
                  <a:gd name="connsiteX39" fmla="*/ 91146 w 607639"/>
                  <a:gd name="connsiteY39" fmla="*/ 242745 h 414642"/>
                  <a:gd name="connsiteX40" fmla="*/ 81009 w 607639"/>
                  <a:gd name="connsiteY40" fmla="*/ 232619 h 414642"/>
                  <a:gd name="connsiteX41" fmla="*/ 91146 w 607639"/>
                  <a:gd name="connsiteY41" fmla="*/ 222493 h 414642"/>
                  <a:gd name="connsiteX42" fmla="*/ 182270 w 607639"/>
                  <a:gd name="connsiteY42" fmla="*/ 182059 h 414642"/>
                  <a:gd name="connsiteX43" fmla="*/ 192432 w 607639"/>
                  <a:gd name="connsiteY43" fmla="*/ 182059 h 414642"/>
                  <a:gd name="connsiteX44" fmla="*/ 202593 w 607639"/>
                  <a:gd name="connsiteY44" fmla="*/ 192195 h 414642"/>
                  <a:gd name="connsiteX45" fmla="*/ 192432 w 607639"/>
                  <a:gd name="connsiteY45" fmla="*/ 202241 h 414642"/>
                  <a:gd name="connsiteX46" fmla="*/ 182270 w 607639"/>
                  <a:gd name="connsiteY46" fmla="*/ 202241 h 414642"/>
                  <a:gd name="connsiteX47" fmla="*/ 172109 w 607639"/>
                  <a:gd name="connsiteY47" fmla="*/ 192195 h 414642"/>
                  <a:gd name="connsiteX48" fmla="*/ 182270 w 607639"/>
                  <a:gd name="connsiteY48" fmla="*/ 182059 h 414642"/>
                  <a:gd name="connsiteX49" fmla="*/ 91153 w 607639"/>
                  <a:gd name="connsiteY49" fmla="*/ 182059 h 414642"/>
                  <a:gd name="connsiteX50" fmla="*/ 141783 w 607639"/>
                  <a:gd name="connsiteY50" fmla="*/ 182059 h 414642"/>
                  <a:gd name="connsiteX51" fmla="*/ 151927 w 607639"/>
                  <a:gd name="connsiteY51" fmla="*/ 192195 h 414642"/>
                  <a:gd name="connsiteX52" fmla="*/ 141783 w 607639"/>
                  <a:gd name="connsiteY52" fmla="*/ 202241 h 414642"/>
                  <a:gd name="connsiteX53" fmla="*/ 91153 w 607639"/>
                  <a:gd name="connsiteY53" fmla="*/ 202241 h 414642"/>
                  <a:gd name="connsiteX54" fmla="*/ 81009 w 607639"/>
                  <a:gd name="connsiteY54" fmla="*/ 192195 h 414642"/>
                  <a:gd name="connsiteX55" fmla="*/ 91153 w 607639"/>
                  <a:gd name="connsiteY55" fmla="*/ 182059 h 414642"/>
                  <a:gd name="connsiteX56" fmla="*/ 161988 w 607639"/>
                  <a:gd name="connsiteY56" fmla="*/ 141625 h 414642"/>
                  <a:gd name="connsiteX57" fmla="*/ 232948 w 607639"/>
                  <a:gd name="connsiteY57" fmla="*/ 141625 h 414642"/>
                  <a:gd name="connsiteX58" fmla="*/ 243098 w 607639"/>
                  <a:gd name="connsiteY58" fmla="*/ 151761 h 414642"/>
                  <a:gd name="connsiteX59" fmla="*/ 232948 w 607639"/>
                  <a:gd name="connsiteY59" fmla="*/ 161807 h 414642"/>
                  <a:gd name="connsiteX60" fmla="*/ 161988 w 607639"/>
                  <a:gd name="connsiteY60" fmla="*/ 161807 h 414642"/>
                  <a:gd name="connsiteX61" fmla="*/ 151927 w 607639"/>
                  <a:gd name="connsiteY61" fmla="*/ 151761 h 414642"/>
                  <a:gd name="connsiteX62" fmla="*/ 161988 w 607639"/>
                  <a:gd name="connsiteY62" fmla="*/ 141625 h 414642"/>
                  <a:gd name="connsiteX63" fmla="*/ 91146 w 607639"/>
                  <a:gd name="connsiteY63" fmla="*/ 141625 h 414642"/>
                  <a:gd name="connsiteX64" fmla="*/ 121467 w 607639"/>
                  <a:gd name="connsiteY64" fmla="*/ 141625 h 414642"/>
                  <a:gd name="connsiteX65" fmla="*/ 131604 w 607639"/>
                  <a:gd name="connsiteY65" fmla="*/ 151761 h 414642"/>
                  <a:gd name="connsiteX66" fmla="*/ 121467 w 607639"/>
                  <a:gd name="connsiteY66" fmla="*/ 161807 h 414642"/>
                  <a:gd name="connsiteX67" fmla="*/ 91146 w 607639"/>
                  <a:gd name="connsiteY67" fmla="*/ 161807 h 414642"/>
                  <a:gd name="connsiteX68" fmla="*/ 81009 w 607639"/>
                  <a:gd name="connsiteY68" fmla="*/ 151761 h 414642"/>
                  <a:gd name="connsiteX69" fmla="*/ 91146 w 607639"/>
                  <a:gd name="connsiteY69" fmla="*/ 141625 h 414642"/>
                  <a:gd name="connsiteX70" fmla="*/ 364566 w 607639"/>
                  <a:gd name="connsiteY70" fmla="*/ 102176 h 414642"/>
                  <a:gd name="connsiteX71" fmla="*/ 283573 w 607639"/>
                  <a:gd name="connsiteY71" fmla="*/ 192194 h 414642"/>
                  <a:gd name="connsiteX72" fmla="*/ 374712 w 607639"/>
                  <a:gd name="connsiteY72" fmla="*/ 283188 h 414642"/>
                  <a:gd name="connsiteX73" fmla="*/ 464783 w 607639"/>
                  <a:gd name="connsiteY73" fmla="*/ 202235 h 414642"/>
                  <a:gd name="connsiteX74" fmla="*/ 374712 w 607639"/>
                  <a:gd name="connsiteY74" fmla="*/ 202235 h 414642"/>
                  <a:gd name="connsiteX75" fmla="*/ 364566 w 607639"/>
                  <a:gd name="connsiteY75" fmla="*/ 192194 h 414642"/>
                  <a:gd name="connsiteX76" fmla="*/ 182270 w 607639"/>
                  <a:gd name="connsiteY76" fmla="*/ 101191 h 414642"/>
                  <a:gd name="connsiteX77" fmla="*/ 192432 w 607639"/>
                  <a:gd name="connsiteY77" fmla="*/ 101191 h 414642"/>
                  <a:gd name="connsiteX78" fmla="*/ 202593 w 607639"/>
                  <a:gd name="connsiteY78" fmla="*/ 111238 h 414642"/>
                  <a:gd name="connsiteX79" fmla="*/ 192432 w 607639"/>
                  <a:gd name="connsiteY79" fmla="*/ 121373 h 414642"/>
                  <a:gd name="connsiteX80" fmla="*/ 182270 w 607639"/>
                  <a:gd name="connsiteY80" fmla="*/ 121373 h 414642"/>
                  <a:gd name="connsiteX81" fmla="*/ 172109 w 607639"/>
                  <a:gd name="connsiteY81" fmla="*/ 111238 h 414642"/>
                  <a:gd name="connsiteX82" fmla="*/ 182270 w 607639"/>
                  <a:gd name="connsiteY82" fmla="*/ 101191 h 414642"/>
                  <a:gd name="connsiteX83" fmla="*/ 91153 w 607639"/>
                  <a:gd name="connsiteY83" fmla="*/ 101191 h 414642"/>
                  <a:gd name="connsiteX84" fmla="*/ 141783 w 607639"/>
                  <a:gd name="connsiteY84" fmla="*/ 101191 h 414642"/>
                  <a:gd name="connsiteX85" fmla="*/ 151927 w 607639"/>
                  <a:gd name="connsiteY85" fmla="*/ 111238 h 414642"/>
                  <a:gd name="connsiteX86" fmla="*/ 141783 w 607639"/>
                  <a:gd name="connsiteY86" fmla="*/ 121373 h 414642"/>
                  <a:gd name="connsiteX87" fmla="*/ 91153 w 607639"/>
                  <a:gd name="connsiteY87" fmla="*/ 121373 h 414642"/>
                  <a:gd name="connsiteX88" fmla="*/ 81009 w 607639"/>
                  <a:gd name="connsiteY88" fmla="*/ 111238 h 414642"/>
                  <a:gd name="connsiteX89" fmla="*/ 91153 w 607639"/>
                  <a:gd name="connsiteY89" fmla="*/ 101191 h 414642"/>
                  <a:gd name="connsiteX90" fmla="*/ 374712 w 607639"/>
                  <a:gd name="connsiteY90" fmla="*/ 80938 h 414642"/>
                  <a:gd name="connsiteX91" fmla="*/ 384858 w 607639"/>
                  <a:gd name="connsiteY91" fmla="*/ 91068 h 414642"/>
                  <a:gd name="connsiteX92" fmla="*/ 384858 w 607639"/>
                  <a:gd name="connsiteY92" fmla="*/ 182063 h 414642"/>
                  <a:gd name="connsiteX93" fmla="*/ 475998 w 607639"/>
                  <a:gd name="connsiteY93" fmla="*/ 182063 h 414642"/>
                  <a:gd name="connsiteX94" fmla="*/ 486055 w 607639"/>
                  <a:gd name="connsiteY94" fmla="*/ 192194 h 414642"/>
                  <a:gd name="connsiteX95" fmla="*/ 374712 w 607639"/>
                  <a:gd name="connsiteY95" fmla="*/ 303360 h 414642"/>
                  <a:gd name="connsiteX96" fmla="*/ 263280 w 607639"/>
                  <a:gd name="connsiteY96" fmla="*/ 192194 h 414642"/>
                  <a:gd name="connsiteX97" fmla="*/ 374712 w 607639"/>
                  <a:gd name="connsiteY97" fmla="*/ 80938 h 414642"/>
                  <a:gd name="connsiteX98" fmla="*/ 425343 w 607639"/>
                  <a:gd name="connsiteY98" fmla="*/ 61744 h 414642"/>
                  <a:gd name="connsiteX99" fmla="*/ 425343 w 607639"/>
                  <a:gd name="connsiteY99" fmla="*/ 141635 h 414642"/>
                  <a:gd name="connsiteX100" fmla="*/ 505373 w 607639"/>
                  <a:gd name="connsiteY100" fmla="*/ 141635 h 414642"/>
                  <a:gd name="connsiteX101" fmla="*/ 425343 w 607639"/>
                  <a:gd name="connsiteY101" fmla="*/ 61744 h 414642"/>
                  <a:gd name="connsiteX102" fmla="*/ 161988 w 607639"/>
                  <a:gd name="connsiteY102" fmla="*/ 60757 h 414642"/>
                  <a:gd name="connsiteX103" fmla="*/ 232948 w 607639"/>
                  <a:gd name="connsiteY103" fmla="*/ 60757 h 414642"/>
                  <a:gd name="connsiteX104" fmla="*/ 243098 w 607639"/>
                  <a:gd name="connsiteY104" fmla="*/ 70804 h 414642"/>
                  <a:gd name="connsiteX105" fmla="*/ 232948 w 607639"/>
                  <a:gd name="connsiteY105" fmla="*/ 80939 h 414642"/>
                  <a:gd name="connsiteX106" fmla="*/ 161988 w 607639"/>
                  <a:gd name="connsiteY106" fmla="*/ 80939 h 414642"/>
                  <a:gd name="connsiteX107" fmla="*/ 151927 w 607639"/>
                  <a:gd name="connsiteY107" fmla="*/ 70804 h 414642"/>
                  <a:gd name="connsiteX108" fmla="*/ 161988 w 607639"/>
                  <a:gd name="connsiteY108" fmla="*/ 60757 h 414642"/>
                  <a:gd name="connsiteX109" fmla="*/ 91146 w 607639"/>
                  <a:gd name="connsiteY109" fmla="*/ 60757 h 414642"/>
                  <a:gd name="connsiteX110" fmla="*/ 121467 w 607639"/>
                  <a:gd name="connsiteY110" fmla="*/ 60757 h 414642"/>
                  <a:gd name="connsiteX111" fmla="*/ 131604 w 607639"/>
                  <a:gd name="connsiteY111" fmla="*/ 70804 h 414642"/>
                  <a:gd name="connsiteX112" fmla="*/ 121467 w 607639"/>
                  <a:gd name="connsiteY112" fmla="*/ 80939 h 414642"/>
                  <a:gd name="connsiteX113" fmla="*/ 91146 w 607639"/>
                  <a:gd name="connsiteY113" fmla="*/ 80939 h 414642"/>
                  <a:gd name="connsiteX114" fmla="*/ 81009 w 607639"/>
                  <a:gd name="connsiteY114" fmla="*/ 70804 h 414642"/>
                  <a:gd name="connsiteX115" fmla="*/ 91146 w 607639"/>
                  <a:gd name="connsiteY115" fmla="*/ 60757 h 414642"/>
                  <a:gd name="connsiteX116" fmla="*/ 415194 w 607639"/>
                  <a:gd name="connsiteY116" fmla="*/ 40505 h 414642"/>
                  <a:gd name="connsiteX117" fmla="*/ 526560 w 607639"/>
                  <a:gd name="connsiteY117" fmla="*/ 151765 h 414642"/>
                  <a:gd name="connsiteX118" fmla="*/ 516501 w 607639"/>
                  <a:gd name="connsiteY118" fmla="*/ 161807 h 414642"/>
                  <a:gd name="connsiteX119" fmla="*/ 415194 w 607639"/>
                  <a:gd name="connsiteY119" fmla="*/ 161807 h 414642"/>
                  <a:gd name="connsiteX120" fmla="*/ 405046 w 607639"/>
                  <a:gd name="connsiteY120" fmla="*/ 151765 h 414642"/>
                  <a:gd name="connsiteX121" fmla="*/ 405046 w 607639"/>
                  <a:gd name="connsiteY121" fmla="*/ 50636 h 414642"/>
                  <a:gd name="connsiteX122" fmla="*/ 415194 w 607639"/>
                  <a:gd name="connsiteY122" fmla="*/ 40505 h 414642"/>
                  <a:gd name="connsiteX123" fmla="*/ 70848 w 607639"/>
                  <a:gd name="connsiteY123" fmla="*/ 20177 h 414642"/>
                  <a:gd name="connsiteX124" fmla="*/ 60791 w 607639"/>
                  <a:gd name="connsiteY124" fmla="*/ 30309 h 414642"/>
                  <a:gd name="connsiteX125" fmla="*/ 60791 w 607639"/>
                  <a:gd name="connsiteY125" fmla="*/ 343802 h 414642"/>
                  <a:gd name="connsiteX126" fmla="*/ 222780 w 607639"/>
                  <a:gd name="connsiteY126" fmla="*/ 343802 h 414642"/>
                  <a:gd name="connsiteX127" fmla="*/ 232927 w 607639"/>
                  <a:gd name="connsiteY127" fmla="*/ 353935 h 414642"/>
                  <a:gd name="connsiteX128" fmla="*/ 232927 w 607639"/>
                  <a:gd name="connsiteY128" fmla="*/ 364067 h 414642"/>
                  <a:gd name="connsiteX129" fmla="*/ 374712 w 607639"/>
                  <a:gd name="connsiteY129" fmla="*/ 364067 h 414642"/>
                  <a:gd name="connsiteX130" fmla="*/ 374712 w 607639"/>
                  <a:gd name="connsiteY130" fmla="*/ 353935 h 414642"/>
                  <a:gd name="connsiteX131" fmla="*/ 384859 w 607639"/>
                  <a:gd name="connsiteY131" fmla="*/ 343802 h 414642"/>
                  <a:gd name="connsiteX132" fmla="*/ 546848 w 607639"/>
                  <a:gd name="connsiteY132" fmla="*/ 343802 h 414642"/>
                  <a:gd name="connsiteX133" fmla="*/ 546848 w 607639"/>
                  <a:gd name="connsiteY133" fmla="*/ 30309 h 414642"/>
                  <a:gd name="connsiteX134" fmla="*/ 536702 w 607639"/>
                  <a:gd name="connsiteY134" fmla="*/ 20177 h 414642"/>
                  <a:gd name="connsiteX135" fmla="*/ 70848 w 607639"/>
                  <a:gd name="connsiteY135" fmla="*/ 0 h 414642"/>
                  <a:gd name="connsiteX136" fmla="*/ 536702 w 607639"/>
                  <a:gd name="connsiteY136" fmla="*/ 0 h 414642"/>
                  <a:gd name="connsiteX137" fmla="*/ 567142 w 607639"/>
                  <a:gd name="connsiteY137" fmla="*/ 30309 h 414642"/>
                  <a:gd name="connsiteX138" fmla="*/ 567142 w 607639"/>
                  <a:gd name="connsiteY138" fmla="*/ 343802 h 414642"/>
                  <a:gd name="connsiteX139" fmla="*/ 597492 w 607639"/>
                  <a:gd name="connsiteY139" fmla="*/ 343802 h 414642"/>
                  <a:gd name="connsiteX140" fmla="*/ 607639 w 607639"/>
                  <a:gd name="connsiteY140" fmla="*/ 353935 h 414642"/>
                  <a:gd name="connsiteX141" fmla="*/ 607639 w 607639"/>
                  <a:gd name="connsiteY141" fmla="*/ 384244 h 414642"/>
                  <a:gd name="connsiteX142" fmla="*/ 577199 w 607639"/>
                  <a:gd name="connsiteY142" fmla="*/ 414642 h 414642"/>
                  <a:gd name="connsiteX143" fmla="*/ 30351 w 607639"/>
                  <a:gd name="connsiteY143" fmla="*/ 414642 h 414642"/>
                  <a:gd name="connsiteX144" fmla="*/ 0 w 607639"/>
                  <a:gd name="connsiteY144" fmla="*/ 384244 h 414642"/>
                  <a:gd name="connsiteX145" fmla="*/ 0 w 607639"/>
                  <a:gd name="connsiteY145" fmla="*/ 353935 h 414642"/>
                  <a:gd name="connsiteX146" fmla="*/ 10147 w 607639"/>
                  <a:gd name="connsiteY146" fmla="*/ 343802 h 414642"/>
                  <a:gd name="connsiteX147" fmla="*/ 40497 w 607639"/>
                  <a:gd name="connsiteY147" fmla="*/ 343802 h 414642"/>
                  <a:gd name="connsiteX148" fmla="*/ 40497 w 607639"/>
                  <a:gd name="connsiteY148" fmla="*/ 30309 h 414642"/>
                  <a:gd name="connsiteX149" fmla="*/ 70848 w 607639"/>
                  <a:gd name="connsiteY149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9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82270" y="262926"/>
                    </a:moveTo>
                    <a:lnTo>
                      <a:pt x="192432" y="262926"/>
                    </a:lnTo>
                    <a:cubicBezTo>
                      <a:pt x="198493" y="262926"/>
                      <a:pt x="202593" y="267012"/>
                      <a:pt x="202593" y="273052"/>
                    </a:cubicBezTo>
                    <a:cubicBezTo>
                      <a:pt x="202593" y="279092"/>
                      <a:pt x="198493" y="283178"/>
                      <a:pt x="192432" y="283178"/>
                    </a:cubicBezTo>
                    <a:lnTo>
                      <a:pt x="182270" y="283178"/>
                    </a:lnTo>
                    <a:cubicBezTo>
                      <a:pt x="176209" y="283178"/>
                      <a:pt x="172109" y="279092"/>
                      <a:pt x="172109" y="273052"/>
                    </a:cubicBezTo>
                    <a:cubicBezTo>
                      <a:pt x="172109" y="267012"/>
                      <a:pt x="176209" y="262926"/>
                      <a:pt x="182270" y="262926"/>
                    </a:cubicBezTo>
                    <a:close/>
                    <a:moveTo>
                      <a:pt x="91153" y="262926"/>
                    </a:moveTo>
                    <a:lnTo>
                      <a:pt x="141783" y="262926"/>
                    </a:lnTo>
                    <a:cubicBezTo>
                      <a:pt x="147834" y="262926"/>
                      <a:pt x="151927" y="267012"/>
                      <a:pt x="151927" y="273052"/>
                    </a:cubicBezTo>
                    <a:cubicBezTo>
                      <a:pt x="151927" y="279092"/>
                      <a:pt x="147834" y="283178"/>
                      <a:pt x="141783" y="283178"/>
                    </a:cubicBezTo>
                    <a:lnTo>
                      <a:pt x="91153" y="283178"/>
                    </a:lnTo>
                    <a:cubicBezTo>
                      <a:pt x="85102" y="283178"/>
                      <a:pt x="81009" y="279092"/>
                      <a:pt x="81009" y="273052"/>
                    </a:cubicBezTo>
                    <a:cubicBezTo>
                      <a:pt x="81009" y="267012"/>
                      <a:pt x="85102" y="262926"/>
                      <a:pt x="91153" y="262926"/>
                    </a:cubicBezTo>
                    <a:close/>
                    <a:moveTo>
                      <a:pt x="161988" y="222493"/>
                    </a:moveTo>
                    <a:lnTo>
                      <a:pt x="232948" y="222493"/>
                    </a:lnTo>
                    <a:cubicBezTo>
                      <a:pt x="239002" y="222493"/>
                      <a:pt x="243098" y="226579"/>
                      <a:pt x="243098" y="232619"/>
                    </a:cubicBezTo>
                    <a:cubicBezTo>
                      <a:pt x="243098" y="238659"/>
                      <a:pt x="239002" y="242745"/>
                      <a:pt x="232948" y="242745"/>
                    </a:cubicBezTo>
                    <a:lnTo>
                      <a:pt x="161988" y="242745"/>
                    </a:lnTo>
                    <a:cubicBezTo>
                      <a:pt x="155934" y="242745"/>
                      <a:pt x="151927" y="238659"/>
                      <a:pt x="151927" y="232619"/>
                    </a:cubicBezTo>
                    <a:cubicBezTo>
                      <a:pt x="151927" y="226579"/>
                      <a:pt x="155934" y="222493"/>
                      <a:pt x="161988" y="222493"/>
                    </a:cubicBezTo>
                    <a:close/>
                    <a:moveTo>
                      <a:pt x="91146" y="222493"/>
                    </a:moveTo>
                    <a:lnTo>
                      <a:pt x="121467" y="222493"/>
                    </a:lnTo>
                    <a:cubicBezTo>
                      <a:pt x="127603" y="222493"/>
                      <a:pt x="131604" y="226579"/>
                      <a:pt x="131604" y="232619"/>
                    </a:cubicBezTo>
                    <a:cubicBezTo>
                      <a:pt x="131604" y="238659"/>
                      <a:pt x="127603" y="242745"/>
                      <a:pt x="121467" y="242745"/>
                    </a:cubicBezTo>
                    <a:lnTo>
                      <a:pt x="91146" y="242745"/>
                    </a:lnTo>
                    <a:cubicBezTo>
                      <a:pt x="85099" y="242745"/>
                      <a:pt x="81009" y="238659"/>
                      <a:pt x="81009" y="232619"/>
                    </a:cubicBezTo>
                    <a:cubicBezTo>
                      <a:pt x="81009" y="226579"/>
                      <a:pt x="85099" y="222493"/>
                      <a:pt x="91146" y="222493"/>
                    </a:cubicBezTo>
                    <a:close/>
                    <a:moveTo>
                      <a:pt x="182270" y="182059"/>
                    </a:moveTo>
                    <a:lnTo>
                      <a:pt x="192432" y="182059"/>
                    </a:lnTo>
                    <a:cubicBezTo>
                      <a:pt x="198493" y="182059"/>
                      <a:pt x="202593" y="186060"/>
                      <a:pt x="202593" y="192195"/>
                    </a:cubicBezTo>
                    <a:cubicBezTo>
                      <a:pt x="202593" y="198240"/>
                      <a:pt x="198493" y="202241"/>
                      <a:pt x="192432" y="202241"/>
                    </a:cubicBezTo>
                    <a:lnTo>
                      <a:pt x="182270" y="202241"/>
                    </a:lnTo>
                    <a:cubicBezTo>
                      <a:pt x="176209" y="202241"/>
                      <a:pt x="172109" y="198240"/>
                      <a:pt x="172109" y="192195"/>
                    </a:cubicBezTo>
                    <a:cubicBezTo>
                      <a:pt x="172109" y="186060"/>
                      <a:pt x="176209" y="182059"/>
                      <a:pt x="182270" y="182059"/>
                    </a:cubicBezTo>
                    <a:close/>
                    <a:moveTo>
                      <a:pt x="91153" y="182059"/>
                    </a:moveTo>
                    <a:lnTo>
                      <a:pt x="141783" y="182059"/>
                    </a:lnTo>
                    <a:cubicBezTo>
                      <a:pt x="147834" y="182059"/>
                      <a:pt x="151927" y="186060"/>
                      <a:pt x="151927" y="192195"/>
                    </a:cubicBezTo>
                    <a:cubicBezTo>
                      <a:pt x="151927" y="198240"/>
                      <a:pt x="147834" y="202241"/>
                      <a:pt x="141783" y="202241"/>
                    </a:cubicBezTo>
                    <a:lnTo>
                      <a:pt x="91153" y="202241"/>
                    </a:lnTo>
                    <a:cubicBezTo>
                      <a:pt x="85102" y="202241"/>
                      <a:pt x="81009" y="198240"/>
                      <a:pt x="81009" y="192195"/>
                    </a:cubicBezTo>
                    <a:cubicBezTo>
                      <a:pt x="81009" y="186060"/>
                      <a:pt x="85102" y="182059"/>
                      <a:pt x="91153" y="182059"/>
                    </a:cubicBezTo>
                    <a:close/>
                    <a:moveTo>
                      <a:pt x="161988" y="141625"/>
                    </a:moveTo>
                    <a:lnTo>
                      <a:pt x="232948" y="141625"/>
                    </a:lnTo>
                    <a:cubicBezTo>
                      <a:pt x="239002" y="141625"/>
                      <a:pt x="243098" y="145626"/>
                      <a:pt x="243098" y="151761"/>
                    </a:cubicBezTo>
                    <a:cubicBezTo>
                      <a:pt x="243098" y="157806"/>
                      <a:pt x="239002" y="161807"/>
                      <a:pt x="232948" y="161807"/>
                    </a:cubicBezTo>
                    <a:lnTo>
                      <a:pt x="161988" y="161807"/>
                    </a:lnTo>
                    <a:cubicBezTo>
                      <a:pt x="155934" y="161807"/>
                      <a:pt x="151927" y="157806"/>
                      <a:pt x="151927" y="151761"/>
                    </a:cubicBezTo>
                    <a:cubicBezTo>
                      <a:pt x="151927" y="145626"/>
                      <a:pt x="155934" y="141625"/>
                      <a:pt x="161988" y="141625"/>
                    </a:cubicBezTo>
                    <a:close/>
                    <a:moveTo>
                      <a:pt x="91146" y="141625"/>
                    </a:moveTo>
                    <a:lnTo>
                      <a:pt x="121467" y="141625"/>
                    </a:lnTo>
                    <a:cubicBezTo>
                      <a:pt x="127603" y="141625"/>
                      <a:pt x="131604" y="145626"/>
                      <a:pt x="131604" y="151761"/>
                    </a:cubicBezTo>
                    <a:cubicBezTo>
                      <a:pt x="131604" y="157806"/>
                      <a:pt x="127603" y="161807"/>
                      <a:pt x="121467" y="161807"/>
                    </a:cubicBezTo>
                    <a:lnTo>
                      <a:pt x="91146" y="161807"/>
                    </a:lnTo>
                    <a:cubicBezTo>
                      <a:pt x="85099" y="161807"/>
                      <a:pt x="81009" y="157806"/>
                      <a:pt x="81009" y="151761"/>
                    </a:cubicBezTo>
                    <a:cubicBezTo>
                      <a:pt x="81009" y="145626"/>
                      <a:pt x="85099" y="141625"/>
                      <a:pt x="91146" y="141625"/>
                    </a:cubicBezTo>
                    <a:close/>
                    <a:moveTo>
                      <a:pt x="364566" y="102176"/>
                    </a:moveTo>
                    <a:cubicBezTo>
                      <a:pt x="318996" y="107241"/>
                      <a:pt x="283573" y="145630"/>
                      <a:pt x="283573" y="192194"/>
                    </a:cubicBezTo>
                    <a:cubicBezTo>
                      <a:pt x="283573" y="242756"/>
                      <a:pt x="324069" y="283188"/>
                      <a:pt x="374712" y="283188"/>
                    </a:cubicBezTo>
                    <a:cubicBezTo>
                      <a:pt x="421261" y="283188"/>
                      <a:pt x="459799" y="247732"/>
                      <a:pt x="464783" y="202235"/>
                    </a:cubicBezTo>
                    <a:lnTo>
                      <a:pt x="374712" y="202235"/>
                    </a:lnTo>
                    <a:cubicBezTo>
                      <a:pt x="368660" y="202235"/>
                      <a:pt x="364566" y="198236"/>
                      <a:pt x="364566" y="192194"/>
                    </a:cubicBezTo>
                    <a:close/>
                    <a:moveTo>
                      <a:pt x="182270" y="101191"/>
                    </a:moveTo>
                    <a:lnTo>
                      <a:pt x="192432" y="101191"/>
                    </a:lnTo>
                    <a:cubicBezTo>
                      <a:pt x="198493" y="101191"/>
                      <a:pt x="202593" y="105192"/>
                      <a:pt x="202593" y="111238"/>
                    </a:cubicBezTo>
                    <a:cubicBezTo>
                      <a:pt x="202593" y="117372"/>
                      <a:pt x="198493" y="121373"/>
                      <a:pt x="192432" y="121373"/>
                    </a:cubicBezTo>
                    <a:lnTo>
                      <a:pt x="182270" y="121373"/>
                    </a:lnTo>
                    <a:cubicBezTo>
                      <a:pt x="176209" y="121373"/>
                      <a:pt x="172109" y="117372"/>
                      <a:pt x="172109" y="111238"/>
                    </a:cubicBezTo>
                    <a:cubicBezTo>
                      <a:pt x="172109" y="105192"/>
                      <a:pt x="176209" y="101191"/>
                      <a:pt x="182270" y="101191"/>
                    </a:cubicBezTo>
                    <a:close/>
                    <a:moveTo>
                      <a:pt x="91153" y="101191"/>
                    </a:moveTo>
                    <a:lnTo>
                      <a:pt x="141783" y="101191"/>
                    </a:lnTo>
                    <a:cubicBezTo>
                      <a:pt x="147834" y="101191"/>
                      <a:pt x="151927" y="105192"/>
                      <a:pt x="151927" y="111238"/>
                    </a:cubicBezTo>
                    <a:cubicBezTo>
                      <a:pt x="151927" y="117372"/>
                      <a:pt x="147834" y="121373"/>
                      <a:pt x="141783" y="121373"/>
                    </a:cubicBezTo>
                    <a:lnTo>
                      <a:pt x="91153" y="121373"/>
                    </a:lnTo>
                    <a:cubicBezTo>
                      <a:pt x="85102" y="121373"/>
                      <a:pt x="81009" y="117372"/>
                      <a:pt x="81009" y="111238"/>
                    </a:cubicBezTo>
                    <a:cubicBezTo>
                      <a:pt x="81009" y="105192"/>
                      <a:pt x="85102" y="101191"/>
                      <a:pt x="91153" y="101191"/>
                    </a:cubicBezTo>
                    <a:close/>
                    <a:moveTo>
                      <a:pt x="374712" y="80938"/>
                    </a:moveTo>
                    <a:cubicBezTo>
                      <a:pt x="380764" y="80938"/>
                      <a:pt x="384858" y="85026"/>
                      <a:pt x="384858" y="91068"/>
                    </a:cubicBezTo>
                    <a:lnTo>
                      <a:pt x="384858" y="182063"/>
                    </a:lnTo>
                    <a:lnTo>
                      <a:pt x="475998" y="182063"/>
                    </a:lnTo>
                    <a:cubicBezTo>
                      <a:pt x="482050" y="182063"/>
                      <a:pt x="486055" y="186062"/>
                      <a:pt x="486055" y="192194"/>
                    </a:cubicBezTo>
                    <a:cubicBezTo>
                      <a:pt x="486055" y="253864"/>
                      <a:pt x="436480" y="303360"/>
                      <a:pt x="374712" y="303360"/>
                    </a:cubicBezTo>
                    <a:cubicBezTo>
                      <a:pt x="312944" y="303360"/>
                      <a:pt x="263280" y="253864"/>
                      <a:pt x="263280" y="192194"/>
                    </a:cubicBezTo>
                    <a:cubicBezTo>
                      <a:pt x="263280" y="130523"/>
                      <a:pt x="312944" y="80938"/>
                      <a:pt x="374712" y="80938"/>
                    </a:cubicBezTo>
                    <a:close/>
                    <a:moveTo>
                      <a:pt x="425343" y="61744"/>
                    </a:moveTo>
                    <a:lnTo>
                      <a:pt x="425343" y="141635"/>
                    </a:lnTo>
                    <a:lnTo>
                      <a:pt x="505373" y="141635"/>
                    </a:lnTo>
                    <a:cubicBezTo>
                      <a:pt x="500299" y="99157"/>
                      <a:pt x="466827" y="65743"/>
                      <a:pt x="425343" y="61744"/>
                    </a:cubicBezTo>
                    <a:close/>
                    <a:moveTo>
                      <a:pt x="161988" y="60757"/>
                    </a:moveTo>
                    <a:lnTo>
                      <a:pt x="232948" y="60757"/>
                    </a:lnTo>
                    <a:cubicBezTo>
                      <a:pt x="239002" y="60757"/>
                      <a:pt x="243098" y="64758"/>
                      <a:pt x="243098" y="70804"/>
                    </a:cubicBezTo>
                    <a:cubicBezTo>
                      <a:pt x="243098" y="76938"/>
                      <a:pt x="239002" y="80939"/>
                      <a:pt x="232948" y="80939"/>
                    </a:cubicBezTo>
                    <a:lnTo>
                      <a:pt x="161988" y="80939"/>
                    </a:lnTo>
                    <a:cubicBezTo>
                      <a:pt x="155934" y="80939"/>
                      <a:pt x="151927" y="76938"/>
                      <a:pt x="151927" y="70804"/>
                    </a:cubicBezTo>
                    <a:cubicBezTo>
                      <a:pt x="151927" y="64758"/>
                      <a:pt x="155934" y="60757"/>
                      <a:pt x="161988" y="60757"/>
                    </a:cubicBezTo>
                    <a:close/>
                    <a:moveTo>
                      <a:pt x="91146" y="60757"/>
                    </a:moveTo>
                    <a:lnTo>
                      <a:pt x="121467" y="60757"/>
                    </a:lnTo>
                    <a:cubicBezTo>
                      <a:pt x="127603" y="60757"/>
                      <a:pt x="131604" y="64758"/>
                      <a:pt x="131604" y="70804"/>
                    </a:cubicBezTo>
                    <a:cubicBezTo>
                      <a:pt x="131604" y="76938"/>
                      <a:pt x="127603" y="80939"/>
                      <a:pt x="121467" y="80939"/>
                    </a:cubicBezTo>
                    <a:lnTo>
                      <a:pt x="91146" y="80939"/>
                    </a:lnTo>
                    <a:cubicBezTo>
                      <a:pt x="85099" y="80939"/>
                      <a:pt x="81009" y="76938"/>
                      <a:pt x="81009" y="70804"/>
                    </a:cubicBezTo>
                    <a:cubicBezTo>
                      <a:pt x="81009" y="64758"/>
                      <a:pt x="85099" y="60757"/>
                      <a:pt x="91146" y="60757"/>
                    </a:cubicBezTo>
                    <a:close/>
                    <a:moveTo>
                      <a:pt x="415194" y="40505"/>
                    </a:moveTo>
                    <a:cubicBezTo>
                      <a:pt x="476975" y="40505"/>
                      <a:pt x="526560" y="90092"/>
                      <a:pt x="526560" y="151765"/>
                    </a:cubicBezTo>
                    <a:cubicBezTo>
                      <a:pt x="526560" y="157808"/>
                      <a:pt x="522554" y="161807"/>
                      <a:pt x="516501" y="161807"/>
                    </a:cubicBezTo>
                    <a:lnTo>
                      <a:pt x="415194" y="161807"/>
                    </a:lnTo>
                    <a:cubicBezTo>
                      <a:pt x="409141" y="161807"/>
                      <a:pt x="405046" y="157808"/>
                      <a:pt x="405046" y="151765"/>
                    </a:cubicBezTo>
                    <a:lnTo>
                      <a:pt x="405046" y="50636"/>
                    </a:lnTo>
                    <a:cubicBezTo>
                      <a:pt x="405046" y="44593"/>
                      <a:pt x="409141" y="40505"/>
                      <a:pt x="415194" y="40505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1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1"/>
                      <a:pt x="378718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1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1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8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ïs1ïḍê"/>
            <p:cNvGrpSpPr/>
            <p:nvPr/>
          </p:nvGrpSpPr>
          <p:grpSpPr>
            <a:xfrm>
              <a:off x="9559495" y="3508271"/>
              <a:ext cx="675000" cy="675005"/>
              <a:chOff x="7209746" y="4153276"/>
              <a:chExt cx="675000" cy="675005"/>
            </a:xfrm>
          </p:grpSpPr>
          <p:sp>
            <p:nvSpPr>
              <p:cNvPr id="25" name="ïśḷïḓé"/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íś1îďê"/>
              <p:cNvSpPr/>
              <p:nvPr/>
            </p:nvSpPr>
            <p:spPr bwMode="auto">
              <a:xfrm>
                <a:off x="7375153" y="4318910"/>
                <a:ext cx="344185" cy="343732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8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ïṡľiďè"/>
            <p:cNvSpPr txBox="1"/>
            <p:nvPr/>
          </p:nvSpPr>
          <p:spPr>
            <a:xfrm>
              <a:off x="676468" y="4206336"/>
              <a:ext cx="3214534" cy="588331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pPr algn="ctr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ïṥḻïḋe"/>
            <p:cNvSpPr txBox="1"/>
            <p:nvPr/>
          </p:nvSpPr>
          <p:spPr>
            <a:xfrm>
              <a:off x="4486944" y="4206336"/>
              <a:ext cx="3214534" cy="588331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pPr algn="ctr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íşlide"/>
            <p:cNvSpPr txBox="1"/>
            <p:nvPr/>
          </p:nvSpPr>
          <p:spPr>
            <a:xfrm>
              <a:off x="8289729" y="4206336"/>
              <a:ext cx="3214534" cy="588331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pPr algn="ctr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4206000" y="4794667"/>
              <a:ext cx="0" cy="134895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986000" y="4794667"/>
              <a:ext cx="0" cy="1348956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îṩḻïḋè"/>
            <p:cNvSpPr/>
            <p:nvPr/>
          </p:nvSpPr>
          <p:spPr bwMode="auto">
            <a:xfrm>
              <a:off x="589866" y="4794667"/>
              <a:ext cx="3600400" cy="1348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Supporting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 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When you copy &amp; paste, choose "keep text only" option.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îşļïde"/>
            <p:cNvSpPr/>
            <p:nvPr/>
          </p:nvSpPr>
          <p:spPr bwMode="auto">
            <a:xfrm>
              <a:off x="4340312" y="4794667"/>
              <a:ext cx="3600400" cy="1348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Supporting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 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When you copy &amp; paste, choose "keep text only" option.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ïśḷîḓê"/>
            <p:cNvSpPr/>
            <p:nvPr/>
          </p:nvSpPr>
          <p:spPr bwMode="auto">
            <a:xfrm>
              <a:off x="8031289" y="4794667"/>
              <a:ext cx="3600400" cy="1348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Supporting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 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When you copy &amp; paste, choose "keep text only" option.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99983" y="266670"/>
            <a:ext cx="3853222" cy="400110"/>
            <a:chOff x="361908" y="276195"/>
            <a:chExt cx="3853222" cy="400110"/>
          </a:xfrm>
        </p:grpSpPr>
        <p:sp>
          <p:nvSpPr>
            <p:cNvPr id="2" name="turkey-mexican-symbol_43873"/>
            <p:cNvSpPr>
              <a:spLocks noChangeAspect="1"/>
            </p:cNvSpPr>
            <p:nvPr/>
          </p:nvSpPr>
          <p:spPr bwMode="auto">
            <a:xfrm>
              <a:off x="361908" y="324077"/>
              <a:ext cx="609685" cy="304347"/>
            </a:xfrm>
            <a:custGeom>
              <a:avLst/>
              <a:gdLst>
                <a:gd name="connsiteX0" fmla="*/ 429037 w 607850"/>
                <a:gd name="connsiteY0" fmla="*/ 282473 h 303431"/>
                <a:gd name="connsiteX1" fmla="*/ 598647 w 607850"/>
                <a:gd name="connsiteY1" fmla="*/ 282473 h 303431"/>
                <a:gd name="connsiteX2" fmla="*/ 607850 w 607850"/>
                <a:gd name="connsiteY2" fmla="*/ 291678 h 303431"/>
                <a:gd name="connsiteX3" fmla="*/ 607850 w 607850"/>
                <a:gd name="connsiteY3" fmla="*/ 294308 h 303431"/>
                <a:gd name="connsiteX4" fmla="*/ 598647 w 607850"/>
                <a:gd name="connsiteY4" fmla="*/ 303431 h 303431"/>
                <a:gd name="connsiteX5" fmla="*/ 429777 w 607850"/>
                <a:gd name="connsiteY5" fmla="*/ 303431 h 303431"/>
                <a:gd name="connsiteX6" fmla="*/ 429037 w 607850"/>
                <a:gd name="connsiteY6" fmla="*/ 282473 h 303431"/>
                <a:gd name="connsiteX7" fmla="*/ 9204 w 607850"/>
                <a:gd name="connsiteY7" fmla="*/ 282473 h 303431"/>
                <a:gd name="connsiteX8" fmla="*/ 184341 w 607850"/>
                <a:gd name="connsiteY8" fmla="*/ 282473 h 303431"/>
                <a:gd name="connsiteX9" fmla="*/ 184670 w 607850"/>
                <a:gd name="connsiteY9" fmla="*/ 303431 h 303431"/>
                <a:gd name="connsiteX10" fmla="*/ 9204 w 607850"/>
                <a:gd name="connsiteY10" fmla="*/ 303431 h 303431"/>
                <a:gd name="connsiteX11" fmla="*/ 0 w 607850"/>
                <a:gd name="connsiteY11" fmla="*/ 294308 h 303431"/>
                <a:gd name="connsiteX12" fmla="*/ 0 w 607850"/>
                <a:gd name="connsiteY12" fmla="*/ 291678 h 303431"/>
                <a:gd name="connsiteX13" fmla="*/ 9204 w 607850"/>
                <a:gd name="connsiteY13" fmla="*/ 282473 h 303431"/>
                <a:gd name="connsiteX14" fmla="*/ 592096 w 607850"/>
                <a:gd name="connsiteY14" fmla="*/ 220666 h 303431"/>
                <a:gd name="connsiteX15" fmla="*/ 603030 w 607850"/>
                <a:gd name="connsiteY15" fmla="*/ 227646 h 303431"/>
                <a:gd name="connsiteX16" fmla="*/ 603606 w 607850"/>
                <a:gd name="connsiteY16" fmla="*/ 230191 h 303431"/>
                <a:gd name="connsiteX17" fmla="*/ 596536 w 607850"/>
                <a:gd name="connsiteY17" fmla="*/ 241111 h 303431"/>
                <a:gd name="connsiteX18" fmla="*/ 430147 w 607850"/>
                <a:gd name="connsiteY18" fmla="*/ 277157 h 303431"/>
                <a:gd name="connsiteX19" fmla="*/ 428420 w 607850"/>
                <a:gd name="connsiteY19" fmla="*/ 277239 h 303431"/>
                <a:gd name="connsiteX20" fmla="*/ 424803 w 607850"/>
                <a:gd name="connsiteY20" fmla="*/ 257122 h 303431"/>
                <a:gd name="connsiteX21" fmla="*/ 425625 w 607850"/>
                <a:gd name="connsiteY21" fmla="*/ 256712 h 303431"/>
                <a:gd name="connsiteX22" fmla="*/ 19760 w 607850"/>
                <a:gd name="connsiteY22" fmla="*/ 220596 h 303431"/>
                <a:gd name="connsiteX23" fmla="*/ 186188 w 607850"/>
                <a:gd name="connsiteY23" fmla="*/ 256710 h 303431"/>
                <a:gd name="connsiteX24" fmla="*/ 187421 w 607850"/>
                <a:gd name="connsiteY24" fmla="*/ 257202 h 303431"/>
                <a:gd name="connsiteX25" fmla="*/ 184709 w 607850"/>
                <a:gd name="connsiteY25" fmla="*/ 277229 h 303431"/>
                <a:gd name="connsiteX26" fmla="*/ 181750 w 607850"/>
                <a:gd name="connsiteY26" fmla="*/ 277147 h 303431"/>
                <a:gd name="connsiteX27" fmla="*/ 15322 w 607850"/>
                <a:gd name="connsiteY27" fmla="*/ 241115 h 303431"/>
                <a:gd name="connsiteX28" fmla="*/ 8336 w 607850"/>
                <a:gd name="connsiteY28" fmla="*/ 230199 h 303431"/>
                <a:gd name="connsiteX29" fmla="*/ 8911 w 607850"/>
                <a:gd name="connsiteY29" fmla="*/ 227655 h 303431"/>
                <a:gd name="connsiteX30" fmla="*/ 19760 w 607850"/>
                <a:gd name="connsiteY30" fmla="*/ 220596 h 303431"/>
                <a:gd name="connsiteX31" fmla="*/ 263810 w 607850"/>
                <a:gd name="connsiteY31" fmla="*/ 190315 h 303431"/>
                <a:gd name="connsiteX32" fmla="*/ 264221 w 607850"/>
                <a:gd name="connsiteY32" fmla="*/ 193188 h 303431"/>
                <a:gd name="connsiteX33" fmla="*/ 272441 w 607850"/>
                <a:gd name="connsiteY33" fmla="*/ 261882 h 303431"/>
                <a:gd name="connsiteX34" fmla="*/ 272523 w 607850"/>
                <a:gd name="connsiteY34" fmla="*/ 264755 h 303431"/>
                <a:gd name="connsiteX35" fmla="*/ 272523 w 607850"/>
                <a:gd name="connsiteY35" fmla="*/ 292988 h 303431"/>
                <a:gd name="connsiteX36" fmla="*/ 209642 w 607850"/>
                <a:gd name="connsiteY36" fmla="*/ 292988 h 303431"/>
                <a:gd name="connsiteX37" fmla="*/ 205204 w 607850"/>
                <a:gd name="connsiteY37" fmla="*/ 292988 h 303431"/>
                <a:gd name="connsiteX38" fmla="*/ 205368 w 607850"/>
                <a:gd name="connsiteY38" fmla="*/ 284124 h 303431"/>
                <a:gd name="connsiteX39" fmla="*/ 230849 w 607850"/>
                <a:gd name="connsiteY39" fmla="*/ 211900 h 303431"/>
                <a:gd name="connsiteX40" fmla="*/ 235452 w 607850"/>
                <a:gd name="connsiteY40" fmla="*/ 207304 h 303431"/>
                <a:gd name="connsiteX41" fmla="*/ 244412 w 607850"/>
                <a:gd name="connsiteY41" fmla="*/ 200000 h 303431"/>
                <a:gd name="connsiteX42" fmla="*/ 256659 w 607850"/>
                <a:gd name="connsiteY42" fmla="*/ 193270 h 303431"/>
                <a:gd name="connsiteX43" fmla="*/ 263810 w 607850"/>
                <a:gd name="connsiteY43" fmla="*/ 190315 h 303431"/>
                <a:gd name="connsiteX44" fmla="*/ 344439 w 607850"/>
                <a:gd name="connsiteY44" fmla="*/ 190244 h 303431"/>
                <a:gd name="connsiteX45" fmla="*/ 353069 w 607850"/>
                <a:gd name="connsiteY45" fmla="*/ 193773 h 303431"/>
                <a:gd name="connsiteX46" fmla="*/ 378878 w 607850"/>
                <a:gd name="connsiteY46" fmla="*/ 212155 h 303431"/>
                <a:gd name="connsiteX47" fmla="*/ 408714 w 607850"/>
                <a:gd name="connsiteY47" fmla="*/ 292987 h 303431"/>
                <a:gd name="connsiteX48" fmla="*/ 335397 w 607850"/>
                <a:gd name="connsiteY48" fmla="*/ 292987 h 303431"/>
                <a:gd name="connsiteX49" fmla="*/ 335397 w 607850"/>
                <a:gd name="connsiteY49" fmla="*/ 260572 h 303431"/>
                <a:gd name="connsiteX50" fmla="*/ 344274 w 607850"/>
                <a:gd name="connsiteY50" fmla="*/ 191393 h 303431"/>
                <a:gd name="connsiteX51" fmla="*/ 48881 w 607850"/>
                <a:gd name="connsiteY51" fmla="*/ 152320 h 303431"/>
                <a:gd name="connsiteX52" fmla="*/ 196877 w 607850"/>
                <a:gd name="connsiteY52" fmla="*/ 226837 h 303431"/>
                <a:gd name="connsiteX53" fmla="*/ 189888 w 607850"/>
                <a:gd name="connsiteY53" fmla="*/ 246697 h 303431"/>
                <a:gd name="connsiteX54" fmla="*/ 39508 w 607850"/>
                <a:gd name="connsiteY54" fmla="*/ 170949 h 303431"/>
                <a:gd name="connsiteX55" fmla="*/ 35397 w 607850"/>
                <a:gd name="connsiteY55" fmla="*/ 158639 h 303431"/>
                <a:gd name="connsiteX56" fmla="*/ 36548 w 607850"/>
                <a:gd name="connsiteY56" fmla="*/ 156341 h 303431"/>
                <a:gd name="connsiteX57" fmla="*/ 48881 w 607850"/>
                <a:gd name="connsiteY57" fmla="*/ 152320 h 303431"/>
                <a:gd name="connsiteX58" fmla="*/ 562924 w 607850"/>
                <a:gd name="connsiteY58" fmla="*/ 152320 h 303431"/>
                <a:gd name="connsiteX59" fmla="*/ 575254 w 607850"/>
                <a:gd name="connsiteY59" fmla="*/ 156340 h 303431"/>
                <a:gd name="connsiteX60" fmla="*/ 576405 w 607850"/>
                <a:gd name="connsiteY60" fmla="*/ 158720 h 303431"/>
                <a:gd name="connsiteX61" fmla="*/ 572377 w 607850"/>
                <a:gd name="connsiteY61" fmla="*/ 170947 h 303431"/>
                <a:gd name="connsiteX62" fmla="*/ 421875 w 607850"/>
                <a:gd name="connsiteY62" fmla="*/ 246767 h 303431"/>
                <a:gd name="connsiteX63" fmla="*/ 414148 w 607850"/>
                <a:gd name="connsiteY63" fmla="*/ 227238 h 303431"/>
                <a:gd name="connsiteX64" fmla="*/ 302969 w 607850"/>
                <a:gd name="connsiteY64" fmla="*/ 119538 h 303431"/>
                <a:gd name="connsiteX65" fmla="*/ 314390 w 607850"/>
                <a:gd name="connsiteY65" fmla="*/ 121016 h 303431"/>
                <a:gd name="connsiteX66" fmla="*/ 324742 w 607850"/>
                <a:gd name="connsiteY66" fmla="*/ 124382 h 303431"/>
                <a:gd name="connsiteX67" fmla="*/ 331233 w 607850"/>
                <a:gd name="connsiteY67" fmla="*/ 127748 h 303431"/>
                <a:gd name="connsiteX68" fmla="*/ 326468 w 607850"/>
                <a:gd name="connsiteY68" fmla="*/ 164610 h 303431"/>
                <a:gd name="connsiteX69" fmla="*/ 325153 w 607850"/>
                <a:gd name="connsiteY69" fmla="*/ 174955 h 303431"/>
                <a:gd name="connsiteX70" fmla="*/ 323838 w 607850"/>
                <a:gd name="connsiteY70" fmla="*/ 185381 h 303431"/>
                <a:gd name="connsiteX71" fmla="*/ 323592 w 607850"/>
                <a:gd name="connsiteY71" fmla="*/ 187269 h 303431"/>
                <a:gd name="connsiteX72" fmla="*/ 317265 w 607850"/>
                <a:gd name="connsiteY72" fmla="*/ 236775 h 303431"/>
                <a:gd name="connsiteX73" fmla="*/ 315951 w 607850"/>
                <a:gd name="connsiteY73" fmla="*/ 247283 h 303431"/>
                <a:gd name="connsiteX74" fmla="*/ 315458 w 607850"/>
                <a:gd name="connsiteY74" fmla="*/ 251142 h 303431"/>
                <a:gd name="connsiteX75" fmla="*/ 292287 w 607850"/>
                <a:gd name="connsiteY75" fmla="*/ 251142 h 303431"/>
                <a:gd name="connsiteX76" fmla="*/ 291877 w 607850"/>
                <a:gd name="connsiteY76" fmla="*/ 248187 h 303431"/>
                <a:gd name="connsiteX77" fmla="*/ 290562 w 607850"/>
                <a:gd name="connsiteY77" fmla="*/ 237185 h 303431"/>
                <a:gd name="connsiteX78" fmla="*/ 284646 w 607850"/>
                <a:gd name="connsiteY78" fmla="*/ 188172 h 303431"/>
                <a:gd name="connsiteX79" fmla="*/ 284317 w 607850"/>
                <a:gd name="connsiteY79" fmla="*/ 185381 h 303431"/>
                <a:gd name="connsiteX80" fmla="*/ 283085 w 607850"/>
                <a:gd name="connsiteY80" fmla="*/ 174872 h 303431"/>
                <a:gd name="connsiteX81" fmla="*/ 281852 w 607850"/>
                <a:gd name="connsiteY81" fmla="*/ 164610 h 303431"/>
                <a:gd name="connsiteX82" fmla="*/ 277251 w 607850"/>
                <a:gd name="connsiteY82" fmla="*/ 126599 h 303431"/>
                <a:gd name="connsiteX83" fmla="*/ 283249 w 607850"/>
                <a:gd name="connsiteY83" fmla="*/ 123643 h 303431"/>
                <a:gd name="connsiteX84" fmla="*/ 293438 w 607850"/>
                <a:gd name="connsiteY84" fmla="*/ 120605 h 303431"/>
                <a:gd name="connsiteX85" fmla="*/ 302969 w 607850"/>
                <a:gd name="connsiteY85" fmla="*/ 119538 h 303431"/>
                <a:gd name="connsiteX86" fmla="*/ 520352 w 607850"/>
                <a:gd name="connsiteY86" fmla="*/ 96288 h 303431"/>
                <a:gd name="connsiteX87" fmla="*/ 533258 w 607850"/>
                <a:gd name="connsiteY87" fmla="*/ 97272 h 303431"/>
                <a:gd name="connsiteX88" fmla="*/ 534984 w 607850"/>
                <a:gd name="connsiteY88" fmla="*/ 99242 h 303431"/>
                <a:gd name="connsiteX89" fmla="*/ 533915 w 607850"/>
                <a:gd name="connsiteY89" fmla="*/ 112208 h 303431"/>
                <a:gd name="connsiteX90" fmla="*/ 409460 w 607850"/>
                <a:gd name="connsiteY90" fmla="*/ 218400 h 303431"/>
                <a:gd name="connsiteX91" fmla="*/ 397212 w 607850"/>
                <a:gd name="connsiteY91" fmla="*/ 201331 h 303431"/>
                <a:gd name="connsiteX92" fmla="*/ 91587 w 607850"/>
                <a:gd name="connsiteY92" fmla="*/ 96287 h 303431"/>
                <a:gd name="connsiteX93" fmla="*/ 213389 w 607850"/>
                <a:gd name="connsiteY93" fmla="*/ 200159 h 303431"/>
                <a:gd name="connsiteX94" fmla="*/ 201472 w 607850"/>
                <a:gd name="connsiteY94" fmla="*/ 217553 h 303431"/>
                <a:gd name="connsiteX95" fmla="*/ 77944 w 607850"/>
                <a:gd name="connsiteY95" fmla="*/ 112204 h 303431"/>
                <a:gd name="connsiteX96" fmla="*/ 76957 w 607850"/>
                <a:gd name="connsiteY96" fmla="*/ 99241 h 303431"/>
                <a:gd name="connsiteX97" fmla="*/ 78601 w 607850"/>
                <a:gd name="connsiteY97" fmla="*/ 97271 h 303431"/>
                <a:gd name="connsiteX98" fmla="*/ 91587 w 607850"/>
                <a:gd name="connsiteY98" fmla="*/ 96287 h 303431"/>
                <a:gd name="connsiteX99" fmla="*/ 127795 w 607850"/>
                <a:gd name="connsiteY99" fmla="*/ 53773 h 303431"/>
                <a:gd name="connsiteX100" fmla="*/ 140620 w 607850"/>
                <a:gd name="connsiteY100" fmla="*/ 55578 h 303431"/>
                <a:gd name="connsiteX101" fmla="*/ 235406 w 607850"/>
                <a:gd name="connsiteY101" fmla="*/ 180911 h 303431"/>
                <a:gd name="connsiteX102" fmla="*/ 219046 w 607850"/>
                <a:gd name="connsiteY102" fmla="*/ 194125 h 303431"/>
                <a:gd name="connsiteX103" fmla="*/ 123849 w 607850"/>
                <a:gd name="connsiteY103" fmla="*/ 68218 h 303431"/>
                <a:gd name="connsiteX104" fmla="*/ 125658 w 607850"/>
                <a:gd name="connsiteY104" fmla="*/ 55414 h 303431"/>
                <a:gd name="connsiteX105" fmla="*/ 484087 w 607850"/>
                <a:gd name="connsiteY105" fmla="*/ 53772 h 303431"/>
                <a:gd name="connsiteX106" fmla="*/ 486142 w 607850"/>
                <a:gd name="connsiteY106" fmla="*/ 55413 h 303431"/>
                <a:gd name="connsiteX107" fmla="*/ 487951 w 607850"/>
                <a:gd name="connsiteY107" fmla="*/ 68212 h 303431"/>
                <a:gd name="connsiteX108" fmla="*/ 391675 w 607850"/>
                <a:gd name="connsiteY108" fmla="*/ 195466 h 303431"/>
                <a:gd name="connsiteX109" fmla="*/ 375478 w 607850"/>
                <a:gd name="connsiteY109" fmla="*/ 182175 h 303431"/>
                <a:gd name="connsiteX110" fmla="*/ 471179 w 607850"/>
                <a:gd name="connsiteY110" fmla="*/ 55577 h 303431"/>
                <a:gd name="connsiteX111" fmla="*/ 484087 w 607850"/>
                <a:gd name="connsiteY111" fmla="*/ 53772 h 303431"/>
                <a:gd name="connsiteX112" fmla="*/ 191761 w 607850"/>
                <a:gd name="connsiteY112" fmla="*/ 19188 h 303431"/>
                <a:gd name="connsiteX113" fmla="*/ 203764 w 607850"/>
                <a:gd name="connsiteY113" fmla="*/ 24031 h 303431"/>
                <a:gd name="connsiteX114" fmla="*/ 259260 w 607850"/>
                <a:gd name="connsiteY114" fmla="*/ 152909 h 303431"/>
                <a:gd name="connsiteX115" fmla="*/ 261233 w 607850"/>
                <a:gd name="connsiteY115" fmla="*/ 169081 h 303431"/>
                <a:gd name="connsiteX116" fmla="*/ 246023 w 607850"/>
                <a:gd name="connsiteY116" fmla="*/ 175073 h 303431"/>
                <a:gd name="connsiteX117" fmla="*/ 184526 w 607850"/>
                <a:gd name="connsiteY117" fmla="*/ 32322 h 303431"/>
                <a:gd name="connsiteX118" fmla="*/ 189294 w 607850"/>
                <a:gd name="connsiteY118" fmla="*/ 20255 h 303431"/>
                <a:gd name="connsiteX119" fmla="*/ 420113 w 607850"/>
                <a:gd name="connsiteY119" fmla="*/ 19188 h 303431"/>
                <a:gd name="connsiteX120" fmla="*/ 422497 w 607850"/>
                <a:gd name="connsiteY120" fmla="*/ 20255 h 303431"/>
                <a:gd name="connsiteX121" fmla="*/ 427347 w 607850"/>
                <a:gd name="connsiteY121" fmla="*/ 32319 h 303431"/>
                <a:gd name="connsiteX122" fmla="*/ 365279 w 607850"/>
                <a:gd name="connsiteY122" fmla="*/ 176272 h 303431"/>
                <a:gd name="connsiteX123" fmla="*/ 347111 w 607850"/>
                <a:gd name="connsiteY123" fmla="*/ 169132 h 303431"/>
                <a:gd name="connsiteX124" fmla="*/ 347769 w 607850"/>
                <a:gd name="connsiteY124" fmla="*/ 163961 h 303431"/>
                <a:gd name="connsiteX125" fmla="*/ 408028 w 607850"/>
                <a:gd name="connsiteY125" fmla="*/ 24030 h 303431"/>
                <a:gd name="connsiteX126" fmla="*/ 420113 w 607850"/>
                <a:gd name="connsiteY126" fmla="*/ 19188 h 303431"/>
                <a:gd name="connsiteX127" fmla="*/ 358154 w 607850"/>
                <a:gd name="connsiteY127" fmla="*/ 2114 h 303431"/>
                <a:gd name="connsiteX128" fmla="*/ 360700 w 607850"/>
                <a:gd name="connsiteY128" fmla="*/ 2606 h 303431"/>
                <a:gd name="connsiteX129" fmla="*/ 367930 w 607850"/>
                <a:gd name="connsiteY129" fmla="*/ 13357 h 303431"/>
                <a:gd name="connsiteX130" fmla="*/ 348212 w 607850"/>
                <a:gd name="connsiteY130" fmla="*/ 113892 h 303431"/>
                <a:gd name="connsiteX131" fmla="*/ 328905 w 607850"/>
                <a:gd name="connsiteY131" fmla="*/ 103469 h 303431"/>
                <a:gd name="connsiteX132" fmla="*/ 347391 w 607850"/>
                <a:gd name="connsiteY132" fmla="*/ 9336 h 303431"/>
                <a:gd name="connsiteX133" fmla="*/ 358154 w 607850"/>
                <a:gd name="connsiteY133" fmla="*/ 2114 h 303431"/>
                <a:gd name="connsiteX134" fmla="*/ 247916 w 607850"/>
                <a:gd name="connsiteY134" fmla="*/ 1960 h 303431"/>
                <a:gd name="connsiteX135" fmla="*/ 251202 w 607850"/>
                <a:gd name="connsiteY135" fmla="*/ 2043 h 303431"/>
                <a:gd name="connsiteX136" fmla="*/ 261964 w 607850"/>
                <a:gd name="connsiteY136" fmla="*/ 10740 h 303431"/>
                <a:gd name="connsiteX137" fmla="*/ 279298 w 607850"/>
                <a:gd name="connsiteY137" fmla="*/ 102799 h 303431"/>
                <a:gd name="connsiteX138" fmla="*/ 260403 w 607850"/>
                <a:gd name="connsiteY138" fmla="*/ 112481 h 303431"/>
                <a:gd name="connsiteX139" fmla="*/ 241672 w 607850"/>
                <a:gd name="connsiteY139" fmla="*/ 13694 h 303431"/>
                <a:gd name="connsiteX140" fmla="*/ 247916 w 607850"/>
                <a:gd name="connsiteY140" fmla="*/ 1960 h 303431"/>
                <a:gd name="connsiteX141" fmla="*/ 304001 w 607850"/>
                <a:gd name="connsiteY141" fmla="*/ 0 h 303431"/>
                <a:gd name="connsiteX142" fmla="*/ 314439 w 607850"/>
                <a:gd name="connsiteY142" fmla="*/ 10423 h 303431"/>
                <a:gd name="connsiteX143" fmla="*/ 314439 w 607850"/>
                <a:gd name="connsiteY143" fmla="*/ 99638 h 303431"/>
                <a:gd name="connsiteX144" fmla="*/ 303015 w 607850"/>
                <a:gd name="connsiteY144" fmla="*/ 98653 h 303431"/>
                <a:gd name="connsiteX145" fmla="*/ 293481 w 607850"/>
                <a:gd name="connsiteY145" fmla="*/ 99392 h 303431"/>
                <a:gd name="connsiteX146" fmla="*/ 293481 w 607850"/>
                <a:gd name="connsiteY146" fmla="*/ 10423 h 303431"/>
                <a:gd name="connsiteX147" fmla="*/ 304001 w 607850"/>
                <a:gd name="connsiteY147" fmla="*/ 0 h 30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850" h="303431">
                  <a:moveTo>
                    <a:pt x="429037" y="282473"/>
                  </a:moveTo>
                  <a:lnTo>
                    <a:pt x="598647" y="282473"/>
                  </a:lnTo>
                  <a:cubicBezTo>
                    <a:pt x="603741" y="282473"/>
                    <a:pt x="607850" y="286582"/>
                    <a:pt x="607850" y="291678"/>
                  </a:cubicBezTo>
                  <a:lnTo>
                    <a:pt x="607850" y="294308"/>
                  </a:lnTo>
                  <a:cubicBezTo>
                    <a:pt x="607850" y="299322"/>
                    <a:pt x="603741" y="303431"/>
                    <a:pt x="598647" y="303431"/>
                  </a:cubicBezTo>
                  <a:lnTo>
                    <a:pt x="429777" y="303431"/>
                  </a:lnTo>
                  <a:cubicBezTo>
                    <a:pt x="429859" y="301376"/>
                    <a:pt x="430106" y="293568"/>
                    <a:pt x="429037" y="282473"/>
                  </a:cubicBezTo>
                  <a:close/>
                  <a:moveTo>
                    <a:pt x="9204" y="282473"/>
                  </a:moveTo>
                  <a:lnTo>
                    <a:pt x="184341" y="282473"/>
                  </a:lnTo>
                  <a:cubicBezTo>
                    <a:pt x="183848" y="292829"/>
                    <a:pt x="184341" y="300554"/>
                    <a:pt x="184670" y="303431"/>
                  </a:cubicBezTo>
                  <a:lnTo>
                    <a:pt x="9204" y="303431"/>
                  </a:lnTo>
                  <a:cubicBezTo>
                    <a:pt x="4109" y="303431"/>
                    <a:pt x="0" y="299322"/>
                    <a:pt x="0" y="294308"/>
                  </a:cubicBezTo>
                  <a:lnTo>
                    <a:pt x="0" y="291678"/>
                  </a:lnTo>
                  <a:cubicBezTo>
                    <a:pt x="0" y="286582"/>
                    <a:pt x="4109" y="282473"/>
                    <a:pt x="9204" y="282473"/>
                  </a:cubicBezTo>
                  <a:close/>
                  <a:moveTo>
                    <a:pt x="592096" y="220666"/>
                  </a:moveTo>
                  <a:cubicBezTo>
                    <a:pt x="597029" y="219599"/>
                    <a:pt x="601961" y="222719"/>
                    <a:pt x="603030" y="227646"/>
                  </a:cubicBezTo>
                  <a:lnTo>
                    <a:pt x="603606" y="230191"/>
                  </a:lnTo>
                  <a:cubicBezTo>
                    <a:pt x="604674" y="235117"/>
                    <a:pt x="601468" y="240044"/>
                    <a:pt x="596536" y="241111"/>
                  </a:cubicBezTo>
                  <a:lnTo>
                    <a:pt x="430147" y="277157"/>
                  </a:lnTo>
                  <a:cubicBezTo>
                    <a:pt x="429571" y="277321"/>
                    <a:pt x="428996" y="277239"/>
                    <a:pt x="428420" y="277239"/>
                  </a:cubicBezTo>
                  <a:cubicBezTo>
                    <a:pt x="427681" y="271081"/>
                    <a:pt x="426530" y="264348"/>
                    <a:pt x="424803" y="257122"/>
                  </a:cubicBezTo>
                  <a:cubicBezTo>
                    <a:pt x="425132" y="257040"/>
                    <a:pt x="425296" y="256794"/>
                    <a:pt x="425625" y="256712"/>
                  </a:cubicBezTo>
                  <a:close/>
                  <a:moveTo>
                    <a:pt x="19760" y="220596"/>
                  </a:moveTo>
                  <a:lnTo>
                    <a:pt x="186188" y="256710"/>
                  </a:lnTo>
                  <a:cubicBezTo>
                    <a:pt x="186681" y="256792"/>
                    <a:pt x="187010" y="257120"/>
                    <a:pt x="187421" y="257202"/>
                  </a:cubicBezTo>
                  <a:cubicBezTo>
                    <a:pt x="186024" y="264425"/>
                    <a:pt x="185202" y="271155"/>
                    <a:pt x="184709" y="277229"/>
                  </a:cubicBezTo>
                  <a:cubicBezTo>
                    <a:pt x="183805" y="277311"/>
                    <a:pt x="182736" y="277393"/>
                    <a:pt x="181750" y="277147"/>
                  </a:cubicBezTo>
                  <a:lnTo>
                    <a:pt x="15322" y="241115"/>
                  </a:lnTo>
                  <a:cubicBezTo>
                    <a:pt x="10391" y="240048"/>
                    <a:pt x="7268" y="235124"/>
                    <a:pt x="8336" y="230199"/>
                  </a:cubicBezTo>
                  <a:lnTo>
                    <a:pt x="8911" y="227655"/>
                  </a:lnTo>
                  <a:cubicBezTo>
                    <a:pt x="9980" y="222730"/>
                    <a:pt x="14829" y="219529"/>
                    <a:pt x="19760" y="220596"/>
                  </a:cubicBezTo>
                  <a:close/>
                  <a:moveTo>
                    <a:pt x="263810" y="190315"/>
                  </a:moveTo>
                  <a:lnTo>
                    <a:pt x="264221" y="193188"/>
                  </a:lnTo>
                  <a:lnTo>
                    <a:pt x="272441" y="261882"/>
                  </a:lnTo>
                  <a:cubicBezTo>
                    <a:pt x="272358" y="262703"/>
                    <a:pt x="272358" y="263606"/>
                    <a:pt x="272523" y="264755"/>
                  </a:cubicBezTo>
                  <a:lnTo>
                    <a:pt x="272523" y="292988"/>
                  </a:lnTo>
                  <a:lnTo>
                    <a:pt x="209642" y="292988"/>
                  </a:lnTo>
                  <a:lnTo>
                    <a:pt x="205204" y="292988"/>
                  </a:lnTo>
                  <a:cubicBezTo>
                    <a:pt x="205204" y="290444"/>
                    <a:pt x="205204" y="287407"/>
                    <a:pt x="205368" y="284124"/>
                  </a:cubicBezTo>
                  <a:cubicBezTo>
                    <a:pt x="206190" y="264837"/>
                    <a:pt x="210958" y="234142"/>
                    <a:pt x="230849" y="211900"/>
                  </a:cubicBezTo>
                  <a:cubicBezTo>
                    <a:pt x="232329" y="210259"/>
                    <a:pt x="233890" y="208781"/>
                    <a:pt x="235452" y="207304"/>
                  </a:cubicBezTo>
                  <a:cubicBezTo>
                    <a:pt x="238247" y="204678"/>
                    <a:pt x="241206" y="202216"/>
                    <a:pt x="244412" y="200000"/>
                  </a:cubicBezTo>
                  <a:cubicBezTo>
                    <a:pt x="248193" y="197373"/>
                    <a:pt x="252302" y="195239"/>
                    <a:pt x="256659" y="193270"/>
                  </a:cubicBezTo>
                  <a:cubicBezTo>
                    <a:pt x="258960" y="192203"/>
                    <a:pt x="261344" y="191136"/>
                    <a:pt x="263810" y="190315"/>
                  </a:cubicBezTo>
                  <a:close/>
                  <a:moveTo>
                    <a:pt x="344439" y="190244"/>
                  </a:moveTo>
                  <a:cubicBezTo>
                    <a:pt x="347398" y="191311"/>
                    <a:pt x="350274" y="192460"/>
                    <a:pt x="353069" y="193773"/>
                  </a:cubicBezTo>
                  <a:cubicBezTo>
                    <a:pt x="362850" y="198368"/>
                    <a:pt x="371563" y="204359"/>
                    <a:pt x="378878" y="212155"/>
                  </a:cubicBezTo>
                  <a:cubicBezTo>
                    <a:pt x="403289" y="237923"/>
                    <a:pt x="407892" y="275344"/>
                    <a:pt x="408714" y="292987"/>
                  </a:cubicBezTo>
                  <a:lnTo>
                    <a:pt x="335397" y="292987"/>
                  </a:lnTo>
                  <a:lnTo>
                    <a:pt x="335397" y="260572"/>
                  </a:lnTo>
                  <a:lnTo>
                    <a:pt x="344274" y="191393"/>
                  </a:lnTo>
                  <a:close/>
                  <a:moveTo>
                    <a:pt x="48881" y="152320"/>
                  </a:moveTo>
                  <a:lnTo>
                    <a:pt x="196877" y="226837"/>
                  </a:lnTo>
                  <a:cubicBezTo>
                    <a:pt x="193917" y="233484"/>
                    <a:pt x="191615" y="240132"/>
                    <a:pt x="189888" y="246697"/>
                  </a:cubicBezTo>
                  <a:lnTo>
                    <a:pt x="39508" y="170949"/>
                  </a:lnTo>
                  <a:cubicBezTo>
                    <a:pt x="34904" y="168733"/>
                    <a:pt x="33095" y="163153"/>
                    <a:pt x="35397" y="158639"/>
                  </a:cubicBezTo>
                  <a:lnTo>
                    <a:pt x="36548" y="156341"/>
                  </a:lnTo>
                  <a:cubicBezTo>
                    <a:pt x="38850" y="151828"/>
                    <a:pt x="44359" y="150022"/>
                    <a:pt x="48881" y="152320"/>
                  </a:cubicBezTo>
                  <a:close/>
                  <a:moveTo>
                    <a:pt x="562924" y="152320"/>
                  </a:moveTo>
                  <a:cubicBezTo>
                    <a:pt x="567445" y="150022"/>
                    <a:pt x="572952" y="151827"/>
                    <a:pt x="575254" y="156340"/>
                  </a:cubicBezTo>
                  <a:lnTo>
                    <a:pt x="576405" y="158720"/>
                  </a:lnTo>
                  <a:cubicBezTo>
                    <a:pt x="578706" y="163151"/>
                    <a:pt x="576898" y="168731"/>
                    <a:pt x="572377" y="170947"/>
                  </a:cubicBezTo>
                  <a:lnTo>
                    <a:pt x="421875" y="246767"/>
                  </a:lnTo>
                  <a:cubicBezTo>
                    <a:pt x="419902" y="240367"/>
                    <a:pt x="417354" y="233720"/>
                    <a:pt x="414148" y="227238"/>
                  </a:cubicBezTo>
                  <a:close/>
                  <a:moveTo>
                    <a:pt x="302969" y="119538"/>
                  </a:moveTo>
                  <a:cubicBezTo>
                    <a:pt x="307077" y="119538"/>
                    <a:pt x="310856" y="120113"/>
                    <a:pt x="314390" y="121016"/>
                  </a:cubicBezTo>
                  <a:cubicBezTo>
                    <a:pt x="318251" y="121919"/>
                    <a:pt x="321784" y="123068"/>
                    <a:pt x="324742" y="124382"/>
                  </a:cubicBezTo>
                  <a:cubicBezTo>
                    <a:pt x="327289" y="125531"/>
                    <a:pt x="329508" y="126681"/>
                    <a:pt x="331233" y="127748"/>
                  </a:cubicBezTo>
                  <a:lnTo>
                    <a:pt x="326468" y="164610"/>
                  </a:lnTo>
                  <a:lnTo>
                    <a:pt x="325153" y="174955"/>
                  </a:lnTo>
                  <a:lnTo>
                    <a:pt x="323838" y="185381"/>
                  </a:lnTo>
                  <a:lnTo>
                    <a:pt x="323592" y="187269"/>
                  </a:lnTo>
                  <a:lnTo>
                    <a:pt x="317265" y="236775"/>
                  </a:lnTo>
                  <a:lnTo>
                    <a:pt x="315951" y="247283"/>
                  </a:lnTo>
                  <a:lnTo>
                    <a:pt x="315458" y="251142"/>
                  </a:lnTo>
                  <a:lnTo>
                    <a:pt x="292287" y="251142"/>
                  </a:lnTo>
                  <a:lnTo>
                    <a:pt x="291877" y="248187"/>
                  </a:lnTo>
                  <a:lnTo>
                    <a:pt x="290562" y="237185"/>
                  </a:lnTo>
                  <a:lnTo>
                    <a:pt x="284646" y="188172"/>
                  </a:lnTo>
                  <a:lnTo>
                    <a:pt x="284317" y="185381"/>
                  </a:lnTo>
                  <a:lnTo>
                    <a:pt x="283085" y="174872"/>
                  </a:lnTo>
                  <a:lnTo>
                    <a:pt x="281852" y="164610"/>
                  </a:lnTo>
                  <a:lnTo>
                    <a:pt x="277251" y="126599"/>
                  </a:lnTo>
                  <a:cubicBezTo>
                    <a:pt x="279223" y="125531"/>
                    <a:pt x="281195" y="124546"/>
                    <a:pt x="283249" y="123643"/>
                  </a:cubicBezTo>
                  <a:cubicBezTo>
                    <a:pt x="286618" y="122247"/>
                    <a:pt x="289987" y="121262"/>
                    <a:pt x="293438" y="120605"/>
                  </a:cubicBezTo>
                  <a:cubicBezTo>
                    <a:pt x="296560" y="119949"/>
                    <a:pt x="299764" y="119538"/>
                    <a:pt x="302969" y="119538"/>
                  </a:cubicBezTo>
                  <a:close/>
                  <a:moveTo>
                    <a:pt x="520352" y="96288"/>
                  </a:moveTo>
                  <a:cubicBezTo>
                    <a:pt x="524216" y="93005"/>
                    <a:pt x="529970" y="93415"/>
                    <a:pt x="533258" y="97272"/>
                  </a:cubicBezTo>
                  <a:lnTo>
                    <a:pt x="534984" y="99242"/>
                  </a:lnTo>
                  <a:cubicBezTo>
                    <a:pt x="538272" y="103099"/>
                    <a:pt x="537779" y="108926"/>
                    <a:pt x="533915" y="112208"/>
                  </a:cubicBezTo>
                  <a:lnTo>
                    <a:pt x="409460" y="218400"/>
                  </a:lnTo>
                  <a:cubicBezTo>
                    <a:pt x="405926" y="212491"/>
                    <a:pt x="401898" y="206829"/>
                    <a:pt x="397212" y="201331"/>
                  </a:cubicBezTo>
                  <a:close/>
                  <a:moveTo>
                    <a:pt x="91587" y="96287"/>
                  </a:moveTo>
                  <a:lnTo>
                    <a:pt x="213389" y="200159"/>
                  </a:lnTo>
                  <a:cubicBezTo>
                    <a:pt x="208704" y="205738"/>
                    <a:pt x="204759" y="211564"/>
                    <a:pt x="201472" y="217553"/>
                  </a:cubicBezTo>
                  <a:lnTo>
                    <a:pt x="77944" y="112204"/>
                  </a:lnTo>
                  <a:cubicBezTo>
                    <a:pt x="74081" y="108922"/>
                    <a:pt x="73670" y="103097"/>
                    <a:pt x="76957" y="99241"/>
                  </a:cubicBezTo>
                  <a:lnTo>
                    <a:pt x="78601" y="97271"/>
                  </a:lnTo>
                  <a:cubicBezTo>
                    <a:pt x="81889" y="93415"/>
                    <a:pt x="87724" y="93005"/>
                    <a:pt x="91587" y="96287"/>
                  </a:cubicBezTo>
                  <a:close/>
                  <a:moveTo>
                    <a:pt x="127795" y="53773"/>
                  </a:moveTo>
                  <a:cubicBezTo>
                    <a:pt x="131824" y="50736"/>
                    <a:pt x="137578" y="51557"/>
                    <a:pt x="140620" y="55578"/>
                  </a:cubicBezTo>
                  <a:lnTo>
                    <a:pt x="235406" y="180911"/>
                  </a:lnTo>
                  <a:cubicBezTo>
                    <a:pt x="229487" y="184686"/>
                    <a:pt x="224061" y="189118"/>
                    <a:pt x="219046" y="194125"/>
                  </a:cubicBezTo>
                  <a:lnTo>
                    <a:pt x="123849" y="68218"/>
                  </a:lnTo>
                  <a:cubicBezTo>
                    <a:pt x="120808" y="64197"/>
                    <a:pt x="121630" y="58451"/>
                    <a:pt x="125658" y="55414"/>
                  </a:cubicBezTo>
                  <a:close/>
                  <a:moveTo>
                    <a:pt x="484087" y="53772"/>
                  </a:moveTo>
                  <a:lnTo>
                    <a:pt x="486142" y="55413"/>
                  </a:lnTo>
                  <a:cubicBezTo>
                    <a:pt x="490171" y="58448"/>
                    <a:pt x="490993" y="64192"/>
                    <a:pt x="487951" y="68212"/>
                  </a:cubicBezTo>
                  <a:lnTo>
                    <a:pt x="391675" y="195466"/>
                  </a:lnTo>
                  <a:cubicBezTo>
                    <a:pt x="386660" y="190461"/>
                    <a:pt x="381316" y="186031"/>
                    <a:pt x="375478" y="182175"/>
                  </a:cubicBezTo>
                  <a:lnTo>
                    <a:pt x="471179" y="55577"/>
                  </a:lnTo>
                  <a:cubicBezTo>
                    <a:pt x="474221" y="51556"/>
                    <a:pt x="479976" y="50736"/>
                    <a:pt x="484087" y="53772"/>
                  </a:cubicBezTo>
                  <a:close/>
                  <a:moveTo>
                    <a:pt x="191761" y="19188"/>
                  </a:moveTo>
                  <a:cubicBezTo>
                    <a:pt x="196365" y="17218"/>
                    <a:pt x="201791" y="19352"/>
                    <a:pt x="203764" y="24031"/>
                  </a:cubicBezTo>
                  <a:lnTo>
                    <a:pt x="259260" y="152909"/>
                  </a:lnTo>
                  <a:lnTo>
                    <a:pt x="261233" y="169081"/>
                  </a:lnTo>
                  <a:cubicBezTo>
                    <a:pt x="255889" y="170722"/>
                    <a:pt x="250791" y="172693"/>
                    <a:pt x="246023" y="175073"/>
                  </a:cubicBezTo>
                  <a:lnTo>
                    <a:pt x="184526" y="32322"/>
                  </a:lnTo>
                  <a:cubicBezTo>
                    <a:pt x="182553" y="27643"/>
                    <a:pt x="184690" y="22225"/>
                    <a:pt x="189294" y="20255"/>
                  </a:cubicBezTo>
                  <a:close/>
                  <a:moveTo>
                    <a:pt x="420113" y="19188"/>
                  </a:moveTo>
                  <a:lnTo>
                    <a:pt x="422497" y="20255"/>
                  </a:lnTo>
                  <a:cubicBezTo>
                    <a:pt x="427183" y="22224"/>
                    <a:pt x="429320" y="27641"/>
                    <a:pt x="427347" y="32319"/>
                  </a:cubicBezTo>
                  <a:lnTo>
                    <a:pt x="365279" y="176272"/>
                  </a:lnTo>
                  <a:cubicBezTo>
                    <a:pt x="359525" y="173400"/>
                    <a:pt x="353441" y="171102"/>
                    <a:pt x="347111" y="169132"/>
                  </a:cubicBezTo>
                  <a:lnTo>
                    <a:pt x="347769" y="163961"/>
                  </a:lnTo>
                  <a:lnTo>
                    <a:pt x="408028" y="24030"/>
                  </a:lnTo>
                  <a:cubicBezTo>
                    <a:pt x="410083" y="19352"/>
                    <a:pt x="415427" y="17218"/>
                    <a:pt x="420113" y="19188"/>
                  </a:cubicBezTo>
                  <a:close/>
                  <a:moveTo>
                    <a:pt x="358154" y="2114"/>
                  </a:moveTo>
                  <a:lnTo>
                    <a:pt x="360700" y="2606"/>
                  </a:lnTo>
                  <a:cubicBezTo>
                    <a:pt x="365712" y="3591"/>
                    <a:pt x="368916" y="8433"/>
                    <a:pt x="367930" y="13357"/>
                  </a:cubicBezTo>
                  <a:lnTo>
                    <a:pt x="348212" y="113892"/>
                  </a:lnTo>
                  <a:cubicBezTo>
                    <a:pt x="345748" y="112004"/>
                    <a:pt x="338846" y="107162"/>
                    <a:pt x="328905" y="103469"/>
                  </a:cubicBezTo>
                  <a:lnTo>
                    <a:pt x="347391" y="9336"/>
                  </a:lnTo>
                  <a:cubicBezTo>
                    <a:pt x="348377" y="4412"/>
                    <a:pt x="353224" y="1129"/>
                    <a:pt x="358154" y="2114"/>
                  </a:cubicBezTo>
                  <a:close/>
                  <a:moveTo>
                    <a:pt x="247916" y="1960"/>
                  </a:moveTo>
                  <a:lnTo>
                    <a:pt x="251202" y="2043"/>
                  </a:lnTo>
                  <a:cubicBezTo>
                    <a:pt x="256213" y="1058"/>
                    <a:pt x="261060" y="5817"/>
                    <a:pt x="261964" y="10740"/>
                  </a:cubicBezTo>
                  <a:lnTo>
                    <a:pt x="279298" y="102799"/>
                  </a:lnTo>
                  <a:cubicBezTo>
                    <a:pt x="272890" y="105096"/>
                    <a:pt x="266564" y="108296"/>
                    <a:pt x="260403" y="112481"/>
                  </a:cubicBezTo>
                  <a:lnTo>
                    <a:pt x="241672" y="13694"/>
                  </a:lnTo>
                  <a:cubicBezTo>
                    <a:pt x="240769" y="8771"/>
                    <a:pt x="242987" y="2945"/>
                    <a:pt x="247916" y="1960"/>
                  </a:cubicBezTo>
                  <a:close/>
                  <a:moveTo>
                    <a:pt x="304001" y="0"/>
                  </a:moveTo>
                  <a:cubicBezTo>
                    <a:pt x="309755" y="0"/>
                    <a:pt x="314439" y="4678"/>
                    <a:pt x="314439" y="10423"/>
                  </a:cubicBezTo>
                  <a:lnTo>
                    <a:pt x="314439" y="99638"/>
                  </a:lnTo>
                  <a:cubicBezTo>
                    <a:pt x="310823" y="99063"/>
                    <a:pt x="307042" y="98653"/>
                    <a:pt x="303015" y="98653"/>
                  </a:cubicBezTo>
                  <a:cubicBezTo>
                    <a:pt x="299810" y="98653"/>
                    <a:pt x="296604" y="98981"/>
                    <a:pt x="293481" y="99392"/>
                  </a:cubicBezTo>
                  <a:lnTo>
                    <a:pt x="293481" y="10423"/>
                  </a:lnTo>
                  <a:cubicBezTo>
                    <a:pt x="293481" y="4678"/>
                    <a:pt x="298166" y="0"/>
                    <a:pt x="304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96010" y="276195"/>
              <a:ext cx="3119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600" dirty="0">
                  <a:solidFill>
                    <a:schemeClr val="tx2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5" name="428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0718" y="1608571"/>
            <a:ext cx="10850564" cy="4648437"/>
            <a:chOff x="669924" y="1164839"/>
            <a:chExt cx="10850564" cy="4648437"/>
          </a:xfrm>
        </p:grpSpPr>
        <p:sp>
          <p:nvSpPr>
            <p:cNvPr id="7" name="î$1îďé"/>
            <p:cNvSpPr txBox="1"/>
            <p:nvPr/>
          </p:nvSpPr>
          <p:spPr>
            <a:xfrm>
              <a:off x="8179214" y="4944864"/>
              <a:ext cx="3045091" cy="854071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Copy paste fonts. Choose the only option to retain text.</a:t>
              </a:r>
              <a:endParaRPr lang="zh-CN" altLang="en-US" sz="11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iṧḷïḑe"/>
            <p:cNvSpPr txBox="1"/>
            <p:nvPr/>
          </p:nvSpPr>
          <p:spPr>
            <a:xfrm>
              <a:off x="8237998" y="4373819"/>
              <a:ext cx="1789731" cy="43241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r>
                <a:rPr lang="zh-CN" altLang="en-US" sz="2000" b="1" dirty="0"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0" name="íṧľîdé"/>
            <p:cNvSpPr/>
            <p:nvPr/>
          </p:nvSpPr>
          <p:spPr>
            <a:xfrm>
              <a:off x="8279088" y="4036104"/>
              <a:ext cx="315847" cy="3377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403" y="112293"/>
                  </a:moveTo>
                  <a:lnTo>
                    <a:pt x="75403" y="112293"/>
                  </a:lnTo>
                  <a:cubicBezTo>
                    <a:pt x="75403" y="114770"/>
                    <a:pt x="78044" y="117247"/>
                    <a:pt x="80684" y="117247"/>
                  </a:cubicBezTo>
                  <a:cubicBezTo>
                    <a:pt x="109144" y="119724"/>
                    <a:pt x="109144" y="119724"/>
                    <a:pt x="109144" y="119724"/>
                  </a:cubicBezTo>
                  <a:cubicBezTo>
                    <a:pt x="112078" y="119724"/>
                    <a:pt x="112078" y="117247"/>
                    <a:pt x="114718" y="114770"/>
                  </a:cubicBezTo>
                  <a:cubicBezTo>
                    <a:pt x="114718" y="92752"/>
                    <a:pt x="114718" y="92752"/>
                    <a:pt x="114718" y="92752"/>
                  </a:cubicBezTo>
                  <a:cubicBezTo>
                    <a:pt x="78044" y="90275"/>
                    <a:pt x="78044" y="90275"/>
                    <a:pt x="78044" y="90275"/>
                  </a:cubicBezTo>
                  <a:lnTo>
                    <a:pt x="75403" y="112293"/>
                  </a:lnTo>
                  <a:close/>
                  <a:moveTo>
                    <a:pt x="5281" y="92752"/>
                  </a:moveTo>
                  <a:lnTo>
                    <a:pt x="5281" y="92752"/>
                  </a:lnTo>
                  <a:cubicBezTo>
                    <a:pt x="5281" y="114770"/>
                    <a:pt x="5281" y="114770"/>
                    <a:pt x="5281" y="114770"/>
                  </a:cubicBezTo>
                  <a:cubicBezTo>
                    <a:pt x="5281" y="117247"/>
                    <a:pt x="7921" y="119724"/>
                    <a:pt x="10268" y="119724"/>
                  </a:cubicBezTo>
                  <a:cubicBezTo>
                    <a:pt x="39022" y="117247"/>
                    <a:pt x="39022" y="117247"/>
                    <a:pt x="39022" y="117247"/>
                  </a:cubicBezTo>
                  <a:cubicBezTo>
                    <a:pt x="41662" y="117247"/>
                    <a:pt x="44303" y="114770"/>
                    <a:pt x="44303" y="112293"/>
                  </a:cubicBezTo>
                  <a:cubicBezTo>
                    <a:pt x="41662" y="90275"/>
                    <a:pt x="41662" y="90275"/>
                    <a:pt x="41662" y="90275"/>
                  </a:cubicBezTo>
                  <a:lnTo>
                    <a:pt x="5281" y="92752"/>
                  </a:lnTo>
                  <a:close/>
                  <a:moveTo>
                    <a:pt x="0" y="56422"/>
                  </a:moveTo>
                  <a:lnTo>
                    <a:pt x="0" y="56422"/>
                  </a:lnTo>
                  <a:cubicBezTo>
                    <a:pt x="2640" y="80642"/>
                    <a:pt x="2640" y="80642"/>
                    <a:pt x="2640" y="80642"/>
                  </a:cubicBezTo>
                  <a:cubicBezTo>
                    <a:pt x="39022" y="75688"/>
                    <a:pt x="39022" y="75688"/>
                    <a:pt x="39022" y="75688"/>
                  </a:cubicBezTo>
                  <a:cubicBezTo>
                    <a:pt x="39022" y="53944"/>
                    <a:pt x="39022" y="53944"/>
                    <a:pt x="39022" y="53944"/>
                  </a:cubicBezTo>
                  <a:lnTo>
                    <a:pt x="39022" y="51467"/>
                  </a:lnTo>
                  <a:cubicBezTo>
                    <a:pt x="39022" y="41834"/>
                    <a:pt x="46943" y="31926"/>
                    <a:pt x="59853" y="31926"/>
                  </a:cubicBezTo>
                  <a:cubicBezTo>
                    <a:pt x="72762" y="31926"/>
                    <a:pt x="80684" y="41834"/>
                    <a:pt x="80684" y="51467"/>
                  </a:cubicBezTo>
                  <a:lnTo>
                    <a:pt x="80684" y="53944"/>
                  </a:lnTo>
                  <a:cubicBezTo>
                    <a:pt x="78044" y="75688"/>
                    <a:pt x="78044" y="75688"/>
                    <a:pt x="78044" y="75688"/>
                  </a:cubicBezTo>
                  <a:cubicBezTo>
                    <a:pt x="117066" y="80642"/>
                    <a:pt x="117066" y="80642"/>
                    <a:pt x="117066" y="80642"/>
                  </a:cubicBezTo>
                  <a:cubicBezTo>
                    <a:pt x="119706" y="56422"/>
                    <a:pt x="119706" y="56422"/>
                    <a:pt x="119706" y="56422"/>
                  </a:cubicBezTo>
                  <a:cubicBezTo>
                    <a:pt x="119706" y="53944"/>
                    <a:pt x="119706" y="53944"/>
                    <a:pt x="119706" y="51467"/>
                  </a:cubicBezTo>
                  <a:cubicBezTo>
                    <a:pt x="119706" y="22018"/>
                    <a:pt x="93594" y="0"/>
                    <a:pt x="59853" y="0"/>
                  </a:cubicBezTo>
                  <a:cubicBezTo>
                    <a:pt x="25819" y="0"/>
                    <a:pt x="0" y="22018"/>
                    <a:pt x="0" y="51467"/>
                  </a:cubicBezTo>
                  <a:cubicBezTo>
                    <a:pt x="0" y="53944"/>
                    <a:pt x="0" y="53944"/>
                    <a:pt x="0" y="564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íṥ1ïḑê"/>
            <p:cNvSpPr txBox="1"/>
            <p:nvPr/>
          </p:nvSpPr>
          <p:spPr>
            <a:xfrm>
              <a:off x="984135" y="4944864"/>
              <a:ext cx="3045091" cy="854071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Copy paste fonts. Choose the only option to retain text.</a:t>
              </a:r>
              <a:endParaRPr lang="zh-CN" altLang="en-US" sz="11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ïṧļîdè"/>
            <p:cNvSpPr txBox="1"/>
            <p:nvPr/>
          </p:nvSpPr>
          <p:spPr>
            <a:xfrm>
              <a:off x="1042919" y="4373819"/>
              <a:ext cx="1789731" cy="43241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r>
                <a:rPr lang="zh-CN" altLang="en-US" sz="2000" b="1" dirty="0"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3" name="ïṣlïḍe"/>
            <p:cNvSpPr/>
            <p:nvPr/>
          </p:nvSpPr>
          <p:spPr>
            <a:xfrm>
              <a:off x="1089145" y="4021013"/>
              <a:ext cx="351233" cy="2790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879" y="45112"/>
                  </a:moveTo>
                  <a:lnTo>
                    <a:pt x="59879" y="45112"/>
                  </a:lnTo>
                  <a:cubicBezTo>
                    <a:pt x="49014" y="45112"/>
                    <a:pt x="42736" y="52932"/>
                    <a:pt x="42736" y="66466"/>
                  </a:cubicBezTo>
                  <a:cubicBezTo>
                    <a:pt x="42736" y="80000"/>
                    <a:pt x="49014" y="87819"/>
                    <a:pt x="59879" y="87819"/>
                  </a:cubicBezTo>
                  <a:cubicBezTo>
                    <a:pt x="70503" y="87819"/>
                    <a:pt x="77022" y="80000"/>
                    <a:pt x="77022" y="66466"/>
                  </a:cubicBezTo>
                  <a:cubicBezTo>
                    <a:pt x="77022" y="52932"/>
                    <a:pt x="70503" y="45112"/>
                    <a:pt x="59879" y="45112"/>
                  </a:cubicBezTo>
                  <a:close/>
                  <a:moveTo>
                    <a:pt x="106720" y="21052"/>
                  </a:moveTo>
                  <a:lnTo>
                    <a:pt x="106720" y="21052"/>
                  </a:lnTo>
                  <a:cubicBezTo>
                    <a:pt x="93923" y="21052"/>
                    <a:pt x="93923" y="21052"/>
                    <a:pt x="93923" y="21052"/>
                  </a:cubicBezTo>
                  <a:cubicBezTo>
                    <a:pt x="91750" y="21052"/>
                    <a:pt x="89818" y="21052"/>
                    <a:pt x="87645" y="18345"/>
                  </a:cubicBezTo>
                  <a:cubicBezTo>
                    <a:pt x="85472" y="2406"/>
                    <a:pt x="85472" y="2406"/>
                    <a:pt x="85472" y="2406"/>
                  </a:cubicBezTo>
                  <a:cubicBezTo>
                    <a:pt x="83299" y="2406"/>
                    <a:pt x="81126" y="0"/>
                    <a:pt x="78953" y="0"/>
                  </a:cubicBezTo>
                  <a:cubicBezTo>
                    <a:pt x="38390" y="0"/>
                    <a:pt x="38390" y="0"/>
                    <a:pt x="38390" y="0"/>
                  </a:cubicBezTo>
                  <a:cubicBezTo>
                    <a:pt x="38390" y="0"/>
                    <a:pt x="36217" y="2406"/>
                    <a:pt x="34285" y="2406"/>
                  </a:cubicBezTo>
                  <a:cubicBezTo>
                    <a:pt x="29698" y="18345"/>
                    <a:pt x="29698" y="18345"/>
                    <a:pt x="29698" y="18345"/>
                  </a:cubicBezTo>
                  <a:cubicBezTo>
                    <a:pt x="29698" y="21052"/>
                    <a:pt x="27766" y="21052"/>
                    <a:pt x="25593" y="21052"/>
                  </a:cubicBezTo>
                  <a:cubicBezTo>
                    <a:pt x="12796" y="21052"/>
                    <a:pt x="12796" y="21052"/>
                    <a:pt x="12796" y="21052"/>
                  </a:cubicBezTo>
                  <a:cubicBezTo>
                    <a:pt x="4104" y="21052"/>
                    <a:pt x="0" y="29172"/>
                    <a:pt x="0" y="36992"/>
                  </a:cubicBezTo>
                  <a:cubicBezTo>
                    <a:pt x="0" y="103759"/>
                    <a:pt x="0" y="103759"/>
                    <a:pt x="0" y="103759"/>
                  </a:cubicBezTo>
                  <a:cubicBezTo>
                    <a:pt x="0" y="111879"/>
                    <a:pt x="4104" y="119699"/>
                    <a:pt x="12796" y="119699"/>
                  </a:cubicBezTo>
                  <a:cubicBezTo>
                    <a:pt x="106720" y="119699"/>
                    <a:pt x="106720" y="119699"/>
                    <a:pt x="106720" y="119699"/>
                  </a:cubicBezTo>
                  <a:cubicBezTo>
                    <a:pt x="113480" y="119699"/>
                    <a:pt x="119758" y="111879"/>
                    <a:pt x="119758" y="103759"/>
                  </a:cubicBezTo>
                  <a:cubicBezTo>
                    <a:pt x="119758" y="36992"/>
                    <a:pt x="119758" y="36992"/>
                    <a:pt x="119758" y="36992"/>
                  </a:cubicBezTo>
                  <a:cubicBezTo>
                    <a:pt x="119758" y="29172"/>
                    <a:pt x="113480" y="21052"/>
                    <a:pt x="106720" y="21052"/>
                  </a:cubicBezTo>
                  <a:close/>
                  <a:moveTo>
                    <a:pt x="59879" y="103759"/>
                  </a:moveTo>
                  <a:lnTo>
                    <a:pt x="59879" y="103759"/>
                  </a:lnTo>
                  <a:cubicBezTo>
                    <a:pt x="42736" y="103759"/>
                    <a:pt x="29698" y="87819"/>
                    <a:pt x="29698" y="66466"/>
                  </a:cubicBezTo>
                  <a:cubicBezTo>
                    <a:pt x="29698" y="45112"/>
                    <a:pt x="42736" y="29172"/>
                    <a:pt x="59879" y="29172"/>
                  </a:cubicBezTo>
                  <a:cubicBezTo>
                    <a:pt x="77022" y="29172"/>
                    <a:pt x="89818" y="45112"/>
                    <a:pt x="89818" y="66466"/>
                  </a:cubicBezTo>
                  <a:cubicBezTo>
                    <a:pt x="89818" y="87819"/>
                    <a:pt x="77022" y="103759"/>
                    <a:pt x="59879" y="103759"/>
                  </a:cubicBezTo>
                  <a:close/>
                  <a:moveTo>
                    <a:pt x="102615" y="47819"/>
                  </a:moveTo>
                  <a:lnTo>
                    <a:pt x="102615" y="47819"/>
                  </a:lnTo>
                  <a:cubicBezTo>
                    <a:pt x="100442" y="47819"/>
                    <a:pt x="98269" y="45112"/>
                    <a:pt x="98269" y="42406"/>
                  </a:cubicBezTo>
                  <a:cubicBezTo>
                    <a:pt x="98269" y="39699"/>
                    <a:pt x="100442" y="36992"/>
                    <a:pt x="102615" y="36992"/>
                  </a:cubicBezTo>
                  <a:cubicBezTo>
                    <a:pt x="104547" y="36992"/>
                    <a:pt x="106720" y="39699"/>
                    <a:pt x="106720" y="42406"/>
                  </a:cubicBezTo>
                  <a:cubicBezTo>
                    <a:pt x="106720" y="45112"/>
                    <a:pt x="104547" y="47819"/>
                    <a:pt x="102615" y="478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ïšḻïḑè"/>
            <p:cNvSpPr txBox="1"/>
            <p:nvPr/>
          </p:nvSpPr>
          <p:spPr>
            <a:xfrm>
              <a:off x="4593883" y="4944864"/>
              <a:ext cx="3045091" cy="854071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Copy paste fonts. Choose the only option to retain text</a:t>
              </a:r>
              <a:r>
                <a:rPr lang="en-US" altLang="zh-CN" sz="1100" dirty="0">
                  <a:cs typeface="+mn-ea"/>
                  <a:sym typeface="+mn-lt"/>
                </a:rPr>
                <a:t>.</a:t>
              </a:r>
              <a:endParaRPr lang="zh-CN" altLang="en-US" sz="11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ïşlíḋè"/>
            <p:cNvSpPr txBox="1"/>
            <p:nvPr/>
          </p:nvSpPr>
          <p:spPr>
            <a:xfrm>
              <a:off x="4652668" y="4373819"/>
              <a:ext cx="1789731" cy="43241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r>
                <a:rPr lang="zh-CN" altLang="en-US" sz="2000" b="1" dirty="0"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6" name="ïš1îḓê"/>
            <p:cNvSpPr/>
            <p:nvPr/>
          </p:nvSpPr>
          <p:spPr>
            <a:xfrm>
              <a:off x="4678194" y="4026769"/>
              <a:ext cx="356685" cy="2886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324" y="2895"/>
                  </a:moveTo>
                  <a:lnTo>
                    <a:pt x="115324" y="2895"/>
                  </a:lnTo>
                  <a:cubicBezTo>
                    <a:pt x="112727" y="2895"/>
                    <a:pt x="4675" y="51474"/>
                    <a:pt x="2337" y="51474"/>
                  </a:cubicBezTo>
                  <a:cubicBezTo>
                    <a:pt x="0" y="51474"/>
                    <a:pt x="0" y="54369"/>
                    <a:pt x="2337" y="54369"/>
                  </a:cubicBezTo>
                  <a:cubicBezTo>
                    <a:pt x="4675" y="56943"/>
                    <a:pt x="25454" y="68525"/>
                    <a:pt x="25454" y="68525"/>
                  </a:cubicBezTo>
                  <a:lnTo>
                    <a:pt x="25454" y="68525"/>
                  </a:lnTo>
                  <a:cubicBezTo>
                    <a:pt x="41558" y="73994"/>
                    <a:pt x="41558" y="73994"/>
                    <a:pt x="41558" y="73994"/>
                  </a:cubicBezTo>
                  <a:cubicBezTo>
                    <a:pt x="41558" y="73994"/>
                    <a:pt x="110389" y="11260"/>
                    <a:pt x="112727" y="11260"/>
                  </a:cubicBezTo>
                  <a:cubicBezTo>
                    <a:pt x="112727" y="8364"/>
                    <a:pt x="112727" y="11260"/>
                    <a:pt x="112727" y="11260"/>
                  </a:cubicBezTo>
                  <a:lnTo>
                    <a:pt x="62337" y="79785"/>
                  </a:lnTo>
                  <a:lnTo>
                    <a:pt x="62337" y="79785"/>
                  </a:lnTo>
                  <a:cubicBezTo>
                    <a:pt x="59999" y="82680"/>
                    <a:pt x="59999" y="82680"/>
                    <a:pt x="59999" y="82680"/>
                  </a:cubicBezTo>
                  <a:cubicBezTo>
                    <a:pt x="62337" y="85576"/>
                    <a:pt x="62337" y="85576"/>
                    <a:pt x="62337" y="85576"/>
                  </a:cubicBezTo>
                  <a:lnTo>
                    <a:pt x="62337" y="85576"/>
                  </a:lnTo>
                  <a:cubicBezTo>
                    <a:pt x="62337" y="85576"/>
                    <a:pt x="94285" y="105522"/>
                    <a:pt x="94285" y="108418"/>
                  </a:cubicBezTo>
                  <a:cubicBezTo>
                    <a:pt x="96623" y="108418"/>
                    <a:pt x="98961" y="108418"/>
                    <a:pt x="101298" y="105522"/>
                  </a:cubicBezTo>
                  <a:cubicBezTo>
                    <a:pt x="101298" y="102627"/>
                    <a:pt x="119740" y="8364"/>
                    <a:pt x="119740" y="5790"/>
                  </a:cubicBezTo>
                  <a:cubicBezTo>
                    <a:pt x="119740" y="2895"/>
                    <a:pt x="117662" y="0"/>
                    <a:pt x="115324" y="2895"/>
                  </a:cubicBezTo>
                  <a:close/>
                  <a:moveTo>
                    <a:pt x="41558" y="116782"/>
                  </a:moveTo>
                  <a:lnTo>
                    <a:pt x="41558" y="116782"/>
                  </a:lnTo>
                  <a:cubicBezTo>
                    <a:pt x="41558" y="119678"/>
                    <a:pt x="41558" y="119678"/>
                    <a:pt x="43896" y="119678"/>
                  </a:cubicBezTo>
                  <a:cubicBezTo>
                    <a:pt x="43896" y="116782"/>
                    <a:pt x="62337" y="99731"/>
                    <a:pt x="62337" y="99731"/>
                  </a:cubicBezTo>
                  <a:cubicBezTo>
                    <a:pt x="41558" y="85576"/>
                    <a:pt x="41558" y="85576"/>
                    <a:pt x="41558" y="85576"/>
                  </a:cubicBezTo>
                  <a:lnTo>
                    <a:pt x="41558" y="1167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íṧļiḓe"/>
            <p:cNvSpPr txBox="1"/>
            <p:nvPr/>
          </p:nvSpPr>
          <p:spPr>
            <a:xfrm>
              <a:off x="2958359" y="3789040"/>
              <a:ext cx="1384281" cy="12464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sz="7500">
                  <a:solidFill>
                    <a:schemeClr val="tx1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8" name="iṩļídê"/>
            <p:cNvSpPr txBox="1"/>
            <p:nvPr/>
          </p:nvSpPr>
          <p:spPr>
            <a:xfrm>
              <a:off x="6442400" y="3789040"/>
              <a:ext cx="1384281" cy="12464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sz="7500">
                  <a:solidFill>
                    <a:schemeClr val="tx1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9" name="ïṩľiḑe"/>
            <p:cNvSpPr txBox="1"/>
            <p:nvPr/>
          </p:nvSpPr>
          <p:spPr>
            <a:xfrm>
              <a:off x="10050236" y="3789040"/>
              <a:ext cx="1384281" cy="12464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sz="7500">
                  <a:solidFill>
                    <a:schemeClr val="tx1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4283645" y="3807986"/>
              <a:ext cx="0" cy="200529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890699" y="3807986"/>
              <a:ext cx="0" cy="200529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669925" y="3356992"/>
              <a:ext cx="10850563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îṥḻîďé"/>
            <p:cNvSpPr/>
            <p:nvPr/>
          </p:nvSpPr>
          <p:spPr>
            <a:xfrm>
              <a:off x="669924" y="1212145"/>
              <a:ext cx="6969050" cy="1799154"/>
            </a:xfrm>
            <a:prstGeom prst="rect">
              <a:avLst/>
            </a:prstGeom>
            <a:blipFill dpi="0" rotWithShape="1">
              <a:blip r:embed="rId3" cstate="email"/>
              <a:srcRect/>
              <a:tile tx="-2540000" ty="1270000" sx="100000" sy="100000" flip="none" algn="ctr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ïṩļiḑè"/>
            <p:cNvSpPr txBox="1"/>
            <p:nvPr/>
          </p:nvSpPr>
          <p:spPr>
            <a:xfrm>
              <a:off x="7826681" y="1164839"/>
              <a:ext cx="3693807" cy="8521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/>
            <a:p>
              <a:pPr>
                <a:buSzPct val="25000"/>
              </a:pPr>
              <a:r>
                <a:rPr lang="en-US" sz="2000" b="1" dirty="0">
                  <a:cs typeface="+mn-ea"/>
                  <a:sym typeface="+mn-lt"/>
                </a:rPr>
                <a:t>Unified fonts make</a:t>
              </a:r>
            </a:p>
            <a:p>
              <a:pPr>
                <a:buSzPct val="25000"/>
              </a:pPr>
              <a:r>
                <a:rPr lang="en-US" sz="2000" b="1" dirty="0">
                  <a:cs typeface="+mn-ea"/>
                  <a:sym typeface="+mn-lt"/>
                </a:rPr>
                <a:t>reading more fluent.</a:t>
              </a:r>
            </a:p>
          </p:txBody>
        </p:sp>
        <p:sp>
          <p:nvSpPr>
            <p:cNvPr id="25" name="í$ḻíḑé"/>
            <p:cNvSpPr txBox="1"/>
            <p:nvPr/>
          </p:nvSpPr>
          <p:spPr>
            <a:xfrm>
              <a:off x="7826680" y="2017000"/>
              <a:ext cx="3693808" cy="10421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fontScale="92500"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200" dirty="0">
                  <a:cs typeface="+mn-ea"/>
                  <a:sym typeface="+mn-lt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sz="1200" dirty="0">
                  <a:cs typeface="+mn-ea"/>
                  <a:sym typeface="+mn-lt"/>
                </a:rPr>
                <a:t>Adjust the spacing to adapt to Chinese typesetting, use the reference line in PPT.</a:t>
              </a: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1046480" y="380521"/>
            <a:ext cx="10099040" cy="5994859"/>
            <a:chOff x="1046480" y="380521"/>
            <a:chExt cx="10099040" cy="5994859"/>
          </a:xfrm>
        </p:grpSpPr>
        <p:grpSp>
          <p:nvGrpSpPr>
            <p:cNvPr id="24" name="组合 23"/>
            <p:cNvGrpSpPr/>
            <p:nvPr/>
          </p:nvGrpSpPr>
          <p:grpSpPr>
            <a:xfrm>
              <a:off x="1046480" y="629920"/>
              <a:ext cx="10099040" cy="5745460"/>
              <a:chOff x="1046480" y="629920"/>
              <a:chExt cx="10099040" cy="574546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046480" y="629920"/>
                <a:ext cx="10099040" cy="5628277"/>
              </a:xfrm>
              <a:prstGeom prst="rect">
                <a:avLst/>
              </a:prstGeom>
              <a:solidFill>
                <a:srgbClr val="293646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198880" y="4714240"/>
                <a:ext cx="9804400" cy="1391920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229360" y="5852160"/>
                <a:ext cx="2072640" cy="523220"/>
              </a:xfrm>
              <a:prstGeom prst="rect">
                <a:avLst/>
              </a:prstGeom>
              <a:solidFill>
                <a:srgbClr val="2A3643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spc="800" dirty="0">
                    <a:solidFill>
                      <a:schemeClr val="bg1"/>
                    </a:solidFill>
                    <a:cs typeface="+mn-ea"/>
                    <a:sym typeface="+mn-lt"/>
                  </a:rPr>
                  <a:t>THANKS</a:t>
                </a:r>
                <a:endParaRPr lang="zh-CN" altLang="en-US" sz="2800" spc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885440" y="5047113"/>
                <a:ext cx="6431280" cy="702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00" b="1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点击这里输入您的文字内容</a:t>
                </a:r>
                <a:endParaRPr lang="en-US" altLang="zh-CN" sz="1400" b="1" spc="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400" b="1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点击这里输入您的文字内容点击这里输入您的文字内容</a:t>
                </a: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1946019" y="1383090"/>
                <a:ext cx="8314823" cy="2003725"/>
                <a:chOff x="1946019" y="1383090"/>
                <a:chExt cx="8314823" cy="2003725"/>
              </a:xfrm>
            </p:grpSpPr>
            <p:grpSp>
              <p:nvGrpSpPr>
                <p:cNvPr id="16" name="组合 15"/>
                <p:cNvGrpSpPr/>
                <p:nvPr/>
              </p:nvGrpSpPr>
              <p:grpSpPr>
                <a:xfrm>
                  <a:off x="1946019" y="1383090"/>
                  <a:ext cx="8314823" cy="1569660"/>
                  <a:chOff x="1946019" y="1383090"/>
                  <a:chExt cx="8314823" cy="1569660"/>
                </a:xfrm>
              </p:grpSpPr>
              <p:sp>
                <p:nvSpPr>
                  <p:cNvPr id="6" name="文本框 5"/>
                  <p:cNvSpPr txBox="1"/>
                  <p:nvPr/>
                </p:nvSpPr>
                <p:spPr>
                  <a:xfrm>
                    <a:off x="2809240" y="1383090"/>
                    <a:ext cx="6573520" cy="1569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9600" b="1" spc="2000" dirty="0">
                        <a:solidFill>
                          <a:schemeClr val="bg1"/>
                        </a:solidFill>
                        <a:cs typeface="+mn-ea"/>
                        <a:sym typeface="+mn-lt"/>
                      </a:rPr>
                      <a:t>感谢聆听</a:t>
                    </a:r>
                  </a:p>
                </p:txBody>
              </p:sp>
              <p:grpSp>
                <p:nvGrpSpPr>
                  <p:cNvPr id="15" name="组合 14"/>
                  <p:cNvGrpSpPr/>
                  <p:nvPr/>
                </p:nvGrpSpPr>
                <p:grpSpPr>
                  <a:xfrm>
                    <a:off x="1946019" y="1395739"/>
                    <a:ext cx="8314823" cy="1546851"/>
                    <a:chOff x="1844419" y="1395739"/>
                    <a:chExt cx="8314823" cy="1546851"/>
                  </a:xfrm>
                </p:grpSpPr>
                <p:sp>
                  <p:nvSpPr>
                    <p:cNvPr id="13" name="rose-outline-variant-with-leaves-and-vines-design_30258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1503660" y="1759307"/>
                      <a:ext cx="1524042" cy="842523"/>
                    </a:xfrm>
                    <a:custGeom>
                      <a:avLst/>
                      <a:gdLst>
                        <a:gd name="T0" fmla="*/ 2808 w 3423"/>
                        <a:gd name="T1" fmla="*/ 1143 h 1895"/>
                        <a:gd name="T2" fmla="*/ 2613 w 3423"/>
                        <a:gd name="T3" fmla="*/ 1015 h 1895"/>
                        <a:gd name="T4" fmla="*/ 2755 w 3423"/>
                        <a:gd name="T5" fmla="*/ 1183 h 1895"/>
                        <a:gd name="T6" fmla="*/ 2333 w 3423"/>
                        <a:gd name="T7" fmla="*/ 1570 h 1895"/>
                        <a:gd name="T8" fmla="*/ 2610 w 3423"/>
                        <a:gd name="T9" fmla="*/ 321 h 1895"/>
                        <a:gd name="T10" fmla="*/ 2303 w 3423"/>
                        <a:gd name="T11" fmla="*/ 246 h 1895"/>
                        <a:gd name="T12" fmla="*/ 2448 w 3423"/>
                        <a:gd name="T13" fmla="*/ 500 h 1895"/>
                        <a:gd name="T14" fmla="*/ 2136 w 3423"/>
                        <a:gd name="T15" fmla="*/ 1135 h 1895"/>
                        <a:gd name="T16" fmla="*/ 2064 w 3423"/>
                        <a:gd name="T17" fmla="*/ 1112 h 1895"/>
                        <a:gd name="T18" fmla="*/ 1973 w 3423"/>
                        <a:gd name="T19" fmla="*/ 929 h 1895"/>
                        <a:gd name="T20" fmla="*/ 1520 w 3423"/>
                        <a:gd name="T21" fmla="*/ 824 h 1895"/>
                        <a:gd name="T22" fmla="*/ 1844 w 3423"/>
                        <a:gd name="T23" fmla="*/ 1087 h 1895"/>
                        <a:gd name="T24" fmla="*/ 1500 w 3423"/>
                        <a:gd name="T25" fmla="*/ 702 h 1895"/>
                        <a:gd name="T26" fmla="*/ 1887 w 3423"/>
                        <a:gd name="T27" fmla="*/ 674 h 1895"/>
                        <a:gd name="T28" fmla="*/ 1790 w 3423"/>
                        <a:gd name="T29" fmla="*/ 703 h 1895"/>
                        <a:gd name="T30" fmla="*/ 1551 w 3423"/>
                        <a:gd name="T31" fmla="*/ 661 h 1895"/>
                        <a:gd name="T32" fmla="*/ 1875 w 3423"/>
                        <a:gd name="T33" fmla="*/ 570 h 1895"/>
                        <a:gd name="T34" fmla="*/ 1515 w 3423"/>
                        <a:gd name="T35" fmla="*/ 1132 h 1895"/>
                        <a:gd name="T36" fmla="*/ 1349 w 3423"/>
                        <a:gd name="T37" fmla="*/ 1113 h 1895"/>
                        <a:gd name="T38" fmla="*/ 1348 w 3423"/>
                        <a:gd name="T39" fmla="*/ 1096 h 1895"/>
                        <a:gd name="T40" fmla="*/ 1287 w 3423"/>
                        <a:gd name="T41" fmla="*/ 1136 h 1895"/>
                        <a:gd name="T42" fmla="*/ 965 w 3423"/>
                        <a:gd name="T43" fmla="*/ 499 h 1895"/>
                        <a:gd name="T44" fmla="*/ 1040 w 3423"/>
                        <a:gd name="T45" fmla="*/ 1 h 1895"/>
                        <a:gd name="T46" fmla="*/ 902 w 3423"/>
                        <a:gd name="T47" fmla="*/ 478 h 1895"/>
                        <a:gd name="T48" fmla="*/ 766 w 3423"/>
                        <a:gd name="T49" fmla="*/ 1513 h 1895"/>
                        <a:gd name="T50" fmla="*/ 674 w 3423"/>
                        <a:gd name="T51" fmla="*/ 1185 h 1895"/>
                        <a:gd name="T52" fmla="*/ 739 w 3423"/>
                        <a:gd name="T53" fmla="*/ 958 h 1895"/>
                        <a:gd name="T54" fmla="*/ 580 w 3423"/>
                        <a:gd name="T55" fmla="*/ 1372 h 1895"/>
                        <a:gd name="T56" fmla="*/ 52 w 3423"/>
                        <a:gd name="T57" fmla="*/ 1212 h 1895"/>
                        <a:gd name="T58" fmla="*/ 165 w 3423"/>
                        <a:gd name="T59" fmla="*/ 1452 h 1895"/>
                        <a:gd name="T60" fmla="*/ 547 w 3423"/>
                        <a:gd name="T61" fmla="*/ 1430 h 1895"/>
                        <a:gd name="T62" fmla="*/ 421 w 3423"/>
                        <a:gd name="T63" fmla="*/ 1403 h 1895"/>
                        <a:gd name="T64" fmla="*/ 309 w 3423"/>
                        <a:gd name="T65" fmla="*/ 1851 h 1895"/>
                        <a:gd name="T66" fmla="*/ 775 w 3423"/>
                        <a:gd name="T67" fmla="*/ 1596 h 1895"/>
                        <a:gd name="T68" fmla="*/ 1322 w 3423"/>
                        <a:gd name="T69" fmla="*/ 1474 h 1895"/>
                        <a:gd name="T70" fmla="*/ 2095 w 3423"/>
                        <a:gd name="T71" fmla="*/ 1473 h 1895"/>
                        <a:gd name="T72" fmla="*/ 2633 w 3423"/>
                        <a:gd name="T73" fmla="*/ 1601 h 1895"/>
                        <a:gd name="T74" fmla="*/ 2982 w 3423"/>
                        <a:gd name="T75" fmla="*/ 1764 h 1895"/>
                        <a:gd name="T76" fmla="*/ 3133 w 3423"/>
                        <a:gd name="T77" fmla="*/ 1473 h 1895"/>
                        <a:gd name="T78" fmla="*/ 2857 w 3423"/>
                        <a:gd name="T79" fmla="*/ 1447 h 1895"/>
                        <a:gd name="T80" fmla="*/ 3234 w 3423"/>
                        <a:gd name="T81" fmla="*/ 1441 h 1895"/>
                        <a:gd name="T82" fmla="*/ 3052 w 3423"/>
                        <a:gd name="T83" fmla="*/ 1296 h 1895"/>
                        <a:gd name="T84" fmla="*/ 2762 w 3423"/>
                        <a:gd name="T85" fmla="*/ 1097 h 1895"/>
                        <a:gd name="T86" fmla="*/ 2702 w 3423"/>
                        <a:gd name="T87" fmla="*/ 1022 h 1895"/>
                        <a:gd name="T88" fmla="*/ 656 w 3423"/>
                        <a:gd name="T89" fmla="*/ 1057 h 1895"/>
                        <a:gd name="T90" fmla="*/ 756 w 3423"/>
                        <a:gd name="T91" fmla="*/ 1086 h 1895"/>
                        <a:gd name="T92" fmla="*/ 423 w 3423"/>
                        <a:gd name="T93" fmla="*/ 1700 h 1895"/>
                        <a:gd name="T94" fmla="*/ 449 w 3423"/>
                        <a:gd name="T95" fmla="*/ 1483 h 1895"/>
                        <a:gd name="T96" fmla="*/ 376 w 3423"/>
                        <a:gd name="T97" fmla="*/ 1651 h 1895"/>
                        <a:gd name="T98" fmla="*/ 560 w 3423"/>
                        <a:gd name="T99" fmla="*/ 1599 h 1895"/>
                        <a:gd name="T100" fmla="*/ 1580 w 3423"/>
                        <a:gd name="T101" fmla="*/ 1452 h 1895"/>
                        <a:gd name="T102" fmla="*/ 2045 w 3423"/>
                        <a:gd name="T103" fmla="*/ 1275 h 1895"/>
                        <a:gd name="T104" fmla="*/ 2932 w 3423"/>
                        <a:gd name="T105" fmla="*/ 1539 h 1895"/>
                        <a:gd name="T106" fmla="*/ 3075 w 3423"/>
                        <a:gd name="T107" fmla="*/ 1599 h 1895"/>
                        <a:gd name="T108" fmla="*/ 3080 w 3423"/>
                        <a:gd name="T109" fmla="*/ 1513 h 1895"/>
                        <a:gd name="T110" fmla="*/ 2923 w 3423"/>
                        <a:gd name="T111" fmla="*/ 1538 h 18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3423" h="1895">
                          <a:moveTo>
                            <a:pt x="3398" y="1151"/>
                          </a:moveTo>
                          <a:cubicBezTo>
                            <a:pt x="3229" y="1078"/>
                            <a:pt x="3094" y="1179"/>
                            <a:pt x="2938" y="1296"/>
                          </a:cubicBezTo>
                          <a:cubicBezTo>
                            <a:pt x="2906" y="1320"/>
                            <a:pt x="2875" y="1346"/>
                            <a:pt x="2843" y="1372"/>
                          </a:cubicBezTo>
                          <a:cubicBezTo>
                            <a:pt x="2865" y="1295"/>
                            <a:pt x="2855" y="1217"/>
                            <a:pt x="2808" y="1143"/>
                          </a:cubicBezTo>
                          <a:cubicBezTo>
                            <a:pt x="2812" y="1138"/>
                            <a:pt x="2817" y="1134"/>
                            <a:pt x="2820" y="1129"/>
                          </a:cubicBezTo>
                          <a:cubicBezTo>
                            <a:pt x="2836" y="1101"/>
                            <a:pt x="2839" y="1069"/>
                            <a:pt x="2831" y="1039"/>
                          </a:cubicBezTo>
                          <a:cubicBezTo>
                            <a:pt x="2813" y="978"/>
                            <a:pt x="2746" y="940"/>
                            <a:pt x="2684" y="958"/>
                          </a:cubicBezTo>
                          <a:cubicBezTo>
                            <a:pt x="2653" y="966"/>
                            <a:pt x="2628" y="987"/>
                            <a:pt x="2613" y="1015"/>
                          </a:cubicBezTo>
                          <a:cubicBezTo>
                            <a:pt x="2598" y="1042"/>
                            <a:pt x="2594" y="1074"/>
                            <a:pt x="2603" y="1105"/>
                          </a:cubicBezTo>
                          <a:cubicBezTo>
                            <a:pt x="2617" y="1155"/>
                            <a:pt x="2664" y="1190"/>
                            <a:pt x="2716" y="1190"/>
                          </a:cubicBezTo>
                          <a:cubicBezTo>
                            <a:pt x="2728" y="1190"/>
                            <a:pt x="2739" y="1188"/>
                            <a:pt x="2749" y="1185"/>
                          </a:cubicBezTo>
                          <a:cubicBezTo>
                            <a:pt x="2751" y="1185"/>
                            <a:pt x="2753" y="1183"/>
                            <a:pt x="2755" y="1183"/>
                          </a:cubicBezTo>
                          <a:cubicBezTo>
                            <a:pt x="2815" y="1284"/>
                            <a:pt x="2792" y="1392"/>
                            <a:pt x="2689" y="1492"/>
                          </a:cubicBezTo>
                          <a:cubicBezTo>
                            <a:pt x="2681" y="1497"/>
                            <a:pt x="2673" y="1503"/>
                            <a:pt x="2665" y="1508"/>
                          </a:cubicBezTo>
                          <a:cubicBezTo>
                            <a:pt x="2662" y="1510"/>
                            <a:pt x="2660" y="1511"/>
                            <a:pt x="2657" y="1513"/>
                          </a:cubicBezTo>
                          <a:cubicBezTo>
                            <a:pt x="2562" y="1571"/>
                            <a:pt x="2459" y="1603"/>
                            <a:pt x="2333" y="1570"/>
                          </a:cubicBezTo>
                          <a:cubicBezTo>
                            <a:pt x="2259" y="1550"/>
                            <a:pt x="2199" y="1505"/>
                            <a:pt x="2160" y="1443"/>
                          </a:cubicBezTo>
                          <a:cubicBezTo>
                            <a:pt x="2317" y="1360"/>
                            <a:pt x="2440" y="1226"/>
                            <a:pt x="2509" y="1060"/>
                          </a:cubicBezTo>
                          <a:cubicBezTo>
                            <a:pt x="2587" y="872"/>
                            <a:pt x="2587" y="666"/>
                            <a:pt x="2510" y="478"/>
                          </a:cubicBezTo>
                          <a:cubicBezTo>
                            <a:pt x="2565" y="460"/>
                            <a:pt x="2626" y="431"/>
                            <a:pt x="2610" y="321"/>
                          </a:cubicBezTo>
                          <a:cubicBezTo>
                            <a:pt x="2603" y="272"/>
                            <a:pt x="2560" y="233"/>
                            <a:pt x="2614" y="94"/>
                          </a:cubicBezTo>
                          <a:cubicBezTo>
                            <a:pt x="2614" y="94"/>
                            <a:pt x="2522" y="105"/>
                            <a:pt x="2463" y="190"/>
                          </a:cubicBezTo>
                          <a:cubicBezTo>
                            <a:pt x="2434" y="107"/>
                            <a:pt x="2366" y="92"/>
                            <a:pt x="2373" y="0"/>
                          </a:cubicBezTo>
                          <a:cubicBezTo>
                            <a:pt x="2373" y="0"/>
                            <a:pt x="2215" y="89"/>
                            <a:pt x="2303" y="246"/>
                          </a:cubicBezTo>
                          <a:cubicBezTo>
                            <a:pt x="2203" y="212"/>
                            <a:pt x="2121" y="260"/>
                            <a:pt x="2121" y="260"/>
                          </a:cubicBezTo>
                          <a:cubicBezTo>
                            <a:pt x="2248" y="338"/>
                            <a:pt x="2237" y="395"/>
                            <a:pt x="2261" y="438"/>
                          </a:cubicBezTo>
                          <a:cubicBezTo>
                            <a:pt x="2319" y="543"/>
                            <a:pt x="2391" y="520"/>
                            <a:pt x="2448" y="499"/>
                          </a:cubicBezTo>
                          <a:cubicBezTo>
                            <a:pt x="2448" y="499"/>
                            <a:pt x="2448" y="500"/>
                            <a:pt x="2448" y="500"/>
                          </a:cubicBezTo>
                          <a:cubicBezTo>
                            <a:pt x="2519" y="673"/>
                            <a:pt x="2519" y="862"/>
                            <a:pt x="2447" y="1034"/>
                          </a:cubicBezTo>
                          <a:cubicBezTo>
                            <a:pt x="2385" y="1185"/>
                            <a:pt x="2274" y="1307"/>
                            <a:pt x="2131" y="1383"/>
                          </a:cubicBezTo>
                          <a:cubicBezTo>
                            <a:pt x="2104" y="1306"/>
                            <a:pt x="2104" y="1219"/>
                            <a:pt x="2136" y="1136"/>
                          </a:cubicBezTo>
                          <a:lnTo>
                            <a:pt x="2136" y="1135"/>
                          </a:lnTo>
                          <a:cubicBezTo>
                            <a:pt x="2194" y="1147"/>
                            <a:pt x="2288" y="1141"/>
                            <a:pt x="2275" y="976"/>
                          </a:cubicBezTo>
                          <a:cubicBezTo>
                            <a:pt x="2272" y="941"/>
                            <a:pt x="2263" y="867"/>
                            <a:pt x="2297" y="796"/>
                          </a:cubicBezTo>
                          <a:cubicBezTo>
                            <a:pt x="2297" y="796"/>
                            <a:pt x="1940" y="925"/>
                            <a:pt x="2075" y="1099"/>
                          </a:cubicBezTo>
                          <a:cubicBezTo>
                            <a:pt x="2071" y="1102"/>
                            <a:pt x="2066" y="1107"/>
                            <a:pt x="2064" y="1112"/>
                          </a:cubicBezTo>
                          <a:cubicBezTo>
                            <a:pt x="2002" y="1263"/>
                            <a:pt x="1880" y="1371"/>
                            <a:pt x="1737" y="1421"/>
                          </a:cubicBezTo>
                          <a:lnTo>
                            <a:pt x="1737" y="1210"/>
                          </a:lnTo>
                          <a:cubicBezTo>
                            <a:pt x="1795" y="1202"/>
                            <a:pt x="1849" y="1177"/>
                            <a:pt x="1892" y="1133"/>
                          </a:cubicBezTo>
                          <a:cubicBezTo>
                            <a:pt x="1945" y="1080"/>
                            <a:pt x="1974" y="1007"/>
                            <a:pt x="1973" y="929"/>
                          </a:cubicBezTo>
                          <a:lnTo>
                            <a:pt x="1972" y="790"/>
                          </a:lnTo>
                          <a:lnTo>
                            <a:pt x="1926" y="810"/>
                          </a:lnTo>
                          <a:cubicBezTo>
                            <a:pt x="1924" y="811"/>
                            <a:pt x="1701" y="906"/>
                            <a:pt x="1566" y="815"/>
                          </a:cubicBezTo>
                          <a:cubicBezTo>
                            <a:pt x="1551" y="805"/>
                            <a:pt x="1530" y="809"/>
                            <a:pt x="1520" y="824"/>
                          </a:cubicBezTo>
                          <a:cubicBezTo>
                            <a:pt x="1510" y="839"/>
                            <a:pt x="1514" y="860"/>
                            <a:pt x="1529" y="870"/>
                          </a:cubicBezTo>
                          <a:cubicBezTo>
                            <a:pt x="1654" y="954"/>
                            <a:pt x="1825" y="915"/>
                            <a:pt x="1907" y="888"/>
                          </a:cubicBezTo>
                          <a:lnTo>
                            <a:pt x="1907" y="930"/>
                          </a:lnTo>
                          <a:cubicBezTo>
                            <a:pt x="1907" y="990"/>
                            <a:pt x="1885" y="1046"/>
                            <a:pt x="1844" y="1087"/>
                          </a:cubicBezTo>
                          <a:cubicBezTo>
                            <a:pt x="1807" y="1125"/>
                            <a:pt x="1758" y="1146"/>
                            <a:pt x="1706" y="1147"/>
                          </a:cubicBezTo>
                          <a:cubicBezTo>
                            <a:pt x="1655" y="1148"/>
                            <a:pt x="1601" y="1125"/>
                            <a:pt x="1563" y="1086"/>
                          </a:cubicBezTo>
                          <a:cubicBezTo>
                            <a:pt x="1524" y="1045"/>
                            <a:pt x="1502" y="991"/>
                            <a:pt x="1501" y="933"/>
                          </a:cubicBezTo>
                          <a:lnTo>
                            <a:pt x="1500" y="702"/>
                          </a:lnTo>
                          <a:cubicBezTo>
                            <a:pt x="1499" y="656"/>
                            <a:pt x="1588" y="604"/>
                            <a:pt x="1716" y="603"/>
                          </a:cubicBezTo>
                          <a:cubicBezTo>
                            <a:pt x="1717" y="603"/>
                            <a:pt x="1718" y="603"/>
                            <a:pt x="1719" y="603"/>
                          </a:cubicBezTo>
                          <a:cubicBezTo>
                            <a:pt x="1767" y="603"/>
                            <a:pt x="1812" y="612"/>
                            <a:pt x="1845" y="629"/>
                          </a:cubicBezTo>
                          <a:cubicBezTo>
                            <a:pt x="1871" y="642"/>
                            <a:pt x="1886" y="659"/>
                            <a:pt x="1887" y="674"/>
                          </a:cubicBezTo>
                          <a:cubicBezTo>
                            <a:pt x="1883" y="691"/>
                            <a:pt x="1806" y="736"/>
                            <a:pt x="1720" y="736"/>
                          </a:cubicBezTo>
                          <a:cubicBezTo>
                            <a:pt x="1656" y="735"/>
                            <a:pt x="1598" y="721"/>
                            <a:pt x="1591" y="717"/>
                          </a:cubicBezTo>
                          <a:cubicBezTo>
                            <a:pt x="1595" y="705"/>
                            <a:pt x="1637" y="676"/>
                            <a:pt x="1710" y="677"/>
                          </a:cubicBezTo>
                          <a:cubicBezTo>
                            <a:pt x="1754" y="679"/>
                            <a:pt x="1780" y="691"/>
                            <a:pt x="1790" y="703"/>
                          </a:cubicBezTo>
                          <a:cubicBezTo>
                            <a:pt x="1802" y="717"/>
                            <a:pt x="1823" y="718"/>
                            <a:pt x="1837" y="706"/>
                          </a:cubicBezTo>
                          <a:cubicBezTo>
                            <a:pt x="1850" y="694"/>
                            <a:pt x="1852" y="673"/>
                            <a:pt x="1840" y="659"/>
                          </a:cubicBezTo>
                          <a:cubicBezTo>
                            <a:pt x="1814" y="630"/>
                            <a:pt x="1769" y="613"/>
                            <a:pt x="1712" y="611"/>
                          </a:cubicBezTo>
                          <a:cubicBezTo>
                            <a:pt x="1647" y="608"/>
                            <a:pt x="1586" y="627"/>
                            <a:pt x="1551" y="661"/>
                          </a:cubicBezTo>
                          <a:cubicBezTo>
                            <a:pt x="1534" y="678"/>
                            <a:pt x="1524" y="697"/>
                            <a:pt x="1525" y="716"/>
                          </a:cubicBezTo>
                          <a:cubicBezTo>
                            <a:pt x="1525" y="802"/>
                            <a:pt x="1699" y="802"/>
                            <a:pt x="1720" y="803"/>
                          </a:cubicBezTo>
                          <a:cubicBezTo>
                            <a:pt x="1816" y="802"/>
                            <a:pt x="1954" y="751"/>
                            <a:pt x="1953" y="674"/>
                          </a:cubicBezTo>
                          <a:cubicBezTo>
                            <a:pt x="1953" y="632"/>
                            <a:pt x="1925" y="595"/>
                            <a:pt x="1875" y="570"/>
                          </a:cubicBezTo>
                          <a:cubicBezTo>
                            <a:pt x="1832" y="547"/>
                            <a:pt x="1775" y="534"/>
                            <a:pt x="1716" y="536"/>
                          </a:cubicBezTo>
                          <a:cubicBezTo>
                            <a:pt x="1554" y="538"/>
                            <a:pt x="1432" y="609"/>
                            <a:pt x="1433" y="702"/>
                          </a:cubicBezTo>
                          <a:lnTo>
                            <a:pt x="1435" y="934"/>
                          </a:lnTo>
                          <a:cubicBezTo>
                            <a:pt x="1436" y="1009"/>
                            <a:pt x="1464" y="1079"/>
                            <a:pt x="1515" y="1132"/>
                          </a:cubicBezTo>
                          <a:cubicBezTo>
                            <a:pt x="1558" y="1176"/>
                            <a:pt x="1612" y="1202"/>
                            <a:pt x="1670" y="1210"/>
                          </a:cubicBezTo>
                          <a:lnTo>
                            <a:pt x="1670" y="1420"/>
                          </a:lnTo>
                          <a:cubicBezTo>
                            <a:pt x="1662" y="1417"/>
                            <a:pt x="1655" y="1415"/>
                            <a:pt x="1647" y="1411"/>
                          </a:cubicBezTo>
                          <a:cubicBezTo>
                            <a:pt x="1511" y="1355"/>
                            <a:pt x="1406" y="1249"/>
                            <a:pt x="1349" y="1113"/>
                          </a:cubicBezTo>
                          <a:cubicBezTo>
                            <a:pt x="1349" y="1113"/>
                            <a:pt x="1349" y="1112"/>
                            <a:pt x="1349" y="1112"/>
                          </a:cubicBezTo>
                          <a:cubicBezTo>
                            <a:pt x="1348" y="1109"/>
                            <a:pt x="1346" y="1106"/>
                            <a:pt x="1344" y="1103"/>
                          </a:cubicBezTo>
                          <a:cubicBezTo>
                            <a:pt x="1346" y="1102"/>
                            <a:pt x="1348" y="1101"/>
                            <a:pt x="1348" y="1101"/>
                          </a:cubicBezTo>
                          <a:lnTo>
                            <a:pt x="1348" y="1096"/>
                          </a:lnTo>
                          <a:cubicBezTo>
                            <a:pt x="1484" y="877"/>
                            <a:pt x="1076" y="827"/>
                            <a:pt x="1076" y="827"/>
                          </a:cubicBezTo>
                          <a:cubicBezTo>
                            <a:pt x="1125" y="889"/>
                            <a:pt x="1133" y="964"/>
                            <a:pt x="1138" y="998"/>
                          </a:cubicBezTo>
                          <a:cubicBezTo>
                            <a:pt x="1159" y="1141"/>
                            <a:pt x="1232" y="1148"/>
                            <a:pt x="1286" y="1131"/>
                          </a:cubicBezTo>
                          <a:cubicBezTo>
                            <a:pt x="1286" y="1133"/>
                            <a:pt x="1286" y="1134"/>
                            <a:pt x="1287" y="1136"/>
                          </a:cubicBezTo>
                          <a:cubicBezTo>
                            <a:pt x="1319" y="1220"/>
                            <a:pt x="1319" y="1309"/>
                            <a:pt x="1290" y="1387"/>
                          </a:cubicBezTo>
                          <a:cubicBezTo>
                            <a:pt x="1144" y="1312"/>
                            <a:pt x="1029" y="1189"/>
                            <a:pt x="965" y="1035"/>
                          </a:cubicBezTo>
                          <a:cubicBezTo>
                            <a:pt x="894" y="863"/>
                            <a:pt x="894" y="673"/>
                            <a:pt x="965" y="501"/>
                          </a:cubicBezTo>
                          <a:cubicBezTo>
                            <a:pt x="965" y="500"/>
                            <a:pt x="965" y="500"/>
                            <a:pt x="965" y="499"/>
                          </a:cubicBezTo>
                          <a:cubicBezTo>
                            <a:pt x="1021" y="520"/>
                            <a:pt x="1093" y="543"/>
                            <a:pt x="1151" y="439"/>
                          </a:cubicBezTo>
                          <a:cubicBezTo>
                            <a:pt x="1175" y="395"/>
                            <a:pt x="1164" y="338"/>
                            <a:pt x="1292" y="260"/>
                          </a:cubicBezTo>
                          <a:cubicBezTo>
                            <a:pt x="1292" y="260"/>
                            <a:pt x="1209" y="212"/>
                            <a:pt x="1109" y="247"/>
                          </a:cubicBezTo>
                          <a:cubicBezTo>
                            <a:pt x="1198" y="89"/>
                            <a:pt x="1040" y="1"/>
                            <a:pt x="1040" y="1"/>
                          </a:cubicBezTo>
                          <a:cubicBezTo>
                            <a:pt x="1047" y="92"/>
                            <a:pt x="979" y="107"/>
                            <a:pt x="950" y="191"/>
                          </a:cubicBezTo>
                          <a:cubicBezTo>
                            <a:pt x="891" y="106"/>
                            <a:pt x="799" y="94"/>
                            <a:pt x="799" y="94"/>
                          </a:cubicBezTo>
                          <a:cubicBezTo>
                            <a:pt x="853" y="233"/>
                            <a:pt x="809" y="272"/>
                            <a:pt x="802" y="321"/>
                          </a:cubicBezTo>
                          <a:cubicBezTo>
                            <a:pt x="786" y="431"/>
                            <a:pt x="847" y="461"/>
                            <a:pt x="902" y="478"/>
                          </a:cubicBezTo>
                          <a:cubicBezTo>
                            <a:pt x="826" y="666"/>
                            <a:pt x="826" y="873"/>
                            <a:pt x="904" y="1060"/>
                          </a:cubicBezTo>
                          <a:cubicBezTo>
                            <a:pt x="974" y="1229"/>
                            <a:pt x="1100" y="1364"/>
                            <a:pt x="1261" y="1446"/>
                          </a:cubicBezTo>
                          <a:cubicBezTo>
                            <a:pt x="1221" y="1506"/>
                            <a:pt x="1163" y="1550"/>
                            <a:pt x="1090" y="1570"/>
                          </a:cubicBezTo>
                          <a:cubicBezTo>
                            <a:pt x="964" y="1603"/>
                            <a:pt x="861" y="1571"/>
                            <a:pt x="766" y="1513"/>
                          </a:cubicBezTo>
                          <a:cubicBezTo>
                            <a:pt x="763" y="1511"/>
                            <a:pt x="761" y="1510"/>
                            <a:pt x="758" y="1508"/>
                          </a:cubicBezTo>
                          <a:cubicBezTo>
                            <a:pt x="750" y="1503"/>
                            <a:pt x="742" y="1497"/>
                            <a:pt x="734" y="1492"/>
                          </a:cubicBezTo>
                          <a:cubicBezTo>
                            <a:pt x="631" y="1393"/>
                            <a:pt x="609" y="1284"/>
                            <a:pt x="669" y="1183"/>
                          </a:cubicBezTo>
                          <a:cubicBezTo>
                            <a:pt x="670" y="1183"/>
                            <a:pt x="672" y="1185"/>
                            <a:pt x="674" y="1185"/>
                          </a:cubicBezTo>
                          <a:cubicBezTo>
                            <a:pt x="685" y="1189"/>
                            <a:pt x="696" y="1190"/>
                            <a:pt x="707" y="1190"/>
                          </a:cubicBezTo>
                          <a:cubicBezTo>
                            <a:pt x="759" y="1190"/>
                            <a:pt x="806" y="1155"/>
                            <a:pt x="820" y="1105"/>
                          </a:cubicBezTo>
                          <a:cubicBezTo>
                            <a:pt x="829" y="1074"/>
                            <a:pt x="826" y="1042"/>
                            <a:pt x="810" y="1015"/>
                          </a:cubicBezTo>
                          <a:cubicBezTo>
                            <a:pt x="795" y="987"/>
                            <a:pt x="770" y="967"/>
                            <a:pt x="739" y="958"/>
                          </a:cubicBezTo>
                          <a:cubicBezTo>
                            <a:pt x="678" y="940"/>
                            <a:pt x="610" y="978"/>
                            <a:pt x="593" y="1039"/>
                          </a:cubicBezTo>
                          <a:cubicBezTo>
                            <a:pt x="584" y="1069"/>
                            <a:pt x="588" y="1101"/>
                            <a:pt x="603" y="1129"/>
                          </a:cubicBezTo>
                          <a:cubicBezTo>
                            <a:pt x="606" y="1134"/>
                            <a:pt x="611" y="1138"/>
                            <a:pt x="615" y="1143"/>
                          </a:cubicBezTo>
                          <a:cubicBezTo>
                            <a:pt x="569" y="1217"/>
                            <a:pt x="558" y="1295"/>
                            <a:pt x="580" y="1372"/>
                          </a:cubicBezTo>
                          <a:cubicBezTo>
                            <a:pt x="549" y="1346"/>
                            <a:pt x="517" y="1319"/>
                            <a:pt x="485" y="1296"/>
                          </a:cubicBezTo>
                          <a:cubicBezTo>
                            <a:pt x="329" y="1179"/>
                            <a:pt x="194" y="1078"/>
                            <a:pt x="25" y="1151"/>
                          </a:cubicBezTo>
                          <a:cubicBezTo>
                            <a:pt x="8" y="1158"/>
                            <a:pt x="0" y="1178"/>
                            <a:pt x="8" y="1195"/>
                          </a:cubicBezTo>
                          <a:cubicBezTo>
                            <a:pt x="15" y="1211"/>
                            <a:pt x="35" y="1219"/>
                            <a:pt x="52" y="1212"/>
                          </a:cubicBezTo>
                          <a:cubicBezTo>
                            <a:pt x="159" y="1165"/>
                            <a:pt x="247" y="1207"/>
                            <a:pt x="371" y="1295"/>
                          </a:cubicBezTo>
                          <a:cubicBezTo>
                            <a:pt x="283" y="1290"/>
                            <a:pt x="203" y="1324"/>
                            <a:pt x="139" y="1397"/>
                          </a:cubicBezTo>
                          <a:cubicBezTo>
                            <a:pt x="127" y="1411"/>
                            <a:pt x="129" y="1432"/>
                            <a:pt x="143" y="1444"/>
                          </a:cubicBezTo>
                          <a:cubicBezTo>
                            <a:pt x="149" y="1449"/>
                            <a:pt x="157" y="1452"/>
                            <a:pt x="165" y="1452"/>
                          </a:cubicBezTo>
                          <a:cubicBezTo>
                            <a:pt x="174" y="1452"/>
                            <a:pt x="183" y="1448"/>
                            <a:pt x="190" y="1441"/>
                          </a:cubicBezTo>
                          <a:cubicBezTo>
                            <a:pt x="275" y="1341"/>
                            <a:pt x="396" y="1334"/>
                            <a:pt x="529" y="1418"/>
                          </a:cubicBezTo>
                          <a:cubicBezTo>
                            <a:pt x="531" y="1419"/>
                            <a:pt x="533" y="1420"/>
                            <a:pt x="535" y="1420"/>
                          </a:cubicBezTo>
                          <a:cubicBezTo>
                            <a:pt x="539" y="1424"/>
                            <a:pt x="543" y="1427"/>
                            <a:pt x="547" y="1430"/>
                          </a:cubicBezTo>
                          <a:cubicBezTo>
                            <a:pt x="553" y="1435"/>
                            <a:pt x="560" y="1441"/>
                            <a:pt x="567" y="1446"/>
                          </a:cubicBezTo>
                          <a:cubicBezTo>
                            <a:pt x="548" y="1448"/>
                            <a:pt x="529" y="1451"/>
                            <a:pt x="510" y="1457"/>
                          </a:cubicBezTo>
                          <a:cubicBezTo>
                            <a:pt x="507" y="1452"/>
                            <a:pt x="505" y="1446"/>
                            <a:pt x="501" y="1441"/>
                          </a:cubicBezTo>
                          <a:cubicBezTo>
                            <a:pt x="480" y="1415"/>
                            <a:pt x="445" y="1405"/>
                            <a:pt x="421" y="1403"/>
                          </a:cubicBezTo>
                          <a:cubicBezTo>
                            <a:pt x="366" y="1407"/>
                            <a:pt x="322" y="1431"/>
                            <a:pt x="290" y="1473"/>
                          </a:cubicBezTo>
                          <a:cubicBezTo>
                            <a:pt x="201" y="1592"/>
                            <a:pt x="251" y="1825"/>
                            <a:pt x="253" y="1835"/>
                          </a:cubicBezTo>
                          <a:lnTo>
                            <a:pt x="266" y="1894"/>
                          </a:lnTo>
                          <a:lnTo>
                            <a:pt x="309" y="1851"/>
                          </a:lnTo>
                          <a:cubicBezTo>
                            <a:pt x="366" y="1794"/>
                            <a:pt x="403" y="1775"/>
                            <a:pt x="442" y="1764"/>
                          </a:cubicBezTo>
                          <a:cubicBezTo>
                            <a:pt x="542" y="1734"/>
                            <a:pt x="631" y="1700"/>
                            <a:pt x="626" y="1595"/>
                          </a:cubicBezTo>
                          <a:cubicBezTo>
                            <a:pt x="625" y="1559"/>
                            <a:pt x="613" y="1534"/>
                            <a:pt x="596" y="1514"/>
                          </a:cubicBezTo>
                          <a:cubicBezTo>
                            <a:pt x="651" y="1521"/>
                            <a:pt x="709" y="1554"/>
                            <a:pt x="775" y="1596"/>
                          </a:cubicBezTo>
                          <a:cubicBezTo>
                            <a:pt x="780" y="1599"/>
                            <a:pt x="786" y="1601"/>
                            <a:pt x="791" y="1601"/>
                          </a:cubicBezTo>
                          <a:cubicBezTo>
                            <a:pt x="852" y="1630"/>
                            <a:pt x="918" y="1650"/>
                            <a:pt x="990" y="1650"/>
                          </a:cubicBezTo>
                          <a:cubicBezTo>
                            <a:pt x="1027" y="1650"/>
                            <a:pt x="1066" y="1644"/>
                            <a:pt x="1107" y="1634"/>
                          </a:cubicBezTo>
                          <a:cubicBezTo>
                            <a:pt x="1199" y="1609"/>
                            <a:pt x="1273" y="1552"/>
                            <a:pt x="1322" y="1474"/>
                          </a:cubicBezTo>
                          <a:cubicBezTo>
                            <a:pt x="1398" y="1505"/>
                            <a:pt x="1476" y="1520"/>
                            <a:pt x="1553" y="1520"/>
                          </a:cubicBezTo>
                          <a:cubicBezTo>
                            <a:pt x="1606" y="1520"/>
                            <a:pt x="1657" y="1512"/>
                            <a:pt x="1707" y="1499"/>
                          </a:cubicBezTo>
                          <a:cubicBezTo>
                            <a:pt x="1757" y="1512"/>
                            <a:pt x="1808" y="1520"/>
                            <a:pt x="1860" y="1520"/>
                          </a:cubicBezTo>
                          <a:cubicBezTo>
                            <a:pt x="1938" y="1520"/>
                            <a:pt x="2018" y="1505"/>
                            <a:pt x="2095" y="1473"/>
                          </a:cubicBezTo>
                          <a:cubicBezTo>
                            <a:pt x="2097" y="1472"/>
                            <a:pt x="2098" y="1472"/>
                            <a:pt x="2100" y="1471"/>
                          </a:cubicBezTo>
                          <a:cubicBezTo>
                            <a:pt x="2148" y="1551"/>
                            <a:pt x="2223" y="1609"/>
                            <a:pt x="2317" y="1634"/>
                          </a:cubicBezTo>
                          <a:cubicBezTo>
                            <a:pt x="2357" y="1645"/>
                            <a:pt x="2396" y="1650"/>
                            <a:pt x="2433" y="1650"/>
                          </a:cubicBezTo>
                          <a:cubicBezTo>
                            <a:pt x="2506" y="1650"/>
                            <a:pt x="2572" y="1631"/>
                            <a:pt x="2633" y="1601"/>
                          </a:cubicBezTo>
                          <a:cubicBezTo>
                            <a:pt x="2638" y="1601"/>
                            <a:pt x="2644" y="1600"/>
                            <a:pt x="2649" y="1597"/>
                          </a:cubicBezTo>
                          <a:cubicBezTo>
                            <a:pt x="2715" y="1554"/>
                            <a:pt x="2773" y="1522"/>
                            <a:pt x="2827" y="1514"/>
                          </a:cubicBezTo>
                          <a:cubicBezTo>
                            <a:pt x="2811" y="1534"/>
                            <a:pt x="2799" y="1559"/>
                            <a:pt x="2797" y="1596"/>
                          </a:cubicBezTo>
                          <a:cubicBezTo>
                            <a:pt x="2792" y="1700"/>
                            <a:pt x="2882" y="1735"/>
                            <a:pt x="2982" y="1764"/>
                          </a:cubicBezTo>
                          <a:cubicBezTo>
                            <a:pt x="3021" y="1775"/>
                            <a:pt x="3058" y="1794"/>
                            <a:pt x="3115" y="1852"/>
                          </a:cubicBezTo>
                          <a:lnTo>
                            <a:pt x="3158" y="1895"/>
                          </a:lnTo>
                          <a:lnTo>
                            <a:pt x="3171" y="1835"/>
                          </a:lnTo>
                          <a:cubicBezTo>
                            <a:pt x="3173" y="1826"/>
                            <a:pt x="3223" y="1592"/>
                            <a:pt x="3133" y="1473"/>
                          </a:cubicBezTo>
                          <a:cubicBezTo>
                            <a:pt x="3102" y="1431"/>
                            <a:pt x="3058" y="1408"/>
                            <a:pt x="2998" y="1404"/>
                          </a:cubicBezTo>
                          <a:cubicBezTo>
                            <a:pt x="2976" y="1404"/>
                            <a:pt x="2943" y="1416"/>
                            <a:pt x="2923" y="1441"/>
                          </a:cubicBezTo>
                          <a:cubicBezTo>
                            <a:pt x="2918" y="1446"/>
                            <a:pt x="2917" y="1452"/>
                            <a:pt x="2914" y="1458"/>
                          </a:cubicBezTo>
                          <a:cubicBezTo>
                            <a:pt x="2895" y="1451"/>
                            <a:pt x="2876" y="1448"/>
                            <a:pt x="2857" y="1447"/>
                          </a:cubicBezTo>
                          <a:cubicBezTo>
                            <a:pt x="2863" y="1442"/>
                            <a:pt x="2870" y="1436"/>
                            <a:pt x="2876" y="1431"/>
                          </a:cubicBezTo>
                          <a:cubicBezTo>
                            <a:pt x="2881" y="1428"/>
                            <a:pt x="2885" y="1424"/>
                            <a:pt x="2889" y="1421"/>
                          </a:cubicBezTo>
                          <a:cubicBezTo>
                            <a:pt x="2891" y="1420"/>
                            <a:pt x="2893" y="1420"/>
                            <a:pt x="2895" y="1419"/>
                          </a:cubicBezTo>
                          <a:cubicBezTo>
                            <a:pt x="3028" y="1334"/>
                            <a:pt x="3148" y="1342"/>
                            <a:pt x="3234" y="1441"/>
                          </a:cubicBezTo>
                          <a:cubicBezTo>
                            <a:pt x="3240" y="1449"/>
                            <a:pt x="3250" y="1453"/>
                            <a:pt x="3259" y="1453"/>
                          </a:cubicBezTo>
                          <a:cubicBezTo>
                            <a:pt x="3267" y="1453"/>
                            <a:pt x="3274" y="1450"/>
                            <a:pt x="3281" y="1445"/>
                          </a:cubicBezTo>
                          <a:cubicBezTo>
                            <a:pt x="3295" y="1433"/>
                            <a:pt x="3296" y="1412"/>
                            <a:pt x="3284" y="1398"/>
                          </a:cubicBezTo>
                          <a:cubicBezTo>
                            <a:pt x="3220" y="1324"/>
                            <a:pt x="3140" y="1291"/>
                            <a:pt x="3052" y="1296"/>
                          </a:cubicBezTo>
                          <a:cubicBezTo>
                            <a:pt x="3176" y="1208"/>
                            <a:pt x="3265" y="1166"/>
                            <a:pt x="3372" y="1213"/>
                          </a:cubicBezTo>
                          <a:cubicBezTo>
                            <a:pt x="3389" y="1220"/>
                            <a:pt x="3408" y="1212"/>
                            <a:pt x="3416" y="1196"/>
                          </a:cubicBezTo>
                          <a:cubicBezTo>
                            <a:pt x="3423" y="1178"/>
                            <a:pt x="3415" y="1158"/>
                            <a:pt x="3398" y="1151"/>
                          </a:cubicBezTo>
                          <a:close/>
                          <a:moveTo>
                            <a:pt x="2762" y="1097"/>
                          </a:moveTo>
                          <a:cubicBezTo>
                            <a:pt x="2756" y="1109"/>
                            <a:pt x="2745" y="1118"/>
                            <a:pt x="2731" y="1122"/>
                          </a:cubicBezTo>
                          <a:cubicBezTo>
                            <a:pt x="2704" y="1130"/>
                            <a:pt x="2675" y="1113"/>
                            <a:pt x="2667" y="1086"/>
                          </a:cubicBezTo>
                          <a:cubicBezTo>
                            <a:pt x="2663" y="1073"/>
                            <a:pt x="2665" y="1059"/>
                            <a:pt x="2671" y="1047"/>
                          </a:cubicBezTo>
                          <a:cubicBezTo>
                            <a:pt x="2678" y="1035"/>
                            <a:pt x="2689" y="1026"/>
                            <a:pt x="2702" y="1022"/>
                          </a:cubicBezTo>
                          <a:cubicBezTo>
                            <a:pt x="2707" y="1020"/>
                            <a:pt x="2712" y="1020"/>
                            <a:pt x="2717" y="1020"/>
                          </a:cubicBezTo>
                          <a:cubicBezTo>
                            <a:pt x="2740" y="1020"/>
                            <a:pt x="2760" y="1035"/>
                            <a:pt x="2767" y="1057"/>
                          </a:cubicBezTo>
                          <a:cubicBezTo>
                            <a:pt x="2770" y="1071"/>
                            <a:pt x="2769" y="1085"/>
                            <a:pt x="2762" y="1097"/>
                          </a:cubicBezTo>
                          <a:close/>
                          <a:moveTo>
                            <a:pt x="656" y="1057"/>
                          </a:moveTo>
                          <a:cubicBezTo>
                            <a:pt x="663" y="1035"/>
                            <a:pt x="683" y="1020"/>
                            <a:pt x="706" y="1020"/>
                          </a:cubicBezTo>
                          <a:cubicBezTo>
                            <a:pt x="711" y="1020"/>
                            <a:pt x="716" y="1021"/>
                            <a:pt x="721" y="1022"/>
                          </a:cubicBezTo>
                          <a:cubicBezTo>
                            <a:pt x="734" y="1026"/>
                            <a:pt x="745" y="1034"/>
                            <a:pt x="752" y="1047"/>
                          </a:cubicBezTo>
                          <a:cubicBezTo>
                            <a:pt x="759" y="1059"/>
                            <a:pt x="760" y="1073"/>
                            <a:pt x="756" y="1086"/>
                          </a:cubicBezTo>
                          <a:cubicBezTo>
                            <a:pt x="749" y="1113"/>
                            <a:pt x="720" y="1130"/>
                            <a:pt x="692" y="1122"/>
                          </a:cubicBezTo>
                          <a:cubicBezTo>
                            <a:pt x="679" y="1118"/>
                            <a:pt x="668" y="1109"/>
                            <a:pt x="661" y="1097"/>
                          </a:cubicBezTo>
                          <a:cubicBezTo>
                            <a:pt x="654" y="1085"/>
                            <a:pt x="653" y="1071"/>
                            <a:pt x="656" y="1057"/>
                          </a:cubicBezTo>
                          <a:close/>
                          <a:moveTo>
                            <a:pt x="423" y="1700"/>
                          </a:moveTo>
                          <a:cubicBezTo>
                            <a:pt x="382" y="1712"/>
                            <a:pt x="346" y="1731"/>
                            <a:pt x="308" y="1762"/>
                          </a:cubicBezTo>
                          <a:cubicBezTo>
                            <a:pt x="299" y="1685"/>
                            <a:pt x="298" y="1572"/>
                            <a:pt x="343" y="1513"/>
                          </a:cubicBezTo>
                          <a:cubicBezTo>
                            <a:pt x="363" y="1486"/>
                            <a:pt x="390" y="1473"/>
                            <a:pt x="425" y="1470"/>
                          </a:cubicBezTo>
                          <a:cubicBezTo>
                            <a:pt x="429" y="1470"/>
                            <a:pt x="442" y="1474"/>
                            <a:pt x="449" y="1483"/>
                          </a:cubicBezTo>
                          <a:cubicBezTo>
                            <a:pt x="450" y="1484"/>
                            <a:pt x="450" y="1486"/>
                            <a:pt x="450" y="1488"/>
                          </a:cubicBezTo>
                          <a:cubicBezTo>
                            <a:pt x="416" y="1512"/>
                            <a:pt x="381" y="1547"/>
                            <a:pt x="348" y="1599"/>
                          </a:cubicBezTo>
                          <a:cubicBezTo>
                            <a:pt x="338" y="1615"/>
                            <a:pt x="343" y="1635"/>
                            <a:pt x="358" y="1645"/>
                          </a:cubicBezTo>
                          <a:cubicBezTo>
                            <a:pt x="364" y="1649"/>
                            <a:pt x="370" y="1651"/>
                            <a:pt x="376" y="1651"/>
                          </a:cubicBezTo>
                          <a:cubicBezTo>
                            <a:pt x="387" y="1651"/>
                            <a:pt x="398" y="1645"/>
                            <a:pt x="404" y="1635"/>
                          </a:cubicBezTo>
                          <a:cubicBezTo>
                            <a:pt x="434" y="1589"/>
                            <a:pt x="462" y="1558"/>
                            <a:pt x="491" y="1539"/>
                          </a:cubicBezTo>
                          <a:cubicBezTo>
                            <a:pt x="492" y="1539"/>
                            <a:pt x="495" y="1538"/>
                            <a:pt x="500" y="1538"/>
                          </a:cubicBezTo>
                          <a:cubicBezTo>
                            <a:pt x="551" y="1538"/>
                            <a:pt x="558" y="1573"/>
                            <a:pt x="560" y="1599"/>
                          </a:cubicBezTo>
                          <a:cubicBezTo>
                            <a:pt x="562" y="1641"/>
                            <a:pt x="542" y="1665"/>
                            <a:pt x="423" y="1700"/>
                          </a:cubicBezTo>
                          <a:close/>
                          <a:moveTo>
                            <a:pt x="1351" y="1414"/>
                          </a:moveTo>
                          <a:cubicBezTo>
                            <a:pt x="1366" y="1374"/>
                            <a:pt x="1376" y="1333"/>
                            <a:pt x="1378" y="1290"/>
                          </a:cubicBezTo>
                          <a:cubicBezTo>
                            <a:pt x="1434" y="1358"/>
                            <a:pt x="1503" y="1413"/>
                            <a:pt x="1580" y="1452"/>
                          </a:cubicBezTo>
                          <a:cubicBezTo>
                            <a:pt x="1504" y="1456"/>
                            <a:pt x="1426" y="1444"/>
                            <a:pt x="1351" y="1414"/>
                          </a:cubicBezTo>
                          <a:close/>
                          <a:moveTo>
                            <a:pt x="2069" y="1412"/>
                          </a:moveTo>
                          <a:cubicBezTo>
                            <a:pt x="1993" y="1443"/>
                            <a:pt x="1912" y="1456"/>
                            <a:pt x="1832" y="1452"/>
                          </a:cubicBezTo>
                          <a:cubicBezTo>
                            <a:pt x="1915" y="1411"/>
                            <a:pt x="1988" y="1351"/>
                            <a:pt x="2045" y="1275"/>
                          </a:cubicBezTo>
                          <a:cubicBezTo>
                            <a:pt x="2046" y="1322"/>
                            <a:pt x="2055" y="1367"/>
                            <a:pt x="2071" y="1411"/>
                          </a:cubicBezTo>
                          <a:cubicBezTo>
                            <a:pt x="2071" y="1411"/>
                            <a:pt x="2070" y="1412"/>
                            <a:pt x="2069" y="1412"/>
                          </a:cubicBezTo>
                          <a:close/>
                          <a:moveTo>
                            <a:pt x="2923" y="1538"/>
                          </a:moveTo>
                          <a:cubicBezTo>
                            <a:pt x="2928" y="1538"/>
                            <a:pt x="2931" y="1539"/>
                            <a:pt x="2932" y="1539"/>
                          </a:cubicBezTo>
                          <a:cubicBezTo>
                            <a:pt x="2961" y="1558"/>
                            <a:pt x="2989" y="1589"/>
                            <a:pt x="3019" y="1635"/>
                          </a:cubicBezTo>
                          <a:cubicBezTo>
                            <a:pt x="3025" y="1645"/>
                            <a:pt x="3036" y="1651"/>
                            <a:pt x="3047" y="1651"/>
                          </a:cubicBezTo>
                          <a:cubicBezTo>
                            <a:pt x="3053" y="1651"/>
                            <a:pt x="3059" y="1649"/>
                            <a:pt x="3065" y="1645"/>
                          </a:cubicBezTo>
                          <a:cubicBezTo>
                            <a:pt x="3080" y="1635"/>
                            <a:pt x="3085" y="1615"/>
                            <a:pt x="3075" y="1599"/>
                          </a:cubicBezTo>
                          <a:cubicBezTo>
                            <a:pt x="3042" y="1547"/>
                            <a:pt x="3007" y="1512"/>
                            <a:pt x="2973" y="1488"/>
                          </a:cubicBezTo>
                          <a:cubicBezTo>
                            <a:pt x="2973" y="1486"/>
                            <a:pt x="2973" y="1484"/>
                            <a:pt x="2974" y="1483"/>
                          </a:cubicBezTo>
                          <a:cubicBezTo>
                            <a:pt x="2981" y="1474"/>
                            <a:pt x="2994" y="1470"/>
                            <a:pt x="2998" y="1470"/>
                          </a:cubicBezTo>
                          <a:cubicBezTo>
                            <a:pt x="3033" y="1472"/>
                            <a:pt x="3060" y="1486"/>
                            <a:pt x="3080" y="1513"/>
                          </a:cubicBezTo>
                          <a:cubicBezTo>
                            <a:pt x="3125" y="1572"/>
                            <a:pt x="3123" y="1685"/>
                            <a:pt x="3115" y="1762"/>
                          </a:cubicBezTo>
                          <a:cubicBezTo>
                            <a:pt x="3077" y="1731"/>
                            <a:pt x="3041" y="1712"/>
                            <a:pt x="3000" y="1700"/>
                          </a:cubicBezTo>
                          <a:cubicBezTo>
                            <a:pt x="2881" y="1665"/>
                            <a:pt x="2861" y="1641"/>
                            <a:pt x="2863" y="1599"/>
                          </a:cubicBezTo>
                          <a:cubicBezTo>
                            <a:pt x="2865" y="1573"/>
                            <a:pt x="2872" y="1538"/>
                            <a:pt x="2923" y="1538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4" name="rose-outline-variant-with-leaves-and-vines-design_30258"/>
                    <p:cNvSpPr>
                      <a:spLocks noChangeAspect="1"/>
                    </p:cNvSpPr>
                    <p:nvPr/>
                  </p:nvSpPr>
                  <p:spPr bwMode="auto">
                    <a:xfrm rot="5400000" flipH="1">
                      <a:off x="8975960" y="1736498"/>
                      <a:ext cx="1524042" cy="842523"/>
                    </a:xfrm>
                    <a:custGeom>
                      <a:avLst/>
                      <a:gdLst>
                        <a:gd name="T0" fmla="*/ 2808 w 3423"/>
                        <a:gd name="T1" fmla="*/ 1143 h 1895"/>
                        <a:gd name="T2" fmla="*/ 2613 w 3423"/>
                        <a:gd name="T3" fmla="*/ 1015 h 1895"/>
                        <a:gd name="T4" fmla="*/ 2755 w 3423"/>
                        <a:gd name="T5" fmla="*/ 1183 h 1895"/>
                        <a:gd name="T6" fmla="*/ 2333 w 3423"/>
                        <a:gd name="T7" fmla="*/ 1570 h 1895"/>
                        <a:gd name="T8" fmla="*/ 2610 w 3423"/>
                        <a:gd name="T9" fmla="*/ 321 h 1895"/>
                        <a:gd name="T10" fmla="*/ 2303 w 3423"/>
                        <a:gd name="T11" fmla="*/ 246 h 1895"/>
                        <a:gd name="T12" fmla="*/ 2448 w 3423"/>
                        <a:gd name="T13" fmla="*/ 500 h 1895"/>
                        <a:gd name="T14" fmla="*/ 2136 w 3423"/>
                        <a:gd name="T15" fmla="*/ 1135 h 1895"/>
                        <a:gd name="T16" fmla="*/ 2064 w 3423"/>
                        <a:gd name="T17" fmla="*/ 1112 h 1895"/>
                        <a:gd name="T18" fmla="*/ 1973 w 3423"/>
                        <a:gd name="T19" fmla="*/ 929 h 1895"/>
                        <a:gd name="T20" fmla="*/ 1520 w 3423"/>
                        <a:gd name="T21" fmla="*/ 824 h 1895"/>
                        <a:gd name="T22" fmla="*/ 1844 w 3423"/>
                        <a:gd name="T23" fmla="*/ 1087 h 1895"/>
                        <a:gd name="T24" fmla="*/ 1500 w 3423"/>
                        <a:gd name="T25" fmla="*/ 702 h 1895"/>
                        <a:gd name="T26" fmla="*/ 1887 w 3423"/>
                        <a:gd name="T27" fmla="*/ 674 h 1895"/>
                        <a:gd name="T28" fmla="*/ 1790 w 3423"/>
                        <a:gd name="T29" fmla="*/ 703 h 1895"/>
                        <a:gd name="T30" fmla="*/ 1551 w 3423"/>
                        <a:gd name="T31" fmla="*/ 661 h 1895"/>
                        <a:gd name="T32" fmla="*/ 1875 w 3423"/>
                        <a:gd name="T33" fmla="*/ 570 h 1895"/>
                        <a:gd name="T34" fmla="*/ 1515 w 3423"/>
                        <a:gd name="T35" fmla="*/ 1132 h 1895"/>
                        <a:gd name="T36" fmla="*/ 1349 w 3423"/>
                        <a:gd name="T37" fmla="*/ 1113 h 1895"/>
                        <a:gd name="T38" fmla="*/ 1348 w 3423"/>
                        <a:gd name="T39" fmla="*/ 1096 h 1895"/>
                        <a:gd name="T40" fmla="*/ 1287 w 3423"/>
                        <a:gd name="T41" fmla="*/ 1136 h 1895"/>
                        <a:gd name="T42" fmla="*/ 965 w 3423"/>
                        <a:gd name="T43" fmla="*/ 499 h 1895"/>
                        <a:gd name="T44" fmla="*/ 1040 w 3423"/>
                        <a:gd name="T45" fmla="*/ 1 h 1895"/>
                        <a:gd name="T46" fmla="*/ 902 w 3423"/>
                        <a:gd name="T47" fmla="*/ 478 h 1895"/>
                        <a:gd name="T48" fmla="*/ 766 w 3423"/>
                        <a:gd name="T49" fmla="*/ 1513 h 1895"/>
                        <a:gd name="T50" fmla="*/ 674 w 3423"/>
                        <a:gd name="T51" fmla="*/ 1185 h 1895"/>
                        <a:gd name="T52" fmla="*/ 739 w 3423"/>
                        <a:gd name="T53" fmla="*/ 958 h 1895"/>
                        <a:gd name="T54" fmla="*/ 580 w 3423"/>
                        <a:gd name="T55" fmla="*/ 1372 h 1895"/>
                        <a:gd name="T56" fmla="*/ 52 w 3423"/>
                        <a:gd name="T57" fmla="*/ 1212 h 1895"/>
                        <a:gd name="T58" fmla="*/ 165 w 3423"/>
                        <a:gd name="T59" fmla="*/ 1452 h 1895"/>
                        <a:gd name="T60" fmla="*/ 547 w 3423"/>
                        <a:gd name="T61" fmla="*/ 1430 h 1895"/>
                        <a:gd name="T62" fmla="*/ 421 w 3423"/>
                        <a:gd name="T63" fmla="*/ 1403 h 1895"/>
                        <a:gd name="T64" fmla="*/ 309 w 3423"/>
                        <a:gd name="T65" fmla="*/ 1851 h 1895"/>
                        <a:gd name="T66" fmla="*/ 775 w 3423"/>
                        <a:gd name="T67" fmla="*/ 1596 h 1895"/>
                        <a:gd name="T68" fmla="*/ 1322 w 3423"/>
                        <a:gd name="T69" fmla="*/ 1474 h 1895"/>
                        <a:gd name="T70" fmla="*/ 2095 w 3423"/>
                        <a:gd name="T71" fmla="*/ 1473 h 1895"/>
                        <a:gd name="T72" fmla="*/ 2633 w 3423"/>
                        <a:gd name="T73" fmla="*/ 1601 h 1895"/>
                        <a:gd name="T74" fmla="*/ 2982 w 3423"/>
                        <a:gd name="T75" fmla="*/ 1764 h 1895"/>
                        <a:gd name="T76" fmla="*/ 3133 w 3423"/>
                        <a:gd name="T77" fmla="*/ 1473 h 1895"/>
                        <a:gd name="T78" fmla="*/ 2857 w 3423"/>
                        <a:gd name="T79" fmla="*/ 1447 h 1895"/>
                        <a:gd name="T80" fmla="*/ 3234 w 3423"/>
                        <a:gd name="T81" fmla="*/ 1441 h 1895"/>
                        <a:gd name="T82" fmla="*/ 3052 w 3423"/>
                        <a:gd name="T83" fmla="*/ 1296 h 1895"/>
                        <a:gd name="T84" fmla="*/ 2762 w 3423"/>
                        <a:gd name="T85" fmla="*/ 1097 h 1895"/>
                        <a:gd name="T86" fmla="*/ 2702 w 3423"/>
                        <a:gd name="T87" fmla="*/ 1022 h 1895"/>
                        <a:gd name="T88" fmla="*/ 656 w 3423"/>
                        <a:gd name="T89" fmla="*/ 1057 h 1895"/>
                        <a:gd name="T90" fmla="*/ 756 w 3423"/>
                        <a:gd name="T91" fmla="*/ 1086 h 1895"/>
                        <a:gd name="T92" fmla="*/ 423 w 3423"/>
                        <a:gd name="T93" fmla="*/ 1700 h 1895"/>
                        <a:gd name="T94" fmla="*/ 449 w 3423"/>
                        <a:gd name="T95" fmla="*/ 1483 h 1895"/>
                        <a:gd name="T96" fmla="*/ 376 w 3423"/>
                        <a:gd name="T97" fmla="*/ 1651 h 1895"/>
                        <a:gd name="T98" fmla="*/ 560 w 3423"/>
                        <a:gd name="T99" fmla="*/ 1599 h 1895"/>
                        <a:gd name="T100" fmla="*/ 1580 w 3423"/>
                        <a:gd name="T101" fmla="*/ 1452 h 1895"/>
                        <a:gd name="T102" fmla="*/ 2045 w 3423"/>
                        <a:gd name="T103" fmla="*/ 1275 h 1895"/>
                        <a:gd name="T104" fmla="*/ 2932 w 3423"/>
                        <a:gd name="T105" fmla="*/ 1539 h 1895"/>
                        <a:gd name="T106" fmla="*/ 3075 w 3423"/>
                        <a:gd name="T107" fmla="*/ 1599 h 1895"/>
                        <a:gd name="T108" fmla="*/ 3080 w 3423"/>
                        <a:gd name="T109" fmla="*/ 1513 h 1895"/>
                        <a:gd name="T110" fmla="*/ 2923 w 3423"/>
                        <a:gd name="T111" fmla="*/ 1538 h 18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3423" h="1895">
                          <a:moveTo>
                            <a:pt x="3398" y="1151"/>
                          </a:moveTo>
                          <a:cubicBezTo>
                            <a:pt x="3229" y="1078"/>
                            <a:pt x="3094" y="1179"/>
                            <a:pt x="2938" y="1296"/>
                          </a:cubicBezTo>
                          <a:cubicBezTo>
                            <a:pt x="2906" y="1320"/>
                            <a:pt x="2875" y="1346"/>
                            <a:pt x="2843" y="1372"/>
                          </a:cubicBezTo>
                          <a:cubicBezTo>
                            <a:pt x="2865" y="1295"/>
                            <a:pt x="2855" y="1217"/>
                            <a:pt x="2808" y="1143"/>
                          </a:cubicBezTo>
                          <a:cubicBezTo>
                            <a:pt x="2812" y="1138"/>
                            <a:pt x="2817" y="1134"/>
                            <a:pt x="2820" y="1129"/>
                          </a:cubicBezTo>
                          <a:cubicBezTo>
                            <a:pt x="2836" y="1101"/>
                            <a:pt x="2839" y="1069"/>
                            <a:pt x="2831" y="1039"/>
                          </a:cubicBezTo>
                          <a:cubicBezTo>
                            <a:pt x="2813" y="978"/>
                            <a:pt x="2746" y="940"/>
                            <a:pt x="2684" y="958"/>
                          </a:cubicBezTo>
                          <a:cubicBezTo>
                            <a:pt x="2653" y="966"/>
                            <a:pt x="2628" y="987"/>
                            <a:pt x="2613" y="1015"/>
                          </a:cubicBezTo>
                          <a:cubicBezTo>
                            <a:pt x="2598" y="1042"/>
                            <a:pt x="2594" y="1074"/>
                            <a:pt x="2603" y="1105"/>
                          </a:cubicBezTo>
                          <a:cubicBezTo>
                            <a:pt x="2617" y="1155"/>
                            <a:pt x="2664" y="1190"/>
                            <a:pt x="2716" y="1190"/>
                          </a:cubicBezTo>
                          <a:cubicBezTo>
                            <a:pt x="2728" y="1190"/>
                            <a:pt x="2739" y="1188"/>
                            <a:pt x="2749" y="1185"/>
                          </a:cubicBezTo>
                          <a:cubicBezTo>
                            <a:pt x="2751" y="1185"/>
                            <a:pt x="2753" y="1183"/>
                            <a:pt x="2755" y="1183"/>
                          </a:cubicBezTo>
                          <a:cubicBezTo>
                            <a:pt x="2815" y="1284"/>
                            <a:pt x="2792" y="1392"/>
                            <a:pt x="2689" y="1492"/>
                          </a:cubicBezTo>
                          <a:cubicBezTo>
                            <a:pt x="2681" y="1497"/>
                            <a:pt x="2673" y="1503"/>
                            <a:pt x="2665" y="1508"/>
                          </a:cubicBezTo>
                          <a:cubicBezTo>
                            <a:pt x="2662" y="1510"/>
                            <a:pt x="2660" y="1511"/>
                            <a:pt x="2657" y="1513"/>
                          </a:cubicBezTo>
                          <a:cubicBezTo>
                            <a:pt x="2562" y="1571"/>
                            <a:pt x="2459" y="1603"/>
                            <a:pt x="2333" y="1570"/>
                          </a:cubicBezTo>
                          <a:cubicBezTo>
                            <a:pt x="2259" y="1550"/>
                            <a:pt x="2199" y="1505"/>
                            <a:pt x="2160" y="1443"/>
                          </a:cubicBezTo>
                          <a:cubicBezTo>
                            <a:pt x="2317" y="1360"/>
                            <a:pt x="2440" y="1226"/>
                            <a:pt x="2509" y="1060"/>
                          </a:cubicBezTo>
                          <a:cubicBezTo>
                            <a:pt x="2587" y="872"/>
                            <a:pt x="2587" y="666"/>
                            <a:pt x="2510" y="478"/>
                          </a:cubicBezTo>
                          <a:cubicBezTo>
                            <a:pt x="2565" y="460"/>
                            <a:pt x="2626" y="431"/>
                            <a:pt x="2610" y="321"/>
                          </a:cubicBezTo>
                          <a:cubicBezTo>
                            <a:pt x="2603" y="272"/>
                            <a:pt x="2560" y="233"/>
                            <a:pt x="2614" y="94"/>
                          </a:cubicBezTo>
                          <a:cubicBezTo>
                            <a:pt x="2614" y="94"/>
                            <a:pt x="2522" y="105"/>
                            <a:pt x="2463" y="190"/>
                          </a:cubicBezTo>
                          <a:cubicBezTo>
                            <a:pt x="2434" y="107"/>
                            <a:pt x="2366" y="92"/>
                            <a:pt x="2373" y="0"/>
                          </a:cubicBezTo>
                          <a:cubicBezTo>
                            <a:pt x="2373" y="0"/>
                            <a:pt x="2215" y="89"/>
                            <a:pt x="2303" y="246"/>
                          </a:cubicBezTo>
                          <a:cubicBezTo>
                            <a:pt x="2203" y="212"/>
                            <a:pt x="2121" y="260"/>
                            <a:pt x="2121" y="260"/>
                          </a:cubicBezTo>
                          <a:cubicBezTo>
                            <a:pt x="2248" y="338"/>
                            <a:pt x="2237" y="395"/>
                            <a:pt x="2261" y="438"/>
                          </a:cubicBezTo>
                          <a:cubicBezTo>
                            <a:pt x="2319" y="543"/>
                            <a:pt x="2391" y="520"/>
                            <a:pt x="2448" y="499"/>
                          </a:cubicBezTo>
                          <a:cubicBezTo>
                            <a:pt x="2448" y="499"/>
                            <a:pt x="2448" y="500"/>
                            <a:pt x="2448" y="500"/>
                          </a:cubicBezTo>
                          <a:cubicBezTo>
                            <a:pt x="2519" y="673"/>
                            <a:pt x="2519" y="862"/>
                            <a:pt x="2447" y="1034"/>
                          </a:cubicBezTo>
                          <a:cubicBezTo>
                            <a:pt x="2385" y="1185"/>
                            <a:pt x="2274" y="1307"/>
                            <a:pt x="2131" y="1383"/>
                          </a:cubicBezTo>
                          <a:cubicBezTo>
                            <a:pt x="2104" y="1306"/>
                            <a:pt x="2104" y="1219"/>
                            <a:pt x="2136" y="1136"/>
                          </a:cubicBezTo>
                          <a:lnTo>
                            <a:pt x="2136" y="1135"/>
                          </a:lnTo>
                          <a:cubicBezTo>
                            <a:pt x="2194" y="1147"/>
                            <a:pt x="2288" y="1141"/>
                            <a:pt x="2275" y="976"/>
                          </a:cubicBezTo>
                          <a:cubicBezTo>
                            <a:pt x="2272" y="941"/>
                            <a:pt x="2263" y="867"/>
                            <a:pt x="2297" y="796"/>
                          </a:cubicBezTo>
                          <a:cubicBezTo>
                            <a:pt x="2297" y="796"/>
                            <a:pt x="1940" y="925"/>
                            <a:pt x="2075" y="1099"/>
                          </a:cubicBezTo>
                          <a:cubicBezTo>
                            <a:pt x="2071" y="1102"/>
                            <a:pt x="2066" y="1107"/>
                            <a:pt x="2064" y="1112"/>
                          </a:cubicBezTo>
                          <a:cubicBezTo>
                            <a:pt x="2002" y="1263"/>
                            <a:pt x="1880" y="1371"/>
                            <a:pt x="1737" y="1421"/>
                          </a:cubicBezTo>
                          <a:lnTo>
                            <a:pt x="1737" y="1210"/>
                          </a:lnTo>
                          <a:cubicBezTo>
                            <a:pt x="1795" y="1202"/>
                            <a:pt x="1849" y="1177"/>
                            <a:pt x="1892" y="1133"/>
                          </a:cubicBezTo>
                          <a:cubicBezTo>
                            <a:pt x="1945" y="1080"/>
                            <a:pt x="1974" y="1007"/>
                            <a:pt x="1973" y="929"/>
                          </a:cubicBezTo>
                          <a:lnTo>
                            <a:pt x="1972" y="790"/>
                          </a:lnTo>
                          <a:lnTo>
                            <a:pt x="1926" y="810"/>
                          </a:lnTo>
                          <a:cubicBezTo>
                            <a:pt x="1924" y="811"/>
                            <a:pt x="1701" y="906"/>
                            <a:pt x="1566" y="815"/>
                          </a:cubicBezTo>
                          <a:cubicBezTo>
                            <a:pt x="1551" y="805"/>
                            <a:pt x="1530" y="809"/>
                            <a:pt x="1520" y="824"/>
                          </a:cubicBezTo>
                          <a:cubicBezTo>
                            <a:pt x="1510" y="839"/>
                            <a:pt x="1514" y="860"/>
                            <a:pt x="1529" y="870"/>
                          </a:cubicBezTo>
                          <a:cubicBezTo>
                            <a:pt x="1654" y="954"/>
                            <a:pt x="1825" y="915"/>
                            <a:pt x="1907" y="888"/>
                          </a:cubicBezTo>
                          <a:lnTo>
                            <a:pt x="1907" y="930"/>
                          </a:lnTo>
                          <a:cubicBezTo>
                            <a:pt x="1907" y="990"/>
                            <a:pt x="1885" y="1046"/>
                            <a:pt x="1844" y="1087"/>
                          </a:cubicBezTo>
                          <a:cubicBezTo>
                            <a:pt x="1807" y="1125"/>
                            <a:pt x="1758" y="1146"/>
                            <a:pt x="1706" y="1147"/>
                          </a:cubicBezTo>
                          <a:cubicBezTo>
                            <a:pt x="1655" y="1148"/>
                            <a:pt x="1601" y="1125"/>
                            <a:pt x="1563" y="1086"/>
                          </a:cubicBezTo>
                          <a:cubicBezTo>
                            <a:pt x="1524" y="1045"/>
                            <a:pt x="1502" y="991"/>
                            <a:pt x="1501" y="933"/>
                          </a:cubicBezTo>
                          <a:lnTo>
                            <a:pt x="1500" y="702"/>
                          </a:lnTo>
                          <a:cubicBezTo>
                            <a:pt x="1499" y="656"/>
                            <a:pt x="1588" y="604"/>
                            <a:pt x="1716" y="603"/>
                          </a:cubicBezTo>
                          <a:cubicBezTo>
                            <a:pt x="1717" y="603"/>
                            <a:pt x="1718" y="603"/>
                            <a:pt x="1719" y="603"/>
                          </a:cubicBezTo>
                          <a:cubicBezTo>
                            <a:pt x="1767" y="603"/>
                            <a:pt x="1812" y="612"/>
                            <a:pt x="1845" y="629"/>
                          </a:cubicBezTo>
                          <a:cubicBezTo>
                            <a:pt x="1871" y="642"/>
                            <a:pt x="1886" y="659"/>
                            <a:pt x="1887" y="674"/>
                          </a:cubicBezTo>
                          <a:cubicBezTo>
                            <a:pt x="1883" y="691"/>
                            <a:pt x="1806" y="736"/>
                            <a:pt x="1720" y="736"/>
                          </a:cubicBezTo>
                          <a:cubicBezTo>
                            <a:pt x="1656" y="735"/>
                            <a:pt x="1598" y="721"/>
                            <a:pt x="1591" y="717"/>
                          </a:cubicBezTo>
                          <a:cubicBezTo>
                            <a:pt x="1595" y="705"/>
                            <a:pt x="1637" y="676"/>
                            <a:pt x="1710" y="677"/>
                          </a:cubicBezTo>
                          <a:cubicBezTo>
                            <a:pt x="1754" y="679"/>
                            <a:pt x="1780" y="691"/>
                            <a:pt x="1790" y="703"/>
                          </a:cubicBezTo>
                          <a:cubicBezTo>
                            <a:pt x="1802" y="717"/>
                            <a:pt x="1823" y="718"/>
                            <a:pt x="1837" y="706"/>
                          </a:cubicBezTo>
                          <a:cubicBezTo>
                            <a:pt x="1850" y="694"/>
                            <a:pt x="1852" y="673"/>
                            <a:pt x="1840" y="659"/>
                          </a:cubicBezTo>
                          <a:cubicBezTo>
                            <a:pt x="1814" y="630"/>
                            <a:pt x="1769" y="613"/>
                            <a:pt x="1712" y="611"/>
                          </a:cubicBezTo>
                          <a:cubicBezTo>
                            <a:pt x="1647" y="608"/>
                            <a:pt x="1586" y="627"/>
                            <a:pt x="1551" y="661"/>
                          </a:cubicBezTo>
                          <a:cubicBezTo>
                            <a:pt x="1534" y="678"/>
                            <a:pt x="1524" y="697"/>
                            <a:pt x="1525" y="716"/>
                          </a:cubicBezTo>
                          <a:cubicBezTo>
                            <a:pt x="1525" y="802"/>
                            <a:pt x="1699" y="802"/>
                            <a:pt x="1720" y="803"/>
                          </a:cubicBezTo>
                          <a:cubicBezTo>
                            <a:pt x="1816" y="802"/>
                            <a:pt x="1954" y="751"/>
                            <a:pt x="1953" y="674"/>
                          </a:cubicBezTo>
                          <a:cubicBezTo>
                            <a:pt x="1953" y="632"/>
                            <a:pt x="1925" y="595"/>
                            <a:pt x="1875" y="570"/>
                          </a:cubicBezTo>
                          <a:cubicBezTo>
                            <a:pt x="1832" y="547"/>
                            <a:pt x="1775" y="534"/>
                            <a:pt x="1716" y="536"/>
                          </a:cubicBezTo>
                          <a:cubicBezTo>
                            <a:pt x="1554" y="538"/>
                            <a:pt x="1432" y="609"/>
                            <a:pt x="1433" y="702"/>
                          </a:cubicBezTo>
                          <a:lnTo>
                            <a:pt x="1435" y="934"/>
                          </a:lnTo>
                          <a:cubicBezTo>
                            <a:pt x="1436" y="1009"/>
                            <a:pt x="1464" y="1079"/>
                            <a:pt x="1515" y="1132"/>
                          </a:cubicBezTo>
                          <a:cubicBezTo>
                            <a:pt x="1558" y="1176"/>
                            <a:pt x="1612" y="1202"/>
                            <a:pt x="1670" y="1210"/>
                          </a:cubicBezTo>
                          <a:lnTo>
                            <a:pt x="1670" y="1420"/>
                          </a:lnTo>
                          <a:cubicBezTo>
                            <a:pt x="1662" y="1417"/>
                            <a:pt x="1655" y="1415"/>
                            <a:pt x="1647" y="1411"/>
                          </a:cubicBezTo>
                          <a:cubicBezTo>
                            <a:pt x="1511" y="1355"/>
                            <a:pt x="1406" y="1249"/>
                            <a:pt x="1349" y="1113"/>
                          </a:cubicBezTo>
                          <a:cubicBezTo>
                            <a:pt x="1349" y="1113"/>
                            <a:pt x="1349" y="1112"/>
                            <a:pt x="1349" y="1112"/>
                          </a:cubicBezTo>
                          <a:cubicBezTo>
                            <a:pt x="1348" y="1109"/>
                            <a:pt x="1346" y="1106"/>
                            <a:pt x="1344" y="1103"/>
                          </a:cubicBezTo>
                          <a:cubicBezTo>
                            <a:pt x="1346" y="1102"/>
                            <a:pt x="1348" y="1101"/>
                            <a:pt x="1348" y="1101"/>
                          </a:cubicBezTo>
                          <a:lnTo>
                            <a:pt x="1348" y="1096"/>
                          </a:lnTo>
                          <a:cubicBezTo>
                            <a:pt x="1484" y="877"/>
                            <a:pt x="1076" y="827"/>
                            <a:pt x="1076" y="827"/>
                          </a:cubicBezTo>
                          <a:cubicBezTo>
                            <a:pt x="1125" y="889"/>
                            <a:pt x="1133" y="964"/>
                            <a:pt x="1138" y="998"/>
                          </a:cubicBezTo>
                          <a:cubicBezTo>
                            <a:pt x="1159" y="1141"/>
                            <a:pt x="1232" y="1148"/>
                            <a:pt x="1286" y="1131"/>
                          </a:cubicBezTo>
                          <a:cubicBezTo>
                            <a:pt x="1286" y="1133"/>
                            <a:pt x="1286" y="1134"/>
                            <a:pt x="1287" y="1136"/>
                          </a:cubicBezTo>
                          <a:cubicBezTo>
                            <a:pt x="1319" y="1220"/>
                            <a:pt x="1319" y="1309"/>
                            <a:pt x="1290" y="1387"/>
                          </a:cubicBezTo>
                          <a:cubicBezTo>
                            <a:pt x="1144" y="1312"/>
                            <a:pt x="1029" y="1189"/>
                            <a:pt x="965" y="1035"/>
                          </a:cubicBezTo>
                          <a:cubicBezTo>
                            <a:pt x="894" y="863"/>
                            <a:pt x="894" y="673"/>
                            <a:pt x="965" y="501"/>
                          </a:cubicBezTo>
                          <a:cubicBezTo>
                            <a:pt x="965" y="500"/>
                            <a:pt x="965" y="500"/>
                            <a:pt x="965" y="499"/>
                          </a:cubicBezTo>
                          <a:cubicBezTo>
                            <a:pt x="1021" y="520"/>
                            <a:pt x="1093" y="543"/>
                            <a:pt x="1151" y="439"/>
                          </a:cubicBezTo>
                          <a:cubicBezTo>
                            <a:pt x="1175" y="395"/>
                            <a:pt x="1164" y="338"/>
                            <a:pt x="1292" y="260"/>
                          </a:cubicBezTo>
                          <a:cubicBezTo>
                            <a:pt x="1292" y="260"/>
                            <a:pt x="1209" y="212"/>
                            <a:pt x="1109" y="247"/>
                          </a:cubicBezTo>
                          <a:cubicBezTo>
                            <a:pt x="1198" y="89"/>
                            <a:pt x="1040" y="1"/>
                            <a:pt x="1040" y="1"/>
                          </a:cubicBezTo>
                          <a:cubicBezTo>
                            <a:pt x="1047" y="92"/>
                            <a:pt x="979" y="107"/>
                            <a:pt x="950" y="191"/>
                          </a:cubicBezTo>
                          <a:cubicBezTo>
                            <a:pt x="891" y="106"/>
                            <a:pt x="799" y="94"/>
                            <a:pt x="799" y="94"/>
                          </a:cubicBezTo>
                          <a:cubicBezTo>
                            <a:pt x="853" y="233"/>
                            <a:pt x="809" y="272"/>
                            <a:pt x="802" y="321"/>
                          </a:cubicBezTo>
                          <a:cubicBezTo>
                            <a:pt x="786" y="431"/>
                            <a:pt x="847" y="461"/>
                            <a:pt x="902" y="478"/>
                          </a:cubicBezTo>
                          <a:cubicBezTo>
                            <a:pt x="826" y="666"/>
                            <a:pt x="826" y="873"/>
                            <a:pt x="904" y="1060"/>
                          </a:cubicBezTo>
                          <a:cubicBezTo>
                            <a:pt x="974" y="1229"/>
                            <a:pt x="1100" y="1364"/>
                            <a:pt x="1261" y="1446"/>
                          </a:cubicBezTo>
                          <a:cubicBezTo>
                            <a:pt x="1221" y="1506"/>
                            <a:pt x="1163" y="1550"/>
                            <a:pt x="1090" y="1570"/>
                          </a:cubicBezTo>
                          <a:cubicBezTo>
                            <a:pt x="964" y="1603"/>
                            <a:pt x="861" y="1571"/>
                            <a:pt x="766" y="1513"/>
                          </a:cubicBezTo>
                          <a:cubicBezTo>
                            <a:pt x="763" y="1511"/>
                            <a:pt x="761" y="1510"/>
                            <a:pt x="758" y="1508"/>
                          </a:cubicBezTo>
                          <a:cubicBezTo>
                            <a:pt x="750" y="1503"/>
                            <a:pt x="742" y="1497"/>
                            <a:pt x="734" y="1492"/>
                          </a:cubicBezTo>
                          <a:cubicBezTo>
                            <a:pt x="631" y="1393"/>
                            <a:pt x="609" y="1284"/>
                            <a:pt x="669" y="1183"/>
                          </a:cubicBezTo>
                          <a:cubicBezTo>
                            <a:pt x="670" y="1183"/>
                            <a:pt x="672" y="1185"/>
                            <a:pt x="674" y="1185"/>
                          </a:cubicBezTo>
                          <a:cubicBezTo>
                            <a:pt x="685" y="1189"/>
                            <a:pt x="696" y="1190"/>
                            <a:pt x="707" y="1190"/>
                          </a:cubicBezTo>
                          <a:cubicBezTo>
                            <a:pt x="759" y="1190"/>
                            <a:pt x="806" y="1155"/>
                            <a:pt x="820" y="1105"/>
                          </a:cubicBezTo>
                          <a:cubicBezTo>
                            <a:pt x="829" y="1074"/>
                            <a:pt x="826" y="1042"/>
                            <a:pt x="810" y="1015"/>
                          </a:cubicBezTo>
                          <a:cubicBezTo>
                            <a:pt x="795" y="987"/>
                            <a:pt x="770" y="967"/>
                            <a:pt x="739" y="958"/>
                          </a:cubicBezTo>
                          <a:cubicBezTo>
                            <a:pt x="678" y="940"/>
                            <a:pt x="610" y="978"/>
                            <a:pt x="593" y="1039"/>
                          </a:cubicBezTo>
                          <a:cubicBezTo>
                            <a:pt x="584" y="1069"/>
                            <a:pt x="588" y="1101"/>
                            <a:pt x="603" y="1129"/>
                          </a:cubicBezTo>
                          <a:cubicBezTo>
                            <a:pt x="606" y="1134"/>
                            <a:pt x="611" y="1138"/>
                            <a:pt x="615" y="1143"/>
                          </a:cubicBezTo>
                          <a:cubicBezTo>
                            <a:pt x="569" y="1217"/>
                            <a:pt x="558" y="1295"/>
                            <a:pt x="580" y="1372"/>
                          </a:cubicBezTo>
                          <a:cubicBezTo>
                            <a:pt x="549" y="1346"/>
                            <a:pt x="517" y="1319"/>
                            <a:pt x="485" y="1296"/>
                          </a:cubicBezTo>
                          <a:cubicBezTo>
                            <a:pt x="329" y="1179"/>
                            <a:pt x="194" y="1078"/>
                            <a:pt x="25" y="1151"/>
                          </a:cubicBezTo>
                          <a:cubicBezTo>
                            <a:pt x="8" y="1158"/>
                            <a:pt x="0" y="1178"/>
                            <a:pt x="8" y="1195"/>
                          </a:cubicBezTo>
                          <a:cubicBezTo>
                            <a:pt x="15" y="1211"/>
                            <a:pt x="35" y="1219"/>
                            <a:pt x="52" y="1212"/>
                          </a:cubicBezTo>
                          <a:cubicBezTo>
                            <a:pt x="159" y="1165"/>
                            <a:pt x="247" y="1207"/>
                            <a:pt x="371" y="1295"/>
                          </a:cubicBezTo>
                          <a:cubicBezTo>
                            <a:pt x="283" y="1290"/>
                            <a:pt x="203" y="1324"/>
                            <a:pt x="139" y="1397"/>
                          </a:cubicBezTo>
                          <a:cubicBezTo>
                            <a:pt x="127" y="1411"/>
                            <a:pt x="129" y="1432"/>
                            <a:pt x="143" y="1444"/>
                          </a:cubicBezTo>
                          <a:cubicBezTo>
                            <a:pt x="149" y="1449"/>
                            <a:pt x="157" y="1452"/>
                            <a:pt x="165" y="1452"/>
                          </a:cubicBezTo>
                          <a:cubicBezTo>
                            <a:pt x="174" y="1452"/>
                            <a:pt x="183" y="1448"/>
                            <a:pt x="190" y="1441"/>
                          </a:cubicBezTo>
                          <a:cubicBezTo>
                            <a:pt x="275" y="1341"/>
                            <a:pt x="396" y="1334"/>
                            <a:pt x="529" y="1418"/>
                          </a:cubicBezTo>
                          <a:cubicBezTo>
                            <a:pt x="531" y="1419"/>
                            <a:pt x="533" y="1420"/>
                            <a:pt x="535" y="1420"/>
                          </a:cubicBezTo>
                          <a:cubicBezTo>
                            <a:pt x="539" y="1424"/>
                            <a:pt x="543" y="1427"/>
                            <a:pt x="547" y="1430"/>
                          </a:cubicBezTo>
                          <a:cubicBezTo>
                            <a:pt x="553" y="1435"/>
                            <a:pt x="560" y="1441"/>
                            <a:pt x="567" y="1446"/>
                          </a:cubicBezTo>
                          <a:cubicBezTo>
                            <a:pt x="548" y="1448"/>
                            <a:pt x="529" y="1451"/>
                            <a:pt x="510" y="1457"/>
                          </a:cubicBezTo>
                          <a:cubicBezTo>
                            <a:pt x="507" y="1452"/>
                            <a:pt x="505" y="1446"/>
                            <a:pt x="501" y="1441"/>
                          </a:cubicBezTo>
                          <a:cubicBezTo>
                            <a:pt x="480" y="1415"/>
                            <a:pt x="445" y="1405"/>
                            <a:pt x="421" y="1403"/>
                          </a:cubicBezTo>
                          <a:cubicBezTo>
                            <a:pt x="366" y="1407"/>
                            <a:pt x="322" y="1431"/>
                            <a:pt x="290" y="1473"/>
                          </a:cubicBezTo>
                          <a:cubicBezTo>
                            <a:pt x="201" y="1592"/>
                            <a:pt x="251" y="1825"/>
                            <a:pt x="253" y="1835"/>
                          </a:cubicBezTo>
                          <a:lnTo>
                            <a:pt x="266" y="1894"/>
                          </a:lnTo>
                          <a:lnTo>
                            <a:pt x="309" y="1851"/>
                          </a:lnTo>
                          <a:cubicBezTo>
                            <a:pt x="366" y="1794"/>
                            <a:pt x="403" y="1775"/>
                            <a:pt x="442" y="1764"/>
                          </a:cubicBezTo>
                          <a:cubicBezTo>
                            <a:pt x="542" y="1734"/>
                            <a:pt x="631" y="1700"/>
                            <a:pt x="626" y="1595"/>
                          </a:cubicBezTo>
                          <a:cubicBezTo>
                            <a:pt x="625" y="1559"/>
                            <a:pt x="613" y="1534"/>
                            <a:pt x="596" y="1514"/>
                          </a:cubicBezTo>
                          <a:cubicBezTo>
                            <a:pt x="651" y="1521"/>
                            <a:pt x="709" y="1554"/>
                            <a:pt x="775" y="1596"/>
                          </a:cubicBezTo>
                          <a:cubicBezTo>
                            <a:pt x="780" y="1599"/>
                            <a:pt x="786" y="1601"/>
                            <a:pt x="791" y="1601"/>
                          </a:cubicBezTo>
                          <a:cubicBezTo>
                            <a:pt x="852" y="1630"/>
                            <a:pt x="918" y="1650"/>
                            <a:pt x="990" y="1650"/>
                          </a:cubicBezTo>
                          <a:cubicBezTo>
                            <a:pt x="1027" y="1650"/>
                            <a:pt x="1066" y="1644"/>
                            <a:pt x="1107" y="1634"/>
                          </a:cubicBezTo>
                          <a:cubicBezTo>
                            <a:pt x="1199" y="1609"/>
                            <a:pt x="1273" y="1552"/>
                            <a:pt x="1322" y="1474"/>
                          </a:cubicBezTo>
                          <a:cubicBezTo>
                            <a:pt x="1398" y="1505"/>
                            <a:pt x="1476" y="1520"/>
                            <a:pt x="1553" y="1520"/>
                          </a:cubicBezTo>
                          <a:cubicBezTo>
                            <a:pt x="1606" y="1520"/>
                            <a:pt x="1657" y="1512"/>
                            <a:pt x="1707" y="1499"/>
                          </a:cubicBezTo>
                          <a:cubicBezTo>
                            <a:pt x="1757" y="1512"/>
                            <a:pt x="1808" y="1520"/>
                            <a:pt x="1860" y="1520"/>
                          </a:cubicBezTo>
                          <a:cubicBezTo>
                            <a:pt x="1938" y="1520"/>
                            <a:pt x="2018" y="1505"/>
                            <a:pt x="2095" y="1473"/>
                          </a:cubicBezTo>
                          <a:cubicBezTo>
                            <a:pt x="2097" y="1472"/>
                            <a:pt x="2098" y="1472"/>
                            <a:pt x="2100" y="1471"/>
                          </a:cubicBezTo>
                          <a:cubicBezTo>
                            <a:pt x="2148" y="1551"/>
                            <a:pt x="2223" y="1609"/>
                            <a:pt x="2317" y="1634"/>
                          </a:cubicBezTo>
                          <a:cubicBezTo>
                            <a:pt x="2357" y="1645"/>
                            <a:pt x="2396" y="1650"/>
                            <a:pt x="2433" y="1650"/>
                          </a:cubicBezTo>
                          <a:cubicBezTo>
                            <a:pt x="2506" y="1650"/>
                            <a:pt x="2572" y="1631"/>
                            <a:pt x="2633" y="1601"/>
                          </a:cubicBezTo>
                          <a:cubicBezTo>
                            <a:pt x="2638" y="1601"/>
                            <a:pt x="2644" y="1600"/>
                            <a:pt x="2649" y="1597"/>
                          </a:cubicBezTo>
                          <a:cubicBezTo>
                            <a:pt x="2715" y="1554"/>
                            <a:pt x="2773" y="1522"/>
                            <a:pt x="2827" y="1514"/>
                          </a:cubicBezTo>
                          <a:cubicBezTo>
                            <a:pt x="2811" y="1534"/>
                            <a:pt x="2799" y="1559"/>
                            <a:pt x="2797" y="1596"/>
                          </a:cubicBezTo>
                          <a:cubicBezTo>
                            <a:pt x="2792" y="1700"/>
                            <a:pt x="2882" y="1735"/>
                            <a:pt x="2982" y="1764"/>
                          </a:cubicBezTo>
                          <a:cubicBezTo>
                            <a:pt x="3021" y="1775"/>
                            <a:pt x="3058" y="1794"/>
                            <a:pt x="3115" y="1852"/>
                          </a:cubicBezTo>
                          <a:lnTo>
                            <a:pt x="3158" y="1895"/>
                          </a:lnTo>
                          <a:lnTo>
                            <a:pt x="3171" y="1835"/>
                          </a:lnTo>
                          <a:cubicBezTo>
                            <a:pt x="3173" y="1826"/>
                            <a:pt x="3223" y="1592"/>
                            <a:pt x="3133" y="1473"/>
                          </a:cubicBezTo>
                          <a:cubicBezTo>
                            <a:pt x="3102" y="1431"/>
                            <a:pt x="3058" y="1408"/>
                            <a:pt x="2998" y="1404"/>
                          </a:cubicBezTo>
                          <a:cubicBezTo>
                            <a:pt x="2976" y="1404"/>
                            <a:pt x="2943" y="1416"/>
                            <a:pt x="2923" y="1441"/>
                          </a:cubicBezTo>
                          <a:cubicBezTo>
                            <a:pt x="2918" y="1446"/>
                            <a:pt x="2917" y="1452"/>
                            <a:pt x="2914" y="1458"/>
                          </a:cubicBezTo>
                          <a:cubicBezTo>
                            <a:pt x="2895" y="1451"/>
                            <a:pt x="2876" y="1448"/>
                            <a:pt x="2857" y="1447"/>
                          </a:cubicBezTo>
                          <a:cubicBezTo>
                            <a:pt x="2863" y="1442"/>
                            <a:pt x="2870" y="1436"/>
                            <a:pt x="2876" y="1431"/>
                          </a:cubicBezTo>
                          <a:cubicBezTo>
                            <a:pt x="2881" y="1428"/>
                            <a:pt x="2885" y="1424"/>
                            <a:pt x="2889" y="1421"/>
                          </a:cubicBezTo>
                          <a:cubicBezTo>
                            <a:pt x="2891" y="1420"/>
                            <a:pt x="2893" y="1420"/>
                            <a:pt x="2895" y="1419"/>
                          </a:cubicBezTo>
                          <a:cubicBezTo>
                            <a:pt x="3028" y="1334"/>
                            <a:pt x="3148" y="1342"/>
                            <a:pt x="3234" y="1441"/>
                          </a:cubicBezTo>
                          <a:cubicBezTo>
                            <a:pt x="3240" y="1449"/>
                            <a:pt x="3250" y="1453"/>
                            <a:pt x="3259" y="1453"/>
                          </a:cubicBezTo>
                          <a:cubicBezTo>
                            <a:pt x="3267" y="1453"/>
                            <a:pt x="3274" y="1450"/>
                            <a:pt x="3281" y="1445"/>
                          </a:cubicBezTo>
                          <a:cubicBezTo>
                            <a:pt x="3295" y="1433"/>
                            <a:pt x="3296" y="1412"/>
                            <a:pt x="3284" y="1398"/>
                          </a:cubicBezTo>
                          <a:cubicBezTo>
                            <a:pt x="3220" y="1324"/>
                            <a:pt x="3140" y="1291"/>
                            <a:pt x="3052" y="1296"/>
                          </a:cubicBezTo>
                          <a:cubicBezTo>
                            <a:pt x="3176" y="1208"/>
                            <a:pt x="3265" y="1166"/>
                            <a:pt x="3372" y="1213"/>
                          </a:cubicBezTo>
                          <a:cubicBezTo>
                            <a:pt x="3389" y="1220"/>
                            <a:pt x="3408" y="1212"/>
                            <a:pt x="3416" y="1196"/>
                          </a:cubicBezTo>
                          <a:cubicBezTo>
                            <a:pt x="3423" y="1178"/>
                            <a:pt x="3415" y="1158"/>
                            <a:pt x="3398" y="1151"/>
                          </a:cubicBezTo>
                          <a:close/>
                          <a:moveTo>
                            <a:pt x="2762" y="1097"/>
                          </a:moveTo>
                          <a:cubicBezTo>
                            <a:pt x="2756" y="1109"/>
                            <a:pt x="2745" y="1118"/>
                            <a:pt x="2731" y="1122"/>
                          </a:cubicBezTo>
                          <a:cubicBezTo>
                            <a:pt x="2704" y="1130"/>
                            <a:pt x="2675" y="1113"/>
                            <a:pt x="2667" y="1086"/>
                          </a:cubicBezTo>
                          <a:cubicBezTo>
                            <a:pt x="2663" y="1073"/>
                            <a:pt x="2665" y="1059"/>
                            <a:pt x="2671" y="1047"/>
                          </a:cubicBezTo>
                          <a:cubicBezTo>
                            <a:pt x="2678" y="1035"/>
                            <a:pt x="2689" y="1026"/>
                            <a:pt x="2702" y="1022"/>
                          </a:cubicBezTo>
                          <a:cubicBezTo>
                            <a:pt x="2707" y="1020"/>
                            <a:pt x="2712" y="1020"/>
                            <a:pt x="2717" y="1020"/>
                          </a:cubicBezTo>
                          <a:cubicBezTo>
                            <a:pt x="2740" y="1020"/>
                            <a:pt x="2760" y="1035"/>
                            <a:pt x="2767" y="1057"/>
                          </a:cubicBezTo>
                          <a:cubicBezTo>
                            <a:pt x="2770" y="1071"/>
                            <a:pt x="2769" y="1085"/>
                            <a:pt x="2762" y="1097"/>
                          </a:cubicBezTo>
                          <a:close/>
                          <a:moveTo>
                            <a:pt x="656" y="1057"/>
                          </a:moveTo>
                          <a:cubicBezTo>
                            <a:pt x="663" y="1035"/>
                            <a:pt x="683" y="1020"/>
                            <a:pt x="706" y="1020"/>
                          </a:cubicBezTo>
                          <a:cubicBezTo>
                            <a:pt x="711" y="1020"/>
                            <a:pt x="716" y="1021"/>
                            <a:pt x="721" y="1022"/>
                          </a:cubicBezTo>
                          <a:cubicBezTo>
                            <a:pt x="734" y="1026"/>
                            <a:pt x="745" y="1034"/>
                            <a:pt x="752" y="1047"/>
                          </a:cubicBezTo>
                          <a:cubicBezTo>
                            <a:pt x="759" y="1059"/>
                            <a:pt x="760" y="1073"/>
                            <a:pt x="756" y="1086"/>
                          </a:cubicBezTo>
                          <a:cubicBezTo>
                            <a:pt x="749" y="1113"/>
                            <a:pt x="720" y="1130"/>
                            <a:pt x="692" y="1122"/>
                          </a:cubicBezTo>
                          <a:cubicBezTo>
                            <a:pt x="679" y="1118"/>
                            <a:pt x="668" y="1109"/>
                            <a:pt x="661" y="1097"/>
                          </a:cubicBezTo>
                          <a:cubicBezTo>
                            <a:pt x="654" y="1085"/>
                            <a:pt x="653" y="1071"/>
                            <a:pt x="656" y="1057"/>
                          </a:cubicBezTo>
                          <a:close/>
                          <a:moveTo>
                            <a:pt x="423" y="1700"/>
                          </a:moveTo>
                          <a:cubicBezTo>
                            <a:pt x="382" y="1712"/>
                            <a:pt x="346" y="1731"/>
                            <a:pt x="308" y="1762"/>
                          </a:cubicBezTo>
                          <a:cubicBezTo>
                            <a:pt x="299" y="1685"/>
                            <a:pt x="298" y="1572"/>
                            <a:pt x="343" y="1513"/>
                          </a:cubicBezTo>
                          <a:cubicBezTo>
                            <a:pt x="363" y="1486"/>
                            <a:pt x="390" y="1473"/>
                            <a:pt x="425" y="1470"/>
                          </a:cubicBezTo>
                          <a:cubicBezTo>
                            <a:pt x="429" y="1470"/>
                            <a:pt x="442" y="1474"/>
                            <a:pt x="449" y="1483"/>
                          </a:cubicBezTo>
                          <a:cubicBezTo>
                            <a:pt x="450" y="1484"/>
                            <a:pt x="450" y="1486"/>
                            <a:pt x="450" y="1488"/>
                          </a:cubicBezTo>
                          <a:cubicBezTo>
                            <a:pt x="416" y="1512"/>
                            <a:pt x="381" y="1547"/>
                            <a:pt x="348" y="1599"/>
                          </a:cubicBezTo>
                          <a:cubicBezTo>
                            <a:pt x="338" y="1615"/>
                            <a:pt x="343" y="1635"/>
                            <a:pt x="358" y="1645"/>
                          </a:cubicBezTo>
                          <a:cubicBezTo>
                            <a:pt x="364" y="1649"/>
                            <a:pt x="370" y="1651"/>
                            <a:pt x="376" y="1651"/>
                          </a:cubicBezTo>
                          <a:cubicBezTo>
                            <a:pt x="387" y="1651"/>
                            <a:pt x="398" y="1645"/>
                            <a:pt x="404" y="1635"/>
                          </a:cubicBezTo>
                          <a:cubicBezTo>
                            <a:pt x="434" y="1589"/>
                            <a:pt x="462" y="1558"/>
                            <a:pt x="491" y="1539"/>
                          </a:cubicBezTo>
                          <a:cubicBezTo>
                            <a:pt x="492" y="1539"/>
                            <a:pt x="495" y="1538"/>
                            <a:pt x="500" y="1538"/>
                          </a:cubicBezTo>
                          <a:cubicBezTo>
                            <a:pt x="551" y="1538"/>
                            <a:pt x="558" y="1573"/>
                            <a:pt x="560" y="1599"/>
                          </a:cubicBezTo>
                          <a:cubicBezTo>
                            <a:pt x="562" y="1641"/>
                            <a:pt x="542" y="1665"/>
                            <a:pt x="423" y="1700"/>
                          </a:cubicBezTo>
                          <a:close/>
                          <a:moveTo>
                            <a:pt x="1351" y="1414"/>
                          </a:moveTo>
                          <a:cubicBezTo>
                            <a:pt x="1366" y="1374"/>
                            <a:pt x="1376" y="1333"/>
                            <a:pt x="1378" y="1290"/>
                          </a:cubicBezTo>
                          <a:cubicBezTo>
                            <a:pt x="1434" y="1358"/>
                            <a:pt x="1503" y="1413"/>
                            <a:pt x="1580" y="1452"/>
                          </a:cubicBezTo>
                          <a:cubicBezTo>
                            <a:pt x="1504" y="1456"/>
                            <a:pt x="1426" y="1444"/>
                            <a:pt x="1351" y="1414"/>
                          </a:cubicBezTo>
                          <a:close/>
                          <a:moveTo>
                            <a:pt x="2069" y="1412"/>
                          </a:moveTo>
                          <a:cubicBezTo>
                            <a:pt x="1993" y="1443"/>
                            <a:pt x="1912" y="1456"/>
                            <a:pt x="1832" y="1452"/>
                          </a:cubicBezTo>
                          <a:cubicBezTo>
                            <a:pt x="1915" y="1411"/>
                            <a:pt x="1988" y="1351"/>
                            <a:pt x="2045" y="1275"/>
                          </a:cubicBezTo>
                          <a:cubicBezTo>
                            <a:pt x="2046" y="1322"/>
                            <a:pt x="2055" y="1367"/>
                            <a:pt x="2071" y="1411"/>
                          </a:cubicBezTo>
                          <a:cubicBezTo>
                            <a:pt x="2071" y="1411"/>
                            <a:pt x="2070" y="1412"/>
                            <a:pt x="2069" y="1412"/>
                          </a:cubicBezTo>
                          <a:close/>
                          <a:moveTo>
                            <a:pt x="2923" y="1538"/>
                          </a:moveTo>
                          <a:cubicBezTo>
                            <a:pt x="2928" y="1538"/>
                            <a:pt x="2931" y="1539"/>
                            <a:pt x="2932" y="1539"/>
                          </a:cubicBezTo>
                          <a:cubicBezTo>
                            <a:pt x="2961" y="1558"/>
                            <a:pt x="2989" y="1589"/>
                            <a:pt x="3019" y="1635"/>
                          </a:cubicBezTo>
                          <a:cubicBezTo>
                            <a:pt x="3025" y="1645"/>
                            <a:pt x="3036" y="1651"/>
                            <a:pt x="3047" y="1651"/>
                          </a:cubicBezTo>
                          <a:cubicBezTo>
                            <a:pt x="3053" y="1651"/>
                            <a:pt x="3059" y="1649"/>
                            <a:pt x="3065" y="1645"/>
                          </a:cubicBezTo>
                          <a:cubicBezTo>
                            <a:pt x="3080" y="1635"/>
                            <a:pt x="3085" y="1615"/>
                            <a:pt x="3075" y="1599"/>
                          </a:cubicBezTo>
                          <a:cubicBezTo>
                            <a:pt x="3042" y="1547"/>
                            <a:pt x="3007" y="1512"/>
                            <a:pt x="2973" y="1488"/>
                          </a:cubicBezTo>
                          <a:cubicBezTo>
                            <a:pt x="2973" y="1486"/>
                            <a:pt x="2973" y="1484"/>
                            <a:pt x="2974" y="1483"/>
                          </a:cubicBezTo>
                          <a:cubicBezTo>
                            <a:pt x="2981" y="1474"/>
                            <a:pt x="2994" y="1470"/>
                            <a:pt x="2998" y="1470"/>
                          </a:cubicBezTo>
                          <a:cubicBezTo>
                            <a:pt x="3033" y="1472"/>
                            <a:pt x="3060" y="1486"/>
                            <a:pt x="3080" y="1513"/>
                          </a:cubicBezTo>
                          <a:cubicBezTo>
                            <a:pt x="3125" y="1572"/>
                            <a:pt x="3123" y="1685"/>
                            <a:pt x="3115" y="1762"/>
                          </a:cubicBezTo>
                          <a:cubicBezTo>
                            <a:pt x="3077" y="1731"/>
                            <a:pt x="3041" y="1712"/>
                            <a:pt x="3000" y="1700"/>
                          </a:cubicBezTo>
                          <a:cubicBezTo>
                            <a:pt x="2881" y="1665"/>
                            <a:pt x="2861" y="1641"/>
                            <a:pt x="2863" y="1599"/>
                          </a:cubicBezTo>
                          <a:cubicBezTo>
                            <a:pt x="2865" y="1573"/>
                            <a:pt x="2872" y="1538"/>
                            <a:pt x="2923" y="1538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18" name="文本框 17"/>
                <p:cNvSpPr txBox="1"/>
                <p:nvPr/>
              </p:nvSpPr>
              <p:spPr>
                <a:xfrm>
                  <a:off x="2895600" y="3017483"/>
                  <a:ext cx="64109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pc="1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二月春华已归半，江天况值雨垂垂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3688080" y="3613829"/>
                <a:ext cx="4815840" cy="873397"/>
                <a:chOff x="3688080" y="3537810"/>
                <a:chExt cx="4815840" cy="873397"/>
              </a:xfrm>
            </p:grpSpPr>
            <p:sp>
              <p:nvSpPr>
                <p:cNvPr id="20" name="矩形 19"/>
                <p:cNvSpPr/>
                <p:nvPr/>
              </p:nvSpPr>
              <p:spPr>
                <a:xfrm>
                  <a:off x="3688080" y="3689847"/>
                  <a:ext cx="4815840" cy="721360"/>
                </a:xfrm>
                <a:prstGeom prst="rect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3972560" y="3537810"/>
                  <a:ext cx="4246880" cy="721360"/>
                </a:xfrm>
                <a:prstGeom prst="rect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" name="文本框 22"/>
              <p:cNvSpPr txBox="1"/>
              <p:nvPr/>
            </p:nvSpPr>
            <p:spPr>
              <a:xfrm>
                <a:off x="4064000" y="3875324"/>
                <a:ext cx="406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pc="600" dirty="0">
                    <a:solidFill>
                      <a:srgbClr val="434955"/>
                    </a:solidFill>
                    <a:cs typeface="+mn-ea"/>
                    <a:sym typeface="+mn-lt"/>
                  </a:rPr>
                  <a:t>DESIGN BY IBAOTU</a:t>
                </a:r>
                <a:endParaRPr lang="zh-CN" altLang="en-US" spc="600" dirty="0">
                  <a:solidFill>
                    <a:srgbClr val="434955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10450884" y="380521"/>
              <a:ext cx="552396" cy="498797"/>
              <a:chOff x="743076" y="430597"/>
              <a:chExt cx="552396" cy="498797"/>
            </a:xfrm>
          </p:grpSpPr>
          <p:sp>
            <p:nvSpPr>
              <p:cNvPr id="9" name="Freeform 5"/>
              <p:cNvSpPr/>
              <p:nvPr/>
            </p:nvSpPr>
            <p:spPr bwMode="auto">
              <a:xfrm flipV="1">
                <a:off x="743076" y="430597"/>
                <a:ext cx="222052" cy="498797"/>
              </a:xfrm>
              <a:custGeom>
                <a:avLst/>
                <a:gdLst>
                  <a:gd name="T0" fmla="*/ 1 w 198"/>
                  <a:gd name="T1" fmla="*/ 444 h 444"/>
                  <a:gd name="T2" fmla="*/ 1 w 198"/>
                  <a:gd name="T3" fmla="*/ 232 h 444"/>
                  <a:gd name="T4" fmla="*/ 14 w 198"/>
                  <a:gd name="T5" fmla="*/ 146 h 444"/>
                  <a:gd name="T6" fmla="*/ 55 w 198"/>
                  <a:gd name="T7" fmla="*/ 76 h 444"/>
                  <a:gd name="T8" fmla="*/ 118 w 198"/>
                  <a:gd name="T9" fmla="*/ 25 h 444"/>
                  <a:gd name="T10" fmla="*/ 198 w 198"/>
                  <a:gd name="T11" fmla="*/ 0 h 444"/>
                  <a:gd name="T12" fmla="*/ 198 w 198"/>
                  <a:gd name="T13" fmla="*/ 91 h 444"/>
                  <a:gd name="T14" fmla="*/ 126 w 198"/>
                  <a:gd name="T15" fmla="*/ 144 h 444"/>
                  <a:gd name="T16" fmla="*/ 106 w 198"/>
                  <a:gd name="T17" fmla="*/ 231 h 444"/>
                  <a:gd name="T18" fmla="*/ 198 w 198"/>
                  <a:gd name="T19" fmla="*/ 231 h 444"/>
                  <a:gd name="T20" fmla="*/ 198 w 198"/>
                  <a:gd name="T21" fmla="*/ 444 h 444"/>
                  <a:gd name="T22" fmla="*/ 1 w 198"/>
                  <a:gd name="T23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8" h="444">
                    <a:moveTo>
                      <a:pt x="1" y="444"/>
                    </a:moveTo>
                    <a:cubicBezTo>
                      <a:pt x="1" y="232"/>
                      <a:pt x="1" y="232"/>
                      <a:pt x="1" y="232"/>
                    </a:cubicBezTo>
                    <a:cubicBezTo>
                      <a:pt x="0" y="202"/>
                      <a:pt x="5" y="173"/>
                      <a:pt x="14" y="146"/>
                    </a:cubicBezTo>
                    <a:cubicBezTo>
                      <a:pt x="24" y="120"/>
                      <a:pt x="38" y="96"/>
                      <a:pt x="55" y="76"/>
                    </a:cubicBezTo>
                    <a:cubicBezTo>
                      <a:pt x="73" y="55"/>
                      <a:pt x="94" y="39"/>
                      <a:pt x="118" y="25"/>
                    </a:cubicBezTo>
                    <a:cubicBezTo>
                      <a:pt x="143" y="12"/>
                      <a:pt x="169" y="3"/>
                      <a:pt x="198" y="0"/>
                    </a:cubicBezTo>
                    <a:cubicBezTo>
                      <a:pt x="198" y="91"/>
                      <a:pt x="198" y="91"/>
                      <a:pt x="198" y="91"/>
                    </a:cubicBezTo>
                    <a:cubicBezTo>
                      <a:pt x="163" y="103"/>
                      <a:pt x="139" y="121"/>
                      <a:pt x="126" y="144"/>
                    </a:cubicBezTo>
                    <a:cubicBezTo>
                      <a:pt x="113" y="168"/>
                      <a:pt x="106" y="197"/>
                      <a:pt x="106" y="231"/>
                    </a:cubicBezTo>
                    <a:cubicBezTo>
                      <a:pt x="198" y="231"/>
                      <a:pt x="198" y="231"/>
                      <a:pt x="198" y="231"/>
                    </a:cubicBezTo>
                    <a:cubicBezTo>
                      <a:pt x="198" y="444"/>
                      <a:pt x="198" y="444"/>
                      <a:pt x="198" y="444"/>
                    </a:cubicBezTo>
                    <a:cubicBezTo>
                      <a:pt x="1" y="444"/>
                      <a:pt x="1" y="444"/>
                      <a:pt x="1" y="4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Freeform 6"/>
              <p:cNvSpPr/>
              <p:nvPr/>
            </p:nvSpPr>
            <p:spPr bwMode="auto">
              <a:xfrm flipV="1">
                <a:off x="1073420" y="430597"/>
                <a:ext cx="222052" cy="498797"/>
              </a:xfrm>
              <a:custGeom>
                <a:avLst/>
                <a:gdLst>
                  <a:gd name="T0" fmla="*/ 1 w 198"/>
                  <a:gd name="T1" fmla="*/ 444 h 444"/>
                  <a:gd name="T2" fmla="*/ 1 w 198"/>
                  <a:gd name="T3" fmla="*/ 232 h 444"/>
                  <a:gd name="T4" fmla="*/ 14 w 198"/>
                  <a:gd name="T5" fmla="*/ 146 h 444"/>
                  <a:gd name="T6" fmla="*/ 55 w 198"/>
                  <a:gd name="T7" fmla="*/ 76 h 444"/>
                  <a:gd name="T8" fmla="*/ 118 w 198"/>
                  <a:gd name="T9" fmla="*/ 25 h 444"/>
                  <a:gd name="T10" fmla="*/ 198 w 198"/>
                  <a:gd name="T11" fmla="*/ 0 h 444"/>
                  <a:gd name="T12" fmla="*/ 198 w 198"/>
                  <a:gd name="T13" fmla="*/ 91 h 444"/>
                  <a:gd name="T14" fmla="*/ 126 w 198"/>
                  <a:gd name="T15" fmla="*/ 144 h 444"/>
                  <a:gd name="T16" fmla="*/ 107 w 198"/>
                  <a:gd name="T17" fmla="*/ 231 h 444"/>
                  <a:gd name="T18" fmla="*/ 198 w 198"/>
                  <a:gd name="T19" fmla="*/ 231 h 444"/>
                  <a:gd name="T20" fmla="*/ 198 w 198"/>
                  <a:gd name="T21" fmla="*/ 444 h 444"/>
                  <a:gd name="T22" fmla="*/ 1 w 198"/>
                  <a:gd name="T23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8" h="444">
                    <a:moveTo>
                      <a:pt x="1" y="444"/>
                    </a:moveTo>
                    <a:cubicBezTo>
                      <a:pt x="1" y="232"/>
                      <a:pt x="1" y="232"/>
                      <a:pt x="1" y="232"/>
                    </a:cubicBezTo>
                    <a:cubicBezTo>
                      <a:pt x="0" y="202"/>
                      <a:pt x="5" y="173"/>
                      <a:pt x="14" y="146"/>
                    </a:cubicBezTo>
                    <a:cubicBezTo>
                      <a:pt x="24" y="120"/>
                      <a:pt x="38" y="96"/>
                      <a:pt x="55" y="76"/>
                    </a:cubicBezTo>
                    <a:cubicBezTo>
                      <a:pt x="73" y="55"/>
                      <a:pt x="94" y="39"/>
                      <a:pt x="118" y="25"/>
                    </a:cubicBezTo>
                    <a:cubicBezTo>
                      <a:pt x="143" y="12"/>
                      <a:pt x="169" y="3"/>
                      <a:pt x="198" y="0"/>
                    </a:cubicBezTo>
                    <a:cubicBezTo>
                      <a:pt x="198" y="91"/>
                      <a:pt x="198" y="91"/>
                      <a:pt x="198" y="91"/>
                    </a:cubicBezTo>
                    <a:cubicBezTo>
                      <a:pt x="163" y="103"/>
                      <a:pt x="139" y="121"/>
                      <a:pt x="126" y="144"/>
                    </a:cubicBezTo>
                    <a:cubicBezTo>
                      <a:pt x="113" y="168"/>
                      <a:pt x="107" y="197"/>
                      <a:pt x="107" y="231"/>
                    </a:cubicBezTo>
                    <a:cubicBezTo>
                      <a:pt x="198" y="231"/>
                      <a:pt x="198" y="231"/>
                      <a:pt x="198" y="231"/>
                    </a:cubicBezTo>
                    <a:cubicBezTo>
                      <a:pt x="198" y="444"/>
                      <a:pt x="198" y="444"/>
                      <a:pt x="198" y="444"/>
                    </a:cubicBezTo>
                    <a:cubicBezTo>
                      <a:pt x="1" y="444"/>
                      <a:pt x="1" y="444"/>
                      <a:pt x="1" y="4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5400000">
            <a:off x="0" y="0"/>
            <a:ext cx="436880" cy="436880"/>
          </a:xfrm>
          <a:prstGeom prst="rtTriangle">
            <a:avLst/>
          </a:prstGeom>
          <a:solidFill>
            <a:srgbClr val="97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直角三角形 16"/>
          <p:cNvSpPr/>
          <p:nvPr/>
        </p:nvSpPr>
        <p:spPr>
          <a:xfrm rot="10800000">
            <a:off x="11755120" y="0"/>
            <a:ext cx="436880" cy="436880"/>
          </a:xfrm>
          <a:prstGeom prst="rtTriangle">
            <a:avLst/>
          </a:prstGeom>
          <a:solidFill>
            <a:srgbClr val="97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直角三角形 17"/>
          <p:cNvSpPr/>
          <p:nvPr/>
        </p:nvSpPr>
        <p:spPr>
          <a:xfrm rot="16200000">
            <a:off x="11765753" y="6421120"/>
            <a:ext cx="436880" cy="436880"/>
          </a:xfrm>
          <a:prstGeom prst="rtTriangle">
            <a:avLst/>
          </a:prstGeom>
          <a:solidFill>
            <a:srgbClr val="97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直角三角形 18"/>
          <p:cNvSpPr/>
          <p:nvPr/>
        </p:nvSpPr>
        <p:spPr>
          <a:xfrm rot="5400000" flipH="1">
            <a:off x="0" y="6421120"/>
            <a:ext cx="436880" cy="436880"/>
          </a:xfrm>
          <a:prstGeom prst="rtTriangle">
            <a:avLst/>
          </a:prstGeom>
          <a:solidFill>
            <a:srgbClr val="97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59217" y="366938"/>
            <a:ext cx="10877108" cy="5807979"/>
            <a:chOff x="669850" y="255178"/>
            <a:chExt cx="10877108" cy="5807979"/>
          </a:xfrm>
        </p:grpSpPr>
        <p:sp useBgFill="1">
          <p:nvSpPr>
            <p:cNvPr id="21" name="矩形 20"/>
            <p:cNvSpPr/>
            <p:nvPr/>
          </p:nvSpPr>
          <p:spPr>
            <a:xfrm>
              <a:off x="669850" y="1488561"/>
              <a:ext cx="10877108" cy="38915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69851" y="1488561"/>
              <a:ext cx="5426149" cy="389151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197933" y="1960063"/>
              <a:ext cx="4369982" cy="2961824"/>
              <a:chOff x="1197933" y="2013228"/>
              <a:chExt cx="4369982" cy="2961824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1197933" y="2013228"/>
                <a:ext cx="4369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 b="1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2888510" y="2680835"/>
                <a:ext cx="9888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4400" spc="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664199" y="3590057"/>
                <a:ext cx="343744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00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点击这里输入您的文字内容。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400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点击这里输入您的文字内容。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400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点击这里输入您的文字内容。点击这里输入您的文字内容。</a:t>
                </a: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2624293" y="5684271"/>
              <a:ext cx="6964680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spc="900" dirty="0">
                  <a:solidFill>
                    <a:schemeClr val="accent1"/>
                  </a:solidFill>
                  <a:cs typeface="+mn-ea"/>
                  <a:sym typeface="+mn-lt"/>
                </a:rPr>
                <a:t>点击输入您的文字内容，点击输入您的文字内容。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7569" y="255178"/>
              <a:ext cx="1024978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spc="1400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TITLE HERE</a:t>
              </a:r>
              <a:endParaRPr lang="zh-CN" altLang="en-US" sz="9600" spc="1400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99983" y="266670"/>
            <a:ext cx="3853222" cy="400110"/>
            <a:chOff x="361908" y="276195"/>
            <a:chExt cx="3853222" cy="400110"/>
          </a:xfrm>
        </p:grpSpPr>
        <p:sp>
          <p:nvSpPr>
            <p:cNvPr id="2" name="turkey-mexican-symbol_43873"/>
            <p:cNvSpPr>
              <a:spLocks noChangeAspect="1"/>
            </p:cNvSpPr>
            <p:nvPr/>
          </p:nvSpPr>
          <p:spPr bwMode="auto">
            <a:xfrm>
              <a:off x="361908" y="324077"/>
              <a:ext cx="609685" cy="304347"/>
            </a:xfrm>
            <a:custGeom>
              <a:avLst/>
              <a:gdLst>
                <a:gd name="connsiteX0" fmla="*/ 429037 w 607850"/>
                <a:gd name="connsiteY0" fmla="*/ 282473 h 303431"/>
                <a:gd name="connsiteX1" fmla="*/ 598647 w 607850"/>
                <a:gd name="connsiteY1" fmla="*/ 282473 h 303431"/>
                <a:gd name="connsiteX2" fmla="*/ 607850 w 607850"/>
                <a:gd name="connsiteY2" fmla="*/ 291678 h 303431"/>
                <a:gd name="connsiteX3" fmla="*/ 607850 w 607850"/>
                <a:gd name="connsiteY3" fmla="*/ 294308 h 303431"/>
                <a:gd name="connsiteX4" fmla="*/ 598647 w 607850"/>
                <a:gd name="connsiteY4" fmla="*/ 303431 h 303431"/>
                <a:gd name="connsiteX5" fmla="*/ 429777 w 607850"/>
                <a:gd name="connsiteY5" fmla="*/ 303431 h 303431"/>
                <a:gd name="connsiteX6" fmla="*/ 429037 w 607850"/>
                <a:gd name="connsiteY6" fmla="*/ 282473 h 303431"/>
                <a:gd name="connsiteX7" fmla="*/ 9204 w 607850"/>
                <a:gd name="connsiteY7" fmla="*/ 282473 h 303431"/>
                <a:gd name="connsiteX8" fmla="*/ 184341 w 607850"/>
                <a:gd name="connsiteY8" fmla="*/ 282473 h 303431"/>
                <a:gd name="connsiteX9" fmla="*/ 184670 w 607850"/>
                <a:gd name="connsiteY9" fmla="*/ 303431 h 303431"/>
                <a:gd name="connsiteX10" fmla="*/ 9204 w 607850"/>
                <a:gd name="connsiteY10" fmla="*/ 303431 h 303431"/>
                <a:gd name="connsiteX11" fmla="*/ 0 w 607850"/>
                <a:gd name="connsiteY11" fmla="*/ 294308 h 303431"/>
                <a:gd name="connsiteX12" fmla="*/ 0 w 607850"/>
                <a:gd name="connsiteY12" fmla="*/ 291678 h 303431"/>
                <a:gd name="connsiteX13" fmla="*/ 9204 w 607850"/>
                <a:gd name="connsiteY13" fmla="*/ 282473 h 303431"/>
                <a:gd name="connsiteX14" fmla="*/ 592096 w 607850"/>
                <a:gd name="connsiteY14" fmla="*/ 220666 h 303431"/>
                <a:gd name="connsiteX15" fmla="*/ 603030 w 607850"/>
                <a:gd name="connsiteY15" fmla="*/ 227646 h 303431"/>
                <a:gd name="connsiteX16" fmla="*/ 603606 w 607850"/>
                <a:gd name="connsiteY16" fmla="*/ 230191 h 303431"/>
                <a:gd name="connsiteX17" fmla="*/ 596536 w 607850"/>
                <a:gd name="connsiteY17" fmla="*/ 241111 h 303431"/>
                <a:gd name="connsiteX18" fmla="*/ 430147 w 607850"/>
                <a:gd name="connsiteY18" fmla="*/ 277157 h 303431"/>
                <a:gd name="connsiteX19" fmla="*/ 428420 w 607850"/>
                <a:gd name="connsiteY19" fmla="*/ 277239 h 303431"/>
                <a:gd name="connsiteX20" fmla="*/ 424803 w 607850"/>
                <a:gd name="connsiteY20" fmla="*/ 257122 h 303431"/>
                <a:gd name="connsiteX21" fmla="*/ 425625 w 607850"/>
                <a:gd name="connsiteY21" fmla="*/ 256712 h 303431"/>
                <a:gd name="connsiteX22" fmla="*/ 19760 w 607850"/>
                <a:gd name="connsiteY22" fmla="*/ 220596 h 303431"/>
                <a:gd name="connsiteX23" fmla="*/ 186188 w 607850"/>
                <a:gd name="connsiteY23" fmla="*/ 256710 h 303431"/>
                <a:gd name="connsiteX24" fmla="*/ 187421 w 607850"/>
                <a:gd name="connsiteY24" fmla="*/ 257202 h 303431"/>
                <a:gd name="connsiteX25" fmla="*/ 184709 w 607850"/>
                <a:gd name="connsiteY25" fmla="*/ 277229 h 303431"/>
                <a:gd name="connsiteX26" fmla="*/ 181750 w 607850"/>
                <a:gd name="connsiteY26" fmla="*/ 277147 h 303431"/>
                <a:gd name="connsiteX27" fmla="*/ 15322 w 607850"/>
                <a:gd name="connsiteY27" fmla="*/ 241115 h 303431"/>
                <a:gd name="connsiteX28" fmla="*/ 8336 w 607850"/>
                <a:gd name="connsiteY28" fmla="*/ 230199 h 303431"/>
                <a:gd name="connsiteX29" fmla="*/ 8911 w 607850"/>
                <a:gd name="connsiteY29" fmla="*/ 227655 h 303431"/>
                <a:gd name="connsiteX30" fmla="*/ 19760 w 607850"/>
                <a:gd name="connsiteY30" fmla="*/ 220596 h 303431"/>
                <a:gd name="connsiteX31" fmla="*/ 263810 w 607850"/>
                <a:gd name="connsiteY31" fmla="*/ 190315 h 303431"/>
                <a:gd name="connsiteX32" fmla="*/ 264221 w 607850"/>
                <a:gd name="connsiteY32" fmla="*/ 193188 h 303431"/>
                <a:gd name="connsiteX33" fmla="*/ 272441 w 607850"/>
                <a:gd name="connsiteY33" fmla="*/ 261882 h 303431"/>
                <a:gd name="connsiteX34" fmla="*/ 272523 w 607850"/>
                <a:gd name="connsiteY34" fmla="*/ 264755 h 303431"/>
                <a:gd name="connsiteX35" fmla="*/ 272523 w 607850"/>
                <a:gd name="connsiteY35" fmla="*/ 292988 h 303431"/>
                <a:gd name="connsiteX36" fmla="*/ 209642 w 607850"/>
                <a:gd name="connsiteY36" fmla="*/ 292988 h 303431"/>
                <a:gd name="connsiteX37" fmla="*/ 205204 w 607850"/>
                <a:gd name="connsiteY37" fmla="*/ 292988 h 303431"/>
                <a:gd name="connsiteX38" fmla="*/ 205368 w 607850"/>
                <a:gd name="connsiteY38" fmla="*/ 284124 h 303431"/>
                <a:gd name="connsiteX39" fmla="*/ 230849 w 607850"/>
                <a:gd name="connsiteY39" fmla="*/ 211900 h 303431"/>
                <a:gd name="connsiteX40" fmla="*/ 235452 w 607850"/>
                <a:gd name="connsiteY40" fmla="*/ 207304 h 303431"/>
                <a:gd name="connsiteX41" fmla="*/ 244412 w 607850"/>
                <a:gd name="connsiteY41" fmla="*/ 200000 h 303431"/>
                <a:gd name="connsiteX42" fmla="*/ 256659 w 607850"/>
                <a:gd name="connsiteY42" fmla="*/ 193270 h 303431"/>
                <a:gd name="connsiteX43" fmla="*/ 263810 w 607850"/>
                <a:gd name="connsiteY43" fmla="*/ 190315 h 303431"/>
                <a:gd name="connsiteX44" fmla="*/ 344439 w 607850"/>
                <a:gd name="connsiteY44" fmla="*/ 190244 h 303431"/>
                <a:gd name="connsiteX45" fmla="*/ 353069 w 607850"/>
                <a:gd name="connsiteY45" fmla="*/ 193773 h 303431"/>
                <a:gd name="connsiteX46" fmla="*/ 378878 w 607850"/>
                <a:gd name="connsiteY46" fmla="*/ 212155 h 303431"/>
                <a:gd name="connsiteX47" fmla="*/ 408714 w 607850"/>
                <a:gd name="connsiteY47" fmla="*/ 292987 h 303431"/>
                <a:gd name="connsiteX48" fmla="*/ 335397 w 607850"/>
                <a:gd name="connsiteY48" fmla="*/ 292987 h 303431"/>
                <a:gd name="connsiteX49" fmla="*/ 335397 w 607850"/>
                <a:gd name="connsiteY49" fmla="*/ 260572 h 303431"/>
                <a:gd name="connsiteX50" fmla="*/ 344274 w 607850"/>
                <a:gd name="connsiteY50" fmla="*/ 191393 h 303431"/>
                <a:gd name="connsiteX51" fmla="*/ 48881 w 607850"/>
                <a:gd name="connsiteY51" fmla="*/ 152320 h 303431"/>
                <a:gd name="connsiteX52" fmla="*/ 196877 w 607850"/>
                <a:gd name="connsiteY52" fmla="*/ 226837 h 303431"/>
                <a:gd name="connsiteX53" fmla="*/ 189888 w 607850"/>
                <a:gd name="connsiteY53" fmla="*/ 246697 h 303431"/>
                <a:gd name="connsiteX54" fmla="*/ 39508 w 607850"/>
                <a:gd name="connsiteY54" fmla="*/ 170949 h 303431"/>
                <a:gd name="connsiteX55" fmla="*/ 35397 w 607850"/>
                <a:gd name="connsiteY55" fmla="*/ 158639 h 303431"/>
                <a:gd name="connsiteX56" fmla="*/ 36548 w 607850"/>
                <a:gd name="connsiteY56" fmla="*/ 156341 h 303431"/>
                <a:gd name="connsiteX57" fmla="*/ 48881 w 607850"/>
                <a:gd name="connsiteY57" fmla="*/ 152320 h 303431"/>
                <a:gd name="connsiteX58" fmla="*/ 562924 w 607850"/>
                <a:gd name="connsiteY58" fmla="*/ 152320 h 303431"/>
                <a:gd name="connsiteX59" fmla="*/ 575254 w 607850"/>
                <a:gd name="connsiteY59" fmla="*/ 156340 h 303431"/>
                <a:gd name="connsiteX60" fmla="*/ 576405 w 607850"/>
                <a:gd name="connsiteY60" fmla="*/ 158720 h 303431"/>
                <a:gd name="connsiteX61" fmla="*/ 572377 w 607850"/>
                <a:gd name="connsiteY61" fmla="*/ 170947 h 303431"/>
                <a:gd name="connsiteX62" fmla="*/ 421875 w 607850"/>
                <a:gd name="connsiteY62" fmla="*/ 246767 h 303431"/>
                <a:gd name="connsiteX63" fmla="*/ 414148 w 607850"/>
                <a:gd name="connsiteY63" fmla="*/ 227238 h 303431"/>
                <a:gd name="connsiteX64" fmla="*/ 302969 w 607850"/>
                <a:gd name="connsiteY64" fmla="*/ 119538 h 303431"/>
                <a:gd name="connsiteX65" fmla="*/ 314390 w 607850"/>
                <a:gd name="connsiteY65" fmla="*/ 121016 h 303431"/>
                <a:gd name="connsiteX66" fmla="*/ 324742 w 607850"/>
                <a:gd name="connsiteY66" fmla="*/ 124382 h 303431"/>
                <a:gd name="connsiteX67" fmla="*/ 331233 w 607850"/>
                <a:gd name="connsiteY67" fmla="*/ 127748 h 303431"/>
                <a:gd name="connsiteX68" fmla="*/ 326468 w 607850"/>
                <a:gd name="connsiteY68" fmla="*/ 164610 h 303431"/>
                <a:gd name="connsiteX69" fmla="*/ 325153 w 607850"/>
                <a:gd name="connsiteY69" fmla="*/ 174955 h 303431"/>
                <a:gd name="connsiteX70" fmla="*/ 323838 w 607850"/>
                <a:gd name="connsiteY70" fmla="*/ 185381 h 303431"/>
                <a:gd name="connsiteX71" fmla="*/ 323592 w 607850"/>
                <a:gd name="connsiteY71" fmla="*/ 187269 h 303431"/>
                <a:gd name="connsiteX72" fmla="*/ 317265 w 607850"/>
                <a:gd name="connsiteY72" fmla="*/ 236775 h 303431"/>
                <a:gd name="connsiteX73" fmla="*/ 315951 w 607850"/>
                <a:gd name="connsiteY73" fmla="*/ 247283 h 303431"/>
                <a:gd name="connsiteX74" fmla="*/ 315458 w 607850"/>
                <a:gd name="connsiteY74" fmla="*/ 251142 h 303431"/>
                <a:gd name="connsiteX75" fmla="*/ 292287 w 607850"/>
                <a:gd name="connsiteY75" fmla="*/ 251142 h 303431"/>
                <a:gd name="connsiteX76" fmla="*/ 291877 w 607850"/>
                <a:gd name="connsiteY76" fmla="*/ 248187 h 303431"/>
                <a:gd name="connsiteX77" fmla="*/ 290562 w 607850"/>
                <a:gd name="connsiteY77" fmla="*/ 237185 h 303431"/>
                <a:gd name="connsiteX78" fmla="*/ 284646 w 607850"/>
                <a:gd name="connsiteY78" fmla="*/ 188172 h 303431"/>
                <a:gd name="connsiteX79" fmla="*/ 284317 w 607850"/>
                <a:gd name="connsiteY79" fmla="*/ 185381 h 303431"/>
                <a:gd name="connsiteX80" fmla="*/ 283085 w 607850"/>
                <a:gd name="connsiteY80" fmla="*/ 174872 h 303431"/>
                <a:gd name="connsiteX81" fmla="*/ 281852 w 607850"/>
                <a:gd name="connsiteY81" fmla="*/ 164610 h 303431"/>
                <a:gd name="connsiteX82" fmla="*/ 277251 w 607850"/>
                <a:gd name="connsiteY82" fmla="*/ 126599 h 303431"/>
                <a:gd name="connsiteX83" fmla="*/ 283249 w 607850"/>
                <a:gd name="connsiteY83" fmla="*/ 123643 h 303431"/>
                <a:gd name="connsiteX84" fmla="*/ 293438 w 607850"/>
                <a:gd name="connsiteY84" fmla="*/ 120605 h 303431"/>
                <a:gd name="connsiteX85" fmla="*/ 302969 w 607850"/>
                <a:gd name="connsiteY85" fmla="*/ 119538 h 303431"/>
                <a:gd name="connsiteX86" fmla="*/ 520352 w 607850"/>
                <a:gd name="connsiteY86" fmla="*/ 96288 h 303431"/>
                <a:gd name="connsiteX87" fmla="*/ 533258 w 607850"/>
                <a:gd name="connsiteY87" fmla="*/ 97272 h 303431"/>
                <a:gd name="connsiteX88" fmla="*/ 534984 w 607850"/>
                <a:gd name="connsiteY88" fmla="*/ 99242 h 303431"/>
                <a:gd name="connsiteX89" fmla="*/ 533915 w 607850"/>
                <a:gd name="connsiteY89" fmla="*/ 112208 h 303431"/>
                <a:gd name="connsiteX90" fmla="*/ 409460 w 607850"/>
                <a:gd name="connsiteY90" fmla="*/ 218400 h 303431"/>
                <a:gd name="connsiteX91" fmla="*/ 397212 w 607850"/>
                <a:gd name="connsiteY91" fmla="*/ 201331 h 303431"/>
                <a:gd name="connsiteX92" fmla="*/ 91587 w 607850"/>
                <a:gd name="connsiteY92" fmla="*/ 96287 h 303431"/>
                <a:gd name="connsiteX93" fmla="*/ 213389 w 607850"/>
                <a:gd name="connsiteY93" fmla="*/ 200159 h 303431"/>
                <a:gd name="connsiteX94" fmla="*/ 201472 w 607850"/>
                <a:gd name="connsiteY94" fmla="*/ 217553 h 303431"/>
                <a:gd name="connsiteX95" fmla="*/ 77944 w 607850"/>
                <a:gd name="connsiteY95" fmla="*/ 112204 h 303431"/>
                <a:gd name="connsiteX96" fmla="*/ 76957 w 607850"/>
                <a:gd name="connsiteY96" fmla="*/ 99241 h 303431"/>
                <a:gd name="connsiteX97" fmla="*/ 78601 w 607850"/>
                <a:gd name="connsiteY97" fmla="*/ 97271 h 303431"/>
                <a:gd name="connsiteX98" fmla="*/ 91587 w 607850"/>
                <a:gd name="connsiteY98" fmla="*/ 96287 h 303431"/>
                <a:gd name="connsiteX99" fmla="*/ 127795 w 607850"/>
                <a:gd name="connsiteY99" fmla="*/ 53773 h 303431"/>
                <a:gd name="connsiteX100" fmla="*/ 140620 w 607850"/>
                <a:gd name="connsiteY100" fmla="*/ 55578 h 303431"/>
                <a:gd name="connsiteX101" fmla="*/ 235406 w 607850"/>
                <a:gd name="connsiteY101" fmla="*/ 180911 h 303431"/>
                <a:gd name="connsiteX102" fmla="*/ 219046 w 607850"/>
                <a:gd name="connsiteY102" fmla="*/ 194125 h 303431"/>
                <a:gd name="connsiteX103" fmla="*/ 123849 w 607850"/>
                <a:gd name="connsiteY103" fmla="*/ 68218 h 303431"/>
                <a:gd name="connsiteX104" fmla="*/ 125658 w 607850"/>
                <a:gd name="connsiteY104" fmla="*/ 55414 h 303431"/>
                <a:gd name="connsiteX105" fmla="*/ 484087 w 607850"/>
                <a:gd name="connsiteY105" fmla="*/ 53772 h 303431"/>
                <a:gd name="connsiteX106" fmla="*/ 486142 w 607850"/>
                <a:gd name="connsiteY106" fmla="*/ 55413 h 303431"/>
                <a:gd name="connsiteX107" fmla="*/ 487951 w 607850"/>
                <a:gd name="connsiteY107" fmla="*/ 68212 h 303431"/>
                <a:gd name="connsiteX108" fmla="*/ 391675 w 607850"/>
                <a:gd name="connsiteY108" fmla="*/ 195466 h 303431"/>
                <a:gd name="connsiteX109" fmla="*/ 375478 w 607850"/>
                <a:gd name="connsiteY109" fmla="*/ 182175 h 303431"/>
                <a:gd name="connsiteX110" fmla="*/ 471179 w 607850"/>
                <a:gd name="connsiteY110" fmla="*/ 55577 h 303431"/>
                <a:gd name="connsiteX111" fmla="*/ 484087 w 607850"/>
                <a:gd name="connsiteY111" fmla="*/ 53772 h 303431"/>
                <a:gd name="connsiteX112" fmla="*/ 191761 w 607850"/>
                <a:gd name="connsiteY112" fmla="*/ 19188 h 303431"/>
                <a:gd name="connsiteX113" fmla="*/ 203764 w 607850"/>
                <a:gd name="connsiteY113" fmla="*/ 24031 h 303431"/>
                <a:gd name="connsiteX114" fmla="*/ 259260 w 607850"/>
                <a:gd name="connsiteY114" fmla="*/ 152909 h 303431"/>
                <a:gd name="connsiteX115" fmla="*/ 261233 w 607850"/>
                <a:gd name="connsiteY115" fmla="*/ 169081 h 303431"/>
                <a:gd name="connsiteX116" fmla="*/ 246023 w 607850"/>
                <a:gd name="connsiteY116" fmla="*/ 175073 h 303431"/>
                <a:gd name="connsiteX117" fmla="*/ 184526 w 607850"/>
                <a:gd name="connsiteY117" fmla="*/ 32322 h 303431"/>
                <a:gd name="connsiteX118" fmla="*/ 189294 w 607850"/>
                <a:gd name="connsiteY118" fmla="*/ 20255 h 303431"/>
                <a:gd name="connsiteX119" fmla="*/ 420113 w 607850"/>
                <a:gd name="connsiteY119" fmla="*/ 19188 h 303431"/>
                <a:gd name="connsiteX120" fmla="*/ 422497 w 607850"/>
                <a:gd name="connsiteY120" fmla="*/ 20255 h 303431"/>
                <a:gd name="connsiteX121" fmla="*/ 427347 w 607850"/>
                <a:gd name="connsiteY121" fmla="*/ 32319 h 303431"/>
                <a:gd name="connsiteX122" fmla="*/ 365279 w 607850"/>
                <a:gd name="connsiteY122" fmla="*/ 176272 h 303431"/>
                <a:gd name="connsiteX123" fmla="*/ 347111 w 607850"/>
                <a:gd name="connsiteY123" fmla="*/ 169132 h 303431"/>
                <a:gd name="connsiteX124" fmla="*/ 347769 w 607850"/>
                <a:gd name="connsiteY124" fmla="*/ 163961 h 303431"/>
                <a:gd name="connsiteX125" fmla="*/ 408028 w 607850"/>
                <a:gd name="connsiteY125" fmla="*/ 24030 h 303431"/>
                <a:gd name="connsiteX126" fmla="*/ 420113 w 607850"/>
                <a:gd name="connsiteY126" fmla="*/ 19188 h 303431"/>
                <a:gd name="connsiteX127" fmla="*/ 358154 w 607850"/>
                <a:gd name="connsiteY127" fmla="*/ 2114 h 303431"/>
                <a:gd name="connsiteX128" fmla="*/ 360700 w 607850"/>
                <a:gd name="connsiteY128" fmla="*/ 2606 h 303431"/>
                <a:gd name="connsiteX129" fmla="*/ 367930 w 607850"/>
                <a:gd name="connsiteY129" fmla="*/ 13357 h 303431"/>
                <a:gd name="connsiteX130" fmla="*/ 348212 w 607850"/>
                <a:gd name="connsiteY130" fmla="*/ 113892 h 303431"/>
                <a:gd name="connsiteX131" fmla="*/ 328905 w 607850"/>
                <a:gd name="connsiteY131" fmla="*/ 103469 h 303431"/>
                <a:gd name="connsiteX132" fmla="*/ 347391 w 607850"/>
                <a:gd name="connsiteY132" fmla="*/ 9336 h 303431"/>
                <a:gd name="connsiteX133" fmla="*/ 358154 w 607850"/>
                <a:gd name="connsiteY133" fmla="*/ 2114 h 303431"/>
                <a:gd name="connsiteX134" fmla="*/ 247916 w 607850"/>
                <a:gd name="connsiteY134" fmla="*/ 1960 h 303431"/>
                <a:gd name="connsiteX135" fmla="*/ 251202 w 607850"/>
                <a:gd name="connsiteY135" fmla="*/ 2043 h 303431"/>
                <a:gd name="connsiteX136" fmla="*/ 261964 w 607850"/>
                <a:gd name="connsiteY136" fmla="*/ 10740 h 303431"/>
                <a:gd name="connsiteX137" fmla="*/ 279298 w 607850"/>
                <a:gd name="connsiteY137" fmla="*/ 102799 h 303431"/>
                <a:gd name="connsiteX138" fmla="*/ 260403 w 607850"/>
                <a:gd name="connsiteY138" fmla="*/ 112481 h 303431"/>
                <a:gd name="connsiteX139" fmla="*/ 241672 w 607850"/>
                <a:gd name="connsiteY139" fmla="*/ 13694 h 303431"/>
                <a:gd name="connsiteX140" fmla="*/ 247916 w 607850"/>
                <a:gd name="connsiteY140" fmla="*/ 1960 h 303431"/>
                <a:gd name="connsiteX141" fmla="*/ 304001 w 607850"/>
                <a:gd name="connsiteY141" fmla="*/ 0 h 303431"/>
                <a:gd name="connsiteX142" fmla="*/ 314439 w 607850"/>
                <a:gd name="connsiteY142" fmla="*/ 10423 h 303431"/>
                <a:gd name="connsiteX143" fmla="*/ 314439 w 607850"/>
                <a:gd name="connsiteY143" fmla="*/ 99638 h 303431"/>
                <a:gd name="connsiteX144" fmla="*/ 303015 w 607850"/>
                <a:gd name="connsiteY144" fmla="*/ 98653 h 303431"/>
                <a:gd name="connsiteX145" fmla="*/ 293481 w 607850"/>
                <a:gd name="connsiteY145" fmla="*/ 99392 h 303431"/>
                <a:gd name="connsiteX146" fmla="*/ 293481 w 607850"/>
                <a:gd name="connsiteY146" fmla="*/ 10423 h 303431"/>
                <a:gd name="connsiteX147" fmla="*/ 304001 w 607850"/>
                <a:gd name="connsiteY147" fmla="*/ 0 h 30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850" h="303431">
                  <a:moveTo>
                    <a:pt x="429037" y="282473"/>
                  </a:moveTo>
                  <a:lnTo>
                    <a:pt x="598647" y="282473"/>
                  </a:lnTo>
                  <a:cubicBezTo>
                    <a:pt x="603741" y="282473"/>
                    <a:pt x="607850" y="286582"/>
                    <a:pt x="607850" y="291678"/>
                  </a:cubicBezTo>
                  <a:lnTo>
                    <a:pt x="607850" y="294308"/>
                  </a:lnTo>
                  <a:cubicBezTo>
                    <a:pt x="607850" y="299322"/>
                    <a:pt x="603741" y="303431"/>
                    <a:pt x="598647" y="303431"/>
                  </a:cubicBezTo>
                  <a:lnTo>
                    <a:pt x="429777" y="303431"/>
                  </a:lnTo>
                  <a:cubicBezTo>
                    <a:pt x="429859" y="301376"/>
                    <a:pt x="430106" y="293568"/>
                    <a:pt x="429037" y="282473"/>
                  </a:cubicBezTo>
                  <a:close/>
                  <a:moveTo>
                    <a:pt x="9204" y="282473"/>
                  </a:moveTo>
                  <a:lnTo>
                    <a:pt x="184341" y="282473"/>
                  </a:lnTo>
                  <a:cubicBezTo>
                    <a:pt x="183848" y="292829"/>
                    <a:pt x="184341" y="300554"/>
                    <a:pt x="184670" y="303431"/>
                  </a:cubicBezTo>
                  <a:lnTo>
                    <a:pt x="9204" y="303431"/>
                  </a:lnTo>
                  <a:cubicBezTo>
                    <a:pt x="4109" y="303431"/>
                    <a:pt x="0" y="299322"/>
                    <a:pt x="0" y="294308"/>
                  </a:cubicBezTo>
                  <a:lnTo>
                    <a:pt x="0" y="291678"/>
                  </a:lnTo>
                  <a:cubicBezTo>
                    <a:pt x="0" y="286582"/>
                    <a:pt x="4109" y="282473"/>
                    <a:pt x="9204" y="282473"/>
                  </a:cubicBezTo>
                  <a:close/>
                  <a:moveTo>
                    <a:pt x="592096" y="220666"/>
                  </a:moveTo>
                  <a:cubicBezTo>
                    <a:pt x="597029" y="219599"/>
                    <a:pt x="601961" y="222719"/>
                    <a:pt x="603030" y="227646"/>
                  </a:cubicBezTo>
                  <a:lnTo>
                    <a:pt x="603606" y="230191"/>
                  </a:lnTo>
                  <a:cubicBezTo>
                    <a:pt x="604674" y="235117"/>
                    <a:pt x="601468" y="240044"/>
                    <a:pt x="596536" y="241111"/>
                  </a:cubicBezTo>
                  <a:lnTo>
                    <a:pt x="430147" y="277157"/>
                  </a:lnTo>
                  <a:cubicBezTo>
                    <a:pt x="429571" y="277321"/>
                    <a:pt x="428996" y="277239"/>
                    <a:pt x="428420" y="277239"/>
                  </a:cubicBezTo>
                  <a:cubicBezTo>
                    <a:pt x="427681" y="271081"/>
                    <a:pt x="426530" y="264348"/>
                    <a:pt x="424803" y="257122"/>
                  </a:cubicBezTo>
                  <a:cubicBezTo>
                    <a:pt x="425132" y="257040"/>
                    <a:pt x="425296" y="256794"/>
                    <a:pt x="425625" y="256712"/>
                  </a:cubicBezTo>
                  <a:close/>
                  <a:moveTo>
                    <a:pt x="19760" y="220596"/>
                  </a:moveTo>
                  <a:lnTo>
                    <a:pt x="186188" y="256710"/>
                  </a:lnTo>
                  <a:cubicBezTo>
                    <a:pt x="186681" y="256792"/>
                    <a:pt x="187010" y="257120"/>
                    <a:pt x="187421" y="257202"/>
                  </a:cubicBezTo>
                  <a:cubicBezTo>
                    <a:pt x="186024" y="264425"/>
                    <a:pt x="185202" y="271155"/>
                    <a:pt x="184709" y="277229"/>
                  </a:cubicBezTo>
                  <a:cubicBezTo>
                    <a:pt x="183805" y="277311"/>
                    <a:pt x="182736" y="277393"/>
                    <a:pt x="181750" y="277147"/>
                  </a:cubicBezTo>
                  <a:lnTo>
                    <a:pt x="15322" y="241115"/>
                  </a:lnTo>
                  <a:cubicBezTo>
                    <a:pt x="10391" y="240048"/>
                    <a:pt x="7268" y="235124"/>
                    <a:pt x="8336" y="230199"/>
                  </a:cubicBezTo>
                  <a:lnTo>
                    <a:pt x="8911" y="227655"/>
                  </a:lnTo>
                  <a:cubicBezTo>
                    <a:pt x="9980" y="222730"/>
                    <a:pt x="14829" y="219529"/>
                    <a:pt x="19760" y="220596"/>
                  </a:cubicBezTo>
                  <a:close/>
                  <a:moveTo>
                    <a:pt x="263810" y="190315"/>
                  </a:moveTo>
                  <a:lnTo>
                    <a:pt x="264221" y="193188"/>
                  </a:lnTo>
                  <a:lnTo>
                    <a:pt x="272441" y="261882"/>
                  </a:lnTo>
                  <a:cubicBezTo>
                    <a:pt x="272358" y="262703"/>
                    <a:pt x="272358" y="263606"/>
                    <a:pt x="272523" y="264755"/>
                  </a:cubicBezTo>
                  <a:lnTo>
                    <a:pt x="272523" y="292988"/>
                  </a:lnTo>
                  <a:lnTo>
                    <a:pt x="209642" y="292988"/>
                  </a:lnTo>
                  <a:lnTo>
                    <a:pt x="205204" y="292988"/>
                  </a:lnTo>
                  <a:cubicBezTo>
                    <a:pt x="205204" y="290444"/>
                    <a:pt x="205204" y="287407"/>
                    <a:pt x="205368" y="284124"/>
                  </a:cubicBezTo>
                  <a:cubicBezTo>
                    <a:pt x="206190" y="264837"/>
                    <a:pt x="210958" y="234142"/>
                    <a:pt x="230849" y="211900"/>
                  </a:cubicBezTo>
                  <a:cubicBezTo>
                    <a:pt x="232329" y="210259"/>
                    <a:pt x="233890" y="208781"/>
                    <a:pt x="235452" y="207304"/>
                  </a:cubicBezTo>
                  <a:cubicBezTo>
                    <a:pt x="238247" y="204678"/>
                    <a:pt x="241206" y="202216"/>
                    <a:pt x="244412" y="200000"/>
                  </a:cubicBezTo>
                  <a:cubicBezTo>
                    <a:pt x="248193" y="197373"/>
                    <a:pt x="252302" y="195239"/>
                    <a:pt x="256659" y="193270"/>
                  </a:cubicBezTo>
                  <a:cubicBezTo>
                    <a:pt x="258960" y="192203"/>
                    <a:pt x="261344" y="191136"/>
                    <a:pt x="263810" y="190315"/>
                  </a:cubicBezTo>
                  <a:close/>
                  <a:moveTo>
                    <a:pt x="344439" y="190244"/>
                  </a:moveTo>
                  <a:cubicBezTo>
                    <a:pt x="347398" y="191311"/>
                    <a:pt x="350274" y="192460"/>
                    <a:pt x="353069" y="193773"/>
                  </a:cubicBezTo>
                  <a:cubicBezTo>
                    <a:pt x="362850" y="198368"/>
                    <a:pt x="371563" y="204359"/>
                    <a:pt x="378878" y="212155"/>
                  </a:cubicBezTo>
                  <a:cubicBezTo>
                    <a:pt x="403289" y="237923"/>
                    <a:pt x="407892" y="275344"/>
                    <a:pt x="408714" y="292987"/>
                  </a:cubicBezTo>
                  <a:lnTo>
                    <a:pt x="335397" y="292987"/>
                  </a:lnTo>
                  <a:lnTo>
                    <a:pt x="335397" y="260572"/>
                  </a:lnTo>
                  <a:lnTo>
                    <a:pt x="344274" y="191393"/>
                  </a:lnTo>
                  <a:close/>
                  <a:moveTo>
                    <a:pt x="48881" y="152320"/>
                  </a:moveTo>
                  <a:lnTo>
                    <a:pt x="196877" y="226837"/>
                  </a:lnTo>
                  <a:cubicBezTo>
                    <a:pt x="193917" y="233484"/>
                    <a:pt x="191615" y="240132"/>
                    <a:pt x="189888" y="246697"/>
                  </a:cubicBezTo>
                  <a:lnTo>
                    <a:pt x="39508" y="170949"/>
                  </a:lnTo>
                  <a:cubicBezTo>
                    <a:pt x="34904" y="168733"/>
                    <a:pt x="33095" y="163153"/>
                    <a:pt x="35397" y="158639"/>
                  </a:cubicBezTo>
                  <a:lnTo>
                    <a:pt x="36548" y="156341"/>
                  </a:lnTo>
                  <a:cubicBezTo>
                    <a:pt x="38850" y="151828"/>
                    <a:pt x="44359" y="150022"/>
                    <a:pt x="48881" y="152320"/>
                  </a:cubicBezTo>
                  <a:close/>
                  <a:moveTo>
                    <a:pt x="562924" y="152320"/>
                  </a:moveTo>
                  <a:cubicBezTo>
                    <a:pt x="567445" y="150022"/>
                    <a:pt x="572952" y="151827"/>
                    <a:pt x="575254" y="156340"/>
                  </a:cubicBezTo>
                  <a:lnTo>
                    <a:pt x="576405" y="158720"/>
                  </a:lnTo>
                  <a:cubicBezTo>
                    <a:pt x="578706" y="163151"/>
                    <a:pt x="576898" y="168731"/>
                    <a:pt x="572377" y="170947"/>
                  </a:cubicBezTo>
                  <a:lnTo>
                    <a:pt x="421875" y="246767"/>
                  </a:lnTo>
                  <a:cubicBezTo>
                    <a:pt x="419902" y="240367"/>
                    <a:pt x="417354" y="233720"/>
                    <a:pt x="414148" y="227238"/>
                  </a:cubicBezTo>
                  <a:close/>
                  <a:moveTo>
                    <a:pt x="302969" y="119538"/>
                  </a:moveTo>
                  <a:cubicBezTo>
                    <a:pt x="307077" y="119538"/>
                    <a:pt x="310856" y="120113"/>
                    <a:pt x="314390" y="121016"/>
                  </a:cubicBezTo>
                  <a:cubicBezTo>
                    <a:pt x="318251" y="121919"/>
                    <a:pt x="321784" y="123068"/>
                    <a:pt x="324742" y="124382"/>
                  </a:cubicBezTo>
                  <a:cubicBezTo>
                    <a:pt x="327289" y="125531"/>
                    <a:pt x="329508" y="126681"/>
                    <a:pt x="331233" y="127748"/>
                  </a:cubicBezTo>
                  <a:lnTo>
                    <a:pt x="326468" y="164610"/>
                  </a:lnTo>
                  <a:lnTo>
                    <a:pt x="325153" y="174955"/>
                  </a:lnTo>
                  <a:lnTo>
                    <a:pt x="323838" y="185381"/>
                  </a:lnTo>
                  <a:lnTo>
                    <a:pt x="323592" y="187269"/>
                  </a:lnTo>
                  <a:lnTo>
                    <a:pt x="317265" y="236775"/>
                  </a:lnTo>
                  <a:lnTo>
                    <a:pt x="315951" y="247283"/>
                  </a:lnTo>
                  <a:lnTo>
                    <a:pt x="315458" y="251142"/>
                  </a:lnTo>
                  <a:lnTo>
                    <a:pt x="292287" y="251142"/>
                  </a:lnTo>
                  <a:lnTo>
                    <a:pt x="291877" y="248187"/>
                  </a:lnTo>
                  <a:lnTo>
                    <a:pt x="290562" y="237185"/>
                  </a:lnTo>
                  <a:lnTo>
                    <a:pt x="284646" y="188172"/>
                  </a:lnTo>
                  <a:lnTo>
                    <a:pt x="284317" y="185381"/>
                  </a:lnTo>
                  <a:lnTo>
                    <a:pt x="283085" y="174872"/>
                  </a:lnTo>
                  <a:lnTo>
                    <a:pt x="281852" y="164610"/>
                  </a:lnTo>
                  <a:lnTo>
                    <a:pt x="277251" y="126599"/>
                  </a:lnTo>
                  <a:cubicBezTo>
                    <a:pt x="279223" y="125531"/>
                    <a:pt x="281195" y="124546"/>
                    <a:pt x="283249" y="123643"/>
                  </a:cubicBezTo>
                  <a:cubicBezTo>
                    <a:pt x="286618" y="122247"/>
                    <a:pt x="289987" y="121262"/>
                    <a:pt x="293438" y="120605"/>
                  </a:cubicBezTo>
                  <a:cubicBezTo>
                    <a:pt x="296560" y="119949"/>
                    <a:pt x="299764" y="119538"/>
                    <a:pt x="302969" y="119538"/>
                  </a:cubicBezTo>
                  <a:close/>
                  <a:moveTo>
                    <a:pt x="520352" y="96288"/>
                  </a:moveTo>
                  <a:cubicBezTo>
                    <a:pt x="524216" y="93005"/>
                    <a:pt x="529970" y="93415"/>
                    <a:pt x="533258" y="97272"/>
                  </a:cubicBezTo>
                  <a:lnTo>
                    <a:pt x="534984" y="99242"/>
                  </a:lnTo>
                  <a:cubicBezTo>
                    <a:pt x="538272" y="103099"/>
                    <a:pt x="537779" y="108926"/>
                    <a:pt x="533915" y="112208"/>
                  </a:cubicBezTo>
                  <a:lnTo>
                    <a:pt x="409460" y="218400"/>
                  </a:lnTo>
                  <a:cubicBezTo>
                    <a:pt x="405926" y="212491"/>
                    <a:pt x="401898" y="206829"/>
                    <a:pt x="397212" y="201331"/>
                  </a:cubicBezTo>
                  <a:close/>
                  <a:moveTo>
                    <a:pt x="91587" y="96287"/>
                  </a:moveTo>
                  <a:lnTo>
                    <a:pt x="213389" y="200159"/>
                  </a:lnTo>
                  <a:cubicBezTo>
                    <a:pt x="208704" y="205738"/>
                    <a:pt x="204759" y="211564"/>
                    <a:pt x="201472" y="217553"/>
                  </a:cubicBezTo>
                  <a:lnTo>
                    <a:pt x="77944" y="112204"/>
                  </a:lnTo>
                  <a:cubicBezTo>
                    <a:pt x="74081" y="108922"/>
                    <a:pt x="73670" y="103097"/>
                    <a:pt x="76957" y="99241"/>
                  </a:cubicBezTo>
                  <a:lnTo>
                    <a:pt x="78601" y="97271"/>
                  </a:lnTo>
                  <a:cubicBezTo>
                    <a:pt x="81889" y="93415"/>
                    <a:pt x="87724" y="93005"/>
                    <a:pt x="91587" y="96287"/>
                  </a:cubicBezTo>
                  <a:close/>
                  <a:moveTo>
                    <a:pt x="127795" y="53773"/>
                  </a:moveTo>
                  <a:cubicBezTo>
                    <a:pt x="131824" y="50736"/>
                    <a:pt x="137578" y="51557"/>
                    <a:pt x="140620" y="55578"/>
                  </a:cubicBezTo>
                  <a:lnTo>
                    <a:pt x="235406" y="180911"/>
                  </a:lnTo>
                  <a:cubicBezTo>
                    <a:pt x="229487" y="184686"/>
                    <a:pt x="224061" y="189118"/>
                    <a:pt x="219046" y="194125"/>
                  </a:cubicBezTo>
                  <a:lnTo>
                    <a:pt x="123849" y="68218"/>
                  </a:lnTo>
                  <a:cubicBezTo>
                    <a:pt x="120808" y="64197"/>
                    <a:pt x="121630" y="58451"/>
                    <a:pt x="125658" y="55414"/>
                  </a:cubicBezTo>
                  <a:close/>
                  <a:moveTo>
                    <a:pt x="484087" y="53772"/>
                  </a:moveTo>
                  <a:lnTo>
                    <a:pt x="486142" y="55413"/>
                  </a:lnTo>
                  <a:cubicBezTo>
                    <a:pt x="490171" y="58448"/>
                    <a:pt x="490993" y="64192"/>
                    <a:pt x="487951" y="68212"/>
                  </a:cubicBezTo>
                  <a:lnTo>
                    <a:pt x="391675" y="195466"/>
                  </a:lnTo>
                  <a:cubicBezTo>
                    <a:pt x="386660" y="190461"/>
                    <a:pt x="381316" y="186031"/>
                    <a:pt x="375478" y="182175"/>
                  </a:cubicBezTo>
                  <a:lnTo>
                    <a:pt x="471179" y="55577"/>
                  </a:lnTo>
                  <a:cubicBezTo>
                    <a:pt x="474221" y="51556"/>
                    <a:pt x="479976" y="50736"/>
                    <a:pt x="484087" y="53772"/>
                  </a:cubicBezTo>
                  <a:close/>
                  <a:moveTo>
                    <a:pt x="191761" y="19188"/>
                  </a:moveTo>
                  <a:cubicBezTo>
                    <a:pt x="196365" y="17218"/>
                    <a:pt x="201791" y="19352"/>
                    <a:pt x="203764" y="24031"/>
                  </a:cubicBezTo>
                  <a:lnTo>
                    <a:pt x="259260" y="152909"/>
                  </a:lnTo>
                  <a:lnTo>
                    <a:pt x="261233" y="169081"/>
                  </a:lnTo>
                  <a:cubicBezTo>
                    <a:pt x="255889" y="170722"/>
                    <a:pt x="250791" y="172693"/>
                    <a:pt x="246023" y="175073"/>
                  </a:cubicBezTo>
                  <a:lnTo>
                    <a:pt x="184526" y="32322"/>
                  </a:lnTo>
                  <a:cubicBezTo>
                    <a:pt x="182553" y="27643"/>
                    <a:pt x="184690" y="22225"/>
                    <a:pt x="189294" y="20255"/>
                  </a:cubicBezTo>
                  <a:close/>
                  <a:moveTo>
                    <a:pt x="420113" y="19188"/>
                  </a:moveTo>
                  <a:lnTo>
                    <a:pt x="422497" y="20255"/>
                  </a:lnTo>
                  <a:cubicBezTo>
                    <a:pt x="427183" y="22224"/>
                    <a:pt x="429320" y="27641"/>
                    <a:pt x="427347" y="32319"/>
                  </a:cubicBezTo>
                  <a:lnTo>
                    <a:pt x="365279" y="176272"/>
                  </a:lnTo>
                  <a:cubicBezTo>
                    <a:pt x="359525" y="173400"/>
                    <a:pt x="353441" y="171102"/>
                    <a:pt x="347111" y="169132"/>
                  </a:cubicBezTo>
                  <a:lnTo>
                    <a:pt x="347769" y="163961"/>
                  </a:lnTo>
                  <a:lnTo>
                    <a:pt x="408028" y="24030"/>
                  </a:lnTo>
                  <a:cubicBezTo>
                    <a:pt x="410083" y="19352"/>
                    <a:pt x="415427" y="17218"/>
                    <a:pt x="420113" y="19188"/>
                  </a:cubicBezTo>
                  <a:close/>
                  <a:moveTo>
                    <a:pt x="358154" y="2114"/>
                  </a:moveTo>
                  <a:lnTo>
                    <a:pt x="360700" y="2606"/>
                  </a:lnTo>
                  <a:cubicBezTo>
                    <a:pt x="365712" y="3591"/>
                    <a:pt x="368916" y="8433"/>
                    <a:pt x="367930" y="13357"/>
                  </a:cubicBezTo>
                  <a:lnTo>
                    <a:pt x="348212" y="113892"/>
                  </a:lnTo>
                  <a:cubicBezTo>
                    <a:pt x="345748" y="112004"/>
                    <a:pt x="338846" y="107162"/>
                    <a:pt x="328905" y="103469"/>
                  </a:cubicBezTo>
                  <a:lnTo>
                    <a:pt x="347391" y="9336"/>
                  </a:lnTo>
                  <a:cubicBezTo>
                    <a:pt x="348377" y="4412"/>
                    <a:pt x="353224" y="1129"/>
                    <a:pt x="358154" y="2114"/>
                  </a:cubicBezTo>
                  <a:close/>
                  <a:moveTo>
                    <a:pt x="247916" y="1960"/>
                  </a:moveTo>
                  <a:lnTo>
                    <a:pt x="251202" y="2043"/>
                  </a:lnTo>
                  <a:cubicBezTo>
                    <a:pt x="256213" y="1058"/>
                    <a:pt x="261060" y="5817"/>
                    <a:pt x="261964" y="10740"/>
                  </a:cubicBezTo>
                  <a:lnTo>
                    <a:pt x="279298" y="102799"/>
                  </a:lnTo>
                  <a:cubicBezTo>
                    <a:pt x="272890" y="105096"/>
                    <a:pt x="266564" y="108296"/>
                    <a:pt x="260403" y="112481"/>
                  </a:cubicBezTo>
                  <a:lnTo>
                    <a:pt x="241672" y="13694"/>
                  </a:lnTo>
                  <a:cubicBezTo>
                    <a:pt x="240769" y="8771"/>
                    <a:pt x="242987" y="2945"/>
                    <a:pt x="247916" y="1960"/>
                  </a:cubicBezTo>
                  <a:close/>
                  <a:moveTo>
                    <a:pt x="304001" y="0"/>
                  </a:moveTo>
                  <a:cubicBezTo>
                    <a:pt x="309755" y="0"/>
                    <a:pt x="314439" y="4678"/>
                    <a:pt x="314439" y="10423"/>
                  </a:cubicBezTo>
                  <a:lnTo>
                    <a:pt x="314439" y="99638"/>
                  </a:lnTo>
                  <a:cubicBezTo>
                    <a:pt x="310823" y="99063"/>
                    <a:pt x="307042" y="98653"/>
                    <a:pt x="303015" y="98653"/>
                  </a:cubicBezTo>
                  <a:cubicBezTo>
                    <a:pt x="299810" y="98653"/>
                    <a:pt x="296604" y="98981"/>
                    <a:pt x="293481" y="99392"/>
                  </a:cubicBezTo>
                  <a:lnTo>
                    <a:pt x="293481" y="10423"/>
                  </a:lnTo>
                  <a:cubicBezTo>
                    <a:pt x="293481" y="4678"/>
                    <a:pt x="298166" y="0"/>
                    <a:pt x="304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96010" y="276195"/>
              <a:ext cx="3119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600" dirty="0">
                  <a:solidFill>
                    <a:schemeClr val="tx2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5" name="83943533-02ec-424e-a2f7-e21ba11e061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6749" y="1163955"/>
            <a:ext cx="10858501" cy="5003800"/>
            <a:chOff x="660399" y="1130300"/>
            <a:chExt cx="10858501" cy="5003800"/>
          </a:xfrm>
        </p:grpSpPr>
        <p:grpSp>
          <p:nvGrpSpPr>
            <p:cNvPr id="7" name="îśľïḑé"/>
            <p:cNvGrpSpPr/>
            <p:nvPr/>
          </p:nvGrpSpPr>
          <p:grpSpPr>
            <a:xfrm>
              <a:off x="4036815" y="1549400"/>
              <a:ext cx="4118370" cy="4165600"/>
              <a:chOff x="3916000" y="1427200"/>
              <a:chExt cx="4360000" cy="4410000"/>
            </a:xfrm>
          </p:grpSpPr>
          <p:sp>
            <p:nvSpPr>
              <p:cNvPr id="32" name="iṥ1íḋé"/>
              <p:cNvSpPr/>
              <p:nvPr/>
            </p:nvSpPr>
            <p:spPr bwMode="auto">
              <a:xfrm rot="4244657">
                <a:off x="4229195" y="1578341"/>
                <a:ext cx="3880032" cy="4213578"/>
              </a:xfrm>
              <a:custGeom>
                <a:avLst/>
                <a:gdLst>
                  <a:gd name="T0" fmla="*/ 661 w 1707"/>
                  <a:gd name="T1" fmla="*/ 275 h 1851"/>
                  <a:gd name="T2" fmla="*/ 1615 w 1707"/>
                  <a:gd name="T3" fmla="*/ 692 h 1851"/>
                  <a:gd name="T4" fmla="*/ 1635 w 1707"/>
                  <a:gd name="T5" fmla="*/ 870 h 1851"/>
                  <a:gd name="T6" fmla="*/ 1655 w 1707"/>
                  <a:gd name="T7" fmla="*/ 1048 h 1851"/>
                  <a:gd name="T8" fmla="*/ 817 w 1707"/>
                  <a:gd name="T9" fmla="*/ 1666 h 1851"/>
                  <a:gd name="T10" fmla="*/ 653 w 1707"/>
                  <a:gd name="T11" fmla="*/ 1594 h 1851"/>
                  <a:gd name="T12" fmla="*/ 489 w 1707"/>
                  <a:gd name="T13" fmla="*/ 1522 h 1851"/>
                  <a:gd name="T14" fmla="*/ 373 w 1707"/>
                  <a:gd name="T15" fmla="*/ 487 h 1851"/>
                  <a:gd name="T16" fmla="*/ 517 w 1707"/>
                  <a:gd name="T17" fmla="*/ 381 h 1851"/>
                  <a:gd name="T18" fmla="*/ 661 w 1707"/>
                  <a:gd name="T19" fmla="*/ 275 h 1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07" h="1851">
                    <a:moveTo>
                      <a:pt x="661" y="275"/>
                    </a:moveTo>
                    <a:cubicBezTo>
                      <a:pt x="1034" y="0"/>
                      <a:pt x="1564" y="232"/>
                      <a:pt x="1615" y="692"/>
                    </a:cubicBezTo>
                    <a:cubicBezTo>
                      <a:pt x="1635" y="870"/>
                      <a:pt x="1635" y="870"/>
                      <a:pt x="1635" y="870"/>
                    </a:cubicBezTo>
                    <a:cubicBezTo>
                      <a:pt x="1655" y="1048"/>
                      <a:pt x="1655" y="1048"/>
                      <a:pt x="1655" y="1048"/>
                    </a:cubicBezTo>
                    <a:cubicBezTo>
                      <a:pt x="1707" y="1508"/>
                      <a:pt x="1241" y="1851"/>
                      <a:pt x="817" y="1666"/>
                    </a:cubicBezTo>
                    <a:cubicBezTo>
                      <a:pt x="653" y="1594"/>
                      <a:pt x="653" y="1594"/>
                      <a:pt x="653" y="1594"/>
                    </a:cubicBezTo>
                    <a:cubicBezTo>
                      <a:pt x="489" y="1522"/>
                      <a:pt x="489" y="1522"/>
                      <a:pt x="489" y="1522"/>
                    </a:cubicBezTo>
                    <a:cubicBezTo>
                      <a:pt x="64" y="1337"/>
                      <a:pt x="0" y="762"/>
                      <a:pt x="373" y="487"/>
                    </a:cubicBezTo>
                    <a:cubicBezTo>
                      <a:pt x="517" y="381"/>
                      <a:pt x="517" y="381"/>
                      <a:pt x="517" y="381"/>
                    </a:cubicBezTo>
                    <a:lnTo>
                      <a:pt x="661" y="2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33" name="ïşḷidé"/>
              <p:cNvGrpSpPr/>
              <p:nvPr/>
            </p:nvGrpSpPr>
            <p:grpSpPr>
              <a:xfrm>
                <a:off x="3916000" y="1427200"/>
                <a:ext cx="4088947" cy="4410000"/>
                <a:chOff x="3916000" y="1427200"/>
                <a:chExt cx="4088947" cy="4410000"/>
              </a:xfrm>
            </p:grpSpPr>
            <p:sp>
              <p:nvSpPr>
                <p:cNvPr id="34" name="îṣľiḑê"/>
                <p:cNvSpPr/>
                <p:nvPr/>
              </p:nvSpPr>
              <p:spPr bwMode="auto">
                <a:xfrm>
                  <a:off x="3916000" y="1427200"/>
                  <a:ext cx="4060904" cy="4410000"/>
                </a:xfrm>
                <a:custGeom>
                  <a:avLst/>
                  <a:gdLst>
                    <a:gd name="T0" fmla="*/ 661 w 1707"/>
                    <a:gd name="T1" fmla="*/ 275 h 1851"/>
                    <a:gd name="T2" fmla="*/ 1615 w 1707"/>
                    <a:gd name="T3" fmla="*/ 692 h 1851"/>
                    <a:gd name="T4" fmla="*/ 1635 w 1707"/>
                    <a:gd name="T5" fmla="*/ 870 h 1851"/>
                    <a:gd name="T6" fmla="*/ 1655 w 1707"/>
                    <a:gd name="T7" fmla="*/ 1048 h 1851"/>
                    <a:gd name="T8" fmla="*/ 817 w 1707"/>
                    <a:gd name="T9" fmla="*/ 1666 h 1851"/>
                    <a:gd name="T10" fmla="*/ 653 w 1707"/>
                    <a:gd name="T11" fmla="*/ 1594 h 1851"/>
                    <a:gd name="T12" fmla="*/ 489 w 1707"/>
                    <a:gd name="T13" fmla="*/ 1522 h 1851"/>
                    <a:gd name="T14" fmla="*/ 373 w 1707"/>
                    <a:gd name="T15" fmla="*/ 487 h 1851"/>
                    <a:gd name="T16" fmla="*/ 517 w 1707"/>
                    <a:gd name="T17" fmla="*/ 381 h 1851"/>
                    <a:gd name="T18" fmla="*/ 661 w 1707"/>
                    <a:gd name="T19" fmla="*/ 275 h 18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07" h="1851">
                      <a:moveTo>
                        <a:pt x="661" y="275"/>
                      </a:moveTo>
                      <a:cubicBezTo>
                        <a:pt x="1034" y="0"/>
                        <a:pt x="1564" y="232"/>
                        <a:pt x="1615" y="692"/>
                      </a:cubicBezTo>
                      <a:cubicBezTo>
                        <a:pt x="1635" y="870"/>
                        <a:pt x="1635" y="870"/>
                        <a:pt x="1635" y="870"/>
                      </a:cubicBezTo>
                      <a:cubicBezTo>
                        <a:pt x="1655" y="1048"/>
                        <a:pt x="1655" y="1048"/>
                        <a:pt x="1655" y="1048"/>
                      </a:cubicBezTo>
                      <a:cubicBezTo>
                        <a:pt x="1707" y="1508"/>
                        <a:pt x="1241" y="1851"/>
                        <a:pt x="817" y="1666"/>
                      </a:cubicBezTo>
                      <a:cubicBezTo>
                        <a:pt x="653" y="1594"/>
                        <a:pt x="653" y="1594"/>
                        <a:pt x="653" y="1594"/>
                      </a:cubicBezTo>
                      <a:cubicBezTo>
                        <a:pt x="489" y="1522"/>
                        <a:pt x="489" y="1522"/>
                        <a:pt x="489" y="1522"/>
                      </a:cubicBezTo>
                      <a:cubicBezTo>
                        <a:pt x="64" y="1337"/>
                        <a:pt x="0" y="762"/>
                        <a:pt x="373" y="487"/>
                      </a:cubicBezTo>
                      <a:cubicBezTo>
                        <a:pt x="517" y="381"/>
                        <a:pt x="517" y="381"/>
                        <a:pt x="517" y="381"/>
                      </a:cubicBezTo>
                      <a:lnTo>
                        <a:pt x="661" y="275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ïSliḑè"/>
                <p:cNvSpPr/>
                <p:nvPr/>
              </p:nvSpPr>
              <p:spPr bwMode="auto">
                <a:xfrm>
                  <a:off x="4208984" y="1617025"/>
                  <a:ext cx="3795963" cy="3626091"/>
                </a:xfrm>
                <a:custGeom>
                  <a:avLst/>
                  <a:gdLst>
                    <a:gd name="connsiteX0" fmla="*/ 1898462 w 3795963"/>
                    <a:gd name="connsiteY0" fmla="*/ 0 h 3626091"/>
                    <a:gd name="connsiteX1" fmla="*/ 2576443 w 3795963"/>
                    <a:gd name="connsiteY1" fmla="*/ 298451 h 3626091"/>
                    <a:gd name="connsiteX2" fmla="*/ 3749231 w 3795963"/>
                    <a:gd name="connsiteY2" fmla="*/ 2326246 h 3626091"/>
                    <a:gd name="connsiteX3" fmla="*/ 3751610 w 3795963"/>
                    <a:gd name="connsiteY3" fmla="*/ 2338160 h 3626091"/>
                    <a:gd name="connsiteX4" fmla="*/ 3140237 w 3795963"/>
                    <a:gd name="connsiteY4" fmla="*/ 3498603 h 3626091"/>
                    <a:gd name="connsiteX5" fmla="*/ 3137859 w 3795963"/>
                    <a:gd name="connsiteY5" fmla="*/ 3503368 h 3626091"/>
                    <a:gd name="connsiteX6" fmla="*/ 689991 w 3795963"/>
                    <a:gd name="connsiteY6" fmla="*/ 3512900 h 3626091"/>
                    <a:gd name="connsiteX7" fmla="*/ 687613 w 3795963"/>
                    <a:gd name="connsiteY7" fmla="*/ 3505751 h 3626091"/>
                    <a:gd name="connsiteX8" fmla="*/ 42936 w 3795963"/>
                    <a:gd name="connsiteY8" fmla="*/ 2338160 h 3626091"/>
                    <a:gd name="connsiteX9" fmla="*/ 1220481 w 3795963"/>
                    <a:gd name="connsiteY9" fmla="*/ 298451 h 3626091"/>
                    <a:gd name="connsiteX10" fmla="*/ 1898462 w 3795963"/>
                    <a:gd name="connsiteY10" fmla="*/ 0 h 3626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95963" h="3626091">
                      <a:moveTo>
                        <a:pt x="1898462" y="0"/>
                      </a:moveTo>
                      <a:cubicBezTo>
                        <a:pt x="2147650" y="0"/>
                        <a:pt x="2396837" y="99484"/>
                        <a:pt x="2576443" y="298451"/>
                      </a:cubicBezTo>
                      <a:cubicBezTo>
                        <a:pt x="3068871" y="820292"/>
                        <a:pt x="3523237" y="1642371"/>
                        <a:pt x="3749231" y="2326246"/>
                      </a:cubicBezTo>
                      <a:cubicBezTo>
                        <a:pt x="3749231" y="2331012"/>
                        <a:pt x="3751610" y="2335778"/>
                        <a:pt x="3751610" y="2338160"/>
                      </a:cubicBezTo>
                      <a:cubicBezTo>
                        <a:pt x="3910995" y="2826642"/>
                        <a:pt x="3625529" y="3355632"/>
                        <a:pt x="3140237" y="3498603"/>
                      </a:cubicBezTo>
                      <a:cubicBezTo>
                        <a:pt x="3137859" y="3503368"/>
                        <a:pt x="3137859" y="3503368"/>
                        <a:pt x="3137859" y="3503368"/>
                      </a:cubicBezTo>
                      <a:cubicBezTo>
                        <a:pt x="2436089" y="3672550"/>
                        <a:pt x="1398898" y="3658253"/>
                        <a:pt x="689991" y="3512900"/>
                      </a:cubicBezTo>
                      <a:cubicBezTo>
                        <a:pt x="687613" y="3505751"/>
                        <a:pt x="687613" y="3505751"/>
                        <a:pt x="687613" y="3505751"/>
                      </a:cubicBezTo>
                      <a:cubicBezTo>
                        <a:pt x="183290" y="3377078"/>
                        <a:pt x="-116449" y="2838556"/>
                        <a:pt x="42936" y="2338160"/>
                      </a:cubicBezTo>
                      <a:cubicBezTo>
                        <a:pt x="268930" y="1651903"/>
                        <a:pt x="725674" y="822675"/>
                        <a:pt x="1220481" y="298451"/>
                      </a:cubicBezTo>
                      <a:cubicBezTo>
                        <a:pt x="1400087" y="99484"/>
                        <a:pt x="1649274" y="0"/>
                        <a:pt x="1898462" y="0"/>
                      </a:cubicBezTo>
                      <a:close/>
                    </a:path>
                  </a:pathLst>
                </a:custGeom>
                <a:blipFill dpi="0" rotWithShape="1">
                  <a:blip r:embed="rId3" cstate="email"/>
                  <a:srcRect/>
                  <a:tile tx="0" ty="0" sx="100000" sy="100000" flip="none" algn="ctr"/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/>
                </a:bodyPr>
                <a:lstStyle/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" name="íŝḻiḍè"/>
            <p:cNvSpPr txBox="1"/>
            <p:nvPr/>
          </p:nvSpPr>
          <p:spPr>
            <a:xfrm>
              <a:off x="660400" y="2565633"/>
              <a:ext cx="3548584" cy="9672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5400" i="0" u="none" strike="noStrike" kern="1200" cap="none" spc="60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cs typeface="+mn-ea"/>
                  <a:sym typeface="+mn-lt"/>
                </a:rPr>
                <a:t>点击输入</a:t>
              </a:r>
              <a:endParaRPr kumimoji="0" lang="en-US" sz="5400" i="0" u="none" strike="noStrike" kern="1200" cap="none" spc="6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îṣḻiḍè"/>
            <p:cNvSpPr txBox="1"/>
            <p:nvPr/>
          </p:nvSpPr>
          <p:spPr>
            <a:xfrm>
              <a:off x="660399" y="3533486"/>
              <a:ext cx="3548585" cy="10019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lvl="0" defTabSz="913765">
                <a:lnSpc>
                  <a:spcPct val="150000"/>
                </a:lnSpc>
                <a:buSzPct val="25000"/>
                <a:defRPr/>
              </a:pPr>
              <a:r>
                <a:rPr lang="zh-CN" altLang="en-US" sz="1100" spc="300" dirty="0">
                  <a:solidFill>
                    <a:schemeClr val="tx2"/>
                  </a:solidFill>
                  <a:cs typeface="+mn-ea"/>
                  <a:sym typeface="+mn-lt"/>
                </a:rPr>
                <a:t>点击此处更换文本，点击此处更换文本 ，点击此处更换文本，点击更换文本，点击更换文本。点击此处更换文本</a:t>
              </a:r>
              <a:r>
                <a:rPr lang="en-US" altLang="zh-CN" sz="1100" spc="300" dirty="0">
                  <a:solidFill>
                    <a:schemeClr val="tx2"/>
                  </a:solidFill>
                  <a:cs typeface="+mn-ea"/>
                  <a:sym typeface="+mn-lt"/>
                </a:rPr>
                <a:t>.</a:t>
              </a:r>
              <a:endParaRPr lang="zh-CN" altLang="en-US" sz="1100" spc="3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iṩ1iḓê"/>
            <p:cNvGrpSpPr/>
            <p:nvPr/>
          </p:nvGrpSpPr>
          <p:grpSpPr>
            <a:xfrm>
              <a:off x="8084974" y="1130300"/>
              <a:ext cx="3433926" cy="1308761"/>
              <a:chOff x="8084974" y="1130300"/>
              <a:chExt cx="3433926" cy="1308761"/>
            </a:xfrm>
          </p:grpSpPr>
          <p:grpSp>
            <p:nvGrpSpPr>
              <p:cNvPr id="26" name="îS1iḓè"/>
              <p:cNvGrpSpPr/>
              <p:nvPr/>
            </p:nvGrpSpPr>
            <p:grpSpPr>
              <a:xfrm>
                <a:off x="8084974" y="1266924"/>
                <a:ext cx="836894" cy="836894"/>
                <a:chOff x="7043444" y="1148015"/>
                <a:chExt cx="1297072" cy="1297072"/>
              </a:xfrm>
            </p:grpSpPr>
            <p:sp>
              <p:nvSpPr>
                <p:cNvPr id="30" name="ïṧḷïďê"/>
                <p:cNvSpPr/>
                <p:nvPr/>
              </p:nvSpPr>
              <p:spPr bwMode="auto">
                <a:xfrm>
                  <a:off x="7043444" y="1148015"/>
                  <a:ext cx="1297072" cy="1297072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sx="110000" sy="110000" algn="ctr" rotWithShape="0">
                    <a:schemeClr val="tx2">
                      <a:alpha val="19000"/>
                    </a:schemeClr>
                  </a:outerShdw>
                </a:effectLst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i="0" u="none" strike="noStrike" kern="1200" cap="none" spc="0" normalizeH="0" baseline="0" noProof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isļîďe"/>
                <p:cNvSpPr/>
                <p:nvPr/>
              </p:nvSpPr>
              <p:spPr bwMode="auto">
                <a:xfrm>
                  <a:off x="7442648" y="1556431"/>
                  <a:ext cx="498672" cy="480241"/>
                </a:xfrm>
                <a:custGeom>
                  <a:avLst/>
                  <a:gdLst>
                    <a:gd name="connsiteX0" fmla="*/ 216243 w 609050"/>
                    <a:gd name="connsiteY0" fmla="*/ 412730 h 586540"/>
                    <a:gd name="connsiteX1" fmla="*/ 216243 w 609050"/>
                    <a:gd name="connsiteY1" fmla="*/ 456594 h 586540"/>
                    <a:gd name="connsiteX2" fmla="*/ 293953 w 609050"/>
                    <a:gd name="connsiteY2" fmla="*/ 456594 h 586540"/>
                    <a:gd name="connsiteX3" fmla="*/ 293953 w 609050"/>
                    <a:gd name="connsiteY3" fmla="*/ 412730 h 586540"/>
                    <a:gd name="connsiteX4" fmla="*/ 69884 w 609050"/>
                    <a:gd name="connsiteY4" fmla="*/ 412730 h 586540"/>
                    <a:gd name="connsiteX5" fmla="*/ 69884 w 609050"/>
                    <a:gd name="connsiteY5" fmla="*/ 456594 h 586540"/>
                    <a:gd name="connsiteX6" fmla="*/ 147595 w 609050"/>
                    <a:gd name="connsiteY6" fmla="*/ 456594 h 586540"/>
                    <a:gd name="connsiteX7" fmla="*/ 147595 w 609050"/>
                    <a:gd name="connsiteY7" fmla="*/ 412730 h 586540"/>
                    <a:gd name="connsiteX8" fmla="*/ 460769 w 609050"/>
                    <a:gd name="connsiteY8" fmla="*/ 376268 h 586540"/>
                    <a:gd name="connsiteX9" fmla="*/ 460769 w 609050"/>
                    <a:gd name="connsiteY9" fmla="*/ 414786 h 586540"/>
                    <a:gd name="connsiteX10" fmla="*/ 555916 w 609050"/>
                    <a:gd name="connsiteY10" fmla="*/ 414786 h 586540"/>
                    <a:gd name="connsiteX11" fmla="*/ 555916 w 609050"/>
                    <a:gd name="connsiteY11" fmla="*/ 376268 h 586540"/>
                    <a:gd name="connsiteX12" fmla="*/ 216243 w 609050"/>
                    <a:gd name="connsiteY12" fmla="*/ 339670 h 586540"/>
                    <a:gd name="connsiteX13" fmla="*/ 216243 w 609050"/>
                    <a:gd name="connsiteY13" fmla="*/ 383533 h 586540"/>
                    <a:gd name="connsiteX14" fmla="*/ 293953 w 609050"/>
                    <a:gd name="connsiteY14" fmla="*/ 383533 h 586540"/>
                    <a:gd name="connsiteX15" fmla="*/ 293953 w 609050"/>
                    <a:gd name="connsiteY15" fmla="*/ 339670 h 586540"/>
                    <a:gd name="connsiteX16" fmla="*/ 69884 w 609050"/>
                    <a:gd name="connsiteY16" fmla="*/ 339670 h 586540"/>
                    <a:gd name="connsiteX17" fmla="*/ 69884 w 609050"/>
                    <a:gd name="connsiteY17" fmla="*/ 383533 h 586540"/>
                    <a:gd name="connsiteX18" fmla="*/ 147595 w 609050"/>
                    <a:gd name="connsiteY18" fmla="*/ 383533 h 586540"/>
                    <a:gd name="connsiteX19" fmla="*/ 147595 w 609050"/>
                    <a:gd name="connsiteY19" fmla="*/ 339670 h 586540"/>
                    <a:gd name="connsiteX20" fmla="*/ 460769 w 609050"/>
                    <a:gd name="connsiteY20" fmla="*/ 303071 h 586540"/>
                    <a:gd name="connsiteX21" fmla="*/ 460769 w 609050"/>
                    <a:gd name="connsiteY21" fmla="*/ 341726 h 586540"/>
                    <a:gd name="connsiteX22" fmla="*/ 555916 w 609050"/>
                    <a:gd name="connsiteY22" fmla="*/ 341726 h 586540"/>
                    <a:gd name="connsiteX23" fmla="*/ 555916 w 609050"/>
                    <a:gd name="connsiteY23" fmla="*/ 303071 h 586540"/>
                    <a:gd name="connsiteX24" fmla="*/ 216243 w 609050"/>
                    <a:gd name="connsiteY24" fmla="*/ 266609 h 586540"/>
                    <a:gd name="connsiteX25" fmla="*/ 216243 w 609050"/>
                    <a:gd name="connsiteY25" fmla="*/ 310473 h 586540"/>
                    <a:gd name="connsiteX26" fmla="*/ 293953 w 609050"/>
                    <a:gd name="connsiteY26" fmla="*/ 310473 h 586540"/>
                    <a:gd name="connsiteX27" fmla="*/ 293953 w 609050"/>
                    <a:gd name="connsiteY27" fmla="*/ 266609 h 586540"/>
                    <a:gd name="connsiteX28" fmla="*/ 69884 w 609050"/>
                    <a:gd name="connsiteY28" fmla="*/ 266609 h 586540"/>
                    <a:gd name="connsiteX29" fmla="*/ 69884 w 609050"/>
                    <a:gd name="connsiteY29" fmla="*/ 310473 h 586540"/>
                    <a:gd name="connsiteX30" fmla="*/ 147595 w 609050"/>
                    <a:gd name="connsiteY30" fmla="*/ 310473 h 586540"/>
                    <a:gd name="connsiteX31" fmla="*/ 147595 w 609050"/>
                    <a:gd name="connsiteY31" fmla="*/ 266609 h 586540"/>
                    <a:gd name="connsiteX32" fmla="*/ 460769 w 609050"/>
                    <a:gd name="connsiteY32" fmla="*/ 230010 h 586540"/>
                    <a:gd name="connsiteX33" fmla="*/ 460769 w 609050"/>
                    <a:gd name="connsiteY33" fmla="*/ 268528 h 586540"/>
                    <a:gd name="connsiteX34" fmla="*/ 555916 w 609050"/>
                    <a:gd name="connsiteY34" fmla="*/ 268528 h 586540"/>
                    <a:gd name="connsiteX35" fmla="*/ 555916 w 609050"/>
                    <a:gd name="connsiteY35" fmla="*/ 230010 h 586540"/>
                    <a:gd name="connsiteX36" fmla="*/ 216243 w 609050"/>
                    <a:gd name="connsiteY36" fmla="*/ 193549 h 586540"/>
                    <a:gd name="connsiteX37" fmla="*/ 216243 w 609050"/>
                    <a:gd name="connsiteY37" fmla="*/ 237412 h 586540"/>
                    <a:gd name="connsiteX38" fmla="*/ 293953 w 609050"/>
                    <a:gd name="connsiteY38" fmla="*/ 237412 h 586540"/>
                    <a:gd name="connsiteX39" fmla="*/ 293953 w 609050"/>
                    <a:gd name="connsiteY39" fmla="*/ 193549 h 586540"/>
                    <a:gd name="connsiteX40" fmla="*/ 69884 w 609050"/>
                    <a:gd name="connsiteY40" fmla="*/ 193549 h 586540"/>
                    <a:gd name="connsiteX41" fmla="*/ 69884 w 609050"/>
                    <a:gd name="connsiteY41" fmla="*/ 237412 h 586540"/>
                    <a:gd name="connsiteX42" fmla="*/ 147595 w 609050"/>
                    <a:gd name="connsiteY42" fmla="*/ 237412 h 586540"/>
                    <a:gd name="connsiteX43" fmla="*/ 147595 w 609050"/>
                    <a:gd name="connsiteY43" fmla="*/ 193549 h 586540"/>
                    <a:gd name="connsiteX44" fmla="*/ 460769 w 609050"/>
                    <a:gd name="connsiteY44" fmla="*/ 156950 h 586540"/>
                    <a:gd name="connsiteX45" fmla="*/ 460769 w 609050"/>
                    <a:gd name="connsiteY45" fmla="*/ 195468 h 586540"/>
                    <a:gd name="connsiteX46" fmla="*/ 555916 w 609050"/>
                    <a:gd name="connsiteY46" fmla="*/ 195468 h 586540"/>
                    <a:gd name="connsiteX47" fmla="*/ 555916 w 609050"/>
                    <a:gd name="connsiteY47" fmla="*/ 156950 h 586540"/>
                    <a:gd name="connsiteX48" fmla="*/ 192926 w 609050"/>
                    <a:gd name="connsiteY48" fmla="*/ 96251 h 586540"/>
                    <a:gd name="connsiteX49" fmla="*/ 361366 w 609050"/>
                    <a:gd name="connsiteY49" fmla="*/ 96251 h 586540"/>
                    <a:gd name="connsiteX50" fmla="*/ 361366 w 609050"/>
                    <a:gd name="connsiteY50" fmla="*/ 114880 h 586540"/>
                    <a:gd name="connsiteX51" fmla="*/ 192926 w 609050"/>
                    <a:gd name="connsiteY51" fmla="*/ 114880 h 586540"/>
                    <a:gd name="connsiteX52" fmla="*/ 192926 w 609050"/>
                    <a:gd name="connsiteY52" fmla="*/ 49819 h 586540"/>
                    <a:gd name="connsiteX53" fmla="*/ 361366 w 609050"/>
                    <a:gd name="connsiteY53" fmla="*/ 49819 h 586540"/>
                    <a:gd name="connsiteX54" fmla="*/ 361366 w 609050"/>
                    <a:gd name="connsiteY54" fmla="*/ 68307 h 586540"/>
                    <a:gd name="connsiteX55" fmla="*/ 192926 w 609050"/>
                    <a:gd name="connsiteY55" fmla="*/ 68307 h 586540"/>
                    <a:gd name="connsiteX56" fmla="*/ 166130 w 609050"/>
                    <a:gd name="connsiteY56" fmla="*/ 25222 h 586540"/>
                    <a:gd name="connsiteX57" fmla="*/ 166130 w 609050"/>
                    <a:gd name="connsiteY57" fmla="*/ 155716 h 586540"/>
                    <a:gd name="connsiteX58" fmla="*/ 338987 w 609050"/>
                    <a:gd name="connsiteY58" fmla="*/ 155716 h 586540"/>
                    <a:gd name="connsiteX59" fmla="*/ 338987 w 609050"/>
                    <a:gd name="connsiteY59" fmla="*/ 341040 h 586540"/>
                    <a:gd name="connsiteX60" fmla="*/ 338987 w 609050"/>
                    <a:gd name="connsiteY60" fmla="*/ 531710 h 586540"/>
                    <a:gd name="connsiteX61" fmla="*/ 366721 w 609050"/>
                    <a:gd name="connsiteY61" fmla="*/ 531710 h 586540"/>
                    <a:gd name="connsiteX62" fmla="*/ 366721 w 609050"/>
                    <a:gd name="connsiteY62" fmla="*/ 341040 h 586540"/>
                    <a:gd name="connsiteX63" fmla="*/ 366721 w 609050"/>
                    <a:gd name="connsiteY63" fmla="*/ 155305 h 586540"/>
                    <a:gd name="connsiteX64" fmla="*/ 388002 w 609050"/>
                    <a:gd name="connsiteY64" fmla="*/ 143517 h 586540"/>
                    <a:gd name="connsiteX65" fmla="*/ 388002 w 609050"/>
                    <a:gd name="connsiteY65" fmla="*/ 25222 h 586540"/>
                    <a:gd name="connsiteX66" fmla="*/ 140867 w 609050"/>
                    <a:gd name="connsiteY66" fmla="*/ 0 h 586540"/>
                    <a:gd name="connsiteX67" fmla="*/ 413402 w 609050"/>
                    <a:gd name="connsiteY67" fmla="*/ 0 h 586540"/>
                    <a:gd name="connsiteX68" fmla="*/ 413402 w 609050"/>
                    <a:gd name="connsiteY68" fmla="*/ 129398 h 586540"/>
                    <a:gd name="connsiteX69" fmla="*/ 432486 w 609050"/>
                    <a:gd name="connsiteY69" fmla="*/ 118843 h 586540"/>
                    <a:gd name="connsiteX70" fmla="*/ 584199 w 609050"/>
                    <a:gd name="connsiteY70" fmla="*/ 118843 h 586540"/>
                    <a:gd name="connsiteX71" fmla="*/ 584199 w 609050"/>
                    <a:gd name="connsiteY71" fmla="*/ 531710 h 586540"/>
                    <a:gd name="connsiteX72" fmla="*/ 609050 w 609050"/>
                    <a:gd name="connsiteY72" fmla="*/ 531710 h 586540"/>
                    <a:gd name="connsiteX73" fmla="*/ 609050 w 609050"/>
                    <a:gd name="connsiteY73" fmla="*/ 586540 h 586540"/>
                    <a:gd name="connsiteX74" fmla="*/ 0 w 609050"/>
                    <a:gd name="connsiteY74" fmla="*/ 586540 h 586540"/>
                    <a:gd name="connsiteX75" fmla="*/ 0 w 609050"/>
                    <a:gd name="connsiteY75" fmla="*/ 531710 h 586540"/>
                    <a:gd name="connsiteX76" fmla="*/ 24851 w 609050"/>
                    <a:gd name="connsiteY76" fmla="*/ 531710 h 586540"/>
                    <a:gd name="connsiteX77" fmla="*/ 24851 w 609050"/>
                    <a:gd name="connsiteY77" fmla="*/ 155716 h 586540"/>
                    <a:gd name="connsiteX78" fmla="*/ 140867 w 609050"/>
                    <a:gd name="connsiteY78" fmla="*/ 155716 h 586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609050" h="586540">
                      <a:moveTo>
                        <a:pt x="216243" y="412730"/>
                      </a:moveTo>
                      <a:lnTo>
                        <a:pt x="216243" y="456594"/>
                      </a:lnTo>
                      <a:lnTo>
                        <a:pt x="293953" y="456594"/>
                      </a:lnTo>
                      <a:lnTo>
                        <a:pt x="293953" y="412730"/>
                      </a:lnTo>
                      <a:close/>
                      <a:moveTo>
                        <a:pt x="69884" y="412730"/>
                      </a:moveTo>
                      <a:lnTo>
                        <a:pt x="69884" y="456594"/>
                      </a:lnTo>
                      <a:lnTo>
                        <a:pt x="147595" y="456594"/>
                      </a:lnTo>
                      <a:lnTo>
                        <a:pt x="147595" y="412730"/>
                      </a:lnTo>
                      <a:close/>
                      <a:moveTo>
                        <a:pt x="460769" y="376268"/>
                      </a:moveTo>
                      <a:lnTo>
                        <a:pt x="460769" y="414786"/>
                      </a:lnTo>
                      <a:lnTo>
                        <a:pt x="555916" y="414786"/>
                      </a:lnTo>
                      <a:lnTo>
                        <a:pt x="555916" y="376268"/>
                      </a:lnTo>
                      <a:close/>
                      <a:moveTo>
                        <a:pt x="216243" y="339670"/>
                      </a:moveTo>
                      <a:lnTo>
                        <a:pt x="216243" y="383533"/>
                      </a:lnTo>
                      <a:lnTo>
                        <a:pt x="293953" y="383533"/>
                      </a:lnTo>
                      <a:lnTo>
                        <a:pt x="293953" y="339670"/>
                      </a:lnTo>
                      <a:close/>
                      <a:moveTo>
                        <a:pt x="69884" y="339670"/>
                      </a:moveTo>
                      <a:lnTo>
                        <a:pt x="69884" y="383533"/>
                      </a:lnTo>
                      <a:lnTo>
                        <a:pt x="147595" y="383533"/>
                      </a:lnTo>
                      <a:lnTo>
                        <a:pt x="147595" y="339670"/>
                      </a:lnTo>
                      <a:close/>
                      <a:moveTo>
                        <a:pt x="460769" y="303071"/>
                      </a:moveTo>
                      <a:lnTo>
                        <a:pt x="460769" y="341726"/>
                      </a:lnTo>
                      <a:lnTo>
                        <a:pt x="555916" y="341726"/>
                      </a:lnTo>
                      <a:lnTo>
                        <a:pt x="555916" y="303071"/>
                      </a:lnTo>
                      <a:close/>
                      <a:moveTo>
                        <a:pt x="216243" y="266609"/>
                      </a:moveTo>
                      <a:lnTo>
                        <a:pt x="216243" y="310473"/>
                      </a:lnTo>
                      <a:lnTo>
                        <a:pt x="293953" y="310473"/>
                      </a:lnTo>
                      <a:lnTo>
                        <a:pt x="293953" y="266609"/>
                      </a:lnTo>
                      <a:close/>
                      <a:moveTo>
                        <a:pt x="69884" y="266609"/>
                      </a:moveTo>
                      <a:lnTo>
                        <a:pt x="69884" y="310473"/>
                      </a:lnTo>
                      <a:lnTo>
                        <a:pt x="147595" y="310473"/>
                      </a:lnTo>
                      <a:lnTo>
                        <a:pt x="147595" y="266609"/>
                      </a:lnTo>
                      <a:close/>
                      <a:moveTo>
                        <a:pt x="460769" y="230010"/>
                      </a:moveTo>
                      <a:lnTo>
                        <a:pt x="460769" y="268528"/>
                      </a:lnTo>
                      <a:lnTo>
                        <a:pt x="555916" y="268528"/>
                      </a:lnTo>
                      <a:lnTo>
                        <a:pt x="555916" y="230010"/>
                      </a:lnTo>
                      <a:close/>
                      <a:moveTo>
                        <a:pt x="216243" y="193549"/>
                      </a:moveTo>
                      <a:lnTo>
                        <a:pt x="216243" y="237412"/>
                      </a:lnTo>
                      <a:lnTo>
                        <a:pt x="293953" y="237412"/>
                      </a:lnTo>
                      <a:lnTo>
                        <a:pt x="293953" y="193549"/>
                      </a:lnTo>
                      <a:close/>
                      <a:moveTo>
                        <a:pt x="69884" y="193549"/>
                      </a:moveTo>
                      <a:lnTo>
                        <a:pt x="69884" y="237412"/>
                      </a:lnTo>
                      <a:lnTo>
                        <a:pt x="147595" y="237412"/>
                      </a:lnTo>
                      <a:lnTo>
                        <a:pt x="147595" y="193549"/>
                      </a:lnTo>
                      <a:close/>
                      <a:moveTo>
                        <a:pt x="460769" y="156950"/>
                      </a:moveTo>
                      <a:lnTo>
                        <a:pt x="460769" y="195468"/>
                      </a:lnTo>
                      <a:lnTo>
                        <a:pt x="555916" y="195468"/>
                      </a:lnTo>
                      <a:lnTo>
                        <a:pt x="555916" y="156950"/>
                      </a:lnTo>
                      <a:close/>
                      <a:moveTo>
                        <a:pt x="192926" y="96251"/>
                      </a:moveTo>
                      <a:lnTo>
                        <a:pt x="361366" y="96251"/>
                      </a:lnTo>
                      <a:lnTo>
                        <a:pt x="361366" y="114880"/>
                      </a:lnTo>
                      <a:lnTo>
                        <a:pt x="192926" y="114880"/>
                      </a:lnTo>
                      <a:close/>
                      <a:moveTo>
                        <a:pt x="192926" y="49819"/>
                      </a:moveTo>
                      <a:lnTo>
                        <a:pt x="361366" y="49819"/>
                      </a:lnTo>
                      <a:lnTo>
                        <a:pt x="361366" y="68307"/>
                      </a:lnTo>
                      <a:lnTo>
                        <a:pt x="192926" y="68307"/>
                      </a:lnTo>
                      <a:close/>
                      <a:moveTo>
                        <a:pt x="166130" y="25222"/>
                      </a:moveTo>
                      <a:lnTo>
                        <a:pt x="166130" y="155716"/>
                      </a:lnTo>
                      <a:lnTo>
                        <a:pt x="338987" y="155716"/>
                      </a:lnTo>
                      <a:lnTo>
                        <a:pt x="338987" y="341040"/>
                      </a:lnTo>
                      <a:lnTo>
                        <a:pt x="338987" y="531710"/>
                      </a:lnTo>
                      <a:lnTo>
                        <a:pt x="366721" y="531710"/>
                      </a:lnTo>
                      <a:lnTo>
                        <a:pt x="366721" y="341040"/>
                      </a:lnTo>
                      <a:lnTo>
                        <a:pt x="366721" y="155305"/>
                      </a:lnTo>
                      <a:lnTo>
                        <a:pt x="388002" y="143517"/>
                      </a:lnTo>
                      <a:lnTo>
                        <a:pt x="388002" y="25222"/>
                      </a:lnTo>
                      <a:close/>
                      <a:moveTo>
                        <a:pt x="140867" y="0"/>
                      </a:moveTo>
                      <a:lnTo>
                        <a:pt x="413402" y="0"/>
                      </a:lnTo>
                      <a:lnTo>
                        <a:pt x="413402" y="129398"/>
                      </a:lnTo>
                      <a:lnTo>
                        <a:pt x="432486" y="118843"/>
                      </a:lnTo>
                      <a:lnTo>
                        <a:pt x="584199" y="118843"/>
                      </a:lnTo>
                      <a:lnTo>
                        <a:pt x="584199" y="531710"/>
                      </a:lnTo>
                      <a:lnTo>
                        <a:pt x="609050" y="531710"/>
                      </a:lnTo>
                      <a:lnTo>
                        <a:pt x="609050" y="586540"/>
                      </a:lnTo>
                      <a:lnTo>
                        <a:pt x="0" y="586540"/>
                      </a:lnTo>
                      <a:lnTo>
                        <a:pt x="0" y="531710"/>
                      </a:lnTo>
                      <a:lnTo>
                        <a:pt x="24851" y="531710"/>
                      </a:lnTo>
                      <a:lnTo>
                        <a:pt x="24851" y="155716"/>
                      </a:lnTo>
                      <a:lnTo>
                        <a:pt x="140867" y="1557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>
                  <a:normAutofit fontScale="92500" lnSpcReduction="20000"/>
                </a:bodyPr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1200" cap="none" spc="0" normalizeH="0" baseline="0" noProof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" name="išḻídê"/>
              <p:cNvGrpSpPr/>
              <p:nvPr/>
            </p:nvGrpSpPr>
            <p:grpSpPr>
              <a:xfrm>
                <a:off x="9131300" y="1130300"/>
                <a:ext cx="2387600" cy="1308761"/>
                <a:chOff x="673099" y="2252632"/>
                <a:chExt cx="3589337" cy="1308761"/>
              </a:xfrm>
            </p:grpSpPr>
            <p:sp>
              <p:nvSpPr>
                <p:cNvPr id="28" name="iṥḻiḋé"/>
                <p:cNvSpPr txBox="1"/>
                <p:nvPr/>
              </p:nvSpPr>
              <p:spPr bwMode="auto">
                <a:xfrm>
                  <a:off x="673099" y="2252632"/>
                  <a:ext cx="3589337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Text here</a:t>
                  </a:r>
                </a:p>
              </p:txBody>
            </p:sp>
            <p:sp>
              <p:nvSpPr>
                <p:cNvPr id="29" name="îṡlíḑé"/>
                <p:cNvSpPr/>
                <p:nvPr/>
              </p:nvSpPr>
              <p:spPr bwMode="auto">
                <a:xfrm>
                  <a:off x="673099" y="2694438"/>
                  <a:ext cx="3589337" cy="8669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marR="0" lvl="0" indent="-171450" algn="l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en-US" altLang="zh-CN" sz="110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Copy paste fonts. Choose the only option to retain text.</a:t>
                  </a:r>
                </a:p>
                <a:p>
                  <a:pPr marL="171450" marR="0" lvl="0" indent="-171450" algn="l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en-US" altLang="zh-CN" sz="110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……</a:t>
                  </a:r>
                </a:p>
              </p:txBody>
            </p:sp>
          </p:grpSp>
        </p:grpSp>
        <p:grpSp>
          <p:nvGrpSpPr>
            <p:cNvPr id="12" name="îṥlíḓe"/>
            <p:cNvGrpSpPr/>
            <p:nvPr/>
          </p:nvGrpSpPr>
          <p:grpSpPr>
            <a:xfrm>
              <a:off x="8084974" y="2977820"/>
              <a:ext cx="3433926" cy="1308761"/>
              <a:chOff x="8084974" y="1130300"/>
              <a:chExt cx="3433926" cy="1308761"/>
            </a:xfrm>
          </p:grpSpPr>
          <p:grpSp>
            <p:nvGrpSpPr>
              <p:cNvPr id="20" name="ïśḷîḋe"/>
              <p:cNvGrpSpPr/>
              <p:nvPr/>
            </p:nvGrpSpPr>
            <p:grpSpPr>
              <a:xfrm>
                <a:off x="8084974" y="1266924"/>
                <a:ext cx="836894" cy="836894"/>
                <a:chOff x="7043444" y="1148015"/>
                <a:chExt cx="1297072" cy="1297072"/>
              </a:xfrm>
            </p:grpSpPr>
            <p:sp>
              <p:nvSpPr>
                <p:cNvPr id="24" name="ïš1îďé"/>
                <p:cNvSpPr/>
                <p:nvPr/>
              </p:nvSpPr>
              <p:spPr bwMode="auto">
                <a:xfrm>
                  <a:off x="7043444" y="1148015"/>
                  <a:ext cx="1297072" cy="129707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sx="110000" sy="110000" algn="ctr" rotWithShape="0">
                    <a:schemeClr val="tx2">
                      <a:alpha val="19000"/>
                    </a:schemeClr>
                  </a:outerShdw>
                </a:effectLst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i="0" u="none" strike="noStrike" kern="1200" cap="none" spc="0" normalizeH="0" baseline="0" noProof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îṩ1ïḋê"/>
                <p:cNvSpPr/>
                <p:nvPr/>
              </p:nvSpPr>
              <p:spPr bwMode="auto">
                <a:xfrm>
                  <a:off x="7442648" y="1556431"/>
                  <a:ext cx="498672" cy="480241"/>
                </a:xfrm>
                <a:custGeom>
                  <a:avLst/>
                  <a:gdLst>
                    <a:gd name="connsiteX0" fmla="*/ 216243 w 609050"/>
                    <a:gd name="connsiteY0" fmla="*/ 412730 h 586540"/>
                    <a:gd name="connsiteX1" fmla="*/ 216243 w 609050"/>
                    <a:gd name="connsiteY1" fmla="*/ 456594 h 586540"/>
                    <a:gd name="connsiteX2" fmla="*/ 293953 w 609050"/>
                    <a:gd name="connsiteY2" fmla="*/ 456594 h 586540"/>
                    <a:gd name="connsiteX3" fmla="*/ 293953 w 609050"/>
                    <a:gd name="connsiteY3" fmla="*/ 412730 h 586540"/>
                    <a:gd name="connsiteX4" fmla="*/ 69884 w 609050"/>
                    <a:gd name="connsiteY4" fmla="*/ 412730 h 586540"/>
                    <a:gd name="connsiteX5" fmla="*/ 69884 w 609050"/>
                    <a:gd name="connsiteY5" fmla="*/ 456594 h 586540"/>
                    <a:gd name="connsiteX6" fmla="*/ 147595 w 609050"/>
                    <a:gd name="connsiteY6" fmla="*/ 456594 h 586540"/>
                    <a:gd name="connsiteX7" fmla="*/ 147595 w 609050"/>
                    <a:gd name="connsiteY7" fmla="*/ 412730 h 586540"/>
                    <a:gd name="connsiteX8" fmla="*/ 460769 w 609050"/>
                    <a:gd name="connsiteY8" fmla="*/ 376268 h 586540"/>
                    <a:gd name="connsiteX9" fmla="*/ 460769 w 609050"/>
                    <a:gd name="connsiteY9" fmla="*/ 414786 h 586540"/>
                    <a:gd name="connsiteX10" fmla="*/ 555916 w 609050"/>
                    <a:gd name="connsiteY10" fmla="*/ 414786 h 586540"/>
                    <a:gd name="connsiteX11" fmla="*/ 555916 w 609050"/>
                    <a:gd name="connsiteY11" fmla="*/ 376268 h 586540"/>
                    <a:gd name="connsiteX12" fmla="*/ 216243 w 609050"/>
                    <a:gd name="connsiteY12" fmla="*/ 339670 h 586540"/>
                    <a:gd name="connsiteX13" fmla="*/ 216243 w 609050"/>
                    <a:gd name="connsiteY13" fmla="*/ 383533 h 586540"/>
                    <a:gd name="connsiteX14" fmla="*/ 293953 w 609050"/>
                    <a:gd name="connsiteY14" fmla="*/ 383533 h 586540"/>
                    <a:gd name="connsiteX15" fmla="*/ 293953 w 609050"/>
                    <a:gd name="connsiteY15" fmla="*/ 339670 h 586540"/>
                    <a:gd name="connsiteX16" fmla="*/ 69884 w 609050"/>
                    <a:gd name="connsiteY16" fmla="*/ 339670 h 586540"/>
                    <a:gd name="connsiteX17" fmla="*/ 69884 w 609050"/>
                    <a:gd name="connsiteY17" fmla="*/ 383533 h 586540"/>
                    <a:gd name="connsiteX18" fmla="*/ 147595 w 609050"/>
                    <a:gd name="connsiteY18" fmla="*/ 383533 h 586540"/>
                    <a:gd name="connsiteX19" fmla="*/ 147595 w 609050"/>
                    <a:gd name="connsiteY19" fmla="*/ 339670 h 586540"/>
                    <a:gd name="connsiteX20" fmla="*/ 460769 w 609050"/>
                    <a:gd name="connsiteY20" fmla="*/ 303071 h 586540"/>
                    <a:gd name="connsiteX21" fmla="*/ 460769 w 609050"/>
                    <a:gd name="connsiteY21" fmla="*/ 341726 h 586540"/>
                    <a:gd name="connsiteX22" fmla="*/ 555916 w 609050"/>
                    <a:gd name="connsiteY22" fmla="*/ 341726 h 586540"/>
                    <a:gd name="connsiteX23" fmla="*/ 555916 w 609050"/>
                    <a:gd name="connsiteY23" fmla="*/ 303071 h 586540"/>
                    <a:gd name="connsiteX24" fmla="*/ 216243 w 609050"/>
                    <a:gd name="connsiteY24" fmla="*/ 266609 h 586540"/>
                    <a:gd name="connsiteX25" fmla="*/ 216243 w 609050"/>
                    <a:gd name="connsiteY25" fmla="*/ 310473 h 586540"/>
                    <a:gd name="connsiteX26" fmla="*/ 293953 w 609050"/>
                    <a:gd name="connsiteY26" fmla="*/ 310473 h 586540"/>
                    <a:gd name="connsiteX27" fmla="*/ 293953 w 609050"/>
                    <a:gd name="connsiteY27" fmla="*/ 266609 h 586540"/>
                    <a:gd name="connsiteX28" fmla="*/ 69884 w 609050"/>
                    <a:gd name="connsiteY28" fmla="*/ 266609 h 586540"/>
                    <a:gd name="connsiteX29" fmla="*/ 69884 w 609050"/>
                    <a:gd name="connsiteY29" fmla="*/ 310473 h 586540"/>
                    <a:gd name="connsiteX30" fmla="*/ 147595 w 609050"/>
                    <a:gd name="connsiteY30" fmla="*/ 310473 h 586540"/>
                    <a:gd name="connsiteX31" fmla="*/ 147595 w 609050"/>
                    <a:gd name="connsiteY31" fmla="*/ 266609 h 586540"/>
                    <a:gd name="connsiteX32" fmla="*/ 460769 w 609050"/>
                    <a:gd name="connsiteY32" fmla="*/ 230010 h 586540"/>
                    <a:gd name="connsiteX33" fmla="*/ 460769 w 609050"/>
                    <a:gd name="connsiteY33" fmla="*/ 268528 h 586540"/>
                    <a:gd name="connsiteX34" fmla="*/ 555916 w 609050"/>
                    <a:gd name="connsiteY34" fmla="*/ 268528 h 586540"/>
                    <a:gd name="connsiteX35" fmla="*/ 555916 w 609050"/>
                    <a:gd name="connsiteY35" fmla="*/ 230010 h 586540"/>
                    <a:gd name="connsiteX36" fmla="*/ 216243 w 609050"/>
                    <a:gd name="connsiteY36" fmla="*/ 193549 h 586540"/>
                    <a:gd name="connsiteX37" fmla="*/ 216243 w 609050"/>
                    <a:gd name="connsiteY37" fmla="*/ 237412 h 586540"/>
                    <a:gd name="connsiteX38" fmla="*/ 293953 w 609050"/>
                    <a:gd name="connsiteY38" fmla="*/ 237412 h 586540"/>
                    <a:gd name="connsiteX39" fmla="*/ 293953 w 609050"/>
                    <a:gd name="connsiteY39" fmla="*/ 193549 h 586540"/>
                    <a:gd name="connsiteX40" fmla="*/ 69884 w 609050"/>
                    <a:gd name="connsiteY40" fmla="*/ 193549 h 586540"/>
                    <a:gd name="connsiteX41" fmla="*/ 69884 w 609050"/>
                    <a:gd name="connsiteY41" fmla="*/ 237412 h 586540"/>
                    <a:gd name="connsiteX42" fmla="*/ 147595 w 609050"/>
                    <a:gd name="connsiteY42" fmla="*/ 237412 h 586540"/>
                    <a:gd name="connsiteX43" fmla="*/ 147595 w 609050"/>
                    <a:gd name="connsiteY43" fmla="*/ 193549 h 586540"/>
                    <a:gd name="connsiteX44" fmla="*/ 460769 w 609050"/>
                    <a:gd name="connsiteY44" fmla="*/ 156950 h 586540"/>
                    <a:gd name="connsiteX45" fmla="*/ 460769 w 609050"/>
                    <a:gd name="connsiteY45" fmla="*/ 195468 h 586540"/>
                    <a:gd name="connsiteX46" fmla="*/ 555916 w 609050"/>
                    <a:gd name="connsiteY46" fmla="*/ 195468 h 586540"/>
                    <a:gd name="connsiteX47" fmla="*/ 555916 w 609050"/>
                    <a:gd name="connsiteY47" fmla="*/ 156950 h 586540"/>
                    <a:gd name="connsiteX48" fmla="*/ 192926 w 609050"/>
                    <a:gd name="connsiteY48" fmla="*/ 96251 h 586540"/>
                    <a:gd name="connsiteX49" fmla="*/ 361366 w 609050"/>
                    <a:gd name="connsiteY49" fmla="*/ 96251 h 586540"/>
                    <a:gd name="connsiteX50" fmla="*/ 361366 w 609050"/>
                    <a:gd name="connsiteY50" fmla="*/ 114880 h 586540"/>
                    <a:gd name="connsiteX51" fmla="*/ 192926 w 609050"/>
                    <a:gd name="connsiteY51" fmla="*/ 114880 h 586540"/>
                    <a:gd name="connsiteX52" fmla="*/ 192926 w 609050"/>
                    <a:gd name="connsiteY52" fmla="*/ 49819 h 586540"/>
                    <a:gd name="connsiteX53" fmla="*/ 361366 w 609050"/>
                    <a:gd name="connsiteY53" fmla="*/ 49819 h 586540"/>
                    <a:gd name="connsiteX54" fmla="*/ 361366 w 609050"/>
                    <a:gd name="connsiteY54" fmla="*/ 68307 h 586540"/>
                    <a:gd name="connsiteX55" fmla="*/ 192926 w 609050"/>
                    <a:gd name="connsiteY55" fmla="*/ 68307 h 586540"/>
                    <a:gd name="connsiteX56" fmla="*/ 166130 w 609050"/>
                    <a:gd name="connsiteY56" fmla="*/ 25222 h 586540"/>
                    <a:gd name="connsiteX57" fmla="*/ 166130 w 609050"/>
                    <a:gd name="connsiteY57" fmla="*/ 155716 h 586540"/>
                    <a:gd name="connsiteX58" fmla="*/ 338987 w 609050"/>
                    <a:gd name="connsiteY58" fmla="*/ 155716 h 586540"/>
                    <a:gd name="connsiteX59" fmla="*/ 338987 w 609050"/>
                    <a:gd name="connsiteY59" fmla="*/ 341040 h 586540"/>
                    <a:gd name="connsiteX60" fmla="*/ 338987 w 609050"/>
                    <a:gd name="connsiteY60" fmla="*/ 531710 h 586540"/>
                    <a:gd name="connsiteX61" fmla="*/ 366721 w 609050"/>
                    <a:gd name="connsiteY61" fmla="*/ 531710 h 586540"/>
                    <a:gd name="connsiteX62" fmla="*/ 366721 w 609050"/>
                    <a:gd name="connsiteY62" fmla="*/ 341040 h 586540"/>
                    <a:gd name="connsiteX63" fmla="*/ 366721 w 609050"/>
                    <a:gd name="connsiteY63" fmla="*/ 155305 h 586540"/>
                    <a:gd name="connsiteX64" fmla="*/ 388002 w 609050"/>
                    <a:gd name="connsiteY64" fmla="*/ 143517 h 586540"/>
                    <a:gd name="connsiteX65" fmla="*/ 388002 w 609050"/>
                    <a:gd name="connsiteY65" fmla="*/ 25222 h 586540"/>
                    <a:gd name="connsiteX66" fmla="*/ 140867 w 609050"/>
                    <a:gd name="connsiteY66" fmla="*/ 0 h 586540"/>
                    <a:gd name="connsiteX67" fmla="*/ 413402 w 609050"/>
                    <a:gd name="connsiteY67" fmla="*/ 0 h 586540"/>
                    <a:gd name="connsiteX68" fmla="*/ 413402 w 609050"/>
                    <a:gd name="connsiteY68" fmla="*/ 129398 h 586540"/>
                    <a:gd name="connsiteX69" fmla="*/ 432486 w 609050"/>
                    <a:gd name="connsiteY69" fmla="*/ 118843 h 586540"/>
                    <a:gd name="connsiteX70" fmla="*/ 584199 w 609050"/>
                    <a:gd name="connsiteY70" fmla="*/ 118843 h 586540"/>
                    <a:gd name="connsiteX71" fmla="*/ 584199 w 609050"/>
                    <a:gd name="connsiteY71" fmla="*/ 531710 h 586540"/>
                    <a:gd name="connsiteX72" fmla="*/ 609050 w 609050"/>
                    <a:gd name="connsiteY72" fmla="*/ 531710 h 586540"/>
                    <a:gd name="connsiteX73" fmla="*/ 609050 w 609050"/>
                    <a:gd name="connsiteY73" fmla="*/ 586540 h 586540"/>
                    <a:gd name="connsiteX74" fmla="*/ 0 w 609050"/>
                    <a:gd name="connsiteY74" fmla="*/ 586540 h 586540"/>
                    <a:gd name="connsiteX75" fmla="*/ 0 w 609050"/>
                    <a:gd name="connsiteY75" fmla="*/ 531710 h 586540"/>
                    <a:gd name="connsiteX76" fmla="*/ 24851 w 609050"/>
                    <a:gd name="connsiteY76" fmla="*/ 531710 h 586540"/>
                    <a:gd name="connsiteX77" fmla="*/ 24851 w 609050"/>
                    <a:gd name="connsiteY77" fmla="*/ 155716 h 586540"/>
                    <a:gd name="connsiteX78" fmla="*/ 140867 w 609050"/>
                    <a:gd name="connsiteY78" fmla="*/ 155716 h 586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609050" h="586540">
                      <a:moveTo>
                        <a:pt x="216243" y="412730"/>
                      </a:moveTo>
                      <a:lnTo>
                        <a:pt x="216243" y="456594"/>
                      </a:lnTo>
                      <a:lnTo>
                        <a:pt x="293953" y="456594"/>
                      </a:lnTo>
                      <a:lnTo>
                        <a:pt x="293953" y="412730"/>
                      </a:lnTo>
                      <a:close/>
                      <a:moveTo>
                        <a:pt x="69884" y="412730"/>
                      </a:moveTo>
                      <a:lnTo>
                        <a:pt x="69884" y="456594"/>
                      </a:lnTo>
                      <a:lnTo>
                        <a:pt x="147595" y="456594"/>
                      </a:lnTo>
                      <a:lnTo>
                        <a:pt x="147595" y="412730"/>
                      </a:lnTo>
                      <a:close/>
                      <a:moveTo>
                        <a:pt x="460769" y="376268"/>
                      </a:moveTo>
                      <a:lnTo>
                        <a:pt x="460769" y="414786"/>
                      </a:lnTo>
                      <a:lnTo>
                        <a:pt x="555916" y="414786"/>
                      </a:lnTo>
                      <a:lnTo>
                        <a:pt x="555916" y="376268"/>
                      </a:lnTo>
                      <a:close/>
                      <a:moveTo>
                        <a:pt x="216243" y="339670"/>
                      </a:moveTo>
                      <a:lnTo>
                        <a:pt x="216243" y="383533"/>
                      </a:lnTo>
                      <a:lnTo>
                        <a:pt x="293953" y="383533"/>
                      </a:lnTo>
                      <a:lnTo>
                        <a:pt x="293953" y="339670"/>
                      </a:lnTo>
                      <a:close/>
                      <a:moveTo>
                        <a:pt x="69884" y="339670"/>
                      </a:moveTo>
                      <a:lnTo>
                        <a:pt x="69884" y="383533"/>
                      </a:lnTo>
                      <a:lnTo>
                        <a:pt x="147595" y="383533"/>
                      </a:lnTo>
                      <a:lnTo>
                        <a:pt x="147595" y="339670"/>
                      </a:lnTo>
                      <a:close/>
                      <a:moveTo>
                        <a:pt x="460769" y="303071"/>
                      </a:moveTo>
                      <a:lnTo>
                        <a:pt x="460769" y="341726"/>
                      </a:lnTo>
                      <a:lnTo>
                        <a:pt x="555916" y="341726"/>
                      </a:lnTo>
                      <a:lnTo>
                        <a:pt x="555916" y="303071"/>
                      </a:lnTo>
                      <a:close/>
                      <a:moveTo>
                        <a:pt x="216243" y="266609"/>
                      </a:moveTo>
                      <a:lnTo>
                        <a:pt x="216243" y="310473"/>
                      </a:lnTo>
                      <a:lnTo>
                        <a:pt x="293953" y="310473"/>
                      </a:lnTo>
                      <a:lnTo>
                        <a:pt x="293953" y="266609"/>
                      </a:lnTo>
                      <a:close/>
                      <a:moveTo>
                        <a:pt x="69884" y="266609"/>
                      </a:moveTo>
                      <a:lnTo>
                        <a:pt x="69884" y="310473"/>
                      </a:lnTo>
                      <a:lnTo>
                        <a:pt x="147595" y="310473"/>
                      </a:lnTo>
                      <a:lnTo>
                        <a:pt x="147595" y="266609"/>
                      </a:lnTo>
                      <a:close/>
                      <a:moveTo>
                        <a:pt x="460769" y="230010"/>
                      </a:moveTo>
                      <a:lnTo>
                        <a:pt x="460769" y="268528"/>
                      </a:lnTo>
                      <a:lnTo>
                        <a:pt x="555916" y="268528"/>
                      </a:lnTo>
                      <a:lnTo>
                        <a:pt x="555916" y="230010"/>
                      </a:lnTo>
                      <a:close/>
                      <a:moveTo>
                        <a:pt x="216243" y="193549"/>
                      </a:moveTo>
                      <a:lnTo>
                        <a:pt x="216243" y="237412"/>
                      </a:lnTo>
                      <a:lnTo>
                        <a:pt x="293953" y="237412"/>
                      </a:lnTo>
                      <a:lnTo>
                        <a:pt x="293953" y="193549"/>
                      </a:lnTo>
                      <a:close/>
                      <a:moveTo>
                        <a:pt x="69884" y="193549"/>
                      </a:moveTo>
                      <a:lnTo>
                        <a:pt x="69884" y="237412"/>
                      </a:lnTo>
                      <a:lnTo>
                        <a:pt x="147595" y="237412"/>
                      </a:lnTo>
                      <a:lnTo>
                        <a:pt x="147595" y="193549"/>
                      </a:lnTo>
                      <a:close/>
                      <a:moveTo>
                        <a:pt x="460769" y="156950"/>
                      </a:moveTo>
                      <a:lnTo>
                        <a:pt x="460769" y="195468"/>
                      </a:lnTo>
                      <a:lnTo>
                        <a:pt x="555916" y="195468"/>
                      </a:lnTo>
                      <a:lnTo>
                        <a:pt x="555916" y="156950"/>
                      </a:lnTo>
                      <a:close/>
                      <a:moveTo>
                        <a:pt x="192926" y="96251"/>
                      </a:moveTo>
                      <a:lnTo>
                        <a:pt x="361366" y="96251"/>
                      </a:lnTo>
                      <a:lnTo>
                        <a:pt x="361366" y="114880"/>
                      </a:lnTo>
                      <a:lnTo>
                        <a:pt x="192926" y="114880"/>
                      </a:lnTo>
                      <a:close/>
                      <a:moveTo>
                        <a:pt x="192926" y="49819"/>
                      </a:moveTo>
                      <a:lnTo>
                        <a:pt x="361366" y="49819"/>
                      </a:lnTo>
                      <a:lnTo>
                        <a:pt x="361366" y="68307"/>
                      </a:lnTo>
                      <a:lnTo>
                        <a:pt x="192926" y="68307"/>
                      </a:lnTo>
                      <a:close/>
                      <a:moveTo>
                        <a:pt x="166130" y="25222"/>
                      </a:moveTo>
                      <a:lnTo>
                        <a:pt x="166130" y="155716"/>
                      </a:lnTo>
                      <a:lnTo>
                        <a:pt x="338987" y="155716"/>
                      </a:lnTo>
                      <a:lnTo>
                        <a:pt x="338987" y="341040"/>
                      </a:lnTo>
                      <a:lnTo>
                        <a:pt x="338987" y="531710"/>
                      </a:lnTo>
                      <a:lnTo>
                        <a:pt x="366721" y="531710"/>
                      </a:lnTo>
                      <a:lnTo>
                        <a:pt x="366721" y="341040"/>
                      </a:lnTo>
                      <a:lnTo>
                        <a:pt x="366721" y="155305"/>
                      </a:lnTo>
                      <a:lnTo>
                        <a:pt x="388002" y="143517"/>
                      </a:lnTo>
                      <a:lnTo>
                        <a:pt x="388002" y="25222"/>
                      </a:lnTo>
                      <a:close/>
                      <a:moveTo>
                        <a:pt x="140867" y="0"/>
                      </a:moveTo>
                      <a:lnTo>
                        <a:pt x="413402" y="0"/>
                      </a:lnTo>
                      <a:lnTo>
                        <a:pt x="413402" y="129398"/>
                      </a:lnTo>
                      <a:lnTo>
                        <a:pt x="432486" y="118843"/>
                      </a:lnTo>
                      <a:lnTo>
                        <a:pt x="584199" y="118843"/>
                      </a:lnTo>
                      <a:lnTo>
                        <a:pt x="584199" y="531710"/>
                      </a:lnTo>
                      <a:lnTo>
                        <a:pt x="609050" y="531710"/>
                      </a:lnTo>
                      <a:lnTo>
                        <a:pt x="609050" y="586540"/>
                      </a:lnTo>
                      <a:lnTo>
                        <a:pt x="0" y="586540"/>
                      </a:lnTo>
                      <a:lnTo>
                        <a:pt x="0" y="531710"/>
                      </a:lnTo>
                      <a:lnTo>
                        <a:pt x="24851" y="531710"/>
                      </a:lnTo>
                      <a:lnTo>
                        <a:pt x="24851" y="155716"/>
                      </a:lnTo>
                      <a:lnTo>
                        <a:pt x="140867" y="1557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>
                  <a:normAutofit fontScale="92500" lnSpcReduction="20000"/>
                </a:bodyPr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1200" cap="none" spc="0" normalizeH="0" baseline="0" noProof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iṩļîḓè"/>
              <p:cNvGrpSpPr/>
              <p:nvPr/>
            </p:nvGrpSpPr>
            <p:grpSpPr>
              <a:xfrm>
                <a:off x="9131300" y="1130300"/>
                <a:ext cx="2387600" cy="1308761"/>
                <a:chOff x="673099" y="2252632"/>
                <a:chExt cx="3589337" cy="1308761"/>
              </a:xfrm>
            </p:grpSpPr>
            <p:sp>
              <p:nvSpPr>
                <p:cNvPr id="22" name="iSlíďè"/>
                <p:cNvSpPr txBox="1"/>
                <p:nvPr/>
              </p:nvSpPr>
              <p:spPr bwMode="auto">
                <a:xfrm>
                  <a:off x="673099" y="2252632"/>
                  <a:ext cx="3589337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Text here</a:t>
                  </a:r>
                </a:p>
              </p:txBody>
            </p:sp>
            <p:sp>
              <p:nvSpPr>
                <p:cNvPr id="23" name="ïšḻïdê"/>
                <p:cNvSpPr/>
                <p:nvPr/>
              </p:nvSpPr>
              <p:spPr bwMode="auto">
                <a:xfrm>
                  <a:off x="673099" y="2694438"/>
                  <a:ext cx="3589337" cy="8669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marR="0" lvl="0" indent="-171450" algn="l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en-US" altLang="zh-CN" sz="110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Copy paste fonts. Choose the only option to retain text.</a:t>
                  </a:r>
                </a:p>
                <a:p>
                  <a:pPr marL="171450" marR="0" lvl="0" indent="-171450" algn="l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en-US" altLang="zh-CN" sz="110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……</a:t>
                  </a:r>
                </a:p>
              </p:txBody>
            </p:sp>
          </p:grpSp>
        </p:grpSp>
        <p:grpSp>
          <p:nvGrpSpPr>
            <p:cNvPr id="13" name="íṧļíḑe"/>
            <p:cNvGrpSpPr/>
            <p:nvPr/>
          </p:nvGrpSpPr>
          <p:grpSpPr>
            <a:xfrm>
              <a:off x="8084974" y="4825339"/>
              <a:ext cx="3433926" cy="1308761"/>
              <a:chOff x="8084974" y="1130300"/>
              <a:chExt cx="3433926" cy="1308761"/>
            </a:xfrm>
          </p:grpSpPr>
          <p:grpSp>
            <p:nvGrpSpPr>
              <p:cNvPr id="14" name="iśļïḑé"/>
              <p:cNvGrpSpPr/>
              <p:nvPr/>
            </p:nvGrpSpPr>
            <p:grpSpPr>
              <a:xfrm>
                <a:off x="8084974" y="1266924"/>
                <a:ext cx="836894" cy="836894"/>
                <a:chOff x="7043444" y="1148015"/>
                <a:chExt cx="1297072" cy="1297072"/>
              </a:xfrm>
            </p:grpSpPr>
            <p:sp>
              <p:nvSpPr>
                <p:cNvPr id="18" name="îṡľíḍe"/>
                <p:cNvSpPr/>
                <p:nvPr/>
              </p:nvSpPr>
              <p:spPr bwMode="auto">
                <a:xfrm>
                  <a:off x="7043444" y="1148015"/>
                  <a:ext cx="1297072" cy="1297072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sx="110000" sy="110000" algn="ctr" rotWithShape="0">
                    <a:schemeClr val="tx2">
                      <a:alpha val="19000"/>
                    </a:schemeClr>
                  </a:outerShdw>
                </a:effectLst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i="0" u="none" strike="noStrike" kern="1200" cap="none" spc="0" normalizeH="0" baseline="0" noProof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iṡliďê"/>
                <p:cNvSpPr/>
                <p:nvPr/>
              </p:nvSpPr>
              <p:spPr bwMode="auto">
                <a:xfrm>
                  <a:off x="7442648" y="1556431"/>
                  <a:ext cx="498672" cy="480241"/>
                </a:xfrm>
                <a:custGeom>
                  <a:avLst/>
                  <a:gdLst>
                    <a:gd name="connsiteX0" fmla="*/ 216243 w 609050"/>
                    <a:gd name="connsiteY0" fmla="*/ 412730 h 586540"/>
                    <a:gd name="connsiteX1" fmla="*/ 216243 w 609050"/>
                    <a:gd name="connsiteY1" fmla="*/ 456594 h 586540"/>
                    <a:gd name="connsiteX2" fmla="*/ 293953 w 609050"/>
                    <a:gd name="connsiteY2" fmla="*/ 456594 h 586540"/>
                    <a:gd name="connsiteX3" fmla="*/ 293953 w 609050"/>
                    <a:gd name="connsiteY3" fmla="*/ 412730 h 586540"/>
                    <a:gd name="connsiteX4" fmla="*/ 69884 w 609050"/>
                    <a:gd name="connsiteY4" fmla="*/ 412730 h 586540"/>
                    <a:gd name="connsiteX5" fmla="*/ 69884 w 609050"/>
                    <a:gd name="connsiteY5" fmla="*/ 456594 h 586540"/>
                    <a:gd name="connsiteX6" fmla="*/ 147595 w 609050"/>
                    <a:gd name="connsiteY6" fmla="*/ 456594 h 586540"/>
                    <a:gd name="connsiteX7" fmla="*/ 147595 w 609050"/>
                    <a:gd name="connsiteY7" fmla="*/ 412730 h 586540"/>
                    <a:gd name="connsiteX8" fmla="*/ 460769 w 609050"/>
                    <a:gd name="connsiteY8" fmla="*/ 376268 h 586540"/>
                    <a:gd name="connsiteX9" fmla="*/ 460769 w 609050"/>
                    <a:gd name="connsiteY9" fmla="*/ 414786 h 586540"/>
                    <a:gd name="connsiteX10" fmla="*/ 555916 w 609050"/>
                    <a:gd name="connsiteY10" fmla="*/ 414786 h 586540"/>
                    <a:gd name="connsiteX11" fmla="*/ 555916 w 609050"/>
                    <a:gd name="connsiteY11" fmla="*/ 376268 h 586540"/>
                    <a:gd name="connsiteX12" fmla="*/ 216243 w 609050"/>
                    <a:gd name="connsiteY12" fmla="*/ 339670 h 586540"/>
                    <a:gd name="connsiteX13" fmla="*/ 216243 w 609050"/>
                    <a:gd name="connsiteY13" fmla="*/ 383533 h 586540"/>
                    <a:gd name="connsiteX14" fmla="*/ 293953 w 609050"/>
                    <a:gd name="connsiteY14" fmla="*/ 383533 h 586540"/>
                    <a:gd name="connsiteX15" fmla="*/ 293953 w 609050"/>
                    <a:gd name="connsiteY15" fmla="*/ 339670 h 586540"/>
                    <a:gd name="connsiteX16" fmla="*/ 69884 w 609050"/>
                    <a:gd name="connsiteY16" fmla="*/ 339670 h 586540"/>
                    <a:gd name="connsiteX17" fmla="*/ 69884 w 609050"/>
                    <a:gd name="connsiteY17" fmla="*/ 383533 h 586540"/>
                    <a:gd name="connsiteX18" fmla="*/ 147595 w 609050"/>
                    <a:gd name="connsiteY18" fmla="*/ 383533 h 586540"/>
                    <a:gd name="connsiteX19" fmla="*/ 147595 w 609050"/>
                    <a:gd name="connsiteY19" fmla="*/ 339670 h 586540"/>
                    <a:gd name="connsiteX20" fmla="*/ 460769 w 609050"/>
                    <a:gd name="connsiteY20" fmla="*/ 303071 h 586540"/>
                    <a:gd name="connsiteX21" fmla="*/ 460769 w 609050"/>
                    <a:gd name="connsiteY21" fmla="*/ 341726 h 586540"/>
                    <a:gd name="connsiteX22" fmla="*/ 555916 w 609050"/>
                    <a:gd name="connsiteY22" fmla="*/ 341726 h 586540"/>
                    <a:gd name="connsiteX23" fmla="*/ 555916 w 609050"/>
                    <a:gd name="connsiteY23" fmla="*/ 303071 h 586540"/>
                    <a:gd name="connsiteX24" fmla="*/ 216243 w 609050"/>
                    <a:gd name="connsiteY24" fmla="*/ 266609 h 586540"/>
                    <a:gd name="connsiteX25" fmla="*/ 216243 w 609050"/>
                    <a:gd name="connsiteY25" fmla="*/ 310473 h 586540"/>
                    <a:gd name="connsiteX26" fmla="*/ 293953 w 609050"/>
                    <a:gd name="connsiteY26" fmla="*/ 310473 h 586540"/>
                    <a:gd name="connsiteX27" fmla="*/ 293953 w 609050"/>
                    <a:gd name="connsiteY27" fmla="*/ 266609 h 586540"/>
                    <a:gd name="connsiteX28" fmla="*/ 69884 w 609050"/>
                    <a:gd name="connsiteY28" fmla="*/ 266609 h 586540"/>
                    <a:gd name="connsiteX29" fmla="*/ 69884 w 609050"/>
                    <a:gd name="connsiteY29" fmla="*/ 310473 h 586540"/>
                    <a:gd name="connsiteX30" fmla="*/ 147595 w 609050"/>
                    <a:gd name="connsiteY30" fmla="*/ 310473 h 586540"/>
                    <a:gd name="connsiteX31" fmla="*/ 147595 w 609050"/>
                    <a:gd name="connsiteY31" fmla="*/ 266609 h 586540"/>
                    <a:gd name="connsiteX32" fmla="*/ 460769 w 609050"/>
                    <a:gd name="connsiteY32" fmla="*/ 230010 h 586540"/>
                    <a:gd name="connsiteX33" fmla="*/ 460769 w 609050"/>
                    <a:gd name="connsiteY33" fmla="*/ 268528 h 586540"/>
                    <a:gd name="connsiteX34" fmla="*/ 555916 w 609050"/>
                    <a:gd name="connsiteY34" fmla="*/ 268528 h 586540"/>
                    <a:gd name="connsiteX35" fmla="*/ 555916 w 609050"/>
                    <a:gd name="connsiteY35" fmla="*/ 230010 h 586540"/>
                    <a:gd name="connsiteX36" fmla="*/ 216243 w 609050"/>
                    <a:gd name="connsiteY36" fmla="*/ 193549 h 586540"/>
                    <a:gd name="connsiteX37" fmla="*/ 216243 w 609050"/>
                    <a:gd name="connsiteY37" fmla="*/ 237412 h 586540"/>
                    <a:gd name="connsiteX38" fmla="*/ 293953 w 609050"/>
                    <a:gd name="connsiteY38" fmla="*/ 237412 h 586540"/>
                    <a:gd name="connsiteX39" fmla="*/ 293953 w 609050"/>
                    <a:gd name="connsiteY39" fmla="*/ 193549 h 586540"/>
                    <a:gd name="connsiteX40" fmla="*/ 69884 w 609050"/>
                    <a:gd name="connsiteY40" fmla="*/ 193549 h 586540"/>
                    <a:gd name="connsiteX41" fmla="*/ 69884 w 609050"/>
                    <a:gd name="connsiteY41" fmla="*/ 237412 h 586540"/>
                    <a:gd name="connsiteX42" fmla="*/ 147595 w 609050"/>
                    <a:gd name="connsiteY42" fmla="*/ 237412 h 586540"/>
                    <a:gd name="connsiteX43" fmla="*/ 147595 w 609050"/>
                    <a:gd name="connsiteY43" fmla="*/ 193549 h 586540"/>
                    <a:gd name="connsiteX44" fmla="*/ 460769 w 609050"/>
                    <a:gd name="connsiteY44" fmla="*/ 156950 h 586540"/>
                    <a:gd name="connsiteX45" fmla="*/ 460769 w 609050"/>
                    <a:gd name="connsiteY45" fmla="*/ 195468 h 586540"/>
                    <a:gd name="connsiteX46" fmla="*/ 555916 w 609050"/>
                    <a:gd name="connsiteY46" fmla="*/ 195468 h 586540"/>
                    <a:gd name="connsiteX47" fmla="*/ 555916 w 609050"/>
                    <a:gd name="connsiteY47" fmla="*/ 156950 h 586540"/>
                    <a:gd name="connsiteX48" fmla="*/ 192926 w 609050"/>
                    <a:gd name="connsiteY48" fmla="*/ 96251 h 586540"/>
                    <a:gd name="connsiteX49" fmla="*/ 361366 w 609050"/>
                    <a:gd name="connsiteY49" fmla="*/ 96251 h 586540"/>
                    <a:gd name="connsiteX50" fmla="*/ 361366 w 609050"/>
                    <a:gd name="connsiteY50" fmla="*/ 114880 h 586540"/>
                    <a:gd name="connsiteX51" fmla="*/ 192926 w 609050"/>
                    <a:gd name="connsiteY51" fmla="*/ 114880 h 586540"/>
                    <a:gd name="connsiteX52" fmla="*/ 192926 w 609050"/>
                    <a:gd name="connsiteY52" fmla="*/ 49819 h 586540"/>
                    <a:gd name="connsiteX53" fmla="*/ 361366 w 609050"/>
                    <a:gd name="connsiteY53" fmla="*/ 49819 h 586540"/>
                    <a:gd name="connsiteX54" fmla="*/ 361366 w 609050"/>
                    <a:gd name="connsiteY54" fmla="*/ 68307 h 586540"/>
                    <a:gd name="connsiteX55" fmla="*/ 192926 w 609050"/>
                    <a:gd name="connsiteY55" fmla="*/ 68307 h 586540"/>
                    <a:gd name="connsiteX56" fmla="*/ 166130 w 609050"/>
                    <a:gd name="connsiteY56" fmla="*/ 25222 h 586540"/>
                    <a:gd name="connsiteX57" fmla="*/ 166130 w 609050"/>
                    <a:gd name="connsiteY57" fmla="*/ 155716 h 586540"/>
                    <a:gd name="connsiteX58" fmla="*/ 338987 w 609050"/>
                    <a:gd name="connsiteY58" fmla="*/ 155716 h 586540"/>
                    <a:gd name="connsiteX59" fmla="*/ 338987 w 609050"/>
                    <a:gd name="connsiteY59" fmla="*/ 341040 h 586540"/>
                    <a:gd name="connsiteX60" fmla="*/ 338987 w 609050"/>
                    <a:gd name="connsiteY60" fmla="*/ 531710 h 586540"/>
                    <a:gd name="connsiteX61" fmla="*/ 366721 w 609050"/>
                    <a:gd name="connsiteY61" fmla="*/ 531710 h 586540"/>
                    <a:gd name="connsiteX62" fmla="*/ 366721 w 609050"/>
                    <a:gd name="connsiteY62" fmla="*/ 341040 h 586540"/>
                    <a:gd name="connsiteX63" fmla="*/ 366721 w 609050"/>
                    <a:gd name="connsiteY63" fmla="*/ 155305 h 586540"/>
                    <a:gd name="connsiteX64" fmla="*/ 388002 w 609050"/>
                    <a:gd name="connsiteY64" fmla="*/ 143517 h 586540"/>
                    <a:gd name="connsiteX65" fmla="*/ 388002 w 609050"/>
                    <a:gd name="connsiteY65" fmla="*/ 25222 h 586540"/>
                    <a:gd name="connsiteX66" fmla="*/ 140867 w 609050"/>
                    <a:gd name="connsiteY66" fmla="*/ 0 h 586540"/>
                    <a:gd name="connsiteX67" fmla="*/ 413402 w 609050"/>
                    <a:gd name="connsiteY67" fmla="*/ 0 h 586540"/>
                    <a:gd name="connsiteX68" fmla="*/ 413402 w 609050"/>
                    <a:gd name="connsiteY68" fmla="*/ 129398 h 586540"/>
                    <a:gd name="connsiteX69" fmla="*/ 432486 w 609050"/>
                    <a:gd name="connsiteY69" fmla="*/ 118843 h 586540"/>
                    <a:gd name="connsiteX70" fmla="*/ 584199 w 609050"/>
                    <a:gd name="connsiteY70" fmla="*/ 118843 h 586540"/>
                    <a:gd name="connsiteX71" fmla="*/ 584199 w 609050"/>
                    <a:gd name="connsiteY71" fmla="*/ 531710 h 586540"/>
                    <a:gd name="connsiteX72" fmla="*/ 609050 w 609050"/>
                    <a:gd name="connsiteY72" fmla="*/ 531710 h 586540"/>
                    <a:gd name="connsiteX73" fmla="*/ 609050 w 609050"/>
                    <a:gd name="connsiteY73" fmla="*/ 586540 h 586540"/>
                    <a:gd name="connsiteX74" fmla="*/ 0 w 609050"/>
                    <a:gd name="connsiteY74" fmla="*/ 586540 h 586540"/>
                    <a:gd name="connsiteX75" fmla="*/ 0 w 609050"/>
                    <a:gd name="connsiteY75" fmla="*/ 531710 h 586540"/>
                    <a:gd name="connsiteX76" fmla="*/ 24851 w 609050"/>
                    <a:gd name="connsiteY76" fmla="*/ 531710 h 586540"/>
                    <a:gd name="connsiteX77" fmla="*/ 24851 w 609050"/>
                    <a:gd name="connsiteY77" fmla="*/ 155716 h 586540"/>
                    <a:gd name="connsiteX78" fmla="*/ 140867 w 609050"/>
                    <a:gd name="connsiteY78" fmla="*/ 155716 h 586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609050" h="586540">
                      <a:moveTo>
                        <a:pt x="216243" y="412730"/>
                      </a:moveTo>
                      <a:lnTo>
                        <a:pt x="216243" y="456594"/>
                      </a:lnTo>
                      <a:lnTo>
                        <a:pt x="293953" y="456594"/>
                      </a:lnTo>
                      <a:lnTo>
                        <a:pt x="293953" y="412730"/>
                      </a:lnTo>
                      <a:close/>
                      <a:moveTo>
                        <a:pt x="69884" y="412730"/>
                      </a:moveTo>
                      <a:lnTo>
                        <a:pt x="69884" y="456594"/>
                      </a:lnTo>
                      <a:lnTo>
                        <a:pt x="147595" y="456594"/>
                      </a:lnTo>
                      <a:lnTo>
                        <a:pt x="147595" y="412730"/>
                      </a:lnTo>
                      <a:close/>
                      <a:moveTo>
                        <a:pt x="460769" y="376268"/>
                      </a:moveTo>
                      <a:lnTo>
                        <a:pt x="460769" y="414786"/>
                      </a:lnTo>
                      <a:lnTo>
                        <a:pt x="555916" y="414786"/>
                      </a:lnTo>
                      <a:lnTo>
                        <a:pt x="555916" y="376268"/>
                      </a:lnTo>
                      <a:close/>
                      <a:moveTo>
                        <a:pt x="216243" y="339670"/>
                      </a:moveTo>
                      <a:lnTo>
                        <a:pt x="216243" y="383533"/>
                      </a:lnTo>
                      <a:lnTo>
                        <a:pt x="293953" y="383533"/>
                      </a:lnTo>
                      <a:lnTo>
                        <a:pt x="293953" y="339670"/>
                      </a:lnTo>
                      <a:close/>
                      <a:moveTo>
                        <a:pt x="69884" y="339670"/>
                      </a:moveTo>
                      <a:lnTo>
                        <a:pt x="69884" y="383533"/>
                      </a:lnTo>
                      <a:lnTo>
                        <a:pt x="147595" y="383533"/>
                      </a:lnTo>
                      <a:lnTo>
                        <a:pt x="147595" y="339670"/>
                      </a:lnTo>
                      <a:close/>
                      <a:moveTo>
                        <a:pt x="460769" y="303071"/>
                      </a:moveTo>
                      <a:lnTo>
                        <a:pt x="460769" y="341726"/>
                      </a:lnTo>
                      <a:lnTo>
                        <a:pt x="555916" y="341726"/>
                      </a:lnTo>
                      <a:lnTo>
                        <a:pt x="555916" y="303071"/>
                      </a:lnTo>
                      <a:close/>
                      <a:moveTo>
                        <a:pt x="216243" y="266609"/>
                      </a:moveTo>
                      <a:lnTo>
                        <a:pt x="216243" y="310473"/>
                      </a:lnTo>
                      <a:lnTo>
                        <a:pt x="293953" y="310473"/>
                      </a:lnTo>
                      <a:lnTo>
                        <a:pt x="293953" y="266609"/>
                      </a:lnTo>
                      <a:close/>
                      <a:moveTo>
                        <a:pt x="69884" y="266609"/>
                      </a:moveTo>
                      <a:lnTo>
                        <a:pt x="69884" y="310473"/>
                      </a:lnTo>
                      <a:lnTo>
                        <a:pt x="147595" y="310473"/>
                      </a:lnTo>
                      <a:lnTo>
                        <a:pt x="147595" y="266609"/>
                      </a:lnTo>
                      <a:close/>
                      <a:moveTo>
                        <a:pt x="460769" y="230010"/>
                      </a:moveTo>
                      <a:lnTo>
                        <a:pt x="460769" y="268528"/>
                      </a:lnTo>
                      <a:lnTo>
                        <a:pt x="555916" y="268528"/>
                      </a:lnTo>
                      <a:lnTo>
                        <a:pt x="555916" y="230010"/>
                      </a:lnTo>
                      <a:close/>
                      <a:moveTo>
                        <a:pt x="216243" y="193549"/>
                      </a:moveTo>
                      <a:lnTo>
                        <a:pt x="216243" y="237412"/>
                      </a:lnTo>
                      <a:lnTo>
                        <a:pt x="293953" y="237412"/>
                      </a:lnTo>
                      <a:lnTo>
                        <a:pt x="293953" y="193549"/>
                      </a:lnTo>
                      <a:close/>
                      <a:moveTo>
                        <a:pt x="69884" y="193549"/>
                      </a:moveTo>
                      <a:lnTo>
                        <a:pt x="69884" y="237412"/>
                      </a:lnTo>
                      <a:lnTo>
                        <a:pt x="147595" y="237412"/>
                      </a:lnTo>
                      <a:lnTo>
                        <a:pt x="147595" y="193549"/>
                      </a:lnTo>
                      <a:close/>
                      <a:moveTo>
                        <a:pt x="460769" y="156950"/>
                      </a:moveTo>
                      <a:lnTo>
                        <a:pt x="460769" y="195468"/>
                      </a:lnTo>
                      <a:lnTo>
                        <a:pt x="555916" y="195468"/>
                      </a:lnTo>
                      <a:lnTo>
                        <a:pt x="555916" y="156950"/>
                      </a:lnTo>
                      <a:close/>
                      <a:moveTo>
                        <a:pt x="192926" y="96251"/>
                      </a:moveTo>
                      <a:lnTo>
                        <a:pt x="361366" y="96251"/>
                      </a:lnTo>
                      <a:lnTo>
                        <a:pt x="361366" y="114880"/>
                      </a:lnTo>
                      <a:lnTo>
                        <a:pt x="192926" y="114880"/>
                      </a:lnTo>
                      <a:close/>
                      <a:moveTo>
                        <a:pt x="192926" y="49819"/>
                      </a:moveTo>
                      <a:lnTo>
                        <a:pt x="361366" y="49819"/>
                      </a:lnTo>
                      <a:lnTo>
                        <a:pt x="361366" y="68307"/>
                      </a:lnTo>
                      <a:lnTo>
                        <a:pt x="192926" y="68307"/>
                      </a:lnTo>
                      <a:close/>
                      <a:moveTo>
                        <a:pt x="166130" y="25222"/>
                      </a:moveTo>
                      <a:lnTo>
                        <a:pt x="166130" y="155716"/>
                      </a:lnTo>
                      <a:lnTo>
                        <a:pt x="338987" y="155716"/>
                      </a:lnTo>
                      <a:lnTo>
                        <a:pt x="338987" y="341040"/>
                      </a:lnTo>
                      <a:lnTo>
                        <a:pt x="338987" y="531710"/>
                      </a:lnTo>
                      <a:lnTo>
                        <a:pt x="366721" y="531710"/>
                      </a:lnTo>
                      <a:lnTo>
                        <a:pt x="366721" y="341040"/>
                      </a:lnTo>
                      <a:lnTo>
                        <a:pt x="366721" y="155305"/>
                      </a:lnTo>
                      <a:lnTo>
                        <a:pt x="388002" y="143517"/>
                      </a:lnTo>
                      <a:lnTo>
                        <a:pt x="388002" y="25222"/>
                      </a:lnTo>
                      <a:close/>
                      <a:moveTo>
                        <a:pt x="140867" y="0"/>
                      </a:moveTo>
                      <a:lnTo>
                        <a:pt x="413402" y="0"/>
                      </a:lnTo>
                      <a:lnTo>
                        <a:pt x="413402" y="129398"/>
                      </a:lnTo>
                      <a:lnTo>
                        <a:pt x="432486" y="118843"/>
                      </a:lnTo>
                      <a:lnTo>
                        <a:pt x="584199" y="118843"/>
                      </a:lnTo>
                      <a:lnTo>
                        <a:pt x="584199" y="531710"/>
                      </a:lnTo>
                      <a:lnTo>
                        <a:pt x="609050" y="531710"/>
                      </a:lnTo>
                      <a:lnTo>
                        <a:pt x="609050" y="586540"/>
                      </a:lnTo>
                      <a:lnTo>
                        <a:pt x="0" y="586540"/>
                      </a:lnTo>
                      <a:lnTo>
                        <a:pt x="0" y="531710"/>
                      </a:lnTo>
                      <a:lnTo>
                        <a:pt x="24851" y="531710"/>
                      </a:lnTo>
                      <a:lnTo>
                        <a:pt x="24851" y="155716"/>
                      </a:lnTo>
                      <a:lnTo>
                        <a:pt x="140867" y="1557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>
                  <a:normAutofit fontScale="92500" lnSpcReduction="20000"/>
                </a:bodyPr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1200" cap="none" spc="0" normalizeH="0" baseline="0" noProof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îṡḷiḓè"/>
              <p:cNvGrpSpPr/>
              <p:nvPr/>
            </p:nvGrpSpPr>
            <p:grpSpPr>
              <a:xfrm>
                <a:off x="9131300" y="1130300"/>
                <a:ext cx="2387600" cy="1308761"/>
                <a:chOff x="673099" y="2252632"/>
                <a:chExt cx="3589337" cy="1308761"/>
              </a:xfrm>
            </p:grpSpPr>
            <p:sp>
              <p:nvSpPr>
                <p:cNvPr id="16" name="îṥlïďè"/>
                <p:cNvSpPr txBox="1"/>
                <p:nvPr/>
              </p:nvSpPr>
              <p:spPr bwMode="auto">
                <a:xfrm>
                  <a:off x="673099" y="2252632"/>
                  <a:ext cx="3589337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Text here</a:t>
                  </a:r>
                </a:p>
              </p:txBody>
            </p:sp>
            <p:sp>
              <p:nvSpPr>
                <p:cNvPr id="17" name="ï$lide"/>
                <p:cNvSpPr/>
                <p:nvPr/>
              </p:nvSpPr>
              <p:spPr bwMode="auto">
                <a:xfrm>
                  <a:off x="673099" y="2694438"/>
                  <a:ext cx="3589337" cy="8669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marR="0" lvl="0" indent="-171450" algn="l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en-US" altLang="zh-CN" sz="110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Copy paste fonts. Choose the only option to retain text.</a:t>
                  </a:r>
                </a:p>
                <a:p>
                  <a:pPr marL="171450" marR="0" lvl="0" indent="-171450" algn="l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en-US" altLang="zh-CN" sz="110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……</a:t>
                  </a:r>
                </a:p>
              </p:txBody>
            </p:sp>
          </p:grpSp>
        </p:grp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99983" y="266670"/>
            <a:ext cx="3853222" cy="400110"/>
            <a:chOff x="361908" y="276195"/>
            <a:chExt cx="3853222" cy="400110"/>
          </a:xfrm>
        </p:grpSpPr>
        <p:sp>
          <p:nvSpPr>
            <p:cNvPr id="2" name="turkey-mexican-symbol_43873"/>
            <p:cNvSpPr>
              <a:spLocks noChangeAspect="1"/>
            </p:cNvSpPr>
            <p:nvPr/>
          </p:nvSpPr>
          <p:spPr bwMode="auto">
            <a:xfrm>
              <a:off x="361908" y="324077"/>
              <a:ext cx="609685" cy="304347"/>
            </a:xfrm>
            <a:custGeom>
              <a:avLst/>
              <a:gdLst>
                <a:gd name="connsiteX0" fmla="*/ 429037 w 607850"/>
                <a:gd name="connsiteY0" fmla="*/ 282473 h 303431"/>
                <a:gd name="connsiteX1" fmla="*/ 598647 w 607850"/>
                <a:gd name="connsiteY1" fmla="*/ 282473 h 303431"/>
                <a:gd name="connsiteX2" fmla="*/ 607850 w 607850"/>
                <a:gd name="connsiteY2" fmla="*/ 291678 h 303431"/>
                <a:gd name="connsiteX3" fmla="*/ 607850 w 607850"/>
                <a:gd name="connsiteY3" fmla="*/ 294308 h 303431"/>
                <a:gd name="connsiteX4" fmla="*/ 598647 w 607850"/>
                <a:gd name="connsiteY4" fmla="*/ 303431 h 303431"/>
                <a:gd name="connsiteX5" fmla="*/ 429777 w 607850"/>
                <a:gd name="connsiteY5" fmla="*/ 303431 h 303431"/>
                <a:gd name="connsiteX6" fmla="*/ 429037 w 607850"/>
                <a:gd name="connsiteY6" fmla="*/ 282473 h 303431"/>
                <a:gd name="connsiteX7" fmla="*/ 9204 w 607850"/>
                <a:gd name="connsiteY7" fmla="*/ 282473 h 303431"/>
                <a:gd name="connsiteX8" fmla="*/ 184341 w 607850"/>
                <a:gd name="connsiteY8" fmla="*/ 282473 h 303431"/>
                <a:gd name="connsiteX9" fmla="*/ 184670 w 607850"/>
                <a:gd name="connsiteY9" fmla="*/ 303431 h 303431"/>
                <a:gd name="connsiteX10" fmla="*/ 9204 w 607850"/>
                <a:gd name="connsiteY10" fmla="*/ 303431 h 303431"/>
                <a:gd name="connsiteX11" fmla="*/ 0 w 607850"/>
                <a:gd name="connsiteY11" fmla="*/ 294308 h 303431"/>
                <a:gd name="connsiteX12" fmla="*/ 0 w 607850"/>
                <a:gd name="connsiteY12" fmla="*/ 291678 h 303431"/>
                <a:gd name="connsiteX13" fmla="*/ 9204 w 607850"/>
                <a:gd name="connsiteY13" fmla="*/ 282473 h 303431"/>
                <a:gd name="connsiteX14" fmla="*/ 592096 w 607850"/>
                <a:gd name="connsiteY14" fmla="*/ 220666 h 303431"/>
                <a:gd name="connsiteX15" fmla="*/ 603030 w 607850"/>
                <a:gd name="connsiteY15" fmla="*/ 227646 h 303431"/>
                <a:gd name="connsiteX16" fmla="*/ 603606 w 607850"/>
                <a:gd name="connsiteY16" fmla="*/ 230191 h 303431"/>
                <a:gd name="connsiteX17" fmla="*/ 596536 w 607850"/>
                <a:gd name="connsiteY17" fmla="*/ 241111 h 303431"/>
                <a:gd name="connsiteX18" fmla="*/ 430147 w 607850"/>
                <a:gd name="connsiteY18" fmla="*/ 277157 h 303431"/>
                <a:gd name="connsiteX19" fmla="*/ 428420 w 607850"/>
                <a:gd name="connsiteY19" fmla="*/ 277239 h 303431"/>
                <a:gd name="connsiteX20" fmla="*/ 424803 w 607850"/>
                <a:gd name="connsiteY20" fmla="*/ 257122 h 303431"/>
                <a:gd name="connsiteX21" fmla="*/ 425625 w 607850"/>
                <a:gd name="connsiteY21" fmla="*/ 256712 h 303431"/>
                <a:gd name="connsiteX22" fmla="*/ 19760 w 607850"/>
                <a:gd name="connsiteY22" fmla="*/ 220596 h 303431"/>
                <a:gd name="connsiteX23" fmla="*/ 186188 w 607850"/>
                <a:gd name="connsiteY23" fmla="*/ 256710 h 303431"/>
                <a:gd name="connsiteX24" fmla="*/ 187421 w 607850"/>
                <a:gd name="connsiteY24" fmla="*/ 257202 h 303431"/>
                <a:gd name="connsiteX25" fmla="*/ 184709 w 607850"/>
                <a:gd name="connsiteY25" fmla="*/ 277229 h 303431"/>
                <a:gd name="connsiteX26" fmla="*/ 181750 w 607850"/>
                <a:gd name="connsiteY26" fmla="*/ 277147 h 303431"/>
                <a:gd name="connsiteX27" fmla="*/ 15322 w 607850"/>
                <a:gd name="connsiteY27" fmla="*/ 241115 h 303431"/>
                <a:gd name="connsiteX28" fmla="*/ 8336 w 607850"/>
                <a:gd name="connsiteY28" fmla="*/ 230199 h 303431"/>
                <a:gd name="connsiteX29" fmla="*/ 8911 w 607850"/>
                <a:gd name="connsiteY29" fmla="*/ 227655 h 303431"/>
                <a:gd name="connsiteX30" fmla="*/ 19760 w 607850"/>
                <a:gd name="connsiteY30" fmla="*/ 220596 h 303431"/>
                <a:gd name="connsiteX31" fmla="*/ 263810 w 607850"/>
                <a:gd name="connsiteY31" fmla="*/ 190315 h 303431"/>
                <a:gd name="connsiteX32" fmla="*/ 264221 w 607850"/>
                <a:gd name="connsiteY32" fmla="*/ 193188 h 303431"/>
                <a:gd name="connsiteX33" fmla="*/ 272441 w 607850"/>
                <a:gd name="connsiteY33" fmla="*/ 261882 h 303431"/>
                <a:gd name="connsiteX34" fmla="*/ 272523 w 607850"/>
                <a:gd name="connsiteY34" fmla="*/ 264755 h 303431"/>
                <a:gd name="connsiteX35" fmla="*/ 272523 w 607850"/>
                <a:gd name="connsiteY35" fmla="*/ 292988 h 303431"/>
                <a:gd name="connsiteX36" fmla="*/ 209642 w 607850"/>
                <a:gd name="connsiteY36" fmla="*/ 292988 h 303431"/>
                <a:gd name="connsiteX37" fmla="*/ 205204 w 607850"/>
                <a:gd name="connsiteY37" fmla="*/ 292988 h 303431"/>
                <a:gd name="connsiteX38" fmla="*/ 205368 w 607850"/>
                <a:gd name="connsiteY38" fmla="*/ 284124 h 303431"/>
                <a:gd name="connsiteX39" fmla="*/ 230849 w 607850"/>
                <a:gd name="connsiteY39" fmla="*/ 211900 h 303431"/>
                <a:gd name="connsiteX40" fmla="*/ 235452 w 607850"/>
                <a:gd name="connsiteY40" fmla="*/ 207304 h 303431"/>
                <a:gd name="connsiteX41" fmla="*/ 244412 w 607850"/>
                <a:gd name="connsiteY41" fmla="*/ 200000 h 303431"/>
                <a:gd name="connsiteX42" fmla="*/ 256659 w 607850"/>
                <a:gd name="connsiteY42" fmla="*/ 193270 h 303431"/>
                <a:gd name="connsiteX43" fmla="*/ 263810 w 607850"/>
                <a:gd name="connsiteY43" fmla="*/ 190315 h 303431"/>
                <a:gd name="connsiteX44" fmla="*/ 344439 w 607850"/>
                <a:gd name="connsiteY44" fmla="*/ 190244 h 303431"/>
                <a:gd name="connsiteX45" fmla="*/ 353069 w 607850"/>
                <a:gd name="connsiteY45" fmla="*/ 193773 h 303431"/>
                <a:gd name="connsiteX46" fmla="*/ 378878 w 607850"/>
                <a:gd name="connsiteY46" fmla="*/ 212155 h 303431"/>
                <a:gd name="connsiteX47" fmla="*/ 408714 w 607850"/>
                <a:gd name="connsiteY47" fmla="*/ 292987 h 303431"/>
                <a:gd name="connsiteX48" fmla="*/ 335397 w 607850"/>
                <a:gd name="connsiteY48" fmla="*/ 292987 h 303431"/>
                <a:gd name="connsiteX49" fmla="*/ 335397 w 607850"/>
                <a:gd name="connsiteY49" fmla="*/ 260572 h 303431"/>
                <a:gd name="connsiteX50" fmla="*/ 344274 w 607850"/>
                <a:gd name="connsiteY50" fmla="*/ 191393 h 303431"/>
                <a:gd name="connsiteX51" fmla="*/ 48881 w 607850"/>
                <a:gd name="connsiteY51" fmla="*/ 152320 h 303431"/>
                <a:gd name="connsiteX52" fmla="*/ 196877 w 607850"/>
                <a:gd name="connsiteY52" fmla="*/ 226837 h 303431"/>
                <a:gd name="connsiteX53" fmla="*/ 189888 w 607850"/>
                <a:gd name="connsiteY53" fmla="*/ 246697 h 303431"/>
                <a:gd name="connsiteX54" fmla="*/ 39508 w 607850"/>
                <a:gd name="connsiteY54" fmla="*/ 170949 h 303431"/>
                <a:gd name="connsiteX55" fmla="*/ 35397 w 607850"/>
                <a:gd name="connsiteY55" fmla="*/ 158639 h 303431"/>
                <a:gd name="connsiteX56" fmla="*/ 36548 w 607850"/>
                <a:gd name="connsiteY56" fmla="*/ 156341 h 303431"/>
                <a:gd name="connsiteX57" fmla="*/ 48881 w 607850"/>
                <a:gd name="connsiteY57" fmla="*/ 152320 h 303431"/>
                <a:gd name="connsiteX58" fmla="*/ 562924 w 607850"/>
                <a:gd name="connsiteY58" fmla="*/ 152320 h 303431"/>
                <a:gd name="connsiteX59" fmla="*/ 575254 w 607850"/>
                <a:gd name="connsiteY59" fmla="*/ 156340 h 303431"/>
                <a:gd name="connsiteX60" fmla="*/ 576405 w 607850"/>
                <a:gd name="connsiteY60" fmla="*/ 158720 h 303431"/>
                <a:gd name="connsiteX61" fmla="*/ 572377 w 607850"/>
                <a:gd name="connsiteY61" fmla="*/ 170947 h 303431"/>
                <a:gd name="connsiteX62" fmla="*/ 421875 w 607850"/>
                <a:gd name="connsiteY62" fmla="*/ 246767 h 303431"/>
                <a:gd name="connsiteX63" fmla="*/ 414148 w 607850"/>
                <a:gd name="connsiteY63" fmla="*/ 227238 h 303431"/>
                <a:gd name="connsiteX64" fmla="*/ 302969 w 607850"/>
                <a:gd name="connsiteY64" fmla="*/ 119538 h 303431"/>
                <a:gd name="connsiteX65" fmla="*/ 314390 w 607850"/>
                <a:gd name="connsiteY65" fmla="*/ 121016 h 303431"/>
                <a:gd name="connsiteX66" fmla="*/ 324742 w 607850"/>
                <a:gd name="connsiteY66" fmla="*/ 124382 h 303431"/>
                <a:gd name="connsiteX67" fmla="*/ 331233 w 607850"/>
                <a:gd name="connsiteY67" fmla="*/ 127748 h 303431"/>
                <a:gd name="connsiteX68" fmla="*/ 326468 w 607850"/>
                <a:gd name="connsiteY68" fmla="*/ 164610 h 303431"/>
                <a:gd name="connsiteX69" fmla="*/ 325153 w 607850"/>
                <a:gd name="connsiteY69" fmla="*/ 174955 h 303431"/>
                <a:gd name="connsiteX70" fmla="*/ 323838 w 607850"/>
                <a:gd name="connsiteY70" fmla="*/ 185381 h 303431"/>
                <a:gd name="connsiteX71" fmla="*/ 323592 w 607850"/>
                <a:gd name="connsiteY71" fmla="*/ 187269 h 303431"/>
                <a:gd name="connsiteX72" fmla="*/ 317265 w 607850"/>
                <a:gd name="connsiteY72" fmla="*/ 236775 h 303431"/>
                <a:gd name="connsiteX73" fmla="*/ 315951 w 607850"/>
                <a:gd name="connsiteY73" fmla="*/ 247283 h 303431"/>
                <a:gd name="connsiteX74" fmla="*/ 315458 w 607850"/>
                <a:gd name="connsiteY74" fmla="*/ 251142 h 303431"/>
                <a:gd name="connsiteX75" fmla="*/ 292287 w 607850"/>
                <a:gd name="connsiteY75" fmla="*/ 251142 h 303431"/>
                <a:gd name="connsiteX76" fmla="*/ 291877 w 607850"/>
                <a:gd name="connsiteY76" fmla="*/ 248187 h 303431"/>
                <a:gd name="connsiteX77" fmla="*/ 290562 w 607850"/>
                <a:gd name="connsiteY77" fmla="*/ 237185 h 303431"/>
                <a:gd name="connsiteX78" fmla="*/ 284646 w 607850"/>
                <a:gd name="connsiteY78" fmla="*/ 188172 h 303431"/>
                <a:gd name="connsiteX79" fmla="*/ 284317 w 607850"/>
                <a:gd name="connsiteY79" fmla="*/ 185381 h 303431"/>
                <a:gd name="connsiteX80" fmla="*/ 283085 w 607850"/>
                <a:gd name="connsiteY80" fmla="*/ 174872 h 303431"/>
                <a:gd name="connsiteX81" fmla="*/ 281852 w 607850"/>
                <a:gd name="connsiteY81" fmla="*/ 164610 h 303431"/>
                <a:gd name="connsiteX82" fmla="*/ 277251 w 607850"/>
                <a:gd name="connsiteY82" fmla="*/ 126599 h 303431"/>
                <a:gd name="connsiteX83" fmla="*/ 283249 w 607850"/>
                <a:gd name="connsiteY83" fmla="*/ 123643 h 303431"/>
                <a:gd name="connsiteX84" fmla="*/ 293438 w 607850"/>
                <a:gd name="connsiteY84" fmla="*/ 120605 h 303431"/>
                <a:gd name="connsiteX85" fmla="*/ 302969 w 607850"/>
                <a:gd name="connsiteY85" fmla="*/ 119538 h 303431"/>
                <a:gd name="connsiteX86" fmla="*/ 520352 w 607850"/>
                <a:gd name="connsiteY86" fmla="*/ 96288 h 303431"/>
                <a:gd name="connsiteX87" fmla="*/ 533258 w 607850"/>
                <a:gd name="connsiteY87" fmla="*/ 97272 h 303431"/>
                <a:gd name="connsiteX88" fmla="*/ 534984 w 607850"/>
                <a:gd name="connsiteY88" fmla="*/ 99242 h 303431"/>
                <a:gd name="connsiteX89" fmla="*/ 533915 w 607850"/>
                <a:gd name="connsiteY89" fmla="*/ 112208 h 303431"/>
                <a:gd name="connsiteX90" fmla="*/ 409460 w 607850"/>
                <a:gd name="connsiteY90" fmla="*/ 218400 h 303431"/>
                <a:gd name="connsiteX91" fmla="*/ 397212 w 607850"/>
                <a:gd name="connsiteY91" fmla="*/ 201331 h 303431"/>
                <a:gd name="connsiteX92" fmla="*/ 91587 w 607850"/>
                <a:gd name="connsiteY92" fmla="*/ 96287 h 303431"/>
                <a:gd name="connsiteX93" fmla="*/ 213389 w 607850"/>
                <a:gd name="connsiteY93" fmla="*/ 200159 h 303431"/>
                <a:gd name="connsiteX94" fmla="*/ 201472 w 607850"/>
                <a:gd name="connsiteY94" fmla="*/ 217553 h 303431"/>
                <a:gd name="connsiteX95" fmla="*/ 77944 w 607850"/>
                <a:gd name="connsiteY95" fmla="*/ 112204 h 303431"/>
                <a:gd name="connsiteX96" fmla="*/ 76957 w 607850"/>
                <a:gd name="connsiteY96" fmla="*/ 99241 h 303431"/>
                <a:gd name="connsiteX97" fmla="*/ 78601 w 607850"/>
                <a:gd name="connsiteY97" fmla="*/ 97271 h 303431"/>
                <a:gd name="connsiteX98" fmla="*/ 91587 w 607850"/>
                <a:gd name="connsiteY98" fmla="*/ 96287 h 303431"/>
                <a:gd name="connsiteX99" fmla="*/ 127795 w 607850"/>
                <a:gd name="connsiteY99" fmla="*/ 53773 h 303431"/>
                <a:gd name="connsiteX100" fmla="*/ 140620 w 607850"/>
                <a:gd name="connsiteY100" fmla="*/ 55578 h 303431"/>
                <a:gd name="connsiteX101" fmla="*/ 235406 w 607850"/>
                <a:gd name="connsiteY101" fmla="*/ 180911 h 303431"/>
                <a:gd name="connsiteX102" fmla="*/ 219046 w 607850"/>
                <a:gd name="connsiteY102" fmla="*/ 194125 h 303431"/>
                <a:gd name="connsiteX103" fmla="*/ 123849 w 607850"/>
                <a:gd name="connsiteY103" fmla="*/ 68218 h 303431"/>
                <a:gd name="connsiteX104" fmla="*/ 125658 w 607850"/>
                <a:gd name="connsiteY104" fmla="*/ 55414 h 303431"/>
                <a:gd name="connsiteX105" fmla="*/ 484087 w 607850"/>
                <a:gd name="connsiteY105" fmla="*/ 53772 h 303431"/>
                <a:gd name="connsiteX106" fmla="*/ 486142 w 607850"/>
                <a:gd name="connsiteY106" fmla="*/ 55413 h 303431"/>
                <a:gd name="connsiteX107" fmla="*/ 487951 w 607850"/>
                <a:gd name="connsiteY107" fmla="*/ 68212 h 303431"/>
                <a:gd name="connsiteX108" fmla="*/ 391675 w 607850"/>
                <a:gd name="connsiteY108" fmla="*/ 195466 h 303431"/>
                <a:gd name="connsiteX109" fmla="*/ 375478 w 607850"/>
                <a:gd name="connsiteY109" fmla="*/ 182175 h 303431"/>
                <a:gd name="connsiteX110" fmla="*/ 471179 w 607850"/>
                <a:gd name="connsiteY110" fmla="*/ 55577 h 303431"/>
                <a:gd name="connsiteX111" fmla="*/ 484087 w 607850"/>
                <a:gd name="connsiteY111" fmla="*/ 53772 h 303431"/>
                <a:gd name="connsiteX112" fmla="*/ 191761 w 607850"/>
                <a:gd name="connsiteY112" fmla="*/ 19188 h 303431"/>
                <a:gd name="connsiteX113" fmla="*/ 203764 w 607850"/>
                <a:gd name="connsiteY113" fmla="*/ 24031 h 303431"/>
                <a:gd name="connsiteX114" fmla="*/ 259260 w 607850"/>
                <a:gd name="connsiteY114" fmla="*/ 152909 h 303431"/>
                <a:gd name="connsiteX115" fmla="*/ 261233 w 607850"/>
                <a:gd name="connsiteY115" fmla="*/ 169081 h 303431"/>
                <a:gd name="connsiteX116" fmla="*/ 246023 w 607850"/>
                <a:gd name="connsiteY116" fmla="*/ 175073 h 303431"/>
                <a:gd name="connsiteX117" fmla="*/ 184526 w 607850"/>
                <a:gd name="connsiteY117" fmla="*/ 32322 h 303431"/>
                <a:gd name="connsiteX118" fmla="*/ 189294 w 607850"/>
                <a:gd name="connsiteY118" fmla="*/ 20255 h 303431"/>
                <a:gd name="connsiteX119" fmla="*/ 420113 w 607850"/>
                <a:gd name="connsiteY119" fmla="*/ 19188 h 303431"/>
                <a:gd name="connsiteX120" fmla="*/ 422497 w 607850"/>
                <a:gd name="connsiteY120" fmla="*/ 20255 h 303431"/>
                <a:gd name="connsiteX121" fmla="*/ 427347 w 607850"/>
                <a:gd name="connsiteY121" fmla="*/ 32319 h 303431"/>
                <a:gd name="connsiteX122" fmla="*/ 365279 w 607850"/>
                <a:gd name="connsiteY122" fmla="*/ 176272 h 303431"/>
                <a:gd name="connsiteX123" fmla="*/ 347111 w 607850"/>
                <a:gd name="connsiteY123" fmla="*/ 169132 h 303431"/>
                <a:gd name="connsiteX124" fmla="*/ 347769 w 607850"/>
                <a:gd name="connsiteY124" fmla="*/ 163961 h 303431"/>
                <a:gd name="connsiteX125" fmla="*/ 408028 w 607850"/>
                <a:gd name="connsiteY125" fmla="*/ 24030 h 303431"/>
                <a:gd name="connsiteX126" fmla="*/ 420113 w 607850"/>
                <a:gd name="connsiteY126" fmla="*/ 19188 h 303431"/>
                <a:gd name="connsiteX127" fmla="*/ 358154 w 607850"/>
                <a:gd name="connsiteY127" fmla="*/ 2114 h 303431"/>
                <a:gd name="connsiteX128" fmla="*/ 360700 w 607850"/>
                <a:gd name="connsiteY128" fmla="*/ 2606 h 303431"/>
                <a:gd name="connsiteX129" fmla="*/ 367930 w 607850"/>
                <a:gd name="connsiteY129" fmla="*/ 13357 h 303431"/>
                <a:gd name="connsiteX130" fmla="*/ 348212 w 607850"/>
                <a:gd name="connsiteY130" fmla="*/ 113892 h 303431"/>
                <a:gd name="connsiteX131" fmla="*/ 328905 w 607850"/>
                <a:gd name="connsiteY131" fmla="*/ 103469 h 303431"/>
                <a:gd name="connsiteX132" fmla="*/ 347391 w 607850"/>
                <a:gd name="connsiteY132" fmla="*/ 9336 h 303431"/>
                <a:gd name="connsiteX133" fmla="*/ 358154 w 607850"/>
                <a:gd name="connsiteY133" fmla="*/ 2114 h 303431"/>
                <a:gd name="connsiteX134" fmla="*/ 247916 w 607850"/>
                <a:gd name="connsiteY134" fmla="*/ 1960 h 303431"/>
                <a:gd name="connsiteX135" fmla="*/ 251202 w 607850"/>
                <a:gd name="connsiteY135" fmla="*/ 2043 h 303431"/>
                <a:gd name="connsiteX136" fmla="*/ 261964 w 607850"/>
                <a:gd name="connsiteY136" fmla="*/ 10740 h 303431"/>
                <a:gd name="connsiteX137" fmla="*/ 279298 w 607850"/>
                <a:gd name="connsiteY137" fmla="*/ 102799 h 303431"/>
                <a:gd name="connsiteX138" fmla="*/ 260403 w 607850"/>
                <a:gd name="connsiteY138" fmla="*/ 112481 h 303431"/>
                <a:gd name="connsiteX139" fmla="*/ 241672 w 607850"/>
                <a:gd name="connsiteY139" fmla="*/ 13694 h 303431"/>
                <a:gd name="connsiteX140" fmla="*/ 247916 w 607850"/>
                <a:gd name="connsiteY140" fmla="*/ 1960 h 303431"/>
                <a:gd name="connsiteX141" fmla="*/ 304001 w 607850"/>
                <a:gd name="connsiteY141" fmla="*/ 0 h 303431"/>
                <a:gd name="connsiteX142" fmla="*/ 314439 w 607850"/>
                <a:gd name="connsiteY142" fmla="*/ 10423 h 303431"/>
                <a:gd name="connsiteX143" fmla="*/ 314439 w 607850"/>
                <a:gd name="connsiteY143" fmla="*/ 99638 h 303431"/>
                <a:gd name="connsiteX144" fmla="*/ 303015 w 607850"/>
                <a:gd name="connsiteY144" fmla="*/ 98653 h 303431"/>
                <a:gd name="connsiteX145" fmla="*/ 293481 w 607850"/>
                <a:gd name="connsiteY145" fmla="*/ 99392 h 303431"/>
                <a:gd name="connsiteX146" fmla="*/ 293481 w 607850"/>
                <a:gd name="connsiteY146" fmla="*/ 10423 h 303431"/>
                <a:gd name="connsiteX147" fmla="*/ 304001 w 607850"/>
                <a:gd name="connsiteY147" fmla="*/ 0 h 30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850" h="303431">
                  <a:moveTo>
                    <a:pt x="429037" y="282473"/>
                  </a:moveTo>
                  <a:lnTo>
                    <a:pt x="598647" y="282473"/>
                  </a:lnTo>
                  <a:cubicBezTo>
                    <a:pt x="603741" y="282473"/>
                    <a:pt x="607850" y="286582"/>
                    <a:pt x="607850" y="291678"/>
                  </a:cubicBezTo>
                  <a:lnTo>
                    <a:pt x="607850" y="294308"/>
                  </a:lnTo>
                  <a:cubicBezTo>
                    <a:pt x="607850" y="299322"/>
                    <a:pt x="603741" y="303431"/>
                    <a:pt x="598647" y="303431"/>
                  </a:cubicBezTo>
                  <a:lnTo>
                    <a:pt x="429777" y="303431"/>
                  </a:lnTo>
                  <a:cubicBezTo>
                    <a:pt x="429859" y="301376"/>
                    <a:pt x="430106" y="293568"/>
                    <a:pt x="429037" y="282473"/>
                  </a:cubicBezTo>
                  <a:close/>
                  <a:moveTo>
                    <a:pt x="9204" y="282473"/>
                  </a:moveTo>
                  <a:lnTo>
                    <a:pt x="184341" y="282473"/>
                  </a:lnTo>
                  <a:cubicBezTo>
                    <a:pt x="183848" y="292829"/>
                    <a:pt x="184341" y="300554"/>
                    <a:pt x="184670" y="303431"/>
                  </a:cubicBezTo>
                  <a:lnTo>
                    <a:pt x="9204" y="303431"/>
                  </a:lnTo>
                  <a:cubicBezTo>
                    <a:pt x="4109" y="303431"/>
                    <a:pt x="0" y="299322"/>
                    <a:pt x="0" y="294308"/>
                  </a:cubicBezTo>
                  <a:lnTo>
                    <a:pt x="0" y="291678"/>
                  </a:lnTo>
                  <a:cubicBezTo>
                    <a:pt x="0" y="286582"/>
                    <a:pt x="4109" y="282473"/>
                    <a:pt x="9204" y="282473"/>
                  </a:cubicBezTo>
                  <a:close/>
                  <a:moveTo>
                    <a:pt x="592096" y="220666"/>
                  </a:moveTo>
                  <a:cubicBezTo>
                    <a:pt x="597029" y="219599"/>
                    <a:pt x="601961" y="222719"/>
                    <a:pt x="603030" y="227646"/>
                  </a:cubicBezTo>
                  <a:lnTo>
                    <a:pt x="603606" y="230191"/>
                  </a:lnTo>
                  <a:cubicBezTo>
                    <a:pt x="604674" y="235117"/>
                    <a:pt x="601468" y="240044"/>
                    <a:pt x="596536" y="241111"/>
                  </a:cubicBezTo>
                  <a:lnTo>
                    <a:pt x="430147" y="277157"/>
                  </a:lnTo>
                  <a:cubicBezTo>
                    <a:pt x="429571" y="277321"/>
                    <a:pt x="428996" y="277239"/>
                    <a:pt x="428420" y="277239"/>
                  </a:cubicBezTo>
                  <a:cubicBezTo>
                    <a:pt x="427681" y="271081"/>
                    <a:pt x="426530" y="264348"/>
                    <a:pt x="424803" y="257122"/>
                  </a:cubicBezTo>
                  <a:cubicBezTo>
                    <a:pt x="425132" y="257040"/>
                    <a:pt x="425296" y="256794"/>
                    <a:pt x="425625" y="256712"/>
                  </a:cubicBezTo>
                  <a:close/>
                  <a:moveTo>
                    <a:pt x="19760" y="220596"/>
                  </a:moveTo>
                  <a:lnTo>
                    <a:pt x="186188" y="256710"/>
                  </a:lnTo>
                  <a:cubicBezTo>
                    <a:pt x="186681" y="256792"/>
                    <a:pt x="187010" y="257120"/>
                    <a:pt x="187421" y="257202"/>
                  </a:cubicBezTo>
                  <a:cubicBezTo>
                    <a:pt x="186024" y="264425"/>
                    <a:pt x="185202" y="271155"/>
                    <a:pt x="184709" y="277229"/>
                  </a:cubicBezTo>
                  <a:cubicBezTo>
                    <a:pt x="183805" y="277311"/>
                    <a:pt x="182736" y="277393"/>
                    <a:pt x="181750" y="277147"/>
                  </a:cubicBezTo>
                  <a:lnTo>
                    <a:pt x="15322" y="241115"/>
                  </a:lnTo>
                  <a:cubicBezTo>
                    <a:pt x="10391" y="240048"/>
                    <a:pt x="7268" y="235124"/>
                    <a:pt x="8336" y="230199"/>
                  </a:cubicBezTo>
                  <a:lnTo>
                    <a:pt x="8911" y="227655"/>
                  </a:lnTo>
                  <a:cubicBezTo>
                    <a:pt x="9980" y="222730"/>
                    <a:pt x="14829" y="219529"/>
                    <a:pt x="19760" y="220596"/>
                  </a:cubicBezTo>
                  <a:close/>
                  <a:moveTo>
                    <a:pt x="263810" y="190315"/>
                  </a:moveTo>
                  <a:lnTo>
                    <a:pt x="264221" y="193188"/>
                  </a:lnTo>
                  <a:lnTo>
                    <a:pt x="272441" y="261882"/>
                  </a:lnTo>
                  <a:cubicBezTo>
                    <a:pt x="272358" y="262703"/>
                    <a:pt x="272358" y="263606"/>
                    <a:pt x="272523" y="264755"/>
                  </a:cubicBezTo>
                  <a:lnTo>
                    <a:pt x="272523" y="292988"/>
                  </a:lnTo>
                  <a:lnTo>
                    <a:pt x="209642" y="292988"/>
                  </a:lnTo>
                  <a:lnTo>
                    <a:pt x="205204" y="292988"/>
                  </a:lnTo>
                  <a:cubicBezTo>
                    <a:pt x="205204" y="290444"/>
                    <a:pt x="205204" y="287407"/>
                    <a:pt x="205368" y="284124"/>
                  </a:cubicBezTo>
                  <a:cubicBezTo>
                    <a:pt x="206190" y="264837"/>
                    <a:pt x="210958" y="234142"/>
                    <a:pt x="230849" y="211900"/>
                  </a:cubicBezTo>
                  <a:cubicBezTo>
                    <a:pt x="232329" y="210259"/>
                    <a:pt x="233890" y="208781"/>
                    <a:pt x="235452" y="207304"/>
                  </a:cubicBezTo>
                  <a:cubicBezTo>
                    <a:pt x="238247" y="204678"/>
                    <a:pt x="241206" y="202216"/>
                    <a:pt x="244412" y="200000"/>
                  </a:cubicBezTo>
                  <a:cubicBezTo>
                    <a:pt x="248193" y="197373"/>
                    <a:pt x="252302" y="195239"/>
                    <a:pt x="256659" y="193270"/>
                  </a:cubicBezTo>
                  <a:cubicBezTo>
                    <a:pt x="258960" y="192203"/>
                    <a:pt x="261344" y="191136"/>
                    <a:pt x="263810" y="190315"/>
                  </a:cubicBezTo>
                  <a:close/>
                  <a:moveTo>
                    <a:pt x="344439" y="190244"/>
                  </a:moveTo>
                  <a:cubicBezTo>
                    <a:pt x="347398" y="191311"/>
                    <a:pt x="350274" y="192460"/>
                    <a:pt x="353069" y="193773"/>
                  </a:cubicBezTo>
                  <a:cubicBezTo>
                    <a:pt x="362850" y="198368"/>
                    <a:pt x="371563" y="204359"/>
                    <a:pt x="378878" y="212155"/>
                  </a:cubicBezTo>
                  <a:cubicBezTo>
                    <a:pt x="403289" y="237923"/>
                    <a:pt x="407892" y="275344"/>
                    <a:pt x="408714" y="292987"/>
                  </a:cubicBezTo>
                  <a:lnTo>
                    <a:pt x="335397" y="292987"/>
                  </a:lnTo>
                  <a:lnTo>
                    <a:pt x="335397" y="260572"/>
                  </a:lnTo>
                  <a:lnTo>
                    <a:pt x="344274" y="191393"/>
                  </a:lnTo>
                  <a:close/>
                  <a:moveTo>
                    <a:pt x="48881" y="152320"/>
                  </a:moveTo>
                  <a:lnTo>
                    <a:pt x="196877" y="226837"/>
                  </a:lnTo>
                  <a:cubicBezTo>
                    <a:pt x="193917" y="233484"/>
                    <a:pt x="191615" y="240132"/>
                    <a:pt x="189888" y="246697"/>
                  </a:cubicBezTo>
                  <a:lnTo>
                    <a:pt x="39508" y="170949"/>
                  </a:lnTo>
                  <a:cubicBezTo>
                    <a:pt x="34904" y="168733"/>
                    <a:pt x="33095" y="163153"/>
                    <a:pt x="35397" y="158639"/>
                  </a:cubicBezTo>
                  <a:lnTo>
                    <a:pt x="36548" y="156341"/>
                  </a:lnTo>
                  <a:cubicBezTo>
                    <a:pt x="38850" y="151828"/>
                    <a:pt x="44359" y="150022"/>
                    <a:pt x="48881" y="152320"/>
                  </a:cubicBezTo>
                  <a:close/>
                  <a:moveTo>
                    <a:pt x="562924" y="152320"/>
                  </a:moveTo>
                  <a:cubicBezTo>
                    <a:pt x="567445" y="150022"/>
                    <a:pt x="572952" y="151827"/>
                    <a:pt x="575254" y="156340"/>
                  </a:cubicBezTo>
                  <a:lnTo>
                    <a:pt x="576405" y="158720"/>
                  </a:lnTo>
                  <a:cubicBezTo>
                    <a:pt x="578706" y="163151"/>
                    <a:pt x="576898" y="168731"/>
                    <a:pt x="572377" y="170947"/>
                  </a:cubicBezTo>
                  <a:lnTo>
                    <a:pt x="421875" y="246767"/>
                  </a:lnTo>
                  <a:cubicBezTo>
                    <a:pt x="419902" y="240367"/>
                    <a:pt x="417354" y="233720"/>
                    <a:pt x="414148" y="227238"/>
                  </a:cubicBezTo>
                  <a:close/>
                  <a:moveTo>
                    <a:pt x="302969" y="119538"/>
                  </a:moveTo>
                  <a:cubicBezTo>
                    <a:pt x="307077" y="119538"/>
                    <a:pt x="310856" y="120113"/>
                    <a:pt x="314390" y="121016"/>
                  </a:cubicBezTo>
                  <a:cubicBezTo>
                    <a:pt x="318251" y="121919"/>
                    <a:pt x="321784" y="123068"/>
                    <a:pt x="324742" y="124382"/>
                  </a:cubicBezTo>
                  <a:cubicBezTo>
                    <a:pt x="327289" y="125531"/>
                    <a:pt x="329508" y="126681"/>
                    <a:pt x="331233" y="127748"/>
                  </a:cubicBezTo>
                  <a:lnTo>
                    <a:pt x="326468" y="164610"/>
                  </a:lnTo>
                  <a:lnTo>
                    <a:pt x="325153" y="174955"/>
                  </a:lnTo>
                  <a:lnTo>
                    <a:pt x="323838" y="185381"/>
                  </a:lnTo>
                  <a:lnTo>
                    <a:pt x="323592" y="187269"/>
                  </a:lnTo>
                  <a:lnTo>
                    <a:pt x="317265" y="236775"/>
                  </a:lnTo>
                  <a:lnTo>
                    <a:pt x="315951" y="247283"/>
                  </a:lnTo>
                  <a:lnTo>
                    <a:pt x="315458" y="251142"/>
                  </a:lnTo>
                  <a:lnTo>
                    <a:pt x="292287" y="251142"/>
                  </a:lnTo>
                  <a:lnTo>
                    <a:pt x="291877" y="248187"/>
                  </a:lnTo>
                  <a:lnTo>
                    <a:pt x="290562" y="237185"/>
                  </a:lnTo>
                  <a:lnTo>
                    <a:pt x="284646" y="188172"/>
                  </a:lnTo>
                  <a:lnTo>
                    <a:pt x="284317" y="185381"/>
                  </a:lnTo>
                  <a:lnTo>
                    <a:pt x="283085" y="174872"/>
                  </a:lnTo>
                  <a:lnTo>
                    <a:pt x="281852" y="164610"/>
                  </a:lnTo>
                  <a:lnTo>
                    <a:pt x="277251" y="126599"/>
                  </a:lnTo>
                  <a:cubicBezTo>
                    <a:pt x="279223" y="125531"/>
                    <a:pt x="281195" y="124546"/>
                    <a:pt x="283249" y="123643"/>
                  </a:cubicBezTo>
                  <a:cubicBezTo>
                    <a:pt x="286618" y="122247"/>
                    <a:pt x="289987" y="121262"/>
                    <a:pt x="293438" y="120605"/>
                  </a:cubicBezTo>
                  <a:cubicBezTo>
                    <a:pt x="296560" y="119949"/>
                    <a:pt x="299764" y="119538"/>
                    <a:pt x="302969" y="119538"/>
                  </a:cubicBezTo>
                  <a:close/>
                  <a:moveTo>
                    <a:pt x="520352" y="96288"/>
                  </a:moveTo>
                  <a:cubicBezTo>
                    <a:pt x="524216" y="93005"/>
                    <a:pt x="529970" y="93415"/>
                    <a:pt x="533258" y="97272"/>
                  </a:cubicBezTo>
                  <a:lnTo>
                    <a:pt x="534984" y="99242"/>
                  </a:lnTo>
                  <a:cubicBezTo>
                    <a:pt x="538272" y="103099"/>
                    <a:pt x="537779" y="108926"/>
                    <a:pt x="533915" y="112208"/>
                  </a:cubicBezTo>
                  <a:lnTo>
                    <a:pt x="409460" y="218400"/>
                  </a:lnTo>
                  <a:cubicBezTo>
                    <a:pt x="405926" y="212491"/>
                    <a:pt x="401898" y="206829"/>
                    <a:pt x="397212" y="201331"/>
                  </a:cubicBezTo>
                  <a:close/>
                  <a:moveTo>
                    <a:pt x="91587" y="96287"/>
                  </a:moveTo>
                  <a:lnTo>
                    <a:pt x="213389" y="200159"/>
                  </a:lnTo>
                  <a:cubicBezTo>
                    <a:pt x="208704" y="205738"/>
                    <a:pt x="204759" y="211564"/>
                    <a:pt x="201472" y="217553"/>
                  </a:cubicBezTo>
                  <a:lnTo>
                    <a:pt x="77944" y="112204"/>
                  </a:lnTo>
                  <a:cubicBezTo>
                    <a:pt x="74081" y="108922"/>
                    <a:pt x="73670" y="103097"/>
                    <a:pt x="76957" y="99241"/>
                  </a:cubicBezTo>
                  <a:lnTo>
                    <a:pt x="78601" y="97271"/>
                  </a:lnTo>
                  <a:cubicBezTo>
                    <a:pt x="81889" y="93415"/>
                    <a:pt x="87724" y="93005"/>
                    <a:pt x="91587" y="96287"/>
                  </a:cubicBezTo>
                  <a:close/>
                  <a:moveTo>
                    <a:pt x="127795" y="53773"/>
                  </a:moveTo>
                  <a:cubicBezTo>
                    <a:pt x="131824" y="50736"/>
                    <a:pt x="137578" y="51557"/>
                    <a:pt x="140620" y="55578"/>
                  </a:cubicBezTo>
                  <a:lnTo>
                    <a:pt x="235406" y="180911"/>
                  </a:lnTo>
                  <a:cubicBezTo>
                    <a:pt x="229487" y="184686"/>
                    <a:pt x="224061" y="189118"/>
                    <a:pt x="219046" y="194125"/>
                  </a:cubicBezTo>
                  <a:lnTo>
                    <a:pt x="123849" y="68218"/>
                  </a:lnTo>
                  <a:cubicBezTo>
                    <a:pt x="120808" y="64197"/>
                    <a:pt x="121630" y="58451"/>
                    <a:pt x="125658" y="55414"/>
                  </a:cubicBezTo>
                  <a:close/>
                  <a:moveTo>
                    <a:pt x="484087" y="53772"/>
                  </a:moveTo>
                  <a:lnTo>
                    <a:pt x="486142" y="55413"/>
                  </a:lnTo>
                  <a:cubicBezTo>
                    <a:pt x="490171" y="58448"/>
                    <a:pt x="490993" y="64192"/>
                    <a:pt x="487951" y="68212"/>
                  </a:cubicBezTo>
                  <a:lnTo>
                    <a:pt x="391675" y="195466"/>
                  </a:lnTo>
                  <a:cubicBezTo>
                    <a:pt x="386660" y="190461"/>
                    <a:pt x="381316" y="186031"/>
                    <a:pt x="375478" y="182175"/>
                  </a:cubicBezTo>
                  <a:lnTo>
                    <a:pt x="471179" y="55577"/>
                  </a:lnTo>
                  <a:cubicBezTo>
                    <a:pt x="474221" y="51556"/>
                    <a:pt x="479976" y="50736"/>
                    <a:pt x="484087" y="53772"/>
                  </a:cubicBezTo>
                  <a:close/>
                  <a:moveTo>
                    <a:pt x="191761" y="19188"/>
                  </a:moveTo>
                  <a:cubicBezTo>
                    <a:pt x="196365" y="17218"/>
                    <a:pt x="201791" y="19352"/>
                    <a:pt x="203764" y="24031"/>
                  </a:cubicBezTo>
                  <a:lnTo>
                    <a:pt x="259260" y="152909"/>
                  </a:lnTo>
                  <a:lnTo>
                    <a:pt x="261233" y="169081"/>
                  </a:lnTo>
                  <a:cubicBezTo>
                    <a:pt x="255889" y="170722"/>
                    <a:pt x="250791" y="172693"/>
                    <a:pt x="246023" y="175073"/>
                  </a:cubicBezTo>
                  <a:lnTo>
                    <a:pt x="184526" y="32322"/>
                  </a:lnTo>
                  <a:cubicBezTo>
                    <a:pt x="182553" y="27643"/>
                    <a:pt x="184690" y="22225"/>
                    <a:pt x="189294" y="20255"/>
                  </a:cubicBezTo>
                  <a:close/>
                  <a:moveTo>
                    <a:pt x="420113" y="19188"/>
                  </a:moveTo>
                  <a:lnTo>
                    <a:pt x="422497" y="20255"/>
                  </a:lnTo>
                  <a:cubicBezTo>
                    <a:pt x="427183" y="22224"/>
                    <a:pt x="429320" y="27641"/>
                    <a:pt x="427347" y="32319"/>
                  </a:cubicBezTo>
                  <a:lnTo>
                    <a:pt x="365279" y="176272"/>
                  </a:lnTo>
                  <a:cubicBezTo>
                    <a:pt x="359525" y="173400"/>
                    <a:pt x="353441" y="171102"/>
                    <a:pt x="347111" y="169132"/>
                  </a:cubicBezTo>
                  <a:lnTo>
                    <a:pt x="347769" y="163961"/>
                  </a:lnTo>
                  <a:lnTo>
                    <a:pt x="408028" y="24030"/>
                  </a:lnTo>
                  <a:cubicBezTo>
                    <a:pt x="410083" y="19352"/>
                    <a:pt x="415427" y="17218"/>
                    <a:pt x="420113" y="19188"/>
                  </a:cubicBezTo>
                  <a:close/>
                  <a:moveTo>
                    <a:pt x="358154" y="2114"/>
                  </a:moveTo>
                  <a:lnTo>
                    <a:pt x="360700" y="2606"/>
                  </a:lnTo>
                  <a:cubicBezTo>
                    <a:pt x="365712" y="3591"/>
                    <a:pt x="368916" y="8433"/>
                    <a:pt x="367930" y="13357"/>
                  </a:cubicBezTo>
                  <a:lnTo>
                    <a:pt x="348212" y="113892"/>
                  </a:lnTo>
                  <a:cubicBezTo>
                    <a:pt x="345748" y="112004"/>
                    <a:pt x="338846" y="107162"/>
                    <a:pt x="328905" y="103469"/>
                  </a:cubicBezTo>
                  <a:lnTo>
                    <a:pt x="347391" y="9336"/>
                  </a:lnTo>
                  <a:cubicBezTo>
                    <a:pt x="348377" y="4412"/>
                    <a:pt x="353224" y="1129"/>
                    <a:pt x="358154" y="2114"/>
                  </a:cubicBezTo>
                  <a:close/>
                  <a:moveTo>
                    <a:pt x="247916" y="1960"/>
                  </a:moveTo>
                  <a:lnTo>
                    <a:pt x="251202" y="2043"/>
                  </a:lnTo>
                  <a:cubicBezTo>
                    <a:pt x="256213" y="1058"/>
                    <a:pt x="261060" y="5817"/>
                    <a:pt x="261964" y="10740"/>
                  </a:cubicBezTo>
                  <a:lnTo>
                    <a:pt x="279298" y="102799"/>
                  </a:lnTo>
                  <a:cubicBezTo>
                    <a:pt x="272890" y="105096"/>
                    <a:pt x="266564" y="108296"/>
                    <a:pt x="260403" y="112481"/>
                  </a:cubicBezTo>
                  <a:lnTo>
                    <a:pt x="241672" y="13694"/>
                  </a:lnTo>
                  <a:cubicBezTo>
                    <a:pt x="240769" y="8771"/>
                    <a:pt x="242987" y="2945"/>
                    <a:pt x="247916" y="1960"/>
                  </a:cubicBezTo>
                  <a:close/>
                  <a:moveTo>
                    <a:pt x="304001" y="0"/>
                  </a:moveTo>
                  <a:cubicBezTo>
                    <a:pt x="309755" y="0"/>
                    <a:pt x="314439" y="4678"/>
                    <a:pt x="314439" y="10423"/>
                  </a:cubicBezTo>
                  <a:lnTo>
                    <a:pt x="314439" y="99638"/>
                  </a:lnTo>
                  <a:cubicBezTo>
                    <a:pt x="310823" y="99063"/>
                    <a:pt x="307042" y="98653"/>
                    <a:pt x="303015" y="98653"/>
                  </a:cubicBezTo>
                  <a:cubicBezTo>
                    <a:pt x="299810" y="98653"/>
                    <a:pt x="296604" y="98981"/>
                    <a:pt x="293481" y="99392"/>
                  </a:cubicBezTo>
                  <a:lnTo>
                    <a:pt x="293481" y="10423"/>
                  </a:lnTo>
                  <a:cubicBezTo>
                    <a:pt x="293481" y="4678"/>
                    <a:pt x="298166" y="0"/>
                    <a:pt x="304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96010" y="276195"/>
              <a:ext cx="3119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600" dirty="0">
                  <a:solidFill>
                    <a:schemeClr val="tx2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9" name="24119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 flipH="1">
            <a:off x="773614" y="1348336"/>
            <a:ext cx="10657177" cy="4664075"/>
            <a:chOff x="0" y="1117600"/>
            <a:chExt cx="11520488" cy="5041900"/>
          </a:xfrm>
        </p:grpSpPr>
        <p:grpSp>
          <p:nvGrpSpPr>
            <p:cNvPr id="10" name="ïṥ1iḋe"/>
            <p:cNvGrpSpPr/>
            <p:nvPr/>
          </p:nvGrpSpPr>
          <p:grpSpPr>
            <a:xfrm>
              <a:off x="0" y="1117600"/>
              <a:ext cx="5779372" cy="5041900"/>
              <a:chOff x="0" y="1130300"/>
              <a:chExt cx="5779372" cy="5041900"/>
            </a:xfrm>
          </p:grpSpPr>
          <p:sp>
            <p:nvSpPr>
              <p:cNvPr id="29" name="ïSlíḋé"/>
              <p:cNvSpPr/>
              <p:nvPr/>
            </p:nvSpPr>
            <p:spPr>
              <a:xfrm>
                <a:off x="0" y="1130300"/>
                <a:ext cx="5779372" cy="5041899"/>
              </a:xfrm>
              <a:custGeom>
                <a:avLst/>
                <a:gdLst>
                  <a:gd name="connsiteX0" fmla="*/ 2718857 w 6311298"/>
                  <a:gd name="connsiteY0" fmla="*/ 0 h 5505949"/>
                  <a:gd name="connsiteX1" fmla="*/ 2923176 w 6311298"/>
                  <a:gd name="connsiteY1" fmla="*/ 18600 h 5505949"/>
                  <a:gd name="connsiteX2" fmla="*/ 4520587 w 6311298"/>
                  <a:gd name="connsiteY2" fmla="*/ 2632068 h 5505949"/>
                  <a:gd name="connsiteX3" fmla="*/ 5746505 w 6311298"/>
                  <a:gd name="connsiteY3" fmla="*/ 4929314 h 5505949"/>
                  <a:gd name="connsiteX4" fmla="*/ 3536138 w 6311298"/>
                  <a:gd name="connsiteY4" fmla="*/ 5505949 h 5505949"/>
                  <a:gd name="connsiteX5" fmla="*/ 202008 w 6311298"/>
                  <a:gd name="connsiteY5" fmla="*/ 4129462 h 5505949"/>
                  <a:gd name="connsiteX6" fmla="*/ 2718857 w 6311298"/>
                  <a:gd name="connsiteY6" fmla="*/ 0 h 5505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11298" h="5505949">
                    <a:moveTo>
                      <a:pt x="2718857" y="0"/>
                    </a:moveTo>
                    <a:cubicBezTo>
                      <a:pt x="2783869" y="0"/>
                      <a:pt x="2848879" y="9300"/>
                      <a:pt x="2923176" y="18600"/>
                    </a:cubicBezTo>
                    <a:cubicBezTo>
                      <a:pt x="4892079" y="232515"/>
                      <a:pt x="3935490" y="1934523"/>
                      <a:pt x="4520587" y="2632068"/>
                    </a:cubicBezTo>
                    <a:cubicBezTo>
                      <a:pt x="5105686" y="3320312"/>
                      <a:pt x="7343915" y="3748138"/>
                      <a:pt x="5746505" y="4929314"/>
                    </a:cubicBezTo>
                    <a:cubicBezTo>
                      <a:pt x="5244993" y="5301336"/>
                      <a:pt x="4418427" y="5505949"/>
                      <a:pt x="3536138" y="5505949"/>
                    </a:cubicBezTo>
                    <a:cubicBezTo>
                      <a:pt x="2300930" y="5505949"/>
                      <a:pt x="944989" y="5096723"/>
                      <a:pt x="202008" y="4129462"/>
                    </a:cubicBezTo>
                    <a:cubicBezTo>
                      <a:pt x="-503824" y="3218004"/>
                      <a:pt x="712807" y="0"/>
                      <a:pt x="2718857" y="0"/>
                    </a:cubicBezTo>
                    <a:close/>
                  </a:path>
                </a:pathLst>
              </a:custGeom>
              <a:blipFill dpi="0" rotWithShape="1">
                <a:blip r:embed="rId3" cstate="email"/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0" name="íşľïďé"/>
              <p:cNvSpPr/>
              <p:nvPr/>
            </p:nvSpPr>
            <p:spPr>
              <a:xfrm>
                <a:off x="226009" y="1506306"/>
                <a:ext cx="5348366" cy="4665894"/>
              </a:xfrm>
              <a:custGeom>
                <a:avLst/>
                <a:gdLst>
                  <a:gd name="connsiteX0" fmla="*/ 2718857 w 6311298"/>
                  <a:gd name="connsiteY0" fmla="*/ 0 h 5505949"/>
                  <a:gd name="connsiteX1" fmla="*/ 2923176 w 6311298"/>
                  <a:gd name="connsiteY1" fmla="*/ 18600 h 5505949"/>
                  <a:gd name="connsiteX2" fmla="*/ 4520587 w 6311298"/>
                  <a:gd name="connsiteY2" fmla="*/ 2632068 h 5505949"/>
                  <a:gd name="connsiteX3" fmla="*/ 5746505 w 6311298"/>
                  <a:gd name="connsiteY3" fmla="*/ 4929314 h 5505949"/>
                  <a:gd name="connsiteX4" fmla="*/ 3536138 w 6311298"/>
                  <a:gd name="connsiteY4" fmla="*/ 5505949 h 5505949"/>
                  <a:gd name="connsiteX5" fmla="*/ 202008 w 6311298"/>
                  <a:gd name="connsiteY5" fmla="*/ 4129462 h 5505949"/>
                  <a:gd name="connsiteX6" fmla="*/ 2718857 w 6311298"/>
                  <a:gd name="connsiteY6" fmla="*/ 0 h 5505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11298" h="5505949">
                    <a:moveTo>
                      <a:pt x="2718857" y="0"/>
                    </a:moveTo>
                    <a:cubicBezTo>
                      <a:pt x="2783869" y="0"/>
                      <a:pt x="2848879" y="9300"/>
                      <a:pt x="2923176" y="18600"/>
                    </a:cubicBezTo>
                    <a:cubicBezTo>
                      <a:pt x="4892079" y="232515"/>
                      <a:pt x="3935490" y="1934523"/>
                      <a:pt x="4520587" y="2632068"/>
                    </a:cubicBezTo>
                    <a:cubicBezTo>
                      <a:pt x="5105686" y="3320312"/>
                      <a:pt x="7343915" y="3748138"/>
                      <a:pt x="5746505" y="4929314"/>
                    </a:cubicBezTo>
                    <a:cubicBezTo>
                      <a:pt x="5244993" y="5301336"/>
                      <a:pt x="4418427" y="5505949"/>
                      <a:pt x="3536138" y="5505949"/>
                    </a:cubicBezTo>
                    <a:cubicBezTo>
                      <a:pt x="2300930" y="5505949"/>
                      <a:pt x="944989" y="5096723"/>
                      <a:pt x="202008" y="4129462"/>
                    </a:cubicBezTo>
                    <a:cubicBezTo>
                      <a:pt x="-503824" y="3218004"/>
                      <a:pt x="712807" y="0"/>
                      <a:pt x="271885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cxnSp>
          <p:nvCxnSpPr>
            <p:cNvPr id="11" name="直接连接符 10"/>
            <p:cNvCxnSpPr>
              <a:stCxn id="30" idx="2"/>
            </p:cNvCxnSpPr>
            <p:nvPr/>
          </p:nvCxnSpPr>
          <p:spPr>
            <a:xfrm flipV="1">
              <a:off x="4056878" y="3721100"/>
              <a:ext cx="7463610" cy="0"/>
            </a:xfrm>
            <a:prstGeom prst="line">
              <a:avLst/>
            </a:prstGeom>
            <a:ln w="31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ïṥḻíḓé"/>
            <p:cNvSpPr/>
            <p:nvPr/>
          </p:nvSpPr>
          <p:spPr bwMode="auto">
            <a:xfrm>
              <a:off x="6701687" y="4256308"/>
              <a:ext cx="533190" cy="532384"/>
            </a:xfrm>
            <a:custGeom>
              <a:avLst/>
              <a:gdLst>
                <a:gd name="connsiteX0" fmla="*/ 285241 w 606933"/>
                <a:gd name="connsiteY0" fmla="*/ 444068 h 606016"/>
                <a:gd name="connsiteX1" fmla="*/ 303420 w 606933"/>
                <a:gd name="connsiteY1" fmla="*/ 445197 h 606016"/>
                <a:gd name="connsiteX2" fmla="*/ 321693 w 606933"/>
                <a:gd name="connsiteY2" fmla="*/ 444068 h 606016"/>
                <a:gd name="connsiteX3" fmla="*/ 321693 w 606933"/>
                <a:gd name="connsiteY3" fmla="*/ 466921 h 606016"/>
                <a:gd name="connsiteX4" fmla="*/ 321693 w 606933"/>
                <a:gd name="connsiteY4" fmla="*/ 503693 h 606016"/>
                <a:gd name="connsiteX5" fmla="*/ 356356 w 606933"/>
                <a:gd name="connsiteY5" fmla="*/ 553162 h 606016"/>
                <a:gd name="connsiteX6" fmla="*/ 303420 w 606933"/>
                <a:gd name="connsiteY6" fmla="*/ 606016 h 606016"/>
                <a:gd name="connsiteX7" fmla="*/ 250578 w 606933"/>
                <a:gd name="connsiteY7" fmla="*/ 553162 h 606016"/>
                <a:gd name="connsiteX8" fmla="*/ 285241 w 606933"/>
                <a:gd name="connsiteY8" fmla="*/ 503693 h 606016"/>
                <a:gd name="connsiteX9" fmla="*/ 285241 w 606933"/>
                <a:gd name="connsiteY9" fmla="*/ 466921 h 606016"/>
                <a:gd name="connsiteX10" fmla="*/ 416083 w 606933"/>
                <a:gd name="connsiteY10" fmla="*/ 389803 h 606016"/>
                <a:gd name="connsiteX11" fmla="*/ 458471 w 606933"/>
                <a:gd name="connsiteY11" fmla="*/ 432034 h 606016"/>
                <a:gd name="connsiteX12" fmla="*/ 480701 w 606933"/>
                <a:gd name="connsiteY12" fmla="*/ 427143 h 606016"/>
                <a:gd name="connsiteX13" fmla="*/ 533545 w 606933"/>
                <a:gd name="connsiteY13" fmla="*/ 480003 h 606016"/>
                <a:gd name="connsiteX14" fmla="*/ 480701 w 606933"/>
                <a:gd name="connsiteY14" fmla="*/ 532769 h 606016"/>
                <a:gd name="connsiteX15" fmla="*/ 427764 w 606933"/>
                <a:gd name="connsiteY15" fmla="*/ 480003 h 606016"/>
                <a:gd name="connsiteX16" fmla="*/ 432662 w 606933"/>
                <a:gd name="connsiteY16" fmla="*/ 457806 h 606016"/>
                <a:gd name="connsiteX17" fmla="*/ 390368 w 606933"/>
                <a:gd name="connsiteY17" fmla="*/ 415480 h 606016"/>
                <a:gd name="connsiteX18" fmla="*/ 416083 w 606933"/>
                <a:gd name="connsiteY18" fmla="*/ 389803 h 606016"/>
                <a:gd name="connsiteX19" fmla="*/ 190658 w 606933"/>
                <a:gd name="connsiteY19" fmla="*/ 389803 h 606016"/>
                <a:gd name="connsiteX20" fmla="*/ 216283 w 606933"/>
                <a:gd name="connsiteY20" fmla="*/ 415480 h 606016"/>
                <a:gd name="connsiteX21" fmla="*/ 174076 w 606933"/>
                <a:gd name="connsiteY21" fmla="*/ 457806 h 606016"/>
                <a:gd name="connsiteX22" fmla="*/ 178975 w 606933"/>
                <a:gd name="connsiteY22" fmla="*/ 480003 h 606016"/>
                <a:gd name="connsiteX23" fmla="*/ 126123 w 606933"/>
                <a:gd name="connsiteY23" fmla="*/ 532769 h 606016"/>
                <a:gd name="connsiteX24" fmla="*/ 73176 w 606933"/>
                <a:gd name="connsiteY24" fmla="*/ 480003 h 606016"/>
                <a:gd name="connsiteX25" fmla="*/ 126123 w 606933"/>
                <a:gd name="connsiteY25" fmla="*/ 427143 h 606016"/>
                <a:gd name="connsiteX26" fmla="*/ 148357 w 606933"/>
                <a:gd name="connsiteY26" fmla="*/ 432034 h 606016"/>
                <a:gd name="connsiteX27" fmla="*/ 52836 w 606933"/>
                <a:gd name="connsiteY27" fmla="*/ 253330 h 606016"/>
                <a:gd name="connsiteX28" fmla="*/ 102470 w 606933"/>
                <a:gd name="connsiteY28" fmla="*/ 287852 h 606016"/>
                <a:gd name="connsiteX29" fmla="*/ 161711 w 606933"/>
                <a:gd name="connsiteY29" fmla="*/ 287852 h 606016"/>
                <a:gd name="connsiteX30" fmla="*/ 160958 w 606933"/>
                <a:gd name="connsiteY30" fmla="*/ 302997 h 606016"/>
                <a:gd name="connsiteX31" fmla="*/ 162653 w 606933"/>
                <a:gd name="connsiteY31" fmla="*/ 324350 h 606016"/>
                <a:gd name="connsiteX32" fmla="*/ 102470 w 606933"/>
                <a:gd name="connsiteY32" fmla="*/ 324350 h 606016"/>
                <a:gd name="connsiteX33" fmla="*/ 52836 w 606933"/>
                <a:gd name="connsiteY33" fmla="*/ 358966 h 606016"/>
                <a:gd name="connsiteX34" fmla="*/ 0 w 606933"/>
                <a:gd name="connsiteY34" fmla="*/ 306195 h 606016"/>
                <a:gd name="connsiteX35" fmla="*/ 52836 w 606933"/>
                <a:gd name="connsiteY35" fmla="*/ 253330 h 606016"/>
                <a:gd name="connsiteX36" fmla="*/ 553987 w 606933"/>
                <a:gd name="connsiteY36" fmla="*/ 250225 h 606016"/>
                <a:gd name="connsiteX37" fmla="*/ 606933 w 606933"/>
                <a:gd name="connsiteY37" fmla="*/ 302996 h 606016"/>
                <a:gd name="connsiteX38" fmla="*/ 553987 w 606933"/>
                <a:gd name="connsiteY38" fmla="*/ 355861 h 606016"/>
                <a:gd name="connsiteX39" fmla="*/ 505658 w 606933"/>
                <a:gd name="connsiteY39" fmla="*/ 324349 h 606016"/>
                <a:gd name="connsiteX40" fmla="*/ 444139 w 606933"/>
                <a:gd name="connsiteY40" fmla="*/ 324349 h 606016"/>
                <a:gd name="connsiteX41" fmla="*/ 445741 w 606933"/>
                <a:gd name="connsiteY41" fmla="*/ 302996 h 606016"/>
                <a:gd name="connsiteX42" fmla="*/ 444987 w 606933"/>
                <a:gd name="connsiteY42" fmla="*/ 287851 h 606016"/>
                <a:gd name="connsiteX43" fmla="*/ 503397 w 606933"/>
                <a:gd name="connsiteY43" fmla="*/ 287851 h 606016"/>
                <a:gd name="connsiteX44" fmla="*/ 553987 w 606933"/>
                <a:gd name="connsiteY44" fmla="*/ 250225 h 606016"/>
                <a:gd name="connsiteX45" fmla="*/ 303361 w 606933"/>
                <a:gd name="connsiteY45" fmla="*/ 231794 h 606016"/>
                <a:gd name="connsiteX46" fmla="*/ 232049 w 606933"/>
                <a:gd name="connsiteY46" fmla="*/ 302996 h 606016"/>
                <a:gd name="connsiteX47" fmla="*/ 249099 w 606933"/>
                <a:gd name="connsiteY47" fmla="*/ 320115 h 606016"/>
                <a:gd name="connsiteX48" fmla="*/ 266150 w 606933"/>
                <a:gd name="connsiteY48" fmla="*/ 302996 h 606016"/>
                <a:gd name="connsiteX49" fmla="*/ 303455 w 606933"/>
                <a:gd name="connsiteY49" fmla="*/ 265749 h 606016"/>
                <a:gd name="connsiteX50" fmla="*/ 320412 w 606933"/>
                <a:gd name="connsiteY50" fmla="*/ 248819 h 606016"/>
                <a:gd name="connsiteX51" fmla="*/ 303361 w 606933"/>
                <a:gd name="connsiteY51" fmla="*/ 231794 h 606016"/>
                <a:gd name="connsiteX52" fmla="*/ 303455 w 606933"/>
                <a:gd name="connsiteY52" fmla="*/ 188904 h 606016"/>
                <a:gd name="connsiteX53" fmla="*/ 417818 w 606933"/>
                <a:gd name="connsiteY53" fmla="*/ 302996 h 606016"/>
                <a:gd name="connsiteX54" fmla="*/ 303455 w 606933"/>
                <a:gd name="connsiteY54" fmla="*/ 417183 h 606016"/>
                <a:gd name="connsiteX55" fmla="*/ 189186 w 606933"/>
                <a:gd name="connsiteY55" fmla="*/ 302996 h 606016"/>
                <a:gd name="connsiteX56" fmla="*/ 303455 w 606933"/>
                <a:gd name="connsiteY56" fmla="*/ 188904 h 606016"/>
                <a:gd name="connsiteX57" fmla="*/ 480677 w 606933"/>
                <a:gd name="connsiteY57" fmla="*/ 73506 h 606016"/>
                <a:gd name="connsiteX58" fmla="*/ 518018 w 606933"/>
                <a:gd name="connsiteY58" fmla="*/ 88889 h 606016"/>
                <a:gd name="connsiteX59" fmla="*/ 518018 w 606933"/>
                <a:gd name="connsiteY59" fmla="*/ 163406 h 606016"/>
                <a:gd name="connsiteX60" fmla="*/ 458574 w 606933"/>
                <a:gd name="connsiteY60" fmla="*/ 173944 h 606016"/>
                <a:gd name="connsiteX61" fmla="*/ 416275 w 606933"/>
                <a:gd name="connsiteY61" fmla="*/ 216283 h 606016"/>
                <a:gd name="connsiteX62" fmla="*/ 390368 w 606933"/>
                <a:gd name="connsiteY62" fmla="*/ 190503 h 606016"/>
                <a:gd name="connsiteX63" fmla="*/ 405818 w 606933"/>
                <a:gd name="connsiteY63" fmla="*/ 175073 h 606016"/>
                <a:gd name="connsiteX64" fmla="*/ 432855 w 606933"/>
                <a:gd name="connsiteY64" fmla="*/ 148258 h 606016"/>
                <a:gd name="connsiteX65" fmla="*/ 443406 w 606933"/>
                <a:gd name="connsiteY65" fmla="*/ 88889 h 606016"/>
                <a:gd name="connsiteX66" fmla="*/ 480677 w 606933"/>
                <a:gd name="connsiteY66" fmla="*/ 73506 h 606016"/>
                <a:gd name="connsiteX67" fmla="*/ 126232 w 606933"/>
                <a:gd name="connsiteY67" fmla="*/ 73247 h 606016"/>
                <a:gd name="connsiteX68" fmla="*/ 179075 w 606933"/>
                <a:gd name="connsiteY68" fmla="*/ 126039 h 606016"/>
                <a:gd name="connsiteX69" fmla="*/ 174177 w 606933"/>
                <a:gd name="connsiteY69" fmla="*/ 148247 h 606016"/>
                <a:gd name="connsiteX70" fmla="*/ 216565 w 606933"/>
                <a:gd name="connsiteY70" fmla="*/ 190499 h 606016"/>
                <a:gd name="connsiteX71" fmla="*/ 190755 w 606933"/>
                <a:gd name="connsiteY71" fmla="*/ 216283 h 606016"/>
                <a:gd name="connsiteX72" fmla="*/ 148462 w 606933"/>
                <a:gd name="connsiteY72" fmla="*/ 173937 h 606016"/>
                <a:gd name="connsiteX73" fmla="*/ 126232 w 606933"/>
                <a:gd name="connsiteY73" fmla="*/ 178830 h 606016"/>
                <a:gd name="connsiteX74" fmla="*/ 73388 w 606933"/>
                <a:gd name="connsiteY74" fmla="*/ 126039 h 606016"/>
                <a:gd name="connsiteX75" fmla="*/ 126232 w 606933"/>
                <a:gd name="connsiteY75" fmla="*/ 73247 h 606016"/>
                <a:gd name="connsiteX76" fmla="*/ 303420 w 606933"/>
                <a:gd name="connsiteY76" fmla="*/ 0 h 606016"/>
                <a:gd name="connsiteX77" fmla="*/ 356356 w 606933"/>
                <a:gd name="connsiteY77" fmla="*/ 52775 h 606016"/>
                <a:gd name="connsiteX78" fmla="*/ 321693 w 606933"/>
                <a:gd name="connsiteY78" fmla="*/ 102352 h 606016"/>
                <a:gd name="connsiteX79" fmla="*/ 321693 w 606933"/>
                <a:gd name="connsiteY79" fmla="*/ 162089 h 606016"/>
                <a:gd name="connsiteX80" fmla="*/ 303420 w 606933"/>
                <a:gd name="connsiteY80" fmla="*/ 160960 h 606016"/>
                <a:gd name="connsiteX81" fmla="*/ 285241 w 606933"/>
                <a:gd name="connsiteY81" fmla="*/ 162089 h 606016"/>
                <a:gd name="connsiteX82" fmla="*/ 285241 w 606933"/>
                <a:gd name="connsiteY82" fmla="*/ 102352 h 606016"/>
                <a:gd name="connsiteX83" fmla="*/ 250578 w 606933"/>
                <a:gd name="connsiteY83" fmla="*/ 52775 h 606016"/>
                <a:gd name="connsiteX84" fmla="*/ 303420 w 606933"/>
                <a:gd name="connsiteY84" fmla="*/ 0 h 60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06933" h="606016">
                  <a:moveTo>
                    <a:pt x="285241" y="444068"/>
                  </a:moveTo>
                  <a:cubicBezTo>
                    <a:pt x="291175" y="444820"/>
                    <a:pt x="297297" y="445197"/>
                    <a:pt x="303420" y="445197"/>
                  </a:cubicBezTo>
                  <a:cubicBezTo>
                    <a:pt x="309637" y="445197"/>
                    <a:pt x="315665" y="444820"/>
                    <a:pt x="321693" y="444068"/>
                  </a:cubicBezTo>
                  <a:lnTo>
                    <a:pt x="321693" y="466921"/>
                  </a:lnTo>
                  <a:lnTo>
                    <a:pt x="321693" y="503693"/>
                  </a:lnTo>
                  <a:cubicBezTo>
                    <a:pt x="341850" y="511029"/>
                    <a:pt x="356356" y="530497"/>
                    <a:pt x="356356" y="553162"/>
                  </a:cubicBezTo>
                  <a:cubicBezTo>
                    <a:pt x="356356" y="582410"/>
                    <a:pt x="332620" y="606016"/>
                    <a:pt x="303420" y="606016"/>
                  </a:cubicBezTo>
                  <a:cubicBezTo>
                    <a:pt x="274220" y="606016"/>
                    <a:pt x="250578" y="582316"/>
                    <a:pt x="250578" y="553162"/>
                  </a:cubicBezTo>
                  <a:cubicBezTo>
                    <a:pt x="250578" y="530497"/>
                    <a:pt x="264989" y="511029"/>
                    <a:pt x="285241" y="503693"/>
                  </a:cubicBezTo>
                  <a:lnTo>
                    <a:pt x="285241" y="466921"/>
                  </a:lnTo>
                  <a:close/>
                  <a:moveTo>
                    <a:pt x="416083" y="389803"/>
                  </a:moveTo>
                  <a:lnTo>
                    <a:pt x="458471" y="432034"/>
                  </a:lnTo>
                  <a:cubicBezTo>
                    <a:pt x="465253" y="428931"/>
                    <a:pt x="472789" y="427143"/>
                    <a:pt x="480701" y="427143"/>
                  </a:cubicBezTo>
                  <a:cubicBezTo>
                    <a:pt x="509808" y="427143"/>
                    <a:pt x="533451" y="450752"/>
                    <a:pt x="533545" y="480003"/>
                  </a:cubicBezTo>
                  <a:cubicBezTo>
                    <a:pt x="533545" y="509161"/>
                    <a:pt x="509808" y="532769"/>
                    <a:pt x="480701" y="532769"/>
                  </a:cubicBezTo>
                  <a:cubicBezTo>
                    <a:pt x="451407" y="532769"/>
                    <a:pt x="427764" y="509067"/>
                    <a:pt x="427764" y="480003"/>
                  </a:cubicBezTo>
                  <a:cubicBezTo>
                    <a:pt x="427764" y="471914"/>
                    <a:pt x="429553" y="464578"/>
                    <a:pt x="432662" y="457806"/>
                  </a:cubicBezTo>
                  <a:lnTo>
                    <a:pt x="390368" y="415480"/>
                  </a:lnTo>
                  <a:cubicBezTo>
                    <a:pt x="400070" y="408144"/>
                    <a:pt x="408736" y="399491"/>
                    <a:pt x="416083" y="389803"/>
                  </a:cubicBezTo>
                  <a:close/>
                  <a:moveTo>
                    <a:pt x="190658" y="389803"/>
                  </a:moveTo>
                  <a:cubicBezTo>
                    <a:pt x="198194" y="399491"/>
                    <a:pt x="206862" y="408144"/>
                    <a:pt x="216283" y="415480"/>
                  </a:cubicBezTo>
                  <a:lnTo>
                    <a:pt x="174076" y="457806"/>
                  </a:lnTo>
                  <a:cubicBezTo>
                    <a:pt x="177185" y="464578"/>
                    <a:pt x="178975" y="472103"/>
                    <a:pt x="178975" y="480003"/>
                  </a:cubicBezTo>
                  <a:cubicBezTo>
                    <a:pt x="178975" y="509161"/>
                    <a:pt x="155234" y="532769"/>
                    <a:pt x="126123" y="532769"/>
                  </a:cubicBezTo>
                  <a:cubicBezTo>
                    <a:pt x="96823" y="532769"/>
                    <a:pt x="73176" y="509161"/>
                    <a:pt x="73176" y="480003"/>
                  </a:cubicBezTo>
                  <a:cubicBezTo>
                    <a:pt x="73176" y="450752"/>
                    <a:pt x="96917" y="427143"/>
                    <a:pt x="126123" y="427143"/>
                  </a:cubicBezTo>
                  <a:cubicBezTo>
                    <a:pt x="134131" y="427143"/>
                    <a:pt x="141573" y="428931"/>
                    <a:pt x="148357" y="432034"/>
                  </a:cubicBezTo>
                  <a:close/>
                  <a:moveTo>
                    <a:pt x="52836" y="253330"/>
                  </a:moveTo>
                  <a:cubicBezTo>
                    <a:pt x="75628" y="253330"/>
                    <a:pt x="95030" y="267628"/>
                    <a:pt x="102470" y="287852"/>
                  </a:cubicBezTo>
                  <a:lnTo>
                    <a:pt x="161711" y="287852"/>
                  </a:lnTo>
                  <a:cubicBezTo>
                    <a:pt x="161240" y="292838"/>
                    <a:pt x="160958" y="297917"/>
                    <a:pt x="160958" y="302997"/>
                  </a:cubicBezTo>
                  <a:cubicBezTo>
                    <a:pt x="160958" y="310334"/>
                    <a:pt x="161617" y="317483"/>
                    <a:pt x="162653" y="324350"/>
                  </a:cubicBezTo>
                  <a:lnTo>
                    <a:pt x="102470" y="324350"/>
                  </a:lnTo>
                  <a:cubicBezTo>
                    <a:pt x="95030" y="344386"/>
                    <a:pt x="75628" y="358872"/>
                    <a:pt x="52836" y="358966"/>
                  </a:cubicBezTo>
                  <a:cubicBezTo>
                    <a:pt x="23640" y="358966"/>
                    <a:pt x="0" y="335355"/>
                    <a:pt x="0" y="306195"/>
                  </a:cubicBezTo>
                  <a:cubicBezTo>
                    <a:pt x="0" y="276941"/>
                    <a:pt x="23734" y="253330"/>
                    <a:pt x="52836" y="253330"/>
                  </a:cubicBezTo>
                  <a:close/>
                  <a:moveTo>
                    <a:pt x="553987" y="250225"/>
                  </a:moveTo>
                  <a:cubicBezTo>
                    <a:pt x="583192" y="250225"/>
                    <a:pt x="606933" y="273930"/>
                    <a:pt x="606933" y="302996"/>
                  </a:cubicBezTo>
                  <a:cubicBezTo>
                    <a:pt x="606933" y="332250"/>
                    <a:pt x="583192" y="355861"/>
                    <a:pt x="553987" y="355861"/>
                  </a:cubicBezTo>
                  <a:cubicBezTo>
                    <a:pt x="532413" y="355861"/>
                    <a:pt x="513854" y="342880"/>
                    <a:pt x="505658" y="324349"/>
                  </a:cubicBezTo>
                  <a:lnTo>
                    <a:pt x="444139" y="324349"/>
                  </a:lnTo>
                  <a:cubicBezTo>
                    <a:pt x="445270" y="317294"/>
                    <a:pt x="445741" y="310333"/>
                    <a:pt x="445741" y="302996"/>
                  </a:cubicBezTo>
                  <a:cubicBezTo>
                    <a:pt x="445741" y="297916"/>
                    <a:pt x="445458" y="292837"/>
                    <a:pt x="444987" y="287851"/>
                  </a:cubicBezTo>
                  <a:lnTo>
                    <a:pt x="503397" y="287851"/>
                  </a:lnTo>
                  <a:cubicBezTo>
                    <a:pt x="509897" y="266028"/>
                    <a:pt x="530152" y="250225"/>
                    <a:pt x="553987" y="250225"/>
                  </a:cubicBezTo>
                  <a:close/>
                  <a:moveTo>
                    <a:pt x="303361" y="231794"/>
                  </a:moveTo>
                  <a:cubicBezTo>
                    <a:pt x="264078" y="231794"/>
                    <a:pt x="232049" y="263774"/>
                    <a:pt x="232049" y="302996"/>
                  </a:cubicBezTo>
                  <a:cubicBezTo>
                    <a:pt x="232049" y="312402"/>
                    <a:pt x="239679" y="320115"/>
                    <a:pt x="249099" y="320115"/>
                  </a:cubicBezTo>
                  <a:cubicBezTo>
                    <a:pt x="258520" y="320115"/>
                    <a:pt x="266150" y="312402"/>
                    <a:pt x="266150" y="302996"/>
                  </a:cubicBezTo>
                  <a:cubicBezTo>
                    <a:pt x="266150" y="282492"/>
                    <a:pt x="282919" y="265749"/>
                    <a:pt x="303455" y="265749"/>
                  </a:cubicBezTo>
                  <a:cubicBezTo>
                    <a:pt x="312875" y="265749"/>
                    <a:pt x="320600" y="258225"/>
                    <a:pt x="320412" y="248819"/>
                  </a:cubicBezTo>
                  <a:cubicBezTo>
                    <a:pt x="320412" y="239413"/>
                    <a:pt x="312781" y="231794"/>
                    <a:pt x="303361" y="231794"/>
                  </a:cubicBezTo>
                  <a:close/>
                  <a:moveTo>
                    <a:pt x="303455" y="188904"/>
                  </a:moveTo>
                  <a:cubicBezTo>
                    <a:pt x="366665" y="188904"/>
                    <a:pt x="417818" y="239978"/>
                    <a:pt x="417818" y="302996"/>
                  </a:cubicBezTo>
                  <a:cubicBezTo>
                    <a:pt x="417818" y="366109"/>
                    <a:pt x="366665" y="417183"/>
                    <a:pt x="303455" y="417183"/>
                  </a:cubicBezTo>
                  <a:cubicBezTo>
                    <a:pt x="240339" y="417183"/>
                    <a:pt x="189186" y="366109"/>
                    <a:pt x="189186" y="302996"/>
                  </a:cubicBezTo>
                  <a:cubicBezTo>
                    <a:pt x="189186" y="239978"/>
                    <a:pt x="240339" y="188904"/>
                    <a:pt x="303455" y="188904"/>
                  </a:cubicBezTo>
                  <a:close/>
                  <a:moveTo>
                    <a:pt x="480677" y="73506"/>
                  </a:moveTo>
                  <a:cubicBezTo>
                    <a:pt x="494184" y="73506"/>
                    <a:pt x="507702" y="78634"/>
                    <a:pt x="518018" y="88889"/>
                  </a:cubicBezTo>
                  <a:cubicBezTo>
                    <a:pt x="538555" y="109494"/>
                    <a:pt x="538555" y="142895"/>
                    <a:pt x="518018" y="163406"/>
                  </a:cubicBezTo>
                  <a:cubicBezTo>
                    <a:pt x="501909" y="179495"/>
                    <a:pt x="478074" y="182976"/>
                    <a:pt x="458574" y="173944"/>
                  </a:cubicBezTo>
                  <a:lnTo>
                    <a:pt x="416275" y="216283"/>
                  </a:lnTo>
                  <a:cubicBezTo>
                    <a:pt x="408738" y="206592"/>
                    <a:pt x="400071" y="197936"/>
                    <a:pt x="390368" y="190503"/>
                  </a:cubicBezTo>
                  <a:lnTo>
                    <a:pt x="405818" y="175073"/>
                  </a:lnTo>
                  <a:lnTo>
                    <a:pt x="432855" y="148258"/>
                  </a:lnTo>
                  <a:cubicBezTo>
                    <a:pt x="423811" y="128782"/>
                    <a:pt x="427297" y="104978"/>
                    <a:pt x="443406" y="88889"/>
                  </a:cubicBezTo>
                  <a:cubicBezTo>
                    <a:pt x="453674" y="78634"/>
                    <a:pt x="467170" y="73506"/>
                    <a:pt x="480677" y="73506"/>
                  </a:cubicBezTo>
                  <a:close/>
                  <a:moveTo>
                    <a:pt x="126232" y="73247"/>
                  </a:moveTo>
                  <a:cubicBezTo>
                    <a:pt x="155526" y="73247"/>
                    <a:pt x="179075" y="96961"/>
                    <a:pt x="179075" y="126039"/>
                  </a:cubicBezTo>
                  <a:cubicBezTo>
                    <a:pt x="179075" y="134037"/>
                    <a:pt x="177380" y="141471"/>
                    <a:pt x="174177" y="148247"/>
                  </a:cubicBezTo>
                  <a:lnTo>
                    <a:pt x="216565" y="190499"/>
                  </a:lnTo>
                  <a:cubicBezTo>
                    <a:pt x="206863" y="197933"/>
                    <a:pt x="198197" y="206590"/>
                    <a:pt x="190755" y="216283"/>
                  </a:cubicBezTo>
                  <a:lnTo>
                    <a:pt x="148462" y="173937"/>
                  </a:lnTo>
                  <a:cubicBezTo>
                    <a:pt x="141680" y="177136"/>
                    <a:pt x="134144" y="178830"/>
                    <a:pt x="126232" y="178830"/>
                  </a:cubicBezTo>
                  <a:cubicBezTo>
                    <a:pt x="97125" y="178830"/>
                    <a:pt x="73482" y="155304"/>
                    <a:pt x="73388" y="126039"/>
                  </a:cubicBezTo>
                  <a:cubicBezTo>
                    <a:pt x="73388" y="96773"/>
                    <a:pt x="97125" y="73247"/>
                    <a:pt x="126232" y="73247"/>
                  </a:cubicBezTo>
                  <a:close/>
                  <a:moveTo>
                    <a:pt x="303420" y="0"/>
                  </a:moveTo>
                  <a:cubicBezTo>
                    <a:pt x="332714" y="0"/>
                    <a:pt x="356356" y="23707"/>
                    <a:pt x="356356" y="52775"/>
                  </a:cubicBezTo>
                  <a:cubicBezTo>
                    <a:pt x="356356" y="75541"/>
                    <a:pt x="341850" y="94920"/>
                    <a:pt x="321693" y="102352"/>
                  </a:cubicBezTo>
                  <a:lnTo>
                    <a:pt x="321693" y="162089"/>
                  </a:lnTo>
                  <a:cubicBezTo>
                    <a:pt x="315759" y="161336"/>
                    <a:pt x="309637" y="160960"/>
                    <a:pt x="303420" y="160960"/>
                  </a:cubicBezTo>
                  <a:cubicBezTo>
                    <a:pt x="297297" y="160960"/>
                    <a:pt x="291269" y="161336"/>
                    <a:pt x="285241" y="162089"/>
                  </a:cubicBezTo>
                  <a:lnTo>
                    <a:pt x="285241" y="102352"/>
                  </a:lnTo>
                  <a:cubicBezTo>
                    <a:pt x="264989" y="94920"/>
                    <a:pt x="250578" y="75541"/>
                    <a:pt x="250578" y="52775"/>
                  </a:cubicBezTo>
                  <a:cubicBezTo>
                    <a:pt x="250578" y="23613"/>
                    <a:pt x="274314" y="0"/>
                    <a:pt x="30342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" name="iSļíḍè"/>
            <p:cNvGrpSpPr/>
            <p:nvPr/>
          </p:nvGrpSpPr>
          <p:grpSpPr>
            <a:xfrm>
              <a:off x="6156486" y="4923507"/>
              <a:ext cx="1623594" cy="951664"/>
              <a:chOff x="6553263" y="4439485"/>
              <a:chExt cx="1361802" cy="951664"/>
            </a:xfrm>
          </p:grpSpPr>
          <p:sp>
            <p:nvSpPr>
              <p:cNvPr id="27" name="ïṥ1íḍè"/>
              <p:cNvSpPr/>
              <p:nvPr/>
            </p:nvSpPr>
            <p:spPr bwMode="auto">
              <a:xfrm>
                <a:off x="6553263" y="4881290"/>
                <a:ext cx="1361802" cy="509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Supporting </a:t>
                </a:r>
                <a:r>
                  <a:rPr lang="zh-CN" altLang="en-US" sz="1100" dirty="0">
                    <a:cs typeface="+mn-ea"/>
                    <a:sym typeface="+mn-lt"/>
                  </a:rPr>
                  <a:t>输入标题</a:t>
                </a:r>
                <a:r>
                  <a:rPr lang="en-US" altLang="zh-CN" sz="1100" dirty="0">
                    <a:cs typeface="+mn-ea"/>
                    <a:sym typeface="+mn-lt"/>
                  </a:rPr>
                  <a:t>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…… </a:t>
                </a:r>
              </a:p>
            </p:txBody>
          </p:sp>
          <p:sp>
            <p:nvSpPr>
              <p:cNvPr id="28" name="iṥ1iḑè"/>
              <p:cNvSpPr txBox="1"/>
              <p:nvPr/>
            </p:nvSpPr>
            <p:spPr bwMode="auto">
              <a:xfrm>
                <a:off x="6553263" y="4439485"/>
                <a:ext cx="1361802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b="1" dirty="0">
                    <a:cs typeface="+mn-ea"/>
                    <a:sym typeface="+mn-lt"/>
                  </a:rPr>
                  <a:t>输入标题</a:t>
                </a:r>
                <a:endParaRPr lang="en-US" altLang="zh-CN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14" name="i$1iďè"/>
            <p:cNvSpPr/>
            <p:nvPr/>
          </p:nvSpPr>
          <p:spPr bwMode="auto">
            <a:xfrm>
              <a:off x="8583475" y="4255905"/>
              <a:ext cx="508437" cy="533190"/>
            </a:xfrm>
            <a:custGeom>
              <a:avLst/>
              <a:gdLst>
                <a:gd name="connsiteX0" fmla="*/ 271981 w 578354"/>
                <a:gd name="connsiteY0" fmla="*/ 340887 h 606510"/>
                <a:gd name="connsiteX1" fmla="*/ 256365 w 578354"/>
                <a:gd name="connsiteY1" fmla="*/ 346409 h 606510"/>
                <a:gd name="connsiteX2" fmla="*/ 251051 w 578354"/>
                <a:gd name="connsiteY2" fmla="*/ 352798 h 606510"/>
                <a:gd name="connsiteX3" fmla="*/ 251051 w 578354"/>
                <a:gd name="connsiteY3" fmla="*/ 368716 h 606510"/>
                <a:gd name="connsiteX4" fmla="*/ 248665 w 578354"/>
                <a:gd name="connsiteY4" fmla="*/ 370449 h 606510"/>
                <a:gd name="connsiteX5" fmla="*/ 247038 w 578354"/>
                <a:gd name="connsiteY5" fmla="*/ 375322 h 606510"/>
                <a:gd name="connsiteX6" fmla="*/ 250509 w 578354"/>
                <a:gd name="connsiteY6" fmla="*/ 409431 h 606510"/>
                <a:gd name="connsiteX7" fmla="*/ 255172 w 578354"/>
                <a:gd name="connsiteY7" fmla="*/ 414954 h 606510"/>
                <a:gd name="connsiteX8" fmla="*/ 256907 w 578354"/>
                <a:gd name="connsiteY8" fmla="*/ 415170 h 606510"/>
                <a:gd name="connsiteX9" fmla="*/ 262004 w 578354"/>
                <a:gd name="connsiteY9" fmla="*/ 412572 h 606510"/>
                <a:gd name="connsiteX10" fmla="*/ 280114 w 578354"/>
                <a:gd name="connsiteY10" fmla="*/ 388749 h 606510"/>
                <a:gd name="connsiteX11" fmla="*/ 281307 w 578354"/>
                <a:gd name="connsiteY11" fmla="*/ 384851 h 606510"/>
                <a:gd name="connsiteX12" fmla="*/ 281307 w 578354"/>
                <a:gd name="connsiteY12" fmla="*/ 346626 h 606510"/>
                <a:gd name="connsiteX13" fmla="*/ 278270 w 578354"/>
                <a:gd name="connsiteY13" fmla="*/ 341104 h 606510"/>
                <a:gd name="connsiteX14" fmla="*/ 271981 w 578354"/>
                <a:gd name="connsiteY14" fmla="*/ 340887 h 606510"/>
                <a:gd name="connsiteX15" fmla="*/ 190755 w 578354"/>
                <a:gd name="connsiteY15" fmla="*/ 340887 h 606510"/>
                <a:gd name="connsiteX16" fmla="*/ 184357 w 578354"/>
                <a:gd name="connsiteY16" fmla="*/ 341104 h 606510"/>
                <a:gd name="connsiteX17" fmla="*/ 181321 w 578354"/>
                <a:gd name="connsiteY17" fmla="*/ 346626 h 606510"/>
                <a:gd name="connsiteX18" fmla="*/ 181212 w 578354"/>
                <a:gd name="connsiteY18" fmla="*/ 384851 h 606510"/>
                <a:gd name="connsiteX19" fmla="*/ 182513 w 578354"/>
                <a:gd name="connsiteY19" fmla="*/ 388749 h 606510"/>
                <a:gd name="connsiteX20" fmla="*/ 200624 w 578354"/>
                <a:gd name="connsiteY20" fmla="*/ 412680 h 606510"/>
                <a:gd name="connsiteX21" fmla="*/ 205721 w 578354"/>
                <a:gd name="connsiteY21" fmla="*/ 415170 h 606510"/>
                <a:gd name="connsiteX22" fmla="*/ 207456 w 578354"/>
                <a:gd name="connsiteY22" fmla="*/ 414954 h 606510"/>
                <a:gd name="connsiteX23" fmla="*/ 212119 w 578354"/>
                <a:gd name="connsiteY23" fmla="*/ 409431 h 606510"/>
                <a:gd name="connsiteX24" fmla="*/ 215589 w 578354"/>
                <a:gd name="connsiteY24" fmla="*/ 375322 h 606510"/>
                <a:gd name="connsiteX25" fmla="*/ 213963 w 578354"/>
                <a:gd name="connsiteY25" fmla="*/ 370449 h 606510"/>
                <a:gd name="connsiteX26" fmla="*/ 211577 w 578354"/>
                <a:gd name="connsiteY26" fmla="*/ 368716 h 606510"/>
                <a:gd name="connsiteX27" fmla="*/ 211577 w 578354"/>
                <a:gd name="connsiteY27" fmla="*/ 352798 h 606510"/>
                <a:gd name="connsiteX28" fmla="*/ 206263 w 578354"/>
                <a:gd name="connsiteY28" fmla="*/ 346409 h 606510"/>
                <a:gd name="connsiteX29" fmla="*/ 190755 w 578354"/>
                <a:gd name="connsiteY29" fmla="*/ 340887 h 606510"/>
                <a:gd name="connsiteX30" fmla="*/ 200624 w 578354"/>
                <a:gd name="connsiteY30" fmla="*/ 168497 h 606510"/>
                <a:gd name="connsiteX31" fmla="*/ 156161 w 578354"/>
                <a:gd name="connsiteY31" fmla="*/ 180300 h 606510"/>
                <a:gd name="connsiteX32" fmla="*/ 152583 w 578354"/>
                <a:gd name="connsiteY32" fmla="*/ 186039 h 606510"/>
                <a:gd name="connsiteX33" fmla="*/ 152583 w 578354"/>
                <a:gd name="connsiteY33" fmla="*/ 197518 h 606510"/>
                <a:gd name="connsiteX34" fmla="*/ 149980 w 578354"/>
                <a:gd name="connsiteY34" fmla="*/ 197518 h 606510"/>
                <a:gd name="connsiteX35" fmla="*/ 143473 w 578354"/>
                <a:gd name="connsiteY35" fmla="*/ 203906 h 606510"/>
                <a:gd name="connsiteX36" fmla="*/ 143473 w 578354"/>
                <a:gd name="connsiteY36" fmla="*/ 214410 h 606510"/>
                <a:gd name="connsiteX37" fmla="*/ 146401 w 578354"/>
                <a:gd name="connsiteY37" fmla="*/ 219824 h 606510"/>
                <a:gd name="connsiteX38" fmla="*/ 152691 w 578354"/>
                <a:gd name="connsiteY38" fmla="*/ 223831 h 606510"/>
                <a:gd name="connsiteX39" fmla="*/ 153016 w 578354"/>
                <a:gd name="connsiteY39" fmla="*/ 226538 h 606510"/>
                <a:gd name="connsiteX40" fmla="*/ 176007 w 578354"/>
                <a:gd name="connsiteY40" fmla="*/ 279598 h 606510"/>
                <a:gd name="connsiteX41" fmla="*/ 214071 w 578354"/>
                <a:gd name="connsiteY41" fmla="*/ 312516 h 606510"/>
                <a:gd name="connsiteX42" fmla="*/ 248557 w 578354"/>
                <a:gd name="connsiteY42" fmla="*/ 312516 h 606510"/>
                <a:gd name="connsiteX43" fmla="*/ 286621 w 578354"/>
                <a:gd name="connsiteY43" fmla="*/ 279598 h 606510"/>
                <a:gd name="connsiteX44" fmla="*/ 309611 w 578354"/>
                <a:gd name="connsiteY44" fmla="*/ 226538 h 606510"/>
                <a:gd name="connsiteX45" fmla="*/ 309936 w 578354"/>
                <a:gd name="connsiteY45" fmla="*/ 223831 h 606510"/>
                <a:gd name="connsiteX46" fmla="*/ 316226 w 578354"/>
                <a:gd name="connsiteY46" fmla="*/ 219824 h 606510"/>
                <a:gd name="connsiteX47" fmla="*/ 319154 w 578354"/>
                <a:gd name="connsiteY47" fmla="*/ 214410 h 606510"/>
                <a:gd name="connsiteX48" fmla="*/ 319154 w 578354"/>
                <a:gd name="connsiteY48" fmla="*/ 203906 h 606510"/>
                <a:gd name="connsiteX49" fmla="*/ 312756 w 578354"/>
                <a:gd name="connsiteY49" fmla="*/ 197518 h 606510"/>
                <a:gd name="connsiteX50" fmla="*/ 309177 w 578354"/>
                <a:gd name="connsiteY50" fmla="*/ 197518 h 606510"/>
                <a:gd name="connsiteX51" fmla="*/ 307117 w 578354"/>
                <a:gd name="connsiteY51" fmla="*/ 195352 h 606510"/>
                <a:gd name="connsiteX52" fmla="*/ 301044 w 578354"/>
                <a:gd name="connsiteY52" fmla="*/ 194919 h 606510"/>
                <a:gd name="connsiteX53" fmla="*/ 275668 w 578354"/>
                <a:gd name="connsiteY53" fmla="*/ 200658 h 606510"/>
                <a:gd name="connsiteX54" fmla="*/ 236302 w 578354"/>
                <a:gd name="connsiteY54" fmla="*/ 182791 h 606510"/>
                <a:gd name="connsiteX55" fmla="*/ 200624 w 578354"/>
                <a:gd name="connsiteY55" fmla="*/ 168497 h 606510"/>
                <a:gd name="connsiteX56" fmla="*/ 426321 w 578354"/>
                <a:gd name="connsiteY56" fmla="*/ 71765 h 606510"/>
                <a:gd name="connsiteX57" fmla="*/ 439012 w 578354"/>
                <a:gd name="connsiteY57" fmla="*/ 84331 h 606510"/>
                <a:gd name="connsiteX58" fmla="*/ 439012 w 578354"/>
                <a:gd name="connsiteY58" fmla="*/ 99173 h 606510"/>
                <a:gd name="connsiteX59" fmla="*/ 464721 w 578354"/>
                <a:gd name="connsiteY59" fmla="*/ 112498 h 606510"/>
                <a:gd name="connsiteX60" fmla="*/ 467758 w 578354"/>
                <a:gd name="connsiteY60" fmla="*/ 124306 h 606510"/>
                <a:gd name="connsiteX61" fmla="*/ 459297 w 578354"/>
                <a:gd name="connsiteY61" fmla="*/ 133080 h 606510"/>
                <a:gd name="connsiteX62" fmla="*/ 452789 w 578354"/>
                <a:gd name="connsiteY62" fmla="*/ 135139 h 606510"/>
                <a:gd name="connsiteX63" fmla="*/ 439555 w 578354"/>
                <a:gd name="connsiteY63" fmla="*/ 131455 h 606510"/>
                <a:gd name="connsiteX64" fmla="*/ 425019 w 578354"/>
                <a:gd name="connsiteY64" fmla="*/ 125931 h 606510"/>
                <a:gd name="connsiteX65" fmla="*/ 413738 w 578354"/>
                <a:gd name="connsiteY65" fmla="*/ 132972 h 606510"/>
                <a:gd name="connsiteX66" fmla="*/ 415582 w 578354"/>
                <a:gd name="connsiteY66" fmla="*/ 137197 h 606510"/>
                <a:gd name="connsiteX67" fmla="*/ 426429 w 578354"/>
                <a:gd name="connsiteY67" fmla="*/ 140989 h 606510"/>
                <a:gd name="connsiteX68" fmla="*/ 456043 w 578354"/>
                <a:gd name="connsiteY68" fmla="*/ 149113 h 606510"/>
                <a:gd name="connsiteX69" fmla="*/ 471230 w 578354"/>
                <a:gd name="connsiteY69" fmla="*/ 161355 h 606510"/>
                <a:gd name="connsiteX70" fmla="*/ 477304 w 578354"/>
                <a:gd name="connsiteY70" fmla="*/ 181829 h 606510"/>
                <a:gd name="connsiteX71" fmla="*/ 465480 w 578354"/>
                <a:gd name="connsiteY71" fmla="*/ 209454 h 606510"/>
                <a:gd name="connsiteX72" fmla="*/ 439012 w 578354"/>
                <a:gd name="connsiteY72" fmla="*/ 222020 h 606510"/>
                <a:gd name="connsiteX73" fmla="*/ 439012 w 578354"/>
                <a:gd name="connsiteY73" fmla="*/ 242278 h 606510"/>
                <a:gd name="connsiteX74" fmla="*/ 426321 w 578354"/>
                <a:gd name="connsiteY74" fmla="*/ 254953 h 606510"/>
                <a:gd name="connsiteX75" fmla="*/ 413738 w 578354"/>
                <a:gd name="connsiteY75" fmla="*/ 242278 h 606510"/>
                <a:gd name="connsiteX76" fmla="*/ 413738 w 578354"/>
                <a:gd name="connsiteY76" fmla="*/ 222670 h 606510"/>
                <a:gd name="connsiteX77" fmla="*/ 378158 w 578354"/>
                <a:gd name="connsiteY77" fmla="*/ 202087 h 606510"/>
                <a:gd name="connsiteX78" fmla="*/ 377073 w 578354"/>
                <a:gd name="connsiteY78" fmla="*/ 190171 h 606510"/>
                <a:gd name="connsiteX79" fmla="*/ 386402 w 578354"/>
                <a:gd name="connsiteY79" fmla="*/ 182696 h 606510"/>
                <a:gd name="connsiteX80" fmla="*/ 395948 w 578354"/>
                <a:gd name="connsiteY80" fmla="*/ 180963 h 606510"/>
                <a:gd name="connsiteX81" fmla="*/ 408531 w 578354"/>
                <a:gd name="connsiteY81" fmla="*/ 186163 h 606510"/>
                <a:gd name="connsiteX82" fmla="*/ 426646 w 578354"/>
                <a:gd name="connsiteY82" fmla="*/ 193963 h 606510"/>
                <a:gd name="connsiteX83" fmla="*/ 439555 w 578354"/>
                <a:gd name="connsiteY83" fmla="*/ 187138 h 606510"/>
                <a:gd name="connsiteX84" fmla="*/ 436626 w 578354"/>
                <a:gd name="connsiteY84" fmla="*/ 181504 h 606510"/>
                <a:gd name="connsiteX85" fmla="*/ 425778 w 578354"/>
                <a:gd name="connsiteY85" fmla="*/ 177821 h 606510"/>
                <a:gd name="connsiteX86" fmla="*/ 385534 w 578354"/>
                <a:gd name="connsiteY86" fmla="*/ 161355 h 606510"/>
                <a:gd name="connsiteX87" fmla="*/ 376964 w 578354"/>
                <a:gd name="connsiteY87" fmla="*/ 138280 h 606510"/>
                <a:gd name="connsiteX88" fmla="*/ 386402 w 578354"/>
                <a:gd name="connsiteY88" fmla="*/ 112714 h 606510"/>
                <a:gd name="connsiteX89" fmla="*/ 413738 w 578354"/>
                <a:gd name="connsiteY89" fmla="*/ 98848 h 606510"/>
                <a:gd name="connsiteX90" fmla="*/ 413738 w 578354"/>
                <a:gd name="connsiteY90" fmla="*/ 84331 h 606510"/>
                <a:gd name="connsiteX91" fmla="*/ 426321 w 578354"/>
                <a:gd name="connsiteY91" fmla="*/ 71765 h 606510"/>
                <a:gd name="connsiteX92" fmla="*/ 215047 w 578354"/>
                <a:gd name="connsiteY92" fmla="*/ 46785 h 606510"/>
                <a:gd name="connsiteX93" fmla="*/ 247581 w 578354"/>
                <a:gd name="connsiteY93" fmla="*/ 46785 h 606510"/>
                <a:gd name="connsiteX94" fmla="*/ 347675 w 578354"/>
                <a:gd name="connsiteY94" fmla="*/ 146840 h 606510"/>
                <a:gd name="connsiteX95" fmla="*/ 347675 w 578354"/>
                <a:gd name="connsiteY95" fmla="*/ 178243 h 606510"/>
                <a:gd name="connsiteX96" fmla="*/ 353423 w 578354"/>
                <a:gd name="connsiteY96" fmla="*/ 196110 h 606510"/>
                <a:gd name="connsiteX97" fmla="*/ 353423 w 578354"/>
                <a:gd name="connsiteY97" fmla="*/ 218525 h 606510"/>
                <a:gd name="connsiteX98" fmla="*/ 342362 w 578354"/>
                <a:gd name="connsiteY98" fmla="*/ 242131 h 606510"/>
                <a:gd name="connsiteX99" fmla="*/ 335963 w 578354"/>
                <a:gd name="connsiteY99" fmla="*/ 259132 h 606510"/>
                <a:gd name="connsiteX100" fmla="*/ 314383 w 578354"/>
                <a:gd name="connsiteY100" fmla="*/ 299522 h 606510"/>
                <a:gd name="connsiteX101" fmla="*/ 299743 w 578354"/>
                <a:gd name="connsiteY101" fmla="*/ 318147 h 606510"/>
                <a:gd name="connsiteX102" fmla="*/ 310587 w 578354"/>
                <a:gd name="connsiteY102" fmla="*/ 331683 h 606510"/>
                <a:gd name="connsiteX103" fmla="*/ 382052 w 578354"/>
                <a:gd name="connsiteY103" fmla="*/ 353231 h 606510"/>
                <a:gd name="connsiteX104" fmla="*/ 462627 w 578354"/>
                <a:gd name="connsiteY104" fmla="*/ 587560 h 606510"/>
                <a:gd name="connsiteX105" fmla="*/ 443758 w 578354"/>
                <a:gd name="connsiteY105" fmla="*/ 606510 h 606510"/>
                <a:gd name="connsiteX106" fmla="*/ 18978 w 578354"/>
                <a:gd name="connsiteY106" fmla="*/ 606510 h 606510"/>
                <a:gd name="connsiteX107" fmla="*/ 0 w 578354"/>
                <a:gd name="connsiteY107" fmla="*/ 587560 h 606510"/>
                <a:gd name="connsiteX108" fmla="*/ 217 w 578354"/>
                <a:gd name="connsiteY108" fmla="*/ 584636 h 606510"/>
                <a:gd name="connsiteX109" fmla="*/ 80575 w 578354"/>
                <a:gd name="connsiteY109" fmla="*/ 353231 h 606510"/>
                <a:gd name="connsiteX110" fmla="*/ 152040 w 578354"/>
                <a:gd name="connsiteY110" fmla="*/ 331683 h 606510"/>
                <a:gd name="connsiteX111" fmla="*/ 162885 w 578354"/>
                <a:gd name="connsiteY111" fmla="*/ 318147 h 606510"/>
                <a:gd name="connsiteX112" fmla="*/ 148353 w 578354"/>
                <a:gd name="connsiteY112" fmla="*/ 299522 h 606510"/>
                <a:gd name="connsiteX113" fmla="*/ 126664 w 578354"/>
                <a:gd name="connsiteY113" fmla="*/ 259132 h 606510"/>
                <a:gd name="connsiteX114" fmla="*/ 120266 w 578354"/>
                <a:gd name="connsiteY114" fmla="*/ 242131 h 606510"/>
                <a:gd name="connsiteX115" fmla="*/ 109205 w 578354"/>
                <a:gd name="connsiteY115" fmla="*/ 218525 h 606510"/>
                <a:gd name="connsiteX116" fmla="*/ 109205 w 578354"/>
                <a:gd name="connsiteY116" fmla="*/ 196110 h 606510"/>
                <a:gd name="connsiteX117" fmla="*/ 114952 w 578354"/>
                <a:gd name="connsiteY117" fmla="*/ 178243 h 606510"/>
                <a:gd name="connsiteX118" fmla="*/ 114952 w 578354"/>
                <a:gd name="connsiteY118" fmla="*/ 146840 h 606510"/>
                <a:gd name="connsiteX119" fmla="*/ 215047 w 578354"/>
                <a:gd name="connsiteY119" fmla="*/ 46785 h 606510"/>
                <a:gd name="connsiteX120" fmla="*/ 414825 w 578354"/>
                <a:gd name="connsiteY120" fmla="*/ 0 h 606510"/>
                <a:gd name="connsiteX121" fmla="*/ 578354 w 578354"/>
                <a:gd name="connsiteY121" fmla="*/ 163305 h 606510"/>
                <a:gd name="connsiteX122" fmla="*/ 414825 w 578354"/>
                <a:gd name="connsiteY122" fmla="*/ 326718 h 606510"/>
                <a:gd name="connsiteX123" fmla="*/ 344664 w 578354"/>
                <a:gd name="connsiteY123" fmla="*/ 310907 h 606510"/>
                <a:gd name="connsiteX124" fmla="*/ 360063 w 578354"/>
                <a:gd name="connsiteY124" fmla="*/ 279719 h 606510"/>
                <a:gd name="connsiteX125" fmla="*/ 414825 w 578354"/>
                <a:gd name="connsiteY125" fmla="*/ 291956 h 606510"/>
                <a:gd name="connsiteX126" fmla="*/ 543545 w 578354"/>
                <a:gd name="connsiteY126" fmla="*/ 163305 h 606510"/>
                <a:gd name="connsiteX127" fmla="*/ 414825 w 578354"/>
                <a:gd name="connsiteY127" fmla="*/ 34762 h 606510"/>
                <a:gd name="connsiteX128" fmla="*/ 338808 w 578354"/>
                <a:gd name="connsiteY128" fmla="*/ 59561 h 606510"/>
                <a:gd name="connsiteX129" fmla="*/ 311264 w 578354"/>
                <a:gd name="connsiteY129" fmla="*/ 37036 h 606510"/>
                <a:gd name="connsiteX130" fmla="*/ 414825 w 578354"/>
                <a:gd name="connsiteY130" fmla="*/ 0 h 60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578354" h="606510">
                  <a:moveTo>
                    <a:pt x="271981" y="340887"/>
                  </a:moveTo>
                  <a:cubicBezTo>
                    <a:pt x="266667" y="343702"/>
                    <a:pt x="261461" y="345543"/>
                    <a:pt x="256365" y="346409"/>
                  </a:cubicBezTo>
                  <a:cubicBezTo>
                    <a:pt x="253328" y="346951"/>
                    <a:pt x="251051" y="349658"/>
                    <a:pt x="251051" y="352798"/>
                  </a:cubicBezTo>
                  <a:lnTo>
                    <a:pt x="251051" y="368716"/>
                  </a:lnTo>
                  <a:cubicBezTo>
                    <a:pt x="250183" y="369149"/>
                    <a:pt x="249316" y="369691"/>
                    <a:pt x="248665" y="370449"/>
                  </a:cubicBezTo>
                  <a:cubicBezTo>
                    <a:pt x="247472" y="371748"/>
                    <a:pt x="246821" y="373589"/>
                    <a:pt x="247038" y="375322"/>
                  </a:cubicBezTo>
                  <a:lnTo>
                    <a:pt x="250509" y="409431"/>
                  </a:lnTo>
                  <a:cubicBezTo>
                    <a:pt x="250834" y="412030"/>
                    <a:pt x="252677" y="414196"/>
                    <a:pt x="255172" y="414954"/>
                  </a:cubicBezTo>
                  <a:cubicBezTo>
                    <a:pt x="255822" y="415062"/>
                    <a:pt x="256365" y="415170"/>
                    <a:pt x="256907" y="415170"/>
                  </a:cubicBezTo>
                  <a:cubicBezTo>
                    <a:pt x="258859" y="415170"/>
                    <a:pt x="260811" y="414304"/>
                    <a:pt x="262004" y="412572"/>
                  </a:cubicBezTo>
                  <a:lnTo>
                    <a:pt x="280114" y="388749"/>
                  </a:lnTo>
                  <a:cubicBezTo>
                    <a:pt x="280873" y="387666"/>
                    <a:pt x="281307" y="386258"/>
                    <a:pt x="281307" y="384851"/>
                  </a:cubicBezTo>
                  <a:lnTo>
                    <a:pt x="281307" y="346626"/>
                  </a:lnTo>
                  <a:cubicBezTo>
                    <a:pt x="281307" y="344352"/>
                    <a:pt x="280222" y="342295"/>
                    <a:pt x="278270" y="341104"/>
                  </a:cubicBezTo>
                  <a:cubicBezTo>
                    <a:pt x="276318" y="339912"/>
                    <a:pt x="273933" y="339912"/>
                    <a:pt x="271981" y="340887"/>
                  </a:cubicBezTo>
                  <a:close/>
                  <a:moveTo>
                    <a:pt x="190755" y="340887"/>
                  </a:moveTo>
                  <a:cubicBezTo>
                    <a:pt x="188695" y="339912"/>
                    <a:pt x="186309" y="339912"/>
                    <a:pt x="184357" y="341104"/>
                  </a:cubicBezTo>
                  <a:cubicBezTo>
                    <a:pt x="182513" y="342295"/>
                    <a:pt x="181321" y="344352"/>
                    <a:pt x="181321" y="346626"/>
                  </a:cubicBezTo>
                  <a:lnTo>
                    <a:pt x="181212" y="384851"/>
                  </a:lnTo>
                  <a:cubicBezTo>
                    <a:pt x="181212" y="386258"/>
                    <a:pt x="181754" y="387666"/>
                    <a:pt x="182513" y="388749"/>
                  </a:cubicBezTo>
                  <a:lnTo>
                    <a:pt x="200624" y="412680"/>
                  </a:lnTo>
                  <a:cubicBezTo>
                    <a:pt x="201817" y="414304"/>
                    <a:pt x="203769" y="415170"/>
                    <a:pt x="205721" y="415170"/>
                  </a:cubicBezTo>
                  <a:cubicBezTo>
                    <a:pt x="206263" y="415170"/>
                    <a:pt x="206914" y="415062"/>
                    <a:pt x="207456" y="414954"/>
                  </a:cubicBezTo>
                  <a:cubicBezTo>
                    <a:pt x="209950" y="414196"/>
                    <a:pt x="211794" y="412030"/>
                    <a:pt x="212119" y="409431"/>
                  </a:cubicBezTo>
                  <a:lnTo>
                    <a:pt x="215589" y="375322"/>
                  </a:lnTo>
                  <a:cubicBezTo>
                    <a:pt x="215806" y="373589"/>
                    <a:pt x="215264" y="371748"/>
                    <a:pt x="213963" y="370449"/>
                  </a:cubicBezTo>
                  <a:cubicBezTo>
                    <a:pt x="213312" y="369691"/>
                    <a:pt x="212553" y="369149"/>
                    <a:pt x="211577" y="368716"/>
                  </a:cubicBezTo>
                  <a:lnTo>
                    <a:pt x="211577" y="352798"/>
                  </a:lnTo>
                  <a:cubicBezTo>
                    <a:pt x="211577" y="349658"/>
                    <a:pt x="209299" y="346951"/>
                    <a:pt x="206263" y="346409"/>
                  </a:cubicBezTo>
                  <a:cubicBezTo>
                    <a:pt x="201166" y="345543"/>
                    <a:pt x="195961" y="343702"/>
                    <a:pt x="190755" y="340887"/>
                  </a:cubicBezTo>
                  <a:close/>
                  <a:moveTo>
                    <a:pt x="200624" y="168497"/>
                  </a:moveTo>
                  <a:cubicBezTo>
                    <a:pt x="182513" y="168497"/>
                    <a:pt x="164945" y="175861"/>
                    <a:pt x="156161" y="180300"/>
                  </a:cubicBezTo>
                  <a:cubicBezTo>
                    <a:pt x="153884" y="181383"/>
                    <a:pt x="152583" y="183657"/>
                    <a:pt x="152583" y="186039"/>
                  </a:cubicBezTo>
                  <a:lnTo>
                    <a:pt x="152583" y="197518"/>
                  </a:lnTo>
                  <a:lnTo>
                    <a:pt x="149980" y="197518"/>
                  </a:lnTo>
                  <a:cubicBezTo>
                    <a:pt x="146401" y="197518"/>
                    <a:pt x="143473" y="200333"/>
                    <a:pt x="143473" y="203906"/>
                  </a:cubicBezTo>
                  <a:lnTo>
                    <a:pt x="143473" y="214410"/>
                  </a:lnTo>
                  <a:cubicBezTo>
                    <a:pt x="143473" y="216576"/>
                    <a:pt x="144666" y="218633"/>
                    <a:pt x="146401" y="219824"/>
                  </a:cubicBezTo>
                  <a:lnTo>
                    <a:pt x="152691" y="223831"/>
                  </a:lnTo>
                  <a:lnTo>
                    <a:pt x="153016" y="226538"/>
                  </a:lnTo>
                  <a:cubicBezTo>
                    <a:pt x="155077" y="241806"/>
                    <a:pt x="163644" y="261731"/>
                    <a:pt x="176007" y="279598"/>
                  </a:cubicBezTo>
                  <a:cubicBezTo>
                    <a:pt x="191731" y="302338"/>
                    <a:pt x="206480" y="312516"/>
                    <a:pt x="214071" y="312516"/>
                  </a:cubicBezTo>
                  <a:lnTo>
                    <a:pt x="248557" y="312516"/>
                  </a:lnTo>
                  <a:cubicBezTo>
                    <a:pt x="256148" y="312516"/>
                    <a:pt x="270896" y="302338"/>
                    <a:pt x="286621" y="279598"/>
                  </a:cubicBezTo>
                  <a:cubicBezTo>
                    <a:pt x="298984" y="261731"/>
                    <a:pt x="307551" y="241806"/>
                    <a:pt x="309611" y="226538"/>
                  </a:cubicBezTo>
                  <a:lnTo>
                    <a:pt x="309936" y="223831"/>
                  </a:lnTo>
                  <a:lnTo>
                    <a:pt x="316226" y="219824"/>
                  </a:lnTo>
                  <a:cubicBezTo>
                    <a:pt x="318070" y="218633"/>
                    <a:pt x="319154" y="216576"/>
                    <a:pt x="319154" y="214410"/>
                  </a:cubicBezTo>
                  <a:lnTo>
                    <a:pt x="319154" y="203906"/>
                  </a:lnTo>
                  <a:cubicBezTo>
                    <a:pt x="319154" y="200333"/>
                    <a:pt x="316226" y="197518"/>
                    <a:pt x="312756" y="197518"/>
                  </a:cubicBezTo>
                  <a:lnTo>
                    <a:pt x="309177" y="197518"/>
                  </a:lnTo>
                  <a:cubicBezTo>
                    <a:pt x="308744" y="196651"/>
                    <a:pt x="307984" y="195893"/>
                    <a:pt x="307117" y="195352"/>
                  </a:cubicBezTo>
                  <a:cubicBezTo>
                    <a:pt x="305382" y="194161"/>
                    <a:pt x="302996" y="193944"/>
                    <a:pt x="301044" y="194919"/>
                  </a:cubicBezTo>
                  <a:cubicBezTo>
                    <a:pt x="292477" y="198709"/>
                    <a:pt x="283910" y="200658"/>
                    <a:pt x="275668" y="200658"/>
                  </a:cubicBezTo>
                  <a:cubicBezTo>
                    <a:pt x="261028" y="200658"/>
                    <a:pt x="247797" y="194702"/>
                    <a:pt x="236302" y="182791"/>
                  </a:cubicBezTo>
                  <a:cubicBezTo>
                    <a:pt x="227193" y="173370"/>
                    <a:pt x="215155" y="168497"/>
                    <a:pt x="200624" y="168497"/>
                  </a:cubicBezTo>
                  <a:close/>
                  <a:moveTo>
                    <a:pt x="426321" y="71765"/>
                  </a:moveTo>
                  <a:cubicBezTo>
                    <a:pt x="433372" y="71765"/>
                    <a:pt x="439012" y="77398"/>
                    <a:pt x="439012" y="84331"/>
                  </a:cubicBezTo>
                  <a:lnTo>
                    <a:pt x="439012" y="99173"/>
                  </a:lnTo>
                  <a:cubicBezTo>
                    <a:pt x="449860" y="101231"/>
                    <a:pt x="458321" y="105564"/>
                    <a:pt x="464721" y="112498"/>
                  </a:cubicBezTo>
                  <a:cubicBezTo>
                    <a:pt x="467650" y="115639"/>
                    <a:pt x="468843" y="120081"/>
                    <a:pt x="467758" y="124306"/>
                  </a:cubicBezTo>
                  <a:cubicBezTo>
                    <a:pt x="466565" y="128531"/>
                    <a:pt x="463419" y="131780"/>
                    <a:pt x="459297" y="133080"/>
                  </a:cubicBezTo>
                  <a:lnTo>
                    <a:pt x="452789" y="135139"/>
                  </a:lnTo>
                  <a:cubicBezTo>
                    <a:pt x="448016" y="136655"/>
                    <a:pt x="442809" y="135247"/>
                    <a:pt x="439555" y="131455"/>
                  </a:cubicBezTo>
                  <a:cubicBezTo>
                    <a:pt x="436192" y="127772"/>
                    <a:pt x="431311" y="125931"/>
                    <a:pt x="425019" y="125931"/>
                  </a:cubicBezTo>
                  <a:cubicBezTo>
                    <a:pt x="419921" y="125931"/>
                    <a:pt x="413738" y="127122"/>
                    <a:pt x="413738" y="132972"/>
                  </a:cubicBezTo>
                  <a:cubicBezTo>
                    <a:pt x="413738" y="134597"/>
                    <a:pt x="414388" y="136005"/>
                    <a:pt x="415582" y="137197"/>
                  </a:cubicBezTo>
                  <a:cubicBezTo>
                    <a:pt x="416883" y="138389"/>
                    <a:pt x="420463" y="139689"/>
                    <a:pt x="426429" y="140989"/>
                  </a:cubicBezTo>
                  <a:cubicBezTo>
                    <a:pt x="440097" y="144022"/>
                    <a:pt x="450077" y="146730"/>
                    <a:pt x="456043" y="149113"/>
                  </a:cubicBezTo>
                  <a:cubicBezTo>
                    <a:pt x="462118" y="151497"/>
                    <a:pt x="467216" y="155613"/>
                    <a:pt x="471230" y="161355"/>
                  </a:cubicBezTo>
                  <a:cubicBezTo>
                    <a:pt x="475243" y="167096"/>
                    <a:pt x="477304" y="174030"/>
                    <a:pt x="477304" y="181829"/>
                  </a:cubicBezTo>
                  <a:cubicBezTo>
                    <a:pt x="477304" y="192771"/>
                    <a:pt x="473291" y="202087"/>
                    <a:pt x="465480" y="209454"/>
                  </a:cubicBezTo>
                  <a:cubicBezTo>
                    <a:pt x="458863" y="215737"/>
                    <a:pt x="449968" y="219962"/>
                    <a:pt x="439012" y="222020"/>
                  </a:cubicBezTo>
                  <a:lnTo>
                    <a:pt x="439012" y="242278"/>
                  </a:lnTo>
                  <a:cubicBezTo>
                    <a:pt x="439012" y="249320"/>
                    <a:pt x="433372" y="254953"/>
                    <a:pt x="426321" y="254953"/>
                  </a:cubicBezTo>
                  <a:cubicBezTo>
                    <a:pt x="419378" y="254953"/>
                    <a:pt x="413738" y="249320"/>
                    <a:pt x="413738" y="242278"/>
                  </a:cubicBezTo>
                  <a:lnTo>
                    <a:pt x="413738" y="222670"/>
                  </a:lnTo>
                  <a:cubicBezTo>
                    <a:pt x="397683" y="220504"/>
                    <a:pt x="385751" y="213571"/>
                    <a:pt x="378158" y="202087"/>
                  </a:cubicBezTo>
                  <a:cubicBezTo>
                    <a:pt x="375771" y="198512"/>
                    <a:pt x="375337" y="194071"/>
                    <a:pt x="377073" y="190171"/>
                  </a:cubicBezTo>
                  <a:cubicBezTo>
                    <a:pt x="378700" y="186271"/>
                    <a:pt x="382171" y="183454"/>
                    <a:pt x="386402" y="182696"/>
                  </a:cubicBezTo>
                  <a:lnTo>
                    <a:pt x="395948" y="180963"/>
                  </a:lnTo>
                  <a:cubicBezTo>
                    <a:pt x="400721" y="180096"/>
                    <a:pt x="405710" y="182046"/>
                    <a:pt x="408531" y="186163"/>
                  </a:cubicBezTo>
                  <a:cubicBezTo>
                    <a:pt x="412110" y="191254"/>
                    <a:pt x="418185" y="193963"/>
                    <a:pt x="426646" y="193963"/>
                  </a:cubicBezTo>
                  <a:cubicBezTo>
                    <a:pt x="439555" y="193963"/>
                    <a:pt x="439555" y="188763"/>
                    <a:pt x="439555" y="187138"/>
                  </a:cubicBezTo>
                  <a:cubicBezTo>
                    <a:pt x="439555" y="184646"/>
                    <a:pt x="438578" y="182913"/>
                    <a:pt x="436626" y="181504"/>
                  </a:cubicBezTo>
                  <a:cubicBezTo>
                    <a:pt x="434673" y="180096"/>
                    <a:pt x="430985" y="178905"/>
                    <a:pt x="425778" y="177821"/>
                  </a:cubicBezTo>
                  <a:cubicBezTo>
                    <a:pt x="404734" y="173488"/>
                    <a:pt x="391283" y="167963"/>
                    <a:pt x="385534" y="161355"/>
                  </a:cubicBezTo>
                  <a:cubicBezTo>
                    <a:pt x="379785" y="154530"/>
                    <a:pt x="376964" y="147055"/>
                    <a:pt x="376964" y="138280"/>
                  </a:cubicBezTo>
                  <a:cubicBezTo>
                    <a:pt x="376964" y="128639"/>
                    <a:pt x="380110" y="120081"/>
                    <a:pt x="386402" y="112714"/>
                  </a:cubicBezTo>
                  <a:cubicBezTo>
                    <a:pt x="392368" y="105564"/>
                    <a:pt x="401588" y="100906"/>
                    <a:pt x="413738" y="98848"/>
                  </a:cubicBezTo>
                  <a:lnTo>
                    <a:pt x="413738" y="84331"/>
                  </a:lnTo>
                  <a:cubicBezTo>
                    <a:pt x="413738" y="77398"/>
                    <a:pt x="419378" y="71765"/>
                    <a:pt x="426321" y="71765"/>
                  </a:cubicBezTo>
                  <a:close/>
                  <a:moveTo>
                    <a:pt x="215047" y="46785"/>
                  </a:moveTo>
                  <a:lnTo>
                    <a:pt x="247581" y="46785"/>
                  </a:lnTo>
                  <a:cubicBezTo>
                    <a:pt x="302779" y="46785"/>
                    <a:pt x="347675" y="91723"/>
                    <a:pt x="347675" y="146840"/>
                  </a:cubicBezTo>
                  <a:lnTo>
                    <a:pt x="347675" y="178243"/>
                  </a:lnTo>
                  <a:cubicBezTo>
                    <a:pt x="351471" y="183441"/>
                    <a:pt x="353423" y="189721"/>
                    <a:pt x="353423" y="196110"/>
                  </a:cubicBezTo>
                  <a:lnTo>
                    <a:pt x="353423" y="218525"/>
                  </a:lnTo>
                  <a:cubicBezTo>
                    <a:pt x="353423" y="227621"/>
                    <a:pt x="349302" y="236284"/>
                    <a:pt x="342362" y="242131"/>
                  </a:cubicBezTo>
                  <a:cubicBezTo>
                    <a:pt x="340626" y="247654"/>
                    <a:pt x="338458" y="253393"/>
                    <a:pt x="335963" y="259132"/>
                  </a:cubicBezTo>
                  <a:cubicBezTo>
                    <a:pt x="330758" y="272559"/>
                    <a:pt x="323275" y="286528"/>
                    <a:pt x="314383" y="299522"/>
                  </a:cubicBezTo>
                  <a:cubicBezTo>
                    <a:pt x="310587" y="305045"/>
                    <a:pt x="305599" y="311650"/>
                    <a:pt x="299743" y="318147"/>
                  </a:cubicBezTo>
                  <a:cubicBezTo>
                    <a:pt x="305056" y="321937"/>
                    <a:pt x="308852" y="326485"/>
                    <a:pt x="310587" y="331683"/>
                  </a:cubicBezTo>
                  <a:lnTo>
                    <a:pt x="382052" y="353231"/>
                  </a:lnTo>
                  <a:cubicBezTo>
                    <a:pt x="432263" y="367742"/>
                    <a:pt x="462627" y="578464"/>
                    <a:pt x="462627" y="587560"/>
                  </a:cubicBezTo>
                  <a:cubicBezTo>
                    <a:pt x="462627" y="598064"/>
                    <a:pt x="454169" y="606510"/>
                    <a:pt x="443758" y="606510"/>
                  </a:cubicBezTo>
                  <a:lnTo>
                    <a:pt x="18978" y="606510"/>
                  </a:lnTo>
                  <a:cubicBezTo>
                    <a:pt x="8459" y="606510"/>
                    <a:pt x="0" y="598064"/>
                    <a:pt x="0" y="587560"/>
                  </a:cubicBezTo>
                  <a:cubicBezTo>
                    <a:pt x="0" y="586586"/>
                    <a:pt x="109" y="585611"/>
                    <a:pt x="217" y="584636"/>
                  </a:cubicBezTo>
                  <a:cubicBezTo>
                    <a:pt x="217" y="584636"/>
                    <a:pt x="30365" y="367742"/>
                    <a:pt x="80575" y="353231"/>
                  </a:cubicBezTo>
                  <a:lnTo>
                    <a:pt x="152040" y="331683"/>
                  </a:lnTo>
                  <a:cubicBezTo>
                    <a:pt x="153775" y="326485"/>
                    <a:pt x="157571" y="321937"/>
                    <a:pt x="162885" y="318147"/>
                  </a:cubicBezTo>
                  <a:cubicBezTo>
                    <a:pt x="157029" y="311650"/>
                    <a:pt x="152040" y="305045"/>
                    <a:pt x="148353" y="299522"/>
                  </a:cubicBezTo>
                  <a:cubicBezTo>
                    <a:pt x="139352" y="286528"/>
                    <a:pt x="131870" y="272559"/>
                    <a:pt x="126664" y="259132"/>
                  </a:cubicBezTo>
                  <a:cubicBezTo>
                    <a:pt x="124170" y="253393"/>
                    <a:pt x="122001" y="247654"/>
                    <a:pt x="120266" y="242131"/>
                  </a:cubicBezTo>
                  <a:cubicBezTo>
                    <a:pt x="113325" y="236284"/>
                    <a:pt x="109205" y="227621"/>
                    <a:pt x="109205" y="218525"/>
                  </a:cubicBezTo>
                  <a:lnTo>
                    <a:pt x="109205" y="196110"/>
                  </a:lnTo>
                  <a:cubicBezTo>
                    <a:pt x="109205" y="189721"/>
                    <a:pt x="111265" y="183441"/>
                    <a:pt x="114952" y="178243"/>
                  </a:cubicBezTo>
                  <a:lnTo>
                    <a:pt x="114952" y="146840"/>
                  </a:lnTo>
                  <a:cubicBezTo>
                    <a:pt x="114952" y="91723"/>
                    <a:pt x="159848" y="46785"/>
                    <a:pt x="215047" y="46785"/>
                  </a:cubicBezTo>
                  <a:close/>
                  <a:moveTo>
                    <a:pt x="414825" y="0"/>
                  </a:moveTo>
                  <a:cubicBezTo>
                    <a:pt x="504940" y="0"/>
                    <a:pt x="578354" y="73314"/>
                    <a:pt x="578354" y="163305"/>
                  </a:cubicBezTo>
                  <a:cubicBezTo>
                    <a:pt x="578354" y="253404"/>
                    <a:pt x="504940" y="326718"/>
                    <a:pt x="414825" y="326718"/>
                  </a:cubicBezTo>
                  <a:cubicBezTo>
                    <a:pt x="389667" y="326718"/>
                    <a:pt x="365918" y="320979"/>
                    <a:pt x="344664" y="310907"/>
                  </a:cubicBezTo>
                  <a:cubicBezTo>
                    <a:pt x="350737" y="300620"/>
                    <a:pt x="355942" y="290115"/>
                    <a:pt x="360063" y="279719"/>
                  </a:cubicBezTo>
                  <a:cubicBezTo>
                    <a:pt x="376654" y="287516"/>
                    <a:pt x="395198" y="291956"/>
                    <a:pt x="414825" y="291956"/>
                  </a:cubicBezTo>
                  <a:cubicBezTo>
                    <a:pt x="485854" y="291956"/>
                    <a:pt x="543545" y="234236"/>
                    <a:pt x="543545" y="163305"/>
                  </a:cubicBezTo>
                  <a:cubicBezTo>
                    <a:pt x="543545" y="92482"/>
                    <a:pt x="485854" y="34762"/>
                    <a:pt x="414825" y="34762"/>
                  </a:cubicBezTo>
                  <a:cubicBezTo>
                    <a:pt x="386414" y="34762"/>
                    <a:pt x="360171" y="43967"/>
                    <a:pt x="338808" y="59561"/>
                  </a:cubicBezTo>
                  <a:cubicBezTo>
                    <a:pt x="330675" y="50897"/>
                    <a:pt x="321458" y="43317"/>
                    <a:pt x="311264" y="37036"/>
                  </a:cubicBezTo>
                  <a:cubicBezTo>
                    <a:pt x="339459" y="13861"/>
                    <a:pt x="375570" y="0"/>
                    <a:pt x="414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" name="îṩ1îḍè"/>
            <p:cNvGrpSpPr/>
            <p:nvPr/>
          </p:nvGrpSpPr>
          <p:grpSpPr>
            <a:xfrm>
              <a:off x="8025896" y="4923507"/>
              <a:ext cx="1623594" cy="951664"/>
              <a:chOff x="8750374" y="4439485"/>
              <a:chExt cx="1361802" cy="951664"/>
            </a:xfrm>
          </p:grpSpPr>
          <p:sp>
            <p:nvSpPr>
              <p:cNvPr id="25" name="íslïḓè"/>
              <p:cNvSpPr/>
              <p:nvPr/>
            </p:nvSpPr>
            <p:spPr bwMode="auto">
              <a:xfrm>
                <a:off x="8750374" y="4881290"/>
                <a:ext cx="1361802" cy="509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Supporting </a:t>
                </a:r>
                <a:r>
                  <a:rPr lang="zh-CN" altLang="en-US" sz="1100" dirty="0">
                    <a:cs typeface="+mn-ea"/>
                    <a:sym typeface="+mn-lt"/>
                  </a:rPr>
                  <a:t>输入标题</a:t>
                </a:r>
                <a:r>
                  <a:rPr lang="en-US" altLang="zh-CN" sz="1100" dirty="0">
                    <a:cs typeface="+mn-ea"/>
                    <a:sym typeface="+mn-lt"/>
                  </a:rPr>
                  <a:t>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…… </a:t>
                </a:r>
              </a:p>
            </p:txBody>
          </p:sp>
          <p:sp>
            <p:nvSpPr>
              <p:cNvPr id="26" name="ï$ľîḍê"/>
              <p:cNvSpPr txBox="1"/>
              <p:nvPr/>
            </p:nvSpPr>
            <p:spPr bwMode="auto">
              <a:xfrm>
                <a:off x="8750374" y="4439485"/>
                <a:ext cx="1361802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b="1" dirty="0">
                    <a:cs typeface="+mn-ea"/>
                    <a:sym typeface="+mn-lt"/>
                  </a:rPr>
                  <a:t>输入标题</a:t>
                </a:r>
                <a:endParaRPr lang="en-US" altLang="zh-CN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16" name="iṡliḓé"/>
            <p:cNvSpPr/>
            <p:nvPr/>
          </p:nvSpPr>
          <p:spPr bwMode="auto">
            <a:xfrm>
              <a:off x="10440507" y="4256339"/>
              <a:ext cx="533190" cy="532321"/>
            </a:xfrm>
            <a:custGeom>
              <a:avLst/>
              <a:gdLst>
                <a:gd name="connsiteX0" fmla="*/ 298661 w 606862"/>
                <a:gd name="connsiteY0" fmla="*/ 216068 h 605874"/>
                <a:gd name="connsiteX1" fmla="*/ 292627 w 606862"/>
                <a:gd name="connsiteY1" fmla="*/ 222186 h 605874"/>
                <a:gd name="connsiteX2" fmla="*/ 292627 w 606862"/>
                <a:gd name="connsiteY2" fmla="*/ 229140 h 605874"/>
                <a:gd name="connsiteX3" fmla="*/ 286035 w 606862"/>
                <a:gd name="connsiteY3" fmla="*/ 238133 h 605874"/>
                <a:gd name="connsiteX4" fmla="*/ 259483 w 606862"/>
                <a:gd name="connsiteY4" fmla="*/ 271879 h 605874"/>
                <a:gd name="connsiteX5" fmla="*/ 278979 w 606862"/>
                <a:gd name="connsiteY5" fmla="*/ 304884 h 605874"/>
                <a:gd name="connsiteX6" fmla="*/ 303396 w 606862"/>
                <a:gd name="connsiteY6" fmla="*/ 315917 h 605874"/>
                <a:gd name="connsiteX7" fmla="*/ 312309 w 606862"/>
                <a:gd name="connsiteY7" fmla="*/ 321109 h 605874"/>
                <a:gd name="connsiteX8" fmla="*/ 309431 w 606862"/>
                <a:gd name="connsiteY8" fmla="*/ 342525 h 605874"/>
                <a:gd name="connsiteX9" fmla="*/ 293741 w 606862"/>
                <a:gd name="connsiteY9" fmla="*/ 344565 h 605874"/>
                <a:gd name="connsiteX10" fmla="*/ 269881 w 606862"/>
                <a:gd name="connsiteY10" fmla="*/ 337426 h 605874"/>
                <a:gd name="connsiteX11" fmla="*/ 262639 w 606862"/>
                <a:gd name="connsiteY11" fmla="*/ 340485 h 605874"/>
                <a:gd name="connsiteX12" fmla="*/ 259111 w 606862"/>
                <a:gd name="connsiteY12" fmla="*/ 353001 h 605874"/>
                <a:gd name="connsiteX13" fmla="*/ 263382 w 606862"/>
                <a:gd name="connsiteY13" fmla="*/ 362550 h 605874"/>
                <a:gd name="connsiteX14" fmla="*/ 284921 w 606862"/>
                <a:gd name="connsiteY14" fmla="*/ 368669 h 605874"/>
                <a:gd name="connsiteX15" fmla="*/ 291048 w 606862"/>
                <a:gd name="connsiteY15" fmla="*/ 375901 h 605874"/>
                <a:gd name="connsiteX16" fmla="*/ 291141 w 606862"/>
                <a:gd name="connsiteY16" fmla="*/ 384059 h 605874"/>
                <a:gd name="connsiteX17" fmla="*/ 296340 w 606862"/>
                <a:gd name="connsiteY17" fmla="*/ 389622 h 605874"/>
                <a:gd name="connsiteX18" fmla="*/ 308502 w 606862"/>
                <a:gd name="connsiteY18" fmla="*/ 389622 h 605874"/>
                <a:gd name="connsiteX19" fmla="*/ 313423 w 606862"/>
                <a:gd name="connsiteY19" fmla="*/ 384430 h 605874"/>
                <a:gd name="connsiteX20" fmla="*/ 313423 w 606862"/>
                <a:gd name="connsiteY20" fmla="*/ 373119 h 605874"/>
                <a:gd name="connsiteX21" fmla="*/ 318622 w 606862"/>
                <a:gd name="connsiteY21" fmla="*/ 366444 h 605874"/>
                <a:gd name="connsiteX22" fmla="*/ 339789 w 606862"/>
                <a:gd name="connsiteY22" fmla="*/ 352909 h 605874"/>
                <a:gd name="connsiteX23" fmla="*/ 327256 w 606862"/>
                <a:gd name="connsiteY23" fmla="*/ 294872 h 605874"/>
                <a:gd name="connsiteX24" fmla="*/ 305996 w 606862"/>
                <a:gd name="connsiteY24" fmla="*/ 285230 h 605874"/>
                <a:gd name="connsiteX25" fmla="*/ 294391 w 606862"/>
                <a:gd name="connsiteY25" fmla="*/ 278740 h 605874"/>
                <a:gd name="connsiteX26" fmla="*/ 296804 w 606862"/>
                <a:gd name="connsiteY26" fmla="*/ 260661 h 605874"/>
                <a:gd name="connsiteX27" fmla="*/ 304046 w 606862"/>
                <a:gd name="connsiteY27" fmla="*/ 259178 h 605874"/>
                <a:gd name="connsiteX28" fmla="*/ 330877 w 606862"/>
                <a:gd name="connsiteY28" fmla="*/ 264463 h 605874"/>
                <a:gd name="connsiteX29" fmla="*/ 337932 w 606862"/>
                <a:gd name="connsiteY29" fmla="*/ 261496 h 605874"/>
                <a:gd name="connsiteX30" fmla="*/ 342110 w 606862"/>
                <a:gd name="connsiteY30" fmla="*/ 247404 h 605874"/>
                <a:gd name="connsiteX31" fmla="*/ 338954 w 606862"/>
                <a:gd name="connsiteY31" fmla="*/ 240914 h 605874"/>
                <a:gd name="connsiteX32" fmla="*/ 321964 w 606862"/>
                <a:gd name="connsiteY32" fmla="*/ 235815 h 605874"/>
                <a:gd name="connsiteX33" fmla="*/ 314258 w 606862"/>
                <a:gd name="connsiteY33" fmla="*/ 226915 h 605874"/>
                <a:gd name="connsiteX34" fmla="*/ 303396 w 606862"/>
                <a:gd name="connsiteY34" fmla="*/ 216068 h 605874"/>
                <a:gd name="connsiteX35" fmla="*/ 303396 w 606862"/>
                <a:gd name="connsiteY35" fmla="*/ 176202 h 605874"/>
                <a:gd name="connsiteX36" fmla="*/ 430308 w 606862"/>
                <a:gd name="connsiteY36" fmla="*/ 302937 h 605874"/>
                <a:gd name="connsiteX37" fmla="*/ 303396 w 606862"/>
                <a:gd name="connsiteY37" fmla="*/ 429673 h 605874"/>
                <a:gd name="connsiteX38" fmla="*/ 176484 w 606862"/>
                <a:gd name="connsiteY38" fmla="*/ 302937 h 605874"/>
                <a:gd name="connsiteX39" fmla="*/ 303396 w 606862"/>
                <a:gd name="connsiteY39" fmla="*/ 176202 h 605874"/>
                <a:gd name="connsiteX40" fmla="*/ 281240 w 606862"/>
                <a:gd name="connsiteY40" fmla="*/ 91493 h 605874"/>
                <a:gd name="connsiteX41" fmla="*/ 91642 w 606862"/>
                <a:gd name="connsiteY41" fmla="*/ 280782 h 605874"/>
                <a:gd name="connsiteX42" fmla="*/ 118104 w 606862"/>
                <a:gd name="connsiteY42" fmla="*/ 280782 h 605874"/>
                <a:gd name="connsiteX43" fmla="*/ 140295 w 606862"/>
                <a:gd name="connsiteY43" fmla="*/ 302937 h 605874"/>
                <a:gd name="connsiteX44" fmla="*/ 118104 w 606862"/>
                <a:gd name="connsiteY44" fmla="*/ 325092 h 605874"/>
                <a:gd name="connsiteX45" fmla="*/ 91642 w 606862"/>
                <a:gd name="connsiteY45" fmla="*/ 325092 h 605874"/>
                <a:gd name="connsiteX46" fmla="*/ 281240 w 606862"/>
                <a:gd name="connsiteY46" fmla="*/ 514381 h 605874"/>
                <a:gd name="connsiteX47" fmla="*/ 281240 w 606862"/>
                <a:gd name="connsiteY47" fmla="*/ 487962 h 605874"/>
                <a:gd name="connsiteX48" fmla="*/ 303431 w 606862"/>
                <a:gd name="connsiteY48" fmla="*/ 465807 h 605874"/>
                <a:gd name="connsiteX49" fmla="*/ 325622 w 606862"/>
                <a:gd name="connsiteY49" fmla="*/ 487962 h 605874"/>
                <a:gd name="connsiteX50" fmla="*/ 325622 w 606862"/>
                <a:gd name="connsiteY50" fmla="*/ 514381 h 605874"/>
                <a:gd name="connsiteX51" fmla="*/ 515220 w 606862"/>
                <a:gd name="connsiteY51" fmla="*/ 325092 h 605874"/>
                <a:gd name="connsiteX52" fmla="*/ 488758 w 606862"/>
                <a:gd name="connsiteY52" fmla="*/ 325092 h 605874"/>
                <a:gd name="connsiteX53" fmla="*/ 466567 w 606862"/>
                <a:gd name="connsiteY53" fmla="*/ 302937 h 605874"/>
                <a:gd name="connsiteX54" fmla="*/ 488758 w 606862"/>
                <a:gd name="connsiteY54" fmla="*/ 280782 h 605874"/>
                <a:gd name="connsiteX55" fmla="*/ 515220 w 606862"/>
                <a:gd name="connsiteY55" fmla="*/ 280782 h 605874"/>
                <a:gd name="connsiteX56" fmla="*/ 325622 w 606862"/>
                <a:gd name="connsiteY56" fmla="*/ 91493 h 605874"/>
                <a:gd name="connsiteX57" fmla="*/ 325622 w 606862"/>
                <a:gd name="connsiteY57" fmla="*/ 117912 h 605874"/>
                <a:gd name="connsiteX58" fmla="*/ 303431 w 606862"/>
                <a:gd name="connsiteY58" fmla="*/ 140067 h 605874"/>
                <a:gd name="connsiteX59" fmla="*/ 281240 w 606862"/>
                <a:gd name="connsiteY59" fmla="*/ 117912 h 605874"/>
                <a:gd name="connsiteX60" fmla="*/ 303431 w 606862"/>
                <a:gd name="connsiteY60" fmla="*/ 0 h 605874"/>
                <a:gd name="connsiteX61" fmla="*/ 325622 w 606862"/>
                <a:gd name="connsiteY61" fmla="*/ 22155 h 605874"/>
                <a:gd name="connsiteX62" fmla="*/ 325622 w 606862"/>
                <a:gd name="connsiteY62" fmla="*/ 48574 h 605874"/>
                <a:gd name="connsiteX63" fmla="*/ 558209 w 606862"/>
                <a:gd name="connsiteY63" fmla="*/ 280782 h 605874"/>
                <a:gd name="connsiteX64" fmla="*/ 584671 w 606862"/>
                <a:gd name="connsiteY64" fmla="*/ 280782 h 605874"/>
                <a:gd name="connsiteX65" fmla="*/ 606862 w 606862"/>
                <a:gd name="connsiteY65" fmla="*/ 302937 h 605874"/>
                <a:gd name="connsiteX66" fmla="*/ 584671 w 606862"/>
                <a:gd name="connsiteY66" fmla="*/ 325092 h 605874"/>
                <a:gd name="connsiteX67" fmla="*/ 558209 w 606862"/>
                <a:gd name="connsiteY67" fmla="*/ 325092 h 605874"/>
                <a:gd name="connsiteX68" fmla="*/ 325622 w 606862"/>
                <a:gd name="connsiteY68" fmla="*/ 557300 h 605874"/>
                <a:gd name="connsiteX69" fmla="*/ 325622 w 606862"/>
                <a:gd name="connsiteY69" fmla="*/ 583719 h 605874"/>
                <a:gd name="connsiteX70" fmla="*/ 303431 w 606862"/>
                <a:gd name="connsiteY70" fmla="*/ 605874 h 605874"/>
                <a:gd name="connsiteX71" fmla="*/ 281240 w 606862"/>
                <a:gd name="connsiteY71" fmla="*/ 583719 h 605874"/>
                <a:gd name="connsiteX72" fmla="*/ 281240 w 606862"/>
                <a:gd name="connsiteY72" fmla="*/ 557300 h 605874"/>
                <a:gd name="connsiteX73" fmla="*/ 48653 w 606862"/>
                <a:gd name="connsiteY73" fmla="*/ 325092 h 605874"/>
                <a:gd name="connsiteX74" fmla="*/ 22191 w 606862"/>
                <a:gd name="connsiteY74" fmla="*/ 325092 h 605874"/>
                <a:gd name="connsiteX75" fmla="*/ 0 w 606862"/>
                <a:gd name="connsiteY75" fmla="*/ 302937 h 605874"/>
                <a:gd name="connsiteX76" fmla="*/ 22191 w 606862"/>
                <a:gd name="connsiteY76" fmla="*/ 280782 h 605874"/>
                <a:gd name="connsiteX77" fmla="*/ 48653 w 606862"/>
                <a:gd name="connsiteY77" fmla="*/ 280782 h 605874"/>
                <a:gd name="connsiteX78" fmla="*/ 281240 w 606862"/>
                <a:gd name="connsiteY78" fmla="*/ 48574 h 605874"/>
                <a:gd name="connsiteX79" fmla="*/ 281240 w 606862"/>
                <a:gd name="connsiteY79" fmla="*/ 22155 h 605874"/>
                <a:gd name="connsiteX80" fmla="*/ 303431 w 606862"/>
                <a:gd name="connsiteY80" fmla="*/ 0 h 60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6862" h="605874">
                  <a:moveTo>
                    <a:pt x="298661" y="216068"/>
                  </a:moveTo>
                  <a:cubicBezTo>
                    <a:pt x="293648" y="216160"/>
                    <a:pt x="292719" y="216995"/>
                    <a:pt x="292627" y="222186"/>
                  </a:cubicBezTo>
                  <a:lnTo>
                    <a:pt x="292627" y="229140"/>
                  </a:lnTo>
                  <a:cubicBezTo>
                    <a:pt x="292627" y="235908"/>
                    <a:pt x="292627" y="235815"/>
                    <a:pt x="286035" y="238133"/>
                  </a:cubicBezTo>
                  <a:cubicBezTo>
                    <a:pt x="270252" y="243974"/>
                    <a:pt x="260411" y="254728"/>
                    <a:pt x="259483" y="271879"/>
                  </a:cubicBezTo>
                  <a:cubicBezTo>
                    <a:pt x="258554" y="287084"/>
                    <a:pt x="266539" y="297375"/>
                    <a:pt x="278979" y="304884"/>
                  </a:cubicBezTo>
                  <a:cubicBezTo>
                    <a:pt x="286685" y="309613"/>
                    <a:pt x="295226" y="312301"/>
                    <a:pt x="303396" y="315917"/>
                  </a:cubicBezTo>
                  <a:cubicBezTo>
                    <a:pt x="306645" y="317308"/>
                    <a:pt x="309616" y="318884"/>
                    <a:pt x="312309" y="321109"/>
                  </a:cubicBezTo>
                  <a:cubicBezTo>
                    <a:pt x="320200" y="327691"/>
                    <a:pt x="318715" y="338446"/>
                    <a:pt x="309431" y="342525"/>
                  </a:cubicBezTo>
                  <a:cubicBezTo>
                    <a:pt x="304417" y="344750"/>
                    <a:pt x="299218" y="345214"/>
                    <a:pt x="293741" y="344565"/>
                  </a:cubicBezTo>
                  <a:cubicBezTo>
                    <a:pt x="285292" y="343452"/>
                    <a:pt x="277401" y="341412"/>
                    <a:pt x="269881" y="337426"/>
                  </a:cubicBezTo>
                  <a:cubicBezTo>
                    <a:pt x="265517" y="335108"/>
                    <a:pt x="264125" y="335664"/>
                    <a:pt x="262639" y="340485"/>
                  </a:cubicBezTo>
                  <a:cubicBezTo>
                    <a:pt x="261340" y="344750"/>
                    <a:pt x="260226" y="348829"/>
                    <a:pt x="259111" y="353001"/>
                  </a:cubicBezTo>
                  <a:cubicBezTo>
                    <a:pt x="257440" y="358564"/>
                    <a:pt x="258090" y="359955"/>
                    <a:pt x="263382" y="362550"/>
                  </a:cubicBezTo>
                  <a:cubicBezTo>
                    <a:pt x="270252" y="365888"/>
                    <a:pt x="277494" y="367464"/>
                    <a:pt x="284921" y="368669"/>
                  </a:cubicBezTo>
                  <a:cubicBezTo>
                    <a:pt x="290770" y="369596"/>
                    <a:pt x="291048" y="369782"/>
                    <a:pt x="291048" y="375901"/>
                  </a:cubicBezTo>
                  <a:cubicBezTo>
                    <a:pt x="291141" y="378589"/>
                    <a:pt x="291141" y="381278"/>
                    <a:pt x="291141" y="384059"/>
                  </a:cubicBezTo>
                  <a:cubicBezTo>
                    <a:pt x="291141" y="387490"/>
                    <a:pt x="292719" y="389437"/>
                    <a:pt x="296340" y="389622"/>
                  </a:cubicBezTo>
                  <a:cubicBezTo>
                    <a:pt x="300425" y="389715"/>
                    <a:pt x="304417" y="389715"/>
                    <a:pt x="308502" y="389622"/>
                  </a:cubicBezTo>
                  <a:cubicBezTo>
                    <a:pt x="311659" y="389437"/>
                    <a:pt x="313423" y="387768"/>
                    <a:pt x="313423" y="384430"/>
                  </a:cubicBezTo>
                  <a:cubicBezTo>
                    <a:pt x="313423" y="380722"/>
                    <a:pt x="313516" y="376828"/>
                    <a:pt x="313423" y="373119"/>
                  </a:cubicBezTo>
                  <a:cubicBezTo>
                    <a:pt x="313330" y="369411"/>
                    <a:pt x="314908" y="367464"/>
                    <a:pt x="318622" y="366444"/>
                  </a:cubicBezTo>
                  <a:cubicBezTo>
                    <a:pt x="327070" y="364127"/>
                    <a:pt x="334219" y="359584"/>
                    <a:pt x="339789" y="352909"/>
                  </a:cubicBezTo>
                  <a:cubicBezTo>
                    <a:pt x="355108" y="334366"/>
                    <a:pt x="349352" y="307017"/>
                    <a:pt x="327256" y="294872"/>
                  </a:cubicBezTo>
                  <a:cubicBezTo>
                    <a:pt x="320479" y="291071"/>
                    <a:pt x="313144" y="288197"/>
                    <a:pt x="305996" y="285230"/>
                  </a:cubicBezTo>
                  <a:cubicBezTo>
                    <a:pt x="301911" y="283561"/>
                    <a:pt x="297826" y="281521"/>
                    <a:pt x="294391" y="278740"/>
                  </a:cubicBezTo>
                  <a:cubicBezTo>
                    <a:pt x="287428" y="273177"/>
                    <a:pt x="288635" y="264277"/>
                    <a:pt x="296804" y="260661"/>
                  </a:cubicBezTo>
                  <a:cubicBezTo>
                    <a:pt x="299218" y="259642"/>
                    <a:pt x="301539" y="259271"/>
                    <a:pt x="304046" y="259178"/>
                  </a:cubicBezTo>
                  <a:cubicBezTo>
                    <a:pt x="313423" y="258715"/>
                    <a:pt x="322335" y="260383"/>
                    <a:pt x="330877" y="264463"/>
                  </a:cubicBezTo>
                  <a:cubicBezTo>
                    <a:pt x="335054" y="266595"/>
                    <a:pt x="336447" y="265946"/>
                    <a:pt x="337932" y="261496"/>
                  </a:cubicBezTo>
                  <a:cubicBezTo>
                    <a:pt x="339511" y="256860"/>
                    <a:pt x="340811" y="252132"/>
                    <a:pt x="342110" y="247404"/>
                  </a:cubicBezTo>
                  <a:cubicBezTo>
                    <a:pt x="343039" y="244344"/>
                    <a:pt x="341925" y="242212"/>
                    <a:pt x="338954" y="240914"/>
                  </a:cubicBezTo>
                  <a:cubicBezTo>
                    <a:pt x="333476" y="238411"/>
                    <a:pt x="327813" y="236649"/>
                    <a:pt x="321964" y="235815"/>
                  </a:cubicBezTo>
                  <a:cubicBezTo>
                    <a:pt x="314258" y="234702"/>
                    <a:pt x="314258" y="234610"/>
                    <a:pt x="314258" y="226915"/>
                  </a:cubicBezTo>
                  <a:cubicBezTo>
                    <a:pt x="314258" y="216068"/>
                    <a:pt x="314258" y="216068"/>
                    <a:pt x="303396" y="216068"/>
                  </a:cubicBezTo>
                  <a:close/>
                  <a:moveTo>
                    <a:pt x="303396" y="176202"/>
                  </a:moveTo>
                  <a:cubicBezTo>
                    <a:pt x="373490" y="176202"/>
                    <a:pt x="430308" y="232941"/>
                    <a:pt x="430308" y="302937"/>
                  </a:cubicBezTo>
                  <a:cubicBezTo>
                    <a:pt x="430308" y="372934"/>
                    <a:pt x="373490" y="429673"/>
                    <a:pt x="303396" y="429673"/>
                  </a:cubicBezTo>
                  <a:cubicBezTo>
                    <a:pt x="233302" y="429673"/>
                    <a:pt x="176484" y="372934"/>
                    <a:pt x="176484" y="302937"/>
                  </a:cubicBezTo>
                  <a:cubicBezTo>
                    <a:pt x="176484" y="232941"/>
                    <a:pt x="233302" y="176202"/>
                    <a:pt x="303396" y="176202"/>
                  </a:cubicBezTo>
                  <a:close/>
                  <a:moveTo>
                    <a:pt x="281240" y="91493"/>
                  </a:moveTo>
                  <a:cubicBezTo>
                    <a:pt x="181334" y="101690"/>
                    <a:pt x="101855" y="181039"/>
                    <a:pt x="91642" y="280782"/>
                  </a:cubicBezTo>
                  <a:lnTo>
                    <a:pt x="118104" y="280782"/>
                  </a:lnTo>
                  <a:cubicBezTo>
                    <a:pt x="130360" y="280782"/>
                    <a:pt x="140295" y="290701"/>
                    <a:pt x="140295" y="302937"/>
                  </a:cubicBezTo>
                  <a:cubicBezTo>
                    <a:pt x="140295" y="315173"/>
                    <a:pt x="130360" y="325092"/>
                    <a:pt x="118104" y="325092"/>
                  </a:cubicBezTo>
                  <a:lnTo>
                    <a:pt x="91642" y="325092"/>
                  </a:lnTo>
                  <a:cubicBezTo>
                    <a:pt x="101855" y="424835"/>
                    <a:pt x="181334" y="504184"/>
                    <a:pt x="281240" y="514381"/>
                  </a:cubicBezTo>
                  <a:lnTo>
                    <a:pt x="281240" y="487962"/>
                  </a:lnTo>
                  <a:cubicBezTo>
                    <a:pt x="281240" y="475726"/>
                    <a:pt x="291175" y="465807"/>
                    <a:pt x="303431" y="465807"/>
                  </a:cubicBezTo>
                  <a:cubicBezTo>
                    <a:pt x="315687" y="465807"/>
                    <a:pt x="325622" y="475726"/>
                    <a:pt x="325622" y="487962"/>
                  </a:cubicBezTo>
                  <a:lnTo>
                    <a:pt x="325622" y="514381"/>
                  </a:lnTo>
                  <a:cubicBezTo>
                    <a:pt x="425528" y="504184"/>
                    <a:pt x="505007" y="424835"/>
                    <a:pt x="515220" y="325092"/>
                  </a:cubicBezTo>
                  <a:lnTo>
                    <a:pt x="488758" y="325092"/>
                  </a:lnTo>
                  <a:cubicBezTo>
                    <a:pt x="476502" y="325092"/>
                    <a:pt x="466567" y="315173"/>
                    <a:pt x="466567" y="302937"/>
                  </a:cubicBezTo>
                  <a:cubicBezTo>
                    <a:pt x="466567" y="290701"/>
                    <a:pt x="476502" y="280782"/>
                    <a:pt x="488758" y="280782"/>
                  </a:cubicBezTo>
                  <a:lnTo>
                    <a:pt x="515220" y="280782"/>
                  </a:lnTo>
                  <a:cubicBezTo>
                    <a:pt x="505007" y="181039"/>
                    <a:pt x="425528" y="101690"/>
                    <a:pt x="325622" y="91493"/>
                  </a:cubicBezTo>
                  <a:lnTo>
                    <a:pt x="325622" y="117912"/>
                  </a:lnTo>
                  <a:cubicBezTo>
                    <a:pt x="325622" y="130148"/>
                    <a:pt x="315687" y="140067"/>
                    <a:pt x="303431" y="140067"/>
                  </a:cubicBezTo>
                  <a:cubicBezTo>
                    <a:pt x="291175" y="140067"/>
                    <a:pt x="281240" y="130148"/>
                    <a:pt x="281240" y="117912"/>
                  </a:cubicBezTo>
                  <a:close/>
                  <a:moveTo>
                    <a:pt x="303431" y="0"/>
                  </a:moveTo>
                  <a:cubicBezTo>
                    <a:pt x="315687" y="0"/>
                    <a:pt x="325622" y="9919"/>
                    <a:pt x="325622" y="22155"/>
                  </a:cubicBezTo>
                  <a:lnTo>
                    <a:pt x="325622" y="48574"/>
                  </a:lnTo>
                  <a:cubicBezTo>
                    <a:pt x="449111" y="59234"/>
                    <a:pt x="547531" y="157494"/>
                    <a:pt x="558209" y="280782"/>
                  </a:cubicBezTo>
                  <a:lnTo>
                    <a:pt x="584671" y="280782"/>
                  </a:lnTo>
                  <a:cubicBezTo>
                    <a:pt x="596834" y="280782"/>
                    <a:pt x="606862" y="290701"/>
                    <a:pt x="606862" y="302937"/>
                  </a:cubicBezTo>
                  <a:cubicBezTo>
                    <a:pt x="606862" y="315173"/>
                    <a:pt x="596927" y="325092"/>
                    <a:pt x="584671" y="325092"/>
                  </a:cubicBezTo>
                  <a:lnTo>
                    <a:pt x="558209" y="325092"/>
                  </a:lnTo>
                  <a:cubicBezTo>
                    <a:pt x="547531" y="448380"/>
                    <a:pt x="449111" y="546640"/>
                    <a:pt x="325622" y="557300"/>
                  </a:cubicBezTo>
                  <a:lnTo>
                    <a:pt x="325622" y="583719"/>
                  </a:lnTo>
                  <a:cubicBezTo>
                    <a:pt x="325622" y="595955"/>
                    <a:pt x="315687" y="605874"/>
                    <a:pt x="303431" y="605874"/>
                  </a:cubicBezTo>
                  <a:cubicBezTo>
                    <a:pt x="291175" y="605874"/>
                    <a:pt x="281240" y="595955"/>
                    <a:pt x="281240" y="583719"/>
                  </a:cubicBezTo>
                  <a:lnTo>
                    <a:pt x="281240" y="557300"/>
                  </a:lnTo>
                  <a:cubicBezTo>
                    <a:pt x="157751" y="546640"/>
                    <a:pt x="59331" y="448380"/>
                    <a:pt x="48653" y="325092"/>
                  </a:cubicBezTo>
                  <a:lnTo>
                    <a:pt x="22191" y="325092"/>
                  </a:lnTo>
                  <a:cubicBezTo>
                    <a:pt x="9935" y="325092"/>
                    <a:pt x="0" y="315173"/>
                    <a:pt x="0" y="302937"/>
                  </a:cubicBezTo>
                  <a:cubicBezTo>
                    <a:pt x="0" y="290701"/>
                    <a:pt x="9935" y="280782"/>
                    <a:pt x="22191" y="280782"/>
                  </a:cubicBezTo>
                  <a:lnTo>
                    <a:pt x="48653" y="280782"/>
                  </a:lnTo>
                  <a:cubicBezTo>
                    <a:pt x="59331" y="157494"/>
                    <a:pt x="157751" y="59234"/>
                    <a:pt x="281240" y="48574"/>
                  </a:cubicBezTo>
                  <a:lnTo>
                    <a:pt x="281240" y="22155"/>
                  </a:lnTo>
                  <a:cubicBezTo>
                    <a:pt x="281240" y="9919"/>
                    <a:pt x="291175" y="0"/>
                    <a:pt x="30343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7" name="iŝļïdé"/>
            <p:cNvGrpSpPr/>
            <p:nvPr/>
          </p:nvGrpSpPr>
          <p:grpSpPr>
            <a:xfrm>
              <a:off x="9895306" y="4923507"/>
              <a:ext cx="1623594" cy="951664"/>
              <a:chOff x="10118873" y="4439485"/>
              <a:chExt cx="1361802" cy="951664"/>
            </a:xfrm>
          </p:grpSpPr>
          <p:sp>
            <p:nvSpPr>
              <p:cNvPr id="23" name="ïṩḷïdé"/>
              <p:cNvSpPr/>
              <p:nvPr/>
            </p:nvSpPr>
            <p:spPr bwMode="auto">
              <a:xfrm>
                <a:off x="10118873" y="4881290"/>
                <a:ext cx="1361802" cy="509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Supporting </a:t>
                </a:r>
                <a:r>
                  <a:rPr lang="zh-CN" altLang="en-US" sz="1100" dirty="0">
                    <a:cs typeface="+mn-ea"/>
                    <a:sym typeface="+mn-lt"/>
                  </a:rPr>
                  <a:t>输入标题</a:t>
                </a:r>
                <a:r>
                  <a:rPr lang="en-US" altLang="zh-CN" sz="1100" dirty="0">
                    <a:cs typeface="+mn-ea"/>
                    <a:sym typeface="+mn-lt"/>
                  </a:rPr>
                  <a:t>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…… </a:t>
                </a:r>
              </a:p>
            </p:txBody>
          </p:sp>
          <p:sp>
            <p:nvSpPr>
              <p:cNvPr id="24" name="í$ľiḑé"/>
              <p:cNvSpPr txBox="1"/>
              <p:nvPr/>
            </p:nvSpPr>
            <p:spPr bwMode="auto">
              <a:xfrm>
                <a:off x="10118873" y="4439485"/>
                <a:ext cx="1361802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b="1" dirty="0">
                    <a:cs typeface="+mn-ea"/>
                    <a:sym typeface="+mn-lt"/>
                  </a:rPr>
                  <a:t>输入标题</a:t>
                </a:r>
                <a:endParaRPr lang="en-US" altLang="zh-CN" b="1" dirty="0">
                  <a:cs typeface="+mn-ea"/>
                  <a:sym typeface="+mn-lt"/>
                </a:endParaRPr>
              </a:p>
            </p:txBody>
          </p:sp>
        </p:grpSp>
        <p:cxnSp>
          <p:nvCxnSpPr>
            <p:cNvPr id="18" name="直接连接符 17"/>
            <p:cNvCxnSpPr/>
            <p:nvPr/>
          </p:nvCxnSpPr>
          <p:spPr>
            <a:xfrm>
              <a:off x="7902988" y="5052302"/>
              <a:ext cx="0" cy="89629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9772398" y="5052302"/>
              <a:ext cx="0" cy="89629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íṡľîďê"/>
            <p:cNvGrpSpPr/>
            <p:nvPr/>
          </p:nvGrpSpPr>
          <p:grpSpPr>
            <a:xfrm>
              <a:off x="6283103" y="1824929"/>
              <a:ext cx="5235798" cy="1645451"/>
              <a:chOff x="6283103" y="1695278"/>
              <a:chExt cx="5235798" cy="1645451"/>
            </a:xfrm>
          </p:grpSpPr>
          <p:sp>
            <p:nvSpPr>
              <p:cNvPr id="21" name="îŝļîďé"/>
              <p:cNvSpPr txBox="1"/>
              <p:nvPr/>
            </p:nvSpPr>
            <p:spPr>
              <a:xfrm>
                <a:off x="6283105" y="1695278"/>
                <a:ext cx="5235796" cy="916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buSzPct val="25000"/>
                </a:pPr>
                <a:r>
                  <a:rPr lang="en-US" altLang="zh-CN" sz="2400" b="1" dirty="0">
                    <a:cs typeface="+mn-ea"/>
                    <a:sym typeface="+mn-lt"/>
                  </a:rPr>
                  <a:t>Unified fonts make reading</a:t>
                </a:r>
              </a:p>
              <a:p>
                <a:pPr algn="r">
                  <a:buSzPct val="25000"/>
                </a:pPr>
                <a:r>
                  <a:rPr lang="en-US" altLang="zh-CN" sz="2400" b="1" dirty="0">
                    <a:cs typeface="+mn-ea"/>
                    <a:sym typeface="+mn-lt"/>
                  </a:rPr>
                  <a:t>more fluent.</a:t>
                </a:r>
              </a:p>
            </p:txBody>
          </p:sp>
          <p:sp>
            <p:nvSpPr>
              <p:cNvPr id="22" name="íšḻîḑe"/>
              <p:cNvSpPr txBox="1"/>
              <p:nvPr/>
            </p:nvSpPr>
            <p:spPr>
              <a:xfrm>
                <a:off x="6283103" y="2611689"/>
                <a:ext cx="5235797" cy="729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50000"/>
                  </a:lnSpc>
                  <a:buSzPct val="25000"/>
                </a:pPr>
                <a:r>
                  <a:rPr lang="en-US" sz="1100" dirty="0">
                    <a:cs typeface="+mn-ea"/>
                    <a:sym typeface="+mn-lt"/>
                  </a:rPr>
                  <a:t>Theme color makes PPT more convenient to change.</a:t>
                </a:r>
              </a:p>
              <a:p>
                <a:pPr algn="r">
                  <a:lnSpc>
                    <a:spcPct val="150000"/>
                  </a:lnSpc>
                  <a:buSzPct val="25000"/>
                </a:pPr>
                <a:r>
                  <a:rPr lang="en-US" sz="1100" dirty="0">
                    <a:cs typeface="+mn-ea"/>
                    <a:sym typeface="+mn-lt"/>
                  </a:rPr>
                  <a:t>Adjust the spacing to adapt to Chinese typesetting, use the reference line in PPT.</a:t>
                </a:r>
              </a:p>
            </p:txBody>
          </p:sp>
        </p:grp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45440" y="599440"/>
            <a:ext cx="11501120" cy="5691298"/>
            <a:chOff x="345440" y="599440"/>
            <a:chExt cx="11501120" cy="5691298"/>
          </a:xfrm>
        </p:grpSpPr>
        <p:sp>
          <p:nvSpPr>
            <p:cNvPr id="7" name="矩形 6"/>
            <p:cNvSpPr/>
            <p:nvPr/>
          </p:nvSpPr>
          <p:spPr>
            <a:xfrm>
              <a:off x="345440" y="1503680"/>
              <a:ext cx="11501120" cy="3840480"/>
            </a:xfrm>
            <a:prstGeom prst="rect">
              <a:avLst/>
            </a:prstGeom>
            <a:blipFill dpi="0" rotWithShape="1">
              <a:blip r:embed="rId2" cstate="email"/>
              <a:srcRect/>
              <a:tile tx="-2540000" ty="-127000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345440" y="599440"/>
              <a:ext cx="5120640" cy="707886"/>
              <a:chOff x="345440" y="599440"/>
              <a:chExt cx="5120640" cy="707886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345440" y="599440"/>
                <a:ext cx="27635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点击输入</a:t>
                </a: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3108960" y="648062"/>
                <a:ext cx="2357120" cy="610642"/>
                <a:chOff x="3322320" y="548640"/>
                <a:chExt cx="2357120" cy="610642"/>
              </a:xfrm>
            </p:grpSpPr>
            <p:sp>
              <p:nvSpPr>
                <p:cNvPr id="14" name="文本框 13"/>
                <p:cNvSpPr txBox="1"/>
                <p:nvPr/>
              </p:nvSpPr>
              <p:spPr>
                <a:xfrm>
                  <a:off x="3322320" y="548640"/>
                  <a:ext cx="23571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ADD YOUR TITLE.</a:t>
                  </a:r>
                  <a:endPara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3322320" y="851505"/>
                  <a:ext cx="23571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点击输入您的文字</a:t>
                  </a:r>
                </a:p>
              </p:txBody>
            </p:sp>
          </p:grpSp>
          <p:cxnSp>
            <p:nvCxnSpPr>
              <p:cNvPr id="13" name="直接连接符 12"/>
              <p:cNvCxnSpPr/>
              <p:nvPr/>
            </p:nvCxnSpPr>
            <p:spPr>
              <a:xfrm>
                <a:off x="2997200" y="599440"/>
                <a:ext cx="0" cy="707886"/>
              </a:xfrm>
              <a:prstGeom prst="line">
                <a:avLst/>
              </a:prstGeom>
              <a:ln w="15875">
                <a:solidFill>
                  <a:srgbClr val="ABB7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文本框 9"/>
            <p:cNvSpPr txBox="1"/>
            <p:nvPr/>
          </p:nvSpPr>
          <p:spPr>
            <a:xfrm>
              <a:off x="4011125" y="5589136"/>
              <a:ext cx="7835435" cy="7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点击输入您的文字内容，点击输入您的文字内容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点击输入您的文字内容。点击输入您的文字内容，点击输入您的文字内容。点击输入您的文字内容。点击输入您的文字内容</a:t>
              </a: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99983" y="266670"/>
            <a:ext cx="3853222" cy="400110"/>
            <a:chOff x="361908" y="276195"/>
            <a:chExt cx="3853222" cy="400110"/>
          </a:xfrm>
        </p:grpSpPr>
        <p:sp>
          <p:nvSpPr>
            <p:cNvPr id="2" name="turkey-mexican-symbol_43873"/>
            <p:cNvSpPr>
              <a:spLocks noChangeAspect="1"/>
            </p:cNvSpPr>
            <p:nvPr/>
          </p:nvSpPr>
          <p:spPr bwMode="auto">
            <a:xfrm>
              <a:off x="361908" y="324077"/>
              <a:ext cx="609685" cy="304347"/>
            </a:xfrm>
            <a:custGeom>
              <a:avLst/>
              <a:gdLst>
                <a:gd name="connsiteX0" fmla="*/ 429037 w 607850"/>
                <a:gd name="connsiteY0" fmla="*/ 282473 h 303431"/>
                <a:gd name="connsiteX1" fmla="*/ 598647 w 607850"/>
                <a:gd name="connsiteY1" fmla="*/ 282473 h 303431"/>
                <a:gd name="connsiteX2" fmla="*/ 607850 w 607850"/>
                <a:gd name="connsiteY2" fmla="*/ 291678 h 303431"/>
                <a:gd name="connsiteX3" fmla="*/ 607850 w 607850"/>
                <a:gd name="connsiteY3" fmla="*/ 294308 h 303431"/>
                <a:gd name="connsiteX4" fmla="*/ 598647 w 607850"/>
                <a:gd name="connsiteY4" fmla="*/ 303431 h 303431"/>
                <a:gd name="connsiteX5" fmla="*/ 429777 w 607850"/>
                <a:gd name="connsiteY5" fmla="*/ 303431 h 303431"/>
                <a:gd name="connsiteX6" fmla="*/ 429037 w 607850"/>
                <a:gd name="connsiteY6" fmla="*/ 282473 h 303431"/>
                <a:gd name="connsiteX7" fmla="*/ 9204 w 607850"/>
                <a:gd name="connsiteY7" fmla="*/ 282473 h 303431"/>
                <a:gd name="connsiteX8" fmla="*/ 184341 w 607850"/>
                <a:gd name="connsiteY8" fmla="*/ 282473 h 303431"/>
                <a:gd name="connsiteX9" fmla="*/ 184670 w 607850"/>
                <a:gd name="connsiteY9" fmla="*/ 303431 h 303431"/>
                <a:gd name="connsiteX10" fmla="*/ 9204 w 607850"/>
                <a:gd name="connsiteY10" fmla="*/ 303431 h 303431"/>
                <a:gd name="connsiteX11" fmla="*/ 0 w 607850"/>
                <a:gd name="connsiteY11" fmla="*/ 294308 h 303431"/>
                <a:gd name="connsiteX12" fmla="*/ 0 w 607850"/>
                <a:gd name="connsiteY12" fmla="*/ 291678 h 303431"/>
                <a:gd name="connsiteX13" fmla="*/ 9204 w 607850"/>
                <a:gd name="connsiteY13" fmla="*/ 282473 h 303431"/>
                <a:gd name="connsiteX14" fmla="*/ 592096 w 607850"/>
                <a:gd name="connsiteY14" fmla="*/ 220666 h 303431"/>
                <a:gd name="connsiteX15" fmla="*/ 603030 w 607850"/>
                <a:gd name="connsiteY15" fmla="*/ 227646 h 303431"/>
                <a:gd name="connsiteX16" fmla="*/ 603606 w 607850"/>
                <a:gd name="connsiteY16" fmla="*/ 230191 h 303431"/>
                <a:gd name="connsiteX17" fmla="*/ 596536 w 607850"/>
                <a:gd name="connsiteY17" fmla="*/ 241111 h 303431"/>
                <a:gd name="connsiteX18" fmla="*/ 430147 w 607850"/>
                <a:gd name="connsiteY18" fmla="*/ 277157 h 303431"/>
                <a:gd name="connsiteX19" fmla="*/ 428420 w 607850"/>
                <a:gd name="connsiteY19" fmla="*/ 277239 h 303431"/>
                <a:gd name="connsiteX20" fmla="*/ 424803 w 607850"/>
                <a:gd name="connsiteY20" fmla="*/ 257122 h 303431"/>
                <a:gd name="connsiteX21" fmla="*/ 425625 w 607850"/>
                <a:gd name="connsiteY21" fmla="*/ 256712 h 303431"/>
                <a:gd name="connsiteX22" fmla="*/ 19760 w 607850"/>
                <a:gd name="connsiteY22" fmla="*/ 220596 h 303431"/>
                <a:gd name="connsiteX23" fmla="*/ 186188 w 607850"/>
                <a:gd name="connsiteY23" fmla="*/ 256710 h 303431"/>
                <a:gd name="connsiteX24" fmla="*/ 187421 w 607850"/>
                <a:gd name="connsiteY24" fmla="*/ 257202 h 303431"/>
                <a:gd name="connsiteX25" fmla="*/ 184709 w 607850"/>
                <a:gd name="connsiteY25" fmla="*/ 277229 h 303431"/>
                <a:gd name="connsiteX26" fmla="*/ 181750 w 607850"/>
                <a:gd name="connsiteY26" fmla="*/ 277147 h 303431"/>
                <a:gd name="connsiteX27" fmla="*/ 15322 w 607850"/>
                <a:gd name="connsiteY27" fmla="*/ 241115 h 303431"/>
                <a:gd name="connsiteX28" fmla="*/ 8336 w 607850"/>
                <a:gd name="connsiteY28" fmla="*/ 230199 h 303431"/>
                <a:gd name="connsiteX29" fmla="*/ 8911 w 607850"/>
                <a:gd name="connsiteY29" fmla="*/ 227655 h 303431"/>
                <a:gd name="connsiteX30" fmla="*/ 19760 w 607850"/>
                <a:gd name="connsiteY30" fmla="*/ 220596 h 303431"/>
                <a:gd name="connsiteX31" fmla="*/ 263810 w 607850"/>
                <a:gd name="connsiteY31" fmla="*/ 190315 h 303431"/>
                <a:gd name="connsiteX32" fmla="*/ 264221 w 607850"/>
                <a:gd name="connsiteY32" fmla="*/ 193188 h 303431"/>
                <a:gd name="connsiteX33" fmla="*/ 272441 w 607850"/>
                <a:gd name="connsiteY33" fmla="*/ 261882 h 303431"/>
                <a:gd name="connsiteX34" fmla="*/ 272523 w 607850"/>
                <a:gd name="connsiteY34" fmla="*/ 264755 h 303431"/>
                <a:gd name="connsiteX35" fmla="*/ 272523 w 607850"/>
                <a:gd name="connsiteY35" fmla="*/ 292988 h 303431"/>
                <a:gd name="connsiteX36" fmla="*/ 209642 w 607850"/>
                <a:gd name="connsiteY36" fmla="*/ 292988 h 303431"/>
                <a:gd name="connsiteX37" fmla="*/ 205204 w 607850"/>
                <a:gd name="connsiteY37" fmla="*/ 292988 h 303431"/>
                <a:gd name="connsiteX38" fmla="*/ 205368 w 607850"/>
                <a:gd name="connsiteY38" fmla="*/ 284124 h 303431"/>
                <a:gd name="connsiteX39" fmla="*/ 230849 w 607850"/>
                <a:gd name="connsiteY39" fmla="*/ 211900 h 303431"/>
                <a:gd name="connsiteX40" fmla="*/ 235452 w 607850"/>
                <a:gd name="connsiteY40" fmla="*/ 207304 h 303431"/>
                <a:gd name="connsiteX41" fmla="*/ 244412 w 607850"/>
                <a:gd name="connsiteY41" fmla="*/ 200000 h 303431"/>
                <a:gd name="connsiteX42" fmla="*/ 256659 w 607850"/>
                <a:gd name="connsiteY42" fmla="*/ 193270 h 303431"/>
                <a:gd name="connsiteX43" fmla="*/ 263810 w 607850"/>
                <a:gd name="connsiteY43" fmla="*/ 190315 h 303431"/>
                <a:gd name="connsiteX44" fmla="*/ 344439 w 607850"/>
                <a:gd name="connsiteY44" fmla="*/ 190244 h 303431"/>
                <a:gd name="connsiteX45" fmla="*/ 353069 w 607850"/>
                <a:gd name="connsiteY45" fmla="*/ 193773 h 303431"/>
                <a:gd name="connsiteX46" fmla="*/ 378878 w 607850"/>
                <a:gd name="connsiteY46" fmla="*/ 212155 h 303431"/>
                <a:gd name="connsiteX47" fmla="*/ 408714 w 607850"/>
                <a:gd name="connsiteY47" fmla="*/ 292987 h 303431"/>
                <a:gd name="connsiteX48" fmla="*/ 335397 w 607850"/>
                <a:gd name="connsiteY48" fmla="*/ 292987 h 303431"/>
                <a:gd name="connsiteX49" fmla="*/ 335397 w 607850"/>
                <a:gd name="connsiteY49" fmla="*/ 260572 h 303431"/>
                <a:gd name="connsiteX50" fmla="*/ 344274 w 607850"/>
                <a:gd name="connsiteY50" fmla="*/ 191393 h 303431"/>
                <a:gd name="connsiteX51" fmla="*/ 48881 w 607850"/>
                <a:gd name="connsiteY51" fmla="*/ 152320 h 303431"/>
                <a:gd name="connsiteX52" fmla="*/ 196877 w 607850"/>
                <a:gd name="connsiteY52" fmla="*/ 226837 h 303431"/>
                <a:gd name="connsiteX53" fmla="*/ 189888 w 607850"/>
                <a:gd name="connsiteY53" fmla="*/ 246697 h 303431"/>
                <a:gd name="connsiteX54" fmla="*/ 39508 w 607850"/>
                <a:gd name="connsiteY54" fmla="*/ 170949 h 303431"/>
                <a:gd name="connsiteX55" fmla="*/ 35397 w 607850"/>
                <a:gd name="connsiteY55" fmla="*/ 158639 h 303431"/>
                <a:gd name="connsiteX56" fmla="*/ 36548 w 607850"/>
                <a:gd name="connsiteY56" fmla="*/ 156341 h 303431"/>
                <a:gd name="connsiteX57" fmla="*/ 48881 w 607850"/>
                <a:gd name="connsiteY57" fmla="*/ 152320 h 303431"/>
                <a:gd name="connsiteX58" fmla="*/ 562924 w 607850"/>
                <a:gd name="connsiteY58" fmla="*/ 152320 h 303431"/>
                <a:gd name="connsiteX59" fmla="*/ 575254 w 607850"/>
                <a:gd name="connsiteY59" fmla="*/ 156340 h 303431"/>
                <a:gd name="connsiteX60" fmla="*/ 576405 w 607850"/>
                <a:gd name="connsiteY60" fmla="*/ 158720 h 303431"/>
                <a:gd name="connsiteX61" fmla="*/ 572377 w 607850"/>
                <a:gd name="connsiteY61" fmla="*/ 170947 h 303431"/>
                <a:gd name="connsiteX62" fmla="*/ 421875 w 607850"/>
                <a:gd name="connsiteY62" fmla="*/ 246767 h 303431"/>
                <a:gd name="connsiteX63" fmla="*/ 414148 w 607850"/>
                <a:gd name="connsiteY63" fmla="*/ 227238 h 303431"/>
                <a:gd name="connsiteX64" fmla="*/ 302969 w 607850"/>
                <a:gd name="connsiteY64" fmla="*/ 119538 h 303431"/>
                <a:gd name="connsiteX65" fmla="*/ 314390 w 607850"/>
                <a:gd name="connsiteY65" fmla="*/ 121016 h 303431"/>
                <a:gd name="connsiteX66" fmla="*/ 324742 w 607850"/>
                <a:gd name="connsiteY66" fmla="*/ 124382 h 303431"/>
                <a:gd name="connsiteX67" fmla="*/ 331233 w 607850"/>
                <a:gd name="connsiteY67" fmla="*/ 127748 h 303431"/>
                <a:gd name="connsiteX68" fmla="*/ 326468 w 607850"/>
                <a:gd name="connsiteY68" fmla="*/ 164610 h 303431"/>
                <a:gd name="connsiteX69" fmla="*/ 325153 w 607850"/>
                <a:gd name="connsiteY69" fmla="*/ 174955 h 303431"/>
                <a:gd name="connsiteX70" fmla="*/ 323838 w 607850"/>
                <a:gd name="connsiteY70" fmla="*/ 185381 h 303431"/>
                <a:gd name="connsiteX71" fmla="*/ 323592 w 607850"/>
                <a:gd name="connsiteY71" fmla="*/ 187269 h 303431"/>
                <a:gd name="connsiteX72" fmla="*/ 317265 w 607850"/>
                <a:gd name="connsiteY72" fmla="*/ 236775 h 303431"/>
                <a:gd name="connsiteX73" fmla="*/ 315951 w 607850"/>
                <a:gd name="connsiteY73" fmla="*/ 247283 h 303431"/>
                <a:gd name="connsiteX74" fmla="*/ 315458 w 607850"/>
                <a:gd name="connsiteY74" fmla="*/ 251142 h 303431"/>
                <a:gd name="connsiteX75" fmla="*/ 292287 w 607850"/>
                <a:gd name="connsiteY75" fmla="*/ 251142 h 303431"/>
                <a:gd name="connsiteX76" fmla="*/ 291877 w 607850"/>
                <a:gd name="connsiteY76" fmla="*/ 248187 h 303431"/>
                <a:gd name="connsiteX77" fmla="*/ 290562 w 607850"/>
                <a:gd name="connsiteY77" fmla="*/ 237185 h 303431"/>
                <a:gd name="connsiteX78" fmla="*/ 284646 w 607850"/>
                <a:gd name="connsiteY78" fmla="*/ 188172 h 303431"/>
                <a:gd name="connsiteX79" fmla="*/ 284317 w 607850"/>
                <a:gd name="connsiteY79" fmla="*/ 185381 h 303431"/>
                <a:gd name="connsiteX80" fmla="*/ 283085 w 607850"/>
                <a:gd name="connsiteY80" fmla="*/ 174872 h 303431"/>
                <a:gd name="connsiteX81" fmla="*/ 281852 w 607850"/>
                <a:gd name="connsiteY81" fmla="*/ 164610 h 303431"/>
                <a:gd name="connsiteX82" fmla="*/ 277251 w 607850"/>
                <a:gd name="connsiteY82" fmla="*/ 126599 h 303431"/>
                <a:gd name="connsiteX83" fmla="*/ 283249 w 607850"/>
                <a:gd name="connsiteY83" fmla="*/ 123643 h 303431"/>
                <a:gd name="connsiteX84" fmla="*/ 293438 w 607850"/>
                <a:gd name="connsiteY84" fmla="*/ 120605 h 303431"/>
                <a:gd name="connsiteX85" fmla="*/ 302969 w 607850"/>
                <a:gd name="connsiteY85" fmla="*/ 119538 h 303431"/>
                <a:gd name="connsiteX86" fmla="*/ 520352 w 607850"/>
                <a:gd name="connsiteY86" fmla="*/ 96288 h 303431"/>
                <a:gd name="connsiteX87" fmla="*/ 533258 w 607850"/>
                <a:gd name="connsiteY87" fmla="*/ 97272 h 303431"/>
                <a:gd name="connsiteX88" fmla="*/ 534984 w 607850"/>
                <a:gd name="connsiteY88" fmla="*/ 99242 h 303431"/>
                <a:gd name="connsiteX89" fmla="*/ 533915 w 607850"/>
                <a:gd name="connsiteY89" fmla="*/ 112208 h 303431"/>
                <a:gd name="connsiteX90" fmla="*/ 409460 w 607850"/>
                <a:gd name="connsiteY90" fmla="*/ 218400 h 303431"/>
                <a:gd name="connsiteX91" fmla="*/ 397212 w 607850"/>
                <a:gd name="connsiteY91" fmla="*/ 201331 h 303431"/>
                <a:gd name="connsiteX92" fmla="*/ 91587 w 607850"/>
                <a:gd name="connsiteY92" fmla="*/ 96287 h 303431"/>
                <a:gd name="connsiteX93" fmla="*/ 213389 w 607850"/>
                <a:gd name="connsiteY93" fmla="*/ 200159 h 303431"/>
                <a:gd name="connsiteX94" fmla="*/ 201472 w 607850"/>
                <a:gd name="connsiteY94" fmla="*/ 217553 h 303431"/>
                <a:gd name="connsiteX95" fmla="*/ 77944 w 607850"/>
                <a:gd name="connsiteY95" fmla="*/ 112204 h 303431"/>
                <a:gd name="connsiteX96" fmla="*/ 76957 w 607850"/>
                <a:gd name="connsiteY96" fmla="*/ 99241 h 303431"/>
                <a:gd name="connsiteX97" fmla="*/ 78601 w 607850"/>
                <a:gd name="connsiteY97" fmla="*/ 97271 h 303431"/>
                <a:gd name="connsiteX98" fmla="*/ 91587 w 607850"/>
                <a:gd name="connsiteY98" fmla="*/ 96287 h 303431"/>
                <a:gd name="connsiteX99" fmla="*/ 127795 w 607850"/>
                <a:gd name="connsiteY99" fmla="*/ 53773 h 303431"/>
                <a:gd name="connsiteX100" fmla="*/ 140620 w 607850"/>
                <a:gd name="connsiteY100" fmla="*/ 55578 h 303431"/>
                <a:gd name="connsiteX101" fmla="*/ 235406 w 607850"/>
                <a:gd name="connsiteY101" fmla="*/ 180911 h 303431"/>
                <a:gd name="connsiteX102" fmla="*/ 219046 w 607850"/>
                <a:gd name="connsiteY102" fmla="*/ 194125 h 303431"/>
                <a:gd name="connsiteX103" fmla="*/ 123849 w 607850"/>
                <a:gd name="connsiteY103" fmla="*/ 68218 h 303431"/>
                <a:gd name="connsiteX104" fmla="*/ 125658 w 607850"/>
                <a:gd name="connsiteY104" fmla="*/ 55414 h 303431"/>
                <a:gd name="connsiteX105" fmla="*/ 484087 w 607850"/>
                <a:gd name="connsiteY105" fmla="*/ 53772 h 303431"/>
                <a:gd name="connsiteX106" fmla="*/ 486142 w 607850"/>
                <a:gd name="connsiteY106" fmla="*/ 55413 h 303431"/>
                <a:gd name="connsiteX107" fmla="*/ 487951 w 607850"/>
                <a:gd name="connsiteY107" fmla="*/ 68212 h 303431"/>
                <a:gd name="connsiteX108" fmla="*/ 391675 w 607850"/>
                <a:gd name="connsiteY108" fmla="*/ 195466 h 303431"/>
                <a:gd name="connsiteX109" fmla="*/ 375478 w 607850"/>
                <a:gd name="connsiteY109" fmla="*/ 182175 h 303431"/>
                <a:gd name="connsiteX110" fmla="*/ 471179 w 607850"/>
                <a:gd name="connsiteY110" fmla="*/ 55577 h 303431"/>
                <a:gd name="connsiteX111" fmla="*/ 484087 w 607850"/>
                <a:gd name="connsiteY111" fmla="*/ 53772 h 303431"/>
                <a:gd name="connsiteX112" fmla="*/ 191761 w 607850"/>
                <a:gd name="connsiteY112" fmla="*/ 19188 h 303431"/>
                <a:gd name="connsiteX113" fmla="*/ 203764 w 607850"/>
                <a:gd name="connsiteY113" fmla="*/ 24031 h 303431"/>
                <a:gd name="connsiteX114" fmla="*/ 259260 w 607850"/>
                <a:gd name="connsiteY114" fmla="*/ 152909 h 303431"/>
                <a:gd name="connsiteX115" fmla="*/ 261233 w 607850"/>
                <a:gd name="connsiteY115" fmla="*/ 169081 h 303431"/>
                <a:gd name="connsiteX116" fmla="*/ 246023 w 607850"/>
                <a:gd name="connsiteY116" fmla="*/ 175073 h 303431"/>
                <a:gd name="connsiteX117" fmla="*/ 184526 w 607850"/>
                <a:gd name="connsiteY117" fmla="*/ 32322 h 303431"/>
                <a:gd name="connsiteX118" fmla="*/ 189294 w 607850"/>
                <a:gd name="connsiteY118" fmla="*/ 20255 h 303431"/>
                <a:gd name="connsiteX119" fmla="*/ 420113 w 607850"/>
                <a:gd name="connsiteY119" fmla="*/ 19188 h 303431"/>
                <a:gd name="connsiteX120" fmla="*/ 422497 w 607850"/>
                <a:gd name="connsiteY120" fmla="*/ 20255 h 303431"/>
                <a:gd name="connsiteX121" fmla="*/ 427347 w 607850"/>
                <a:gd name="connsiteY121" fmla="*/ 32319 h 303431"/>
                <a:gd name="connsiteX122" fmla="*/ 365279 w 607850"/>
                <a:gd name="connsiteY122" fmla="*/ 176272 h 303431"/>
                <a:gd name="connsiteX123" fmla="*/ 347111 w 607850"/>
                <a:gd name="connsiteY123" fmla="*/ 169132 h 303431"/>
                <a:gd name="connsiteX124" fmla="*/ 347769 w 607850"/>
                <a:gd name="connsiteY124" fmla="*/ 163961 h 303431"/>
                <a:gd name="connsiteX125" fmla="*/ 408028 w 607850"/>
                <a:gd name="connsiteY125" fmla="*/ 24030 h 303431"/>
                <a:gd name="connsiteX126" fmla="*/ 420113 w 607850"/>
                <a:gd name="connsiteY126" fmla="*/ 19188 h 303431"/>
                <a:gd name="connsiteX127" fmla="*/ 358154 w 607850"/>
                <a:gd name="connsiteY127" fmla="*/ 2114 h 303431"/>
                <a:gd name="connsiteX128" fmla="*/ 360700 w 607850"/>
                <a:gd name="connsiteY128" fmla="*/ 2606 h 303431"/>
                <a:gd name="connsiteX129" fmla="*/ 367930 w 607850"/>
                <a:gd name="connsiteY129" fmla="*/ 13357 h 303431"/>
                <a:gd name="connsiteX130" fmla="*/ 348212 w 607850"/>
                <a:gd name="connsiteY130" fmla="*/ 113892 h 303431"/>
                <a:gd name="connsiteX131" fmla="*/ 328905 w 607850"/>
                <a:gd name="connsiteY131" fmla="*/ 103469 h 303431"/>
                <a:gd name="connsiteX132" fmla="*/ 347391 w 607850"/>
                <a:gd name="connsiteY132" fmla="*/ 9336 h 303431"/>
                <a:gd name="connsiteX133" fmla="*/ 358154 w 607850"/>
                <a:gd name="connsiteY133" fmla="*/ 2114 h 303431"/>
                <a:gd name="connsiteX134" fmla="*/ 247916 w 607850"/>
                <a:gd name="connsiteY134" fmla="*/ 1960 h 303431"/>
                <a:gd name="connsiteX135" fmla="*/ 251202 w 607850"/>
                <a:gd name="connsiteY135" fmla="*/ 2043 h 303431"/>
                <a:gd name="connsiteX136" fmla="*/ 261964 w 607850"/>
                <a:gd name="connsiteY136" fmla="*/ 10740 h 303431"/>
                <a:gd name="connsiteX137" fmla="*/ 279298 w 607850"/>
                <a:gd name="connsiteY137" fmla="*/ 102799 h 303431"/>
                <a:gd name="connsiteX138" fmla="*/ 260403 w 607850"/>
                <a:gd name="connsiteY138" fmla="*/ 112481 h 303431"/>
                <a:gd name="connsiteX139" fmla="*/ 241672 w 607850"/>
                <a:gd name="connsiteY139" fmla="*/ 13694 h 303431"/>
                <a:gd name="connsiteX140" fmla="*/ 247916 w 607850"/>
                <a:gd name="connsiteY140" fmla="*/ 1960 h 303431"/>
                <a:gd name="connsiteX141" fmla="*/ 304001 w 607850"/>
                <a:gd name="connsiteY141" fmla="*/ 0 h 303431"/>
                <a:gd name="connsiteX142" fmla="*/ 314439 w 607850"/>
                <a:gd name="connsiteY142" fmla="*/ 10423 h 303431"/>
                <a:gd name="connsiteX143" fmla="*/ 314439 w 607850"/>
                <a:gd name="connsiteY143" fmla="*/ 99638 h 303431"/>
                <a:gd name="connsiteX144" fmla="*/ 303015 w 607850"/>
                <a:gd name="connsiteY144" fmla="*/ 98653 h 303431"/>
                <a:gd name="connsiteX145" fmla="*/ 293481 w 607850"/>
                <a:gd name="connsiteY145" fmla="*/ 99392 h 303431"/>
                <a:gd name="connsiteX146" fmla="*/ 293481 w 607850"/>
                <a:gd name="connsiteY146" fmla="*/ 10423 h 303431"/>
                <a:gd name="connsiteX147" fmla="*/ 304001 w 607850"/>
                <a:gd name="connsiteY147" fmla="*/ 0 h 30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850" h="303431">
                  <a:moveTo>
                    <a:pt x="429037" y="282473"/>
                  </a:moveTo>
                  <a:lnTo>
                    <a:pt x="598647" y="282473"/>
                  </a:lnTo>
                  <a:cubicBezTo>
                    <a:pt x="603741" y="282473"/>
                    <a:pt x="607850" y="286582"/>
                    <a:pt x="607850" y="291678"/>
                  </a:cubicBezTo>
                  <a:lnTo>
                    <a:pt x="607850" y="294308"/>
                  </a:lnTo>
                  <a:cubicBezTo>
                    <a:pt x="607850" y="299322"/>
                    <a:pt x="603741" y="303431"/>
                    <a:pt x="598647" y="303431"/>
                  </a:cubicBezTo>
                  <a:lnTo>
                    <a:pt x="429777" y="303431"/>
                  </a:lnTo>
                  <a:cubicBezTo>
                    <a:pt x="429859" y="301376"/>
                    <a:pt x="430106" y="293568"/>
                    <a:pt x="429037" y="282473"/>
                  </a:cubicBezTo>
                  <a:close/>
                  <a:moveTo>
                    <a:pt x="9204" y="282473"/>
                  </a:moveTo>
                  <a:lnTo>
                    <a:pt x="184341" y="282473"/>
                  </a:lnTo>
                  <a:cubicBezTo>
                    <a:pt x="183848" y="292829"/>
                    <a:pt x="184341" y="300554"/>
                    <a:pt x="184670" y="303431"/>
                  </a:cubicBezTo>
                  <a:lnTo>
                    <a:pt x="9204" y="303431"/>
                  </a:lnTo>
                  <a:cubicBezTo>
                    <a:pt x="4109" y="303431"/>
                    <a:pt x="0" y="299322"/>
                    <a:pt x="0" y="294308"/>
                  </a:cubicBezTo>
                  <a:lnTo>
                    <a:pt x="0" y="291678"/>
                  </a:lnTo>
                  <a:cubicBezTo>
                    <a:pt x="0" y="286582"/>
                    <a:pt x="4109" y="282473"/>
                    <a:pt x="9204" y="282473"/>
                  </a:cubicBezTo>
                  <a:close/>
                  <a:moveTo>
                    <a:pt x="592096" y="220666"/>
                  </a:moveTo>
                  <a:cubicBezTo>
                    <a:pt x="597029" y="219599"/>
                    <a:pt x="601961" y="222719"/>
                    <a:pt x="603030" y="227646"/>
                  </a:cubicBezTo>
                  <a:lnTo>
                    <a:pt x="603606" y="230191"/>
                  </a:lnTo>
                  <a:cubicBezTo>
                    <a:pt x="604674" y="235117"/>
                    <a:pt x="601468" y="240044"/>
                    <a:pt x="596536" y="241111"/>
                  </a:cubicBezTo>
                  <a:lnTo>
                    <a:pt x="430147" y="277157"/>
                  </a:lnTo>
                  <a:cubicBezTo>
                    <a:pt x="429571" y="277321"/>
                    <a:pt x="428996" y="277239"/>
                    <a:pt x="428420" y="277239"/>
                  </a:cubicBezTo>
                  <a:cubicBezTo>
                    <a:pt x="427681" y="271081"/>
                    <a:pt x="426530" y="264348"/>
                    <a:pt x="424803" y="257122"/>
                  </a:cubicBezTo>
                  <a:cubicBezTo>
                    <a:pt x="425132" y="257040"/>
                    <a:pt x="425296" y="256794"/>
                    <a:pt x="425625" y="256712"/>
                  </a:cubicBezTo>
                  <a:close/>
                  <a:moveTo>
                    <a:pt x="19760" y="220596"/>
                  </a:moveTo>
                  <a:lnTo>
                    <a:pt x="186188" y="256710"/>
                  </a:lnTo>
                  <a:cubicBezTo>
                    <a:pt x="186681" y="256792"/>
                    <a:pt x="187010" y="257120"/>
                    <a:pt x="187421" y="257202"/>
                  </a:cubicBezTo>
                  <a:cubicBezTo>
                    <a:pt x="186024" y="264425"/>
                    <a:pt x="185202" y="271155"/>
                    <a:pt x="184709" y="277229"/>
                  </a:cubicBezTo>
                  <a:cubicBezTo>
                    <a:pt x="183805" y="277311"/>
                    <a:pt x="182736" y="277393"/>
                    <a:pt x="181750" y="277147"/>
                  </a:cubicBezTo>
                  <a:lnTo>
                    <a:pt x="15322" y="241115"/>
                  </a:lnTo>
                  <a:cubicBezTo>
                    <a:pt x="10391" y="240048"/>
                    <a:pt x="7268" y="235124"/>
                    <a:pt x="8336" y="230199"/>
                  </a:cubicBezTo>
                  <a:lnTo>
                    <a:pt x="8911" y="227655"/>
                  </a:lnTo>
                  <a:cubicBezTo>
                    <a:pt x="9980" y="222730"/>
                    <a:pt x="14829" y="219529"/>
                    <a:pt x="19760" y="220596"/>
                  </a:cubicBezTo>
                  <a:close/>
                  <a:moveTo>
                    <a:pt x="263810" y="190315"/>
                  </a:moveTo>
                  <a:lnTo>
                    <a:pt x="264221" y="193188"/>
                  </a:lnTo>
                  <a:lnTo>
                    <a:pt x="272441" y="261882"/>
                  </a:lnTo>
                  <a:cubicBezTo>
                    <a:pt x="272358" y="262703"/>
                    <a:pt x="272358" y="263606"/>
                    <a:pt x="272523" y="264755"/>
                  </a:cubicBezTo>
                  <a:lnTo>
                    <a:pt x="272523" y="292988"/>
                  </a:lnTo>
                  <a:lnTo>
                    <a:pt x="209642" y="292988"/>
                  </a:lnTo>
                  <a:lnTo>
                    <a:pt x="205204" y="292988"/>
                  </a:lnTo>
                  <a:cubicBezTo>
                    <a:pt x="205204" y="290444"/>
                    <a:pt x="205204" y="287407"/>
                    <a:pt x="205368" y="284124"/>
                  </a:cubicBezTo>
                  <a:cubicBezTo>
                    <a:pt x="206190" y="264837"/>
                    <a:pt x="210958" y="234142"/>
                    <a:pt x="230849" y="211900"/>
                  </a:cubicBezTo>
                  <a:cubicBezTo>
                    <a:pt x="232329" y="210259"/>
                    <a:pt x="233890" y="208781"/>
                    <a:pt x="235452" y="207304"/>
                  </a:cubicBezTo>
                  <a:cubicBezTo>
                    <a:pt x="238247" y="204678"/>
                    <a:pt x="241206" y="202216"/>
                    <a:pt x="244412" y="200000"/>
                  </a:cubicBezTo>
                  <a:cubicBezTo>
                    <a:pt x="248193" y="197373"/>
                    <a:pt x="252302" y="195239"/>
                    <a:pt x="256659" y="193270"/>
                  </a:cubicBezTo>
                  <a:cubicBezTo>
                    <a:pt x="258960" y="192203"/>
                    <a:pt x="261344" y="191136"/>
                    <a:pt x="263810" y="190315"/>
                  </a:cubicBezTo>
                  <a:close/>
                  <a:moveTo>
                    <a:pt x="344439" y="190244"/>
                  </a:moveTo>
                  <a:cubicBezTo>
                    <a:pt x="347398" y="191311"/>
                    <a:pt x="350274" y="192460"/>
                    <a:pt x="353069" y="193773"/>
                  </a:cubicBezTo>
                  <a:cubicBezTo>
                    <a:pt x="362850" y="198368"/>
                    <a:pt x="371563" y="204359"/>
                    <a:pt x="378878" y="212155"/>
                  </a:cubicBezTo>
                  <a:cubicBezTo>
                    <a:pt x="403289" y="237923"/>
                    <a:pt x="407892" y="275344"/>
                    <a:pt x="408714" y="292987"/>
                  </a:cubicBezTo>
                  <a:lnTo>
                    <a:pt x="335397" y="292987"/>
                  </a:lnTo>
                  <a:lnTo>
                    <a:pt x="335397" y="260572"/>
                  </a:lnTo>
                  <a:lnTo>
                    <a:pt x="344274" y="191393"/>
                  </a:lnTo>
                  <a:close/>
                  <a:moveTo>
                    <a:pt x="48881" y="152320"/>
                  </a:moveTo>
                  <a:lnTo>
                    <a:pt x="196877" y="226837"/>
                  </a:lnTo>
                  <a:cubicBezTo>
                    <a:pt x="193917" y="233484"/>
                    <a:pt x="191615" y="240132"/>
                    <a:pt x="189888" y="246697"/>
                  </a:cubicBezTo>
                  <a:lnTo>
                    <a:pt x="39508" y="170949"/>
                  </a:lnTo>
                  <a:cubicBezTo>
                    <a:pt x="34904" y="168733"/>
                    <a:pt x="33095" y="163153"/>
                    <a:pt x="35397" y="158639"/>
                  </a:cubicBezTo>
                  <a:lnTo>
                    <a:pt x="36548" y="156341"/>
                  </a:lnTo>
                  <a:cubicBezTo>
                    <a:pt x="38850" y="151828"/>
                    <a:pt x="44359" y="150022"/>
                    <a:pt x="48881" y="152320"/>
                  </a:cubicBezTo>
                  <a:close/>
                  <a:moveTo>
                    <a:pt x="562924" y="152320"/>
                  </a:moveTo>
                  <a:cubicBezTo>
                    <a:pt x="567445" y="150022"/>
                    <a:pt x="572952" y="151827"/>
                    <a:pt x="575254" y="156340"/>
                  </a:cubicBezTo>
                  <a:lnTo>
                    <a:pt x="576405" y="158720"/>
                  </a:lnTo>
                  <a:cubicBezTo>
                    <a:pt x="578706" y="163151"/>
                    <a:pt x="576898" y="168731"/>
                    <a:pt x="572377" y="170947"/>
                  </a:cubicBezTo>
                  <a:lnTo>
                    <a:pt x="421875" y="246767"/>
                  </a:lnTo>
                  <a:cubicBezTo>
                    <a:pt x="419902" y="240367"/>
                    <a:pt x="417354" y="233720"/>
                    <a:pt x="414148" y="227238"/>
                  </a:cubicBezTo>
                  <a:close/>
                  <a:moveTo>
                    <a:pt x="302969" y="119538"/>
                  </a:moveTo>
                  <a:cubicBezTo>
                    <a:pt x="307077" y="119538"/>
                    <a:pt x="310856" y="120113"/>
                    <a:pt x="314390" y="121016"/>
                  </a:cubicBezTo>
                  <a:cubicBezTo>
                    <a:pt x="318251" y="121919"/>
                    <a:pt x="321784" y="123068"/>
                    <a:pt x="324742" y="124382"/>
                  </a:cubicBezTo>
                  <a:cubicBezTo>
                    <a:pt x="327289" y="125531"/>
                    <a:pt x="329508" y="126681"/>
                    <a:pt x="331233" y="127748"/>
                  </a:cubicBezTo>
                  <a:lnTo>
                    <a:pt x="326468" y="164610"/>
                  </a:lnTo>
                  <a:lnTo>
                    <a:pt x="325153" y="174955"/>
                  </a:lnTo>
                  <a:lnTo>
                    <a:pt x="323838" y="185381"/>
                  </a:lnTo>
                  <a:lnTo>
                    <a:pt x="323592" y="187269"/>
                  </a:lnTo>
                  <a:lnTo>
                    <a:pt x="317265" y="236775"/>
                  </a:lnTo>
                  <a:lnTo>
                    <a:pt x="315951" y="247283"/>
                  </a:lnTo>
                  <a:lnTo>
                    <a:pt x="315458" y="251142"/>
                  </a:lnTo>
                  <a:lnTo>
                    <a:pt x="292287" y="251142"/>
                  </a:lnTo>
                  <a:lnTo>
                    <a:pt x="291877" y="248187"/>
                  </a:lnTo>
                  <a:lnTo>
                    <a:pt x="290562" y="237185"/>
                  </a:lnTo>
                  <a:lnTo>
                    <a:pt x="284646" y="188172"/>
                  </a:lnTo>
                  <a:lnTo>
                    <a:pt x="284317" y="185381"/>
                  </a:lnTo>
                  <a:lnTo>
                    <a:pt x="283085" y="174872"/>
                  </a:lnTo>
                  <a:lnTo>
                    <a:pt x="281852" y="164610"/>
                  </a:lnTo>
                  <a:lnTo>
                    <a:pt x="277251" y="126599"/>
                  </a:lnTo>
                  <a:cubicBezTo>
                    <a:pt x="279223" y="125531"/>
                    <a:pt x="281195" y="124546"/>
                    <a:pt x="283249" y="123643"/>
                  </a:cubicBezTo>
                  <a:cubicBezTo>
                    <a:pt x="286618" y="122247"/>
                    <a:pt x="289987" y="121262"/>
                    <a:pt x="293438" y="120605"/>
                  </a:cubicBezTo>
                  <a:cubicBezTo>
                    <a:pt x="296560" y="119949"/>
                    <a:pt x="299764" y="119538"/>
                    <a:pt x="302969" y="119538"/>
                  </a:cubicBezTo>
                  <a:close/>
                  <a:moveTo>
                    <a:pt x="520352" y="96288"/>
                  </a:moveTo>
                  <a:cubicBezTo>
                    <a:pt x="524216" y="93005"/>
                    <a:pt x="529970" y="93415"/>
                    <a:pt x="533258" y="97272"/>
                  </a:cubicBezTo>
                  <a:lnTo>
                    <a:pt x="534984" y="99242"/>
                  </a:lnTo>
                  <a:cubicBezTo>
                    <a:pt x="538272" y="103099"/>
                    <a:pt x="537779" y="108926"/>
                    <a:pt x="533915" y="112208"/>
                  </a:cubicBezTo>
                  <a:lnTo>
                    <a:pt x="409460" y="218400"/>
                  </a:lnTo>
                  <a:cubicBezTo>
                    <a:pt x="405926" y="212491"/>
                    <a:pt x="401898" y="206829"/>
                    <a:pt x="397212" y="201331"/>
                  </a:cubicBezTo>
                  <a:close/>
                  <a:moveTo>
                    <a:pt x="91587" y="96287"/>
                  </a:moveTo>
                  <a:lnTo>
                    <a:pt x="213389" y="200159"/>
                  </a:lnTo>
                  <a:cubicBezTo>
                    <a:pt x="208704" y="205738"/>
                    <a:pt x="204759" y="211564"/>
                    <a:pt x="201472" y="217553"/>
                  </a:cubicBezTo>
                  <a:lnTo>
                    <a:pt x="77944" y="112204"/>
                  </a:lnTo>
                  <a:cubicBezTo>
                    <a:pt x="74081" y="108922"/>
                    <a:pt x="73670" y="103097"/>
                    <a:pt x="76957" y="99241"/>
                  </a:cubicBezTo>
                  <a:lnTo>
                    <a:pt x="78601" y="97271"/>
                  </a:lnTo>
                  <a:cubicBezTo>
                    <a:pt x="81889" y="93415"/>
                    <a:pt x="87724" y="93005"/>
                    <a:pt x="91587" y="96287"/>
                  </a:cubicBezTo>
                  <a:close/>
                  <a:moveTo>
                    <a:pt x="127795" y="53773"/>
                  </a:moveTo>
                  <a:cubicBezTo>
                    <a:pt x="131824" y="50736"/>
                    <a:pt x="137578" y="51557"/>
                    <a:pt x="140620" y="55578"/>
                  </a:cubicBezTo>
                  <a:lnTo>
                    <a:pt x="235406" y="180911"/>
                  </a:lnTo>
                  <a:cubicBezTo>
                    <a:pt x="229487" y="184686"/>
                    <a:pt x="224061" y="189118"/>
                    <a:pt x="219046" y="194125"/>
                  </a:cubicBezTo>
                  <a:lnTo>
                    <a:pt x="123849" y="68218"/>
                  </a:lnTo>
                  <a:cubicBezTo>
                    <a:pt x="120808" y="64197"/>
                    <a:pt x="121630" y="58451"/>
                    <a:pt x="125658" y="55414"/>
                  </a:cubicBezTo>
                  <a:close/>
                  <a:moveTo>
                    <a:pt x="484087" y="53772"/>
                  </a:moveTo>
                  <a:lnTo>
                    <a:pt x="486142" y="55413"/>
                  </a:lnTo>
                  <a:cubicBezTo>
                    <a:pt x="490171" y="58448"/>
                    <a:pt x="490993" y="64192"/>
                    <a:pt x="487951" y="68212"/>
                  </a:cubicBezTo>
                  <a:lnTo>
                    <a:pt x="391675" y="195466"/>
                  </a:lnTo>
                  <a:cubicBezTo>
                    <a:pt x="386660" y="190461"/>
                    <a:pt x="381316" y="186031"/>
                    <a:pt x="375478" y="182175"/>
                  </a:cubicBezTo>
                  <a:lnTo>
                    <a:pt x="471179" y="55577"/>
                  </a:lnTo>
                  <a:cubicBezTo>
                    <a:pt x="474221" y="51556"/>
                    <a:pt x="479976" y="50736"/>
                    <a:pt x="484087" y="53772"/>
                  </a:cubicBezTo>
                  <a:close/>
                  <a:moveTo>
                    <a:pt x="191761" y="19188"/>
                  </a:moveTo>
                  <a:cubicBezTo>
                    <a:pt x="196365" y="17218"/>
                    <a:pt x="201791" y="19352"/>
                    <a:pt x="203764" y="24031"/>
                  </a:cubicBezTo>
                  <a:lnTo>
                    <a:pt x="259260" y="152909"/>
                  </a:lnTo>
                  <a:lnTo>
                    <a:pt x="261233" y="169081"/>
                  </a:lnTo>
                  <a:cubicBezTo>
                    <a:pt x="255889" y="170722"/>
                    <a:pt x="250791" y="172693"/>
                    <a:pt x="246023" y="175073"/>
                  </a:cubicBezTo>
                  <a:lnTo>
                    <a:pt x="184526" y="32322"/>
                  </a:lnTo>
                  <a:cubicBezTo>
                    <a:pt x="182553" y="27643"/>
                    <a:pt x="184690" y="22225"/>
                    <a:pt x="189294" y="20255"/>
                  </a:cubicBezTo>
                  <a:close/>
                  <a:moveTo>
                    <a:pt x="420113" y="19188"/>
                  </a:moveTo>
                  <a:lnTo>
                    <a:pt x="422497" y="20255"/>
                  </a:lnTo>
                  <a:cubicBezTo>
                    <a:pt x="427183" y="22224"/>
                    <a:pt x="429320" y="27641"/>
                    <a:pt x="427347" y="32319"/>
                  </a:cubicBezTo>
                  <a:lnTo>
                    <a:pt x="365279" y="176272"/>
                  </a:lnTo>
                  <a:cubicBezTo>
                    <a:pt x="359525" y="173400"/>
                    <a:pt x="353441" y="171102"/>
                    <a:pt x="347111" y="169132"/>
                  </a:cubicBezTo>
                  <a:lnTo>
                    <a:pt x="347769" y="163961"/>
                  </a:lnTo>
                  <a:lnTo>
                    <a:pt x="408028" y="24030"/>
                  </a:lnTo>
                  <a:cubicBezTo>
                    <a:pt x="410083" y="19352"/>
                    <a:pt x="415427" y="17218"/>
                    <a:pt x="420113" y="19188"/>
                  </a:cubicBezTo>
                  <a:close/>
                  <a:moveTo>
                    <a:pt x="358154" y="2114"/>
                  </a:moveTo>
                  <a:lnTo>
                    <a:pt x="360700" y="2606"/>
                  </a:lnTo>
                  <a:cubicBezTo>
                    <a:pt x="365712" y="3591"/>
                    <a:pt x="368916" y="8433"/>
                    <a:pt x="367930" y="13357"/>
                  </a:cubicBezTo>
                  <a:lnTo>
                    <a:pt x="348212" y="113892"/>
                  </a:lnTo>
                  <a:cubicBezTo>
                    <a:pt x="345748" y="112004"/>
                    <a:pt x="338846" y="107162"/>
                    <a:pt x="328905" y="103469"/>
                  </a:cubicBezTo>
                  <a:lnTo>
                    <a:pt x="347391" y="9336"/>
                  </a:lnTo>
                  <a:cubicBezTo>
                    <a:pt x="348377" y="4412"/>
                    <a:pt x="353224" y="1129"/>
                    <a:pt x="358154" y="2114"/>
                  </a:cubicBezTo>
                  <a:close/>
                  <a:moveTo>
                    <a:pt x="247916" y="1960"/>
                  </a:moveTo>
                  <a:lnTo>
                    <a:pt x="251202" y="2043"/>
                  </a:lnTo>
                  <a:cubicBezTo>
                    <a:pt x="256213" y="1058"/>
                    <a:pt x="261060" y="5817"/>
                    <a:pt x="261964" y="10740"/>
                  </a:cubicBezTo>
                  <a:lnTo>
                    <a:pt x="279298" y="102799"/>
                  </a:lnTo>
                  <a:cubicBezTo>
                    <a:pt x="272890" y="105096"/>
                    <a:pt x="266564" y="108296"/>
                    <a:pt x="260403" y="112481"/>
                  </a:cubicBezTo>
                  <a:lnTo>
                    <a:pt x="241672" y="13694"/>
                  </a:lnTo>
                  <a:cubicBezTo>
                    <a:pt x="240769" y="8771"/>
                    <a:pt x="242987" y="2945"/>
                    <a:pt x="247916" y="1960"/>
                  </a:cubicBezTo>
                  <a:close/>
                  <a:moveTo>
                    <a:pt x="304001" y="0"/>
                  </a:moveTo>
                  <a:cubicBezTo>
                    <a:pt x="309755" y="0"/>
                    <a:pt x="314439" y="4678"/>
                    <a:pt x="314439" y="10423"/>
                  </a:cubicBezTo>
                  <a:lnTo>
                    <a:pt x="314439" y="99638"/>
                  </a:lnTo>
                  <a:cubicBezTo>
                    <a:pt x="310823" y="99063"/>
                    <a:pt x="307042" y="98653"/>
                    <a:pt x="303015" y="98653"/>
                  </a:cubicBezTo>
                  <a:cubicBezTo>
                    <a:pt x="299810" y="98653"/>
                    <a:pt x="296604" y="98981"/>
                    <a:pt x="293481" y="99392"/>
                  </a:cubicBezTo>
                  <a:lnTo>
                    <a:pt x="293481" y="10423"/>
                  </a:lnTo>
                  <a:cubicBezTo>
                    <a:pt x="293481" y="4678"/>
                    <a:pt x="298166" y="0"/>
                    <a:pt x="304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96010" y="276195"/>
              <a:ext cx="3119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600" dirty="0">
                  <a:solidFill>
                    <a:schemeClr val="tx2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160" y="1839440"/>
            <a:ext cx="12191304" cy="4507248"/>
            <a:chOff x="10160" y="2022320"/>
            <a:chExt cx="12191304" cy="4507248"/>
          </a:xfrm>
        </p:grpSpPr>
        <p:grpSp>
          <p:nvGrpSpPr>
            <p:cNvPr id="7" name="a82e1fbf-1d08-419e-aa5b-773e4ccb3fb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0160" y="2022320"/>
              <a:ext cx="12191304" cy="4507248"/>
              <a:chOff x="0" y="1717520"/>
              <a:chExt cx="12191304" cy="4507248"/>
            </a:xfrm>
          </p:grpSpPr>
          <p:sp>
            <p:nvSpPr>
              <p:cNvPr id="10" name="iṩļíḑê"/>
              <p:cNvSpPr/>
              <p:nvPr/>
            </p:nvSpPr>
            <p:spPr>
              <a:xfrm>
                <a:off x="0" y="1717520"/>
                <a:ext cx="12191304" cy="2000467"/>
              </a:xfrm>
              <a:prstGeom prst="rect">
                <a:avLst/>
              </a:prstGeom>
              <a:blipFill dpi="0" rotWithShape="1">
                <a:blip r:embed="rId3" cstate="email"/>
                <a:srcRect/>
                <a:tile tx="0" ty="0" sx="100000" sy="100000" flip="xy" algn="t"/>
              </a:blip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b="1" dirty="0">
                  <a:cs typeface="+mn-ea"/>
                  <a:sym typeface="+mn-lt"/>
                </a:endParaRPr>
              </a:p>
            </p:txBody>
          </p:sp>
          <p:sp>
            <p:nvSpPr>
              <p:cNvPr id="11" name="iṩ1iḋè"/>
              <p:cNvSpPr/>
              <p:nvPr/>
            </p:nvSpPr>
            <p:spPr>
              <a:xfrm>
                <a:off x="1055440" y="1943512"/>
                <a:ext cx="1680474" cy="672131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endParaRPr lang="en-US" altLang="zh-CN" sz="3600" b="1" dirty="0"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  <p:grpSp>
            <p:nvGrpSpPr>
              <p:cNvPr id="12" name="îṥľïdè"/>
              <p:cNvGrpSpPr/>
              <p:nvPr/>
            </p:nvGrpSpPr>
            <p:grpSpPr>
              <a:xfrm>
                <a:off x="1016757" y="4104000"/>
                <a:ext cx="3357169" cy="2120768"/>
                <a:chOff x="938159" y="3564001"/>
                <a:chExt cx="3096344" cy="2120768"/>
              </a:xfrm>
            </p:grpSpPr>
            <p:sp>
              <p:nvSpPr>
                <p:cNvPr id="21" name="îş1ïḍê"/>
                <p:cNvSpPr txBox="1"/>
                <p:nvPr/>
              </p:nvSpPr>
              <p:spPr>
                <a:xfrm>
                  <a:off x="938160" y="4157740"/>
                  <a:ext cx="2360703" cy="1527029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zh-CN" altLang="en-US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点击此处更换文本，点击此处更换文本 ，点击此处更换文本，点击更换文本，点击更换文本。</a:t>
                  </a:r>
                </a:p>
              </p:txBody>
            </p:sp>
            <p:sp>
              <p:nvSpPr>
                <p:cNvPr id="22" name="îṣļîde"/>
                <p:cNvSpPr txBox="1"/>
                <p:nvPr/>
              </p:nvSpPr>
              <p:spPr>
                <a:xfrm>
                  <a:off x="938159" y="3564001"/>
                  <a:ext cx="3096344" cy="47182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zh-CN" altLang="en-US" sz="2800" b="1" spc="600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  <p:grpSp>
            <p:nvGrpSpPr>
              <p:cNvPr id="13" name="iṩļïďê"/>
              <p:cNvGrpSpPr/>
              <p:nvPr/>
            </p:nvGrpSpPr>
            <p:grpSpPr>
              <a:xfrm>
                <a:off x="4809404" y="4104000"/>
                <a:ext cx="3357169" cy="2120768"/>
                <a:chOff x="938159" y="3564001"/>
                <a:chExt cx="3096344" cy="2120768"/>
              </a:xfrm>
            </p:grpSpPr>
            <p:sp>
              <p:nvSpPr>
                <p:cNvPr id="19" name="işliḑe"/>
                <p:cNvSpPr txBox="1"/>
                <p:nvPr/>
              </p:nvSpPr>
              <p:spPr>
                <a:xfrm>
                  <a:off x="938160" y="4157740"/>
                  <a:ext cx="2360703" cy="1527029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zh-CN" altLang="en-US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点击此处更换文本，点击此处更换文本 ，点击此处更换文本，点击更换文本，点击更换文本。</a:t>
                  </a:r>
                </a:p>
              </p:txBody>
            </p:sp>
            <p:sp>
              <p:nvSpPr>
                <p:cNvPr id="20" name="iSḷíďè"/>
                <p:cNvSpPr txBox="1"/>
                <p:nvPr/>
              </p:nvSpPr>
              <p:spPr>
                <a:xfrm>
                  <a:off x="938159" y="3564001"/>
                  <a:ext cx="3096344" cy="47182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zh-CN" altLang="en-US" sz="2800" b="1" spc="600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  <p:grpSp>
            <p:nvGrpSpPr>
              <p:cNvPr id="14" name="ïṡ1îḑé"/>
              <p:cNvGrpSpPr/>
              <p:nvPr/>
            </p:nvGrpSpPr>
            <p:grpSpPr>
              <a:xfrm>
                <a:off x="8602050" y="4104000"/>
                <a:ext cx="3357169" cy="2120768"/>
                <a:chOff x="938159" y="3564001"/>
                <a:chExt cx="3096344" cy="2120768"/>
              </a:xfrm>
            </p:grpSpPr>
            <p:sp>
              <p:nvSpPr>
                <p:cNvPr id="17" name="íṧliḓè"/>
                <p:cNvSpPr txBox="1"/>
                <p:nvPr/>
              </p:nvSpPr>
              <p:spPr>
                <a:xfrm>
                  <a:off x="938160" y="4157740"/>
                  <a:ext cx="2360703" cy="1527029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zh-CN" altLang="en-US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点击此处更换文本，点击此处更换文本 ，点击此处更换文本，点击更换文本，点击更换文本。</a:t>
                  </a:r>
                </a:p>
              </p:txBody>
            </p:sp>
            <p:sp>
              <p:nvSpPr>
                <p:cNvPr id="18" name="ïṧ1íďé"/>
                <p:cNvSpPr txBox="1"/>
                <p:nvPr/>
              </p:nvSpPr>
              <p:spPr>
                <a:xfrm>
                  <a:off x="938159" y="3564001"/>
                  <a:ext cx="3096344" cy="47182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zh-CN" altLang="en-US" sz="2800" b="1" spc="600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  <p:cxnSp>
            <p:nvCxnSpPr>
              <p:cNvPr id="15" name="直接连接符 14"/>
              <p:cNvCxnSpPr/>
              <p:nvPr/>
            </p:nvCxnSpPr>
            <p:spPr>
              <a:xfrm>
                <a:off x="4571760" y="4014000"/>
                <a:ext cx="0" cy="1755000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8366520" y="4014000"/>
                <a:ext cx="0" cy="1755000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连接符 8"/>
            <p:cNvCxnSpPr/>
            <p:nvPr/>
          </p:nvCxnSpPr>
          <p:spPr>
            <a:xfrm>
              <a:off x="726246" y="4318800"/>
              <a:ext cx="0" cy="175500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24122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-1"/>
            <a:ext cx="12191999" cy="6146801"/>
            <a:chOff x="0" y="-1"/>
            <a:chExt cx="12191999" cy="6146801"/>
          </a:xfrm>
        </p:grpSpPr>
        <p:sp>
          <p:nvSpPr>
            <p:cNvPr id="7" name="íṩ1îḋe"/>
            <p:cNvSpPr/>
            <p:nvPr/>
          </p:nvSpPr>
          <p:spPr>
            <a:xfrm>
              <a:off x="0" y="-1"/>
              <a:ext cx="12191999" cy="3406785"/>
            </a:xfrm>
            <a:prstGeom prst="rect">
              <a:avLst/>
            </a:prstGeom>
            <a:blipFill dpi="0" rotWithShape="1">
              <a:blip r:embed="rId3" cstate="email"/>
              <a:srcRect/>
              <a:tile tx="-2540000" ty="-127000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ïṥļîḍé"/>
            <p:cNvSpPr/>
            <p:nvPr/>
          </p:nvSpPr>
          <p:spPr>
            <a:xfrm>
              <a:off x="673100" y="1123949"/>
              <a:ext cx="10845800" cy="5019675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>
              <a:normAutofit/>
            </a:bodyPr>
            <a:lstStyle/>
            <a:p>
              <a:pPr lvl="0" algn="ctr" defTabSz="913765">
                <a:lnSpc>
                  <a:spcPct val="200000"/>
                </a:lnSpc>
                <a:buSzPct val="25000"/>
                <a:defRPr/>
              </a:pPr>
              <a:r>
                <a:rPr lang="en-US" altLang="zh-CN" sz="3200" i="1" dirty="0">
                  <a:solidFill>
                    <a:schemeClr val="tx1"/>
                  </a:solidFill>
                  <a:cs typeface="+mn-ea"/>
                  <a:sym typeface="+mn-lt"/>
                </a:rPr>
                <a:t>Unified fonts make reading more fluent.</a:t>
              </a:r>
            </a:p>
          </p:txBody>
        </p:sp>
        <p:cxnSp>
          <p:nvCxnSpPr>
            <p:cNvPr id="10" name="直接连接符 9"/>
            <p:cNvCxnSpPr>
              <a:stCxn id="28" idx="6"/>
              <a:endCxn id="23" idx="2"/>
            </p:cNvCxnSpPr>
            <p:nvPr/>
          </p:nvCxnSpPr>
          <p:spPr>
            <a:xfrm>
              <a:off x="2480782" y="3409963"/>
              <a:ext cx="7230435" cy="0"/>
            </a:xfrm>
            <a:prstGeom prst="line">
              <a:avLst/>
            </a:prstGeom>
            <a:ln w="5715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îṣlíḋê"/>
            <p:cNvGrpSpPr/>
            <p:nvPr/>
          </p:nvGrpSpPr>
          <p:grpSpPr>
            <a:xfrm>
              <a:off x="1493810" y="2916477"/>
              <a:ext cx="986972" cy="986972"/>
              <a:chOff x="5602514" y="2929776"/>
              <a:chExt cx="986972" cy="986972"/>
            </a:xfrm>
          </p:grpSpPr>
          <p:sp>
            <p:nvSpPr>
              <p:cNvPr id="28" name="išḷîdé"/>
              <p:cNvSpPr/>
              <p:nvPr/>
            </p:nvSpPr>
            <p:spPr bwMode="auto">
              <a:xfrm>
                <a:off x="5602514" y="2929776"/>
                <a:ext cx="986972" cy="98697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>
                    <a:lumMod val="95000"/>
                  </a:schemeClr>
                </a:solidFill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sz="1200" b="1" i="1" dirty="0">
                  <a:cs typeface="+mn-ea"/>
                  <a:sym typeface="+mn-lt"/>
                </a:endParaRPr>
              </a:p>
            </p:txBody>
          </p:sp>
          <p:sp>
            <p:nvSpPr>
              <p:cNvPr id="29" name="íṧḷîḑè"/>
              <p:cNvSpPr/>
              <p:nvPr/>
            </p:nvSpPr>
            <p:spPr>
              <a:xfrm>
                <a:off x="5871849" y="3199553"/>
                <a:ext cx="448302" cy="447419"/>
              </a:xfrm>
              <a:custGeom>
                <a:avLst/>
                <a:gdLst>
                  <a:gd name="connsiteX0" fmla="*/ 373364 w 608838"/>
                  <a:gd name="connsiteY0" fmla="*/ 414474 h 607639"/>
                  <a:gd name="connsiteX1" fmla="*/ 373364 w 608838"/>
                  <a:gd name="connsiteY1" fmla="*/ 461833 h 607639"/>
                  <a:gd name="connsiteX2" fmla="*/ 399854 w 608838"/>
                  <a:gd name="connsiteY2" fmla="*/ 447365 h 607639"/>
                  <a:gd name="connsiteX3" fmla="*/ 235475 w 608838"/>
                  <a:gd name="connsiteY3" fmla="*/ 414474 h 607639"/>
                  <a:gd name="connsiteX4" fmla="*/ 208984 w 608838"/>
                  <a:gd name="connsiteY4" fmla="*/ 447365 h 607639"/>
                  <a:gd name="connsiteX5" fmla="*/ 235475 w 608838"/>
                  <a:gd name="connsiteY5" fmla="*/ 461833 h 607639"/>
                  <a:gd name="connsiteX6" fmla="*/ 304419 w 608838"/>
                  <a:gd name="connsiteY6" fmla="*/ 174508 h 607639"/>
                  <a:gd name="connsiteX7" fmla="*/ 371668 w 608838"/>
                  <a:gd name="connsiteY7" fmla="*/ 241687 h 607639"/>
                  <a:gd name="connsiteX8" fmla="*/ 304419 w 608838"/>
                  <a:gd name="connsiteY8" fmla="*/ 308866 h 607639"/>
                  <a:gd name="connsiteX9" fmla="*/ 237170 w 608838"/>
                  <a:gd name="connsiteY9" fmla="*/ 241687 h 607639"/>
                  <a:gd name="connsiteX10" fmla="*/ 304419 w 608838"/>
                  <a:gd name="connsiteY10" fmla="*/ 174508 h 607639"/>
                  <a:gd name="connsiteX11" fmla="*/ 304419 w 608838"/>
                  <a:gd name="connsiteY11" fmla="*/ 131452 h 607639"/>
                  <a:gd name="connsiteX12" fmla="*/ 131776 w 608838"/>
                  <a:gd name="connsiteY12" fmla="*/ 303820 h 607639"/>
                  <a:gd name="connsiteX13" fmla="*/ 168568 w 608838"/>
                  <a:gd name="connsiteY13" fmla="*/ 410179 h 607639"/>
                  <a:gd name="connsiteX14" fmla="*/ 231626 w 608838"/>
                  <a:gd name="connsiteY14" fmla="*/ 329251 h 607639"/>
                  <a:gd name="connsiteX15" fmla="*/ 254720 w 608838"/>
                  <a:gd name="connsiteY15" fmla="*/ 317157 h 607639"/>
                  <a:gd name="connsiteX16" fmla="*/ 354005 w 608838"/>
                  <a:gd name="connsiteY16" fmla="*/ 317157 h 607639"/>
                  <a:gd name="connsiteX17" fmla="*/ 377326 w 608838"/>
                  <a:gd name="connsiteY17" fmla="*/ 329364 h 607639"/>
                  <a:gd name="connsiteX18" fmla="*/ 440157 w 608838"/>
                  <a:gd name="connsiteY18" fmla="*/ 410179 h 607639"/>
                  <a:gd name="connsiteX19" fmla="*/ 477063 w 608838"/>
                  <a:gd name="connsiteY19" fmla="*/ 303820 h 607639"/>
                  <a:gd name="connsiteX20" fmla="*/ 304419 w 608838"/>
                  <a:gd name="connsiteY20" fmla="*/ 131452 h 607639"/>
                  <a:gd name="connsiteX21" fmla="*/ 273400 w 608838"/>
                  <a:gd name="connsiteY21" fmla="*/ 0 h 607639"/>
                  <a:gd name="connsiteX22" fmla="*/ 338042 w 608838"/>
                  <a:gd name="connsiteY22" fmla="*/ 0 h 607639"/>
                  <a:gd name="connsiteX23" fmla="*/ 370420 w 608838"/>
                  <a:gd name="connsiteY23" fmla="*/ 28709 h 607639"/>
                  <a:gd name="connsiteX24" fmla="*/ 374269 w 608838"/>
                  <a:gd name="connsiteY24" fmla="*/ 62392 h 607639"/>
                  <a:gd name="connsiteX25" fmla="*/ 428610 w 608838"/>
                  <a:gd name="connsiteY25" fmla="*/ 85110 h 607639"/>
                  <a:gd name="connsiteX26" fmla="*/ 454534 w 608838"/>
                  <a:gd name="connsiteY26" fmla="*/ 64539 h 607639"/>
                  <a:gd name="connsiteX27" fmla="*/ 474799 w 608838"/>
                  <a:gd name="connsiteY27" fmla="*/ 57531 h 607639"/>
                  <a:gd name="connsiteX28" fmla="*/ 497780 w 608838"/>
                  <a:gd name="connsiteY28" fmla="*/ 67026 h 607639"/>
                  <a:gd name="connsiteX29" fmla="*/ 543403 w 608838"/>
                  <a:gd name="connsiteY29" fmla="*/ 112576 h 607639"/>
                  <a:gd name="connsiteX30" fmla="*/ 545894 w 608838"/>
                  <a:gd name="connsiteY30" fmla="*/ 155753 h 607639"/>
                  <a:gd name="connsiteX31" fmla="*/ 524611 w 608838"/>
                  <a:gd name="connsiteY31" fmla="*/ 182540 h 607639"/>
                  <a:gd name="connsiteX32" fmla="*/ 545441 w 608838"/>
                  <a:gd name="connsiteY32" fmla="*/ 233742 h 607639"/>
                  <a:gd name="connsiteX33" fmla="*/ 579970 w 608838"/>
                  <a:gd name="connsiteY33" fmla="*/ 237811 h 607639"/>
                  <a:gd name="connsiteX34" fmla="*/ 608838 w 608838"/>
                  <a:gd name="connsiteY34" fmla="*/ 270024 h 607639"/>
                  <a:gd name="connsiteX35" fmla="*/ 608838 w 608838"/>
                  <a:gd name="connsiteY35" fmla="*/ 334676 h 607639"/>
                  <a:gd name="connsiteX36" fmla="*/ 579970 w 608838"/>
                  <a:gd name="connsiteY36" fmla="*/ 366889 h 607639"/>
                  <a:gd name="connsiteX37" fmla="*/ 544875 w 608838"/>
                  <a:gd name="connsiteY37" fmla="*/ 370958 h 607639"/>
                  <a:gd name="connsiteX38" fmla="*/ 523139 w 608838"/>
                  <a:gd name="connsiteY38" fmla="*/ 422838 h 607639"/>
                  <a:gd name="connsiteX39" fmla="*/ 546007 w 608838"/>
                  <a:gd name="connsiteY39" fmla="*/ 451773 h 607639"/>
                  <a:gd name="connsiteX40" fmla="*/ 543517 w 608838"/>
                  <a:gd name="connsiteY40" fmla="*/ 494950 h 607639"/>
                  <a:gd name="connsiteX41" fmla="*/ 497780 w 608838"/>
                  <a:gd name="connsiteY41" fmla="*/ 540613 h 607639"/>
                  <a:gd name="connsiteX42" fmla="*/ 474799 w 608838"/>
                  <a:gd name="connsiteY42" fmla="*/ 550108 h 607639"/>
                  <a:gd name="connsiteX43" fmla="*/ 454534 w 608838"/>
                  <a:gd name="connsiteY43" fmla="*/ 543100 h 607639"/>
                  <a:gd name="connsiteX44" fmla="*/ 425100 w 608838"/>
                  <a:gd name="connsiteY44" fmla="*/ 519816 h 607639"/>
                  <a:gd name="connsiteX45" fmla="*/ 372118 w 608838"/>
                  <a:gd name="connsiteY45" fmla="*/ 541178 h 607639"/>
                  <a:gd name="connsiteX46" fmla="*/ 367816 w 608838"/>
                  <a:gd name="connsiteY46" fmla="*/ 578930 h 607639"/>
                  <a:gd name="connsiteX47" fmla="*/ 335439 w 608838"/>
                  <a:gd name="connsiteY47" fmla="*/ 607639 h 607639"/>
                  <a:gd name="connsiteX48" fmla="*/ 270796 w 608838"/>
                  <a:gd name="connsiteY48" fmla="*/ 607639 h 607639"/>
                  <a:gd name="connsiteX49" fmla="*/ 238418 w 608838"/>
                  <a:gd name="connsiteY49" fmla="*/ 578930 h 607639"/>
                  <a:gd name="connsiteX50" fmla="*/ 233890 w 608838"/>
                  <a:gd name="connsiteY50" fmla="*/ 539596 h 607639"/>
                  <a:gd name="connsiteX51" fmla="*/ 184871 w 608838"/>
                  <a:gd name="connsiteY51" fmla="*/ 518799 h 607639"/>
                  <a:gd name="connsiteX52" fmla="*/ 154304 w 608838"/>
                  <a:gd name="connsiteY52" fmla="*/ 542987 h 607639"/>
                  <a:gd name="connsiteX53" fmla="*/ 134040 w 608838"/>
                  <a:gd name="connsiteY53" fmla="*/ 549995 h 607639"/>
                  <a:gd name="connsiteX54" fmla="*/ 111058 w 608838"/>
                  <a:gd name="connsiteY54" fmla="*/ 540500 h 607639"/>
                  <a:gd name="connsiteX55" fmla="*/ 65322 w 608838"/>
                  <a:gd name="connsiteY55" fmla="*/ 494837 h 607639"/>
                  <a:gd name="connsiteX56" fmla="*/ 62831 w 608838"/>
                  <a:gd name="connsiteY56" fmla="*/ 451660 h 607639"/>
                  <a:gd name="connsiteX57" fmla="*/ 87284 w 608838"/>
                  <a:gd name="connsiteY57" fmla="*/ 420917 h 607639"/>
                  <a:gd name="connsiteX58" fmla="*/ 67473 w 608838"/>
                  <a:gd name="connsiteY58" fmla="*/ 374123 h 607639"/>
                  <a:gd name="connsiteX59" fmla="*/ 28869 w 608838"/>
                  <a:gd name="connsiteY59" fmla="*/ 369602 h 607639"/>
                  <a:gd name="connsiteX60" fmla="*/ 0 w 608838"/>
                  <a:gd name="connsiteY60" fmla="*/ 337389 h 607639"/>
                  <a:gd name="connsiteX61" fmla="*/ 0 w 608838"/>
                  <a:gd name="connsiteY61" fmla="*/ 272737 h 607639"/>
                  <a:gd name="connsiteX62" fmla="*/ 28869 w 608838"/>
                  <a:gd name="connsiteY62" fmla="*/ 240524 h 607639"/>
                  <a:gd name="connsiteX63" fmla="*/ 65209 w 608838"/>
                  <a:gd name="connsiteY63" fmla="*/ 236342 h 607639"/>
                  <a:gd name="connsiteX64" fmla="*/ 85699 w 608838"/>
                  <a:gd name="connsiteY64" fmla="*/ 184575 h 607639"/>
                  <a:gd name="connsiteX65" fmla="*/ 62831 w 608838"/>
                  <a:gd name="connsiteY65" fmla="*/ 155866 h 607639"/>
                  <a:gd name="connsiteX66" fmla="*/ 65322 w 608838"/>
                  <a:gd name="connsiteY66" fmla="*/ 112576 h 607639"/>
                  <a:gd name="connsiteX67" fmla="*/ 111058 w 608838"/>
                  <a:gd name="connsiteY67" fmla="*/ 67026 h 607639"/>
                  <a:gd name="connsiteX68" fmla="*/ 134040 w 608838"/>
                  <a:gd name="connsiteY68" fmla="*/ 57531 h 607639"/>
                  <a:gd name="connsiteX69" fmla="*/ 154304 w 608838"/>
                  <a:gd name="connsiteY69" fmla="*/ 64539 h 607639"/>
                  <a:gd name="connsiteX70" fmla="*/ 181361 w 608838"/>
                  <a:gd name="connsiteY70" fmla="*/ 85901 h 607639"/>
                  <a:gd name="connsiteX71" fmla="*/ 237173 w 608838"/>
                  <a:gd name="connsiteY71" fmla="*/ 62392 h 607639"/>
                  <a:gd name="connsiteX72" fmla="*/ 241022 w 608838"/>
                  <a:gd name="connsiteY72" fmla="*/ 28709 h 607639"/>
                  <a:gd name="connsiteX73" fmla="*/ 273400 w 608838"/>
                  <a:gd name="connsiteY73" fmla="*/ 0 h 607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08838" h="607639">
                    <a:moveTo>
                      <a:pt x="373364" y="414474"/>
                    </a:moveTo>
                    <a:lnTo>
                      <a:pt x="373364" y="461833"/>
                    </a:lnTo>
                    <a:cubicBezTo>
                      <a:pt x="382647" y="457764"/>
                      <a:pt x="391477" y="452904"/>
                      <a:pt x="399854" y="447365"/>
                    </a:cubicBezTo>
                    <a:close/>
                    <a:moveTo>
                      <a:pt x="235475" y="414474"/>
                    </a:moveTo>
                    <a:lnTo>
                      <a:pt x="208984" y="447365"/>
                    </a:lnTo>
                    <a:cubicBezTo>
                      <a:pt x="217362" y="452904"/>
                      <a:pt x="226192" y="457764"/>
                      <a:pt x="235475" y="461833"/>
                    </a:cubicBezTo>
                    <a:close/>
                    <a:moveTo>
                      <a:pt x="304419" y="174508"/>
                    </a:moveTo>
                    <a:cubicBezTo>
                      <a:pt x="341560" y="174508"/>
                      <a:pt x="371668" y="204585"/>
                      <a:pt x="371668" y="241687"/>
                    </a:cubicBezTo>
                    <a:cubicBezTo>
                      <a:pt x="371668" y="278789"/>
                      <a:pt x="341560" y="308866"/>
                      <a:pt x="304419" y="308866"/>
                    </a:cubicBezTo>
                    <a:cubicBezTo>
                      <a:pt x="267278" y="308866"/>
                      <a:pt x="237170" y="278789"/>
                      <a:pt x="237170" y="241687"/>
                    </a:cubicBezTo>
                    <a:cubicBezTo>
                      <a:pt x="237170" y="204585"/>
                      <a:pt x="267278" y="174508"/>
                      <a:pt x="304419" y="174508"/>
                    </a:cubicBezTo>
                    <a:close/>
                    <a:moveTo>
                      <a:pt x="304419" y="131452"/>
                    </a:moveTo>
                    <a:cubicBezTo>
                      <a:pt x="209210" y="131452"/>
                      <a:pt x="131776" y="208763"/>
                      <a:pt x="131776" y="303820"/>
                    </a:cubicBezTo>
                    <a:cubicBezTo>
                      <a:pt x="131776" y="343944"/>
                      <a:pt x="145587" y="380792"/>
                      <a:pt x="168568" y="410179"/>
                    </a:cubicBezTo>
                    <a:lnTo>
                      <a:pt x="231626" y="329251"/>
                    </a:lnTo>
                    <a:cubicBezTo>
                      <a:pt x="236720" y="321678"/>
                      <a:pt x="245437" y="317157"/>
                      <a:pt x="254720" y="317157"/>
                    </a:cubicBezTo>
                    <a:lnTo>
                      <a:pt x="354005" y="317157"/>
                    </a:lnTo>
                    <a:cubicBezTo>
                      <a:pt x="363288" y="317157"/>
                      <a:pt x="372005" y="321678"/>
                      <a:pt x="377326" y="329364"/>
                    </a:cubicBezTo>
                    <a:lnTo>
                      <a:pt x="440157" y="410179"/>
                    </a:lnTo>
                    <a:cubicBezTo>
                      <a:pt x="463251" y="380792"/>
                      <a:pt x="477063" y="343944"/>
                      <a:pt x="477063" y="303820"/>
                    </a:cubicBezTo>
                    <a:cubicBezTo>
                      <a:pt x="477063" y="208763"/>
                      <a:pt x="399628" y="131452"/>
                      <a:pt x="304419" y="131452"/>
                    </a:cubicBezTo>
                    <a:close/>
                    <a:moveTo>
                      <a:pt x="273400" y="0"/>
                    </a:moveTo>
                    <a:lnTo>
                      <a:pt x="338042" y="0"/>
                    </a:lnTo>
                    <a:cubicBezTo>
                      <a:pt x="354571" y="0"/>
                      <a:pt x="368382" y="12320"/>
                      <a:pt x="370420" y="28709"/>
                    </a:cubicBezTo>
                    <a:lnTo>
                      <a:pt x="374269" y="62392"/>
                    </a:lnTo>
                    <a:cubicBezTo>
                      <a:pt x="393288" y="67817"/>
                      <a:pt x="411515" y="75390"/>
                      <a:pt x="428610" y="85110"/>
                    </a:cubicBezTo>
                    <a:lnTo>
                      <a:pt x="454534" y="64539"/>
                    </a:lnTo>
                    <a:cubicBezTo>
                      <a:pt x="460308" y="60018"/>
                      <a:pt x="467553" y="57531"/>
                      <a:pt x="474799" y="57531"/>
                    </a:cubicBezTo>
                    <a:cubicBezTo>
                      <a:pt x="483516" y="57531"/>
                      <a:pt x="491667" y="60809"/>
                      <a:pt x="497780" y="67026"/>
                    </a:cubicBezTo>
                    <a:lnTo>
                      <a:pt x="543403" y="112576"/>
                    </a:lnTo>
                    <a:cubicBezTo>
                      <a:pt x="555064" y="124218"/>
                      <a:pt x="556083" y="142868"/>
                      <a:pt x="545894" y="155753"/>
                    </a:cubicBezTo>
                    <a:lnTo>
                      <a:pt x="524611" y="182540"/>
                    </a:lnTo>
                    <a:cubicBezTo>
                      <a:pt x="533554" y="198929"/>
                      <a:pt x="540573" y="216223"/>
                      <a:pt x="545441" y="233742"/>
                    </a:cubicBezTo>
                    <a:lnTo>
                      <a:pt x="579970" y="237811"/>
                    </a:lnTo>
                    <a:cubicBezTo>
                      <a:pt x="596385" y="239733"/>
                      <a:pt x="608838" y="253635"/>
                      <a:pt x="608838" y="270024"/>
                    </a:cubicBezTo>
                    <a:lnTo>
                      <a:pt x="608838" y="334676"/>
                    </a:lnTo>
                    <a:cubicBezTo>
                      <a:pt x="608838" y="351065"/>
                      <a:pt x="596385" y="364968"/>
                      <a:pt x="579970" y="366889"/>
                    </a:cubicBezTo>
                    <a:lnTo>
                      <a:pt x="544875" y="370958"/>
                    </a:lnTo>
                    <a:cubicBezTo>
                      <a:pt x="539781" y="388817"/>
                      <a:pt x="532422" y="406223"/>
                      <a:pt x="523139" y="422838"/>
                    </a:cubicBezTo>
                    <a:lnTo>
                      <a:pt x="546007" y="451773"/>
                    </a:lnTo>
                    <a:cubicBezTo>
                      <a:pt x="556196" y="464772"/>
                      <a:pt x="555177" y="483308"/>
                      <a:pt x="543517" y="494950"/>
                    </a:cubicBezTo>
                    <a:lnTo>
                      <a:pt x="497780" y="540613"/>
                    </a:lnTo>
                    <a:cubicBezTo>
                      <a:pt x="491554" y="546717"/>
                      <a:pt x="483403" y="550108"/>
                      <a:pt x="474799" y="550108"/>
                    </a:cubicBezTo>
                    <a:cubicBezTo>
                      <a:pt x="467440" y="550108"/>
                      <a:pt x="460308" y="547621"/>
                      <a:pt x="454534" y="543100"/>
                    </a:cubicBezTo>
                    <a:lnTo>
                      <a:pt x="425100" y="519816"/>
                    </a:lnTo>
                    <a:cubicBezTo>
                      <a:pt x="408232" y="528971"/>
                      <a:pt x="390458" y="536092"/>
                      <a:pt x="372118" y="541178"/>
                    </a:cubicBezTo>
                    <a:lnTo>
                      <a:pt x="367816" y="578930"/>
                    </a:lnTo>
                    <a:cubicBezTo>
                      <a:pt x="365892" y="595319"/>
                      <a:pt x="351967" y="607639"/>
                      <a:pt x="335439" y="607639"/>
                    </a:cubicBezTo>
                    <a:lnTo>
                      <a:pt x="270796" y="607639"/>
                    </a:lnTo>
                    <a:cubicBezTo>
                      <a:pt x="254268" y="607639"/>
                      <a:pt x="240343" y="595319"/>
                      <a:pt x="238418" y="578930"/>
                    </a:cubicBezTo>
                    <a:lnTo>
                      <a:pt x="233890" y="539596"/>
                    </a:lnTo>
                    <a:cubicBezTo>
                      <a:pt x="216795" y="534397"/>
                      <a:pt x="200380" y="527502"/>
                      <a:pt x="184871" y="518799"/>
                    </a:cubicBezTo>
                    <a:lnTo>
                      <a:pt x="154304" y="542987"/>
                    </a:lnTo>
                    <a:cubicBezTo>
                      <a:pt x="148530" y="547508"/>
                      <a:pt x="141285" y="549995"/>
                      <a:pt x="134040" y="549995"/>
                    </a:cubicBezTo>
                    <a:cubicBezTo>
                      <a:pt x="125323" y="549995"/>
                      <a:pt x="117172" y="546604"/>
                      <a:pt x="111058" y="540500"/>
                    </a:cubicBezTo>
                    <a:lnTo>
                      <a:pt x="65322" y="494837"/>
                    </a:lnTo>
                    <a:cubicBezTo>
                      <a:pt x="53661" y="483082"/>
                      <a:pt x="52642" y="464545"/>
                      <a:pt x="62831" y="451660"/>
                    </a:cubicBezTo>
                    <a:lnTo>
                      <a:pt x="87284" y="420917"/>
                    </a:lnTo>
                    <a:cubicBezTo>
                      <a:pt x="79133" y="406110"/>
                      <a:pt x="72454" y="390399"/>
                      <a:pt x="67473" y="374123"/>
                    </a:cubicBezTo>
                    <a:lnTo>
                      <a:pt x="28869" y="369602"/>
                    </a:lnTo>
                    <a:cubicBezTo>
                      <a:pt x="12453" y="367680"/>
                      <a:pt x="0" y="353778"/>
                      <a:pt x="0" y="337389"/>
                    </a:cubicBezTo>
                    <a:lnTo>
                      <a:pt x="0" y="272737"/>
                    </a:lnTo>
                    <a:cubicBezTo>
                      <a:pt x="0" y="256348"/>
                      <a:pt x="12453" y="242445"/>
                      <a:pt x="28869" y="240524"/>
                    </a:cubicBezTo>
                    <a:lnTo>
                      <a:pt x="65209" y="236342"/>
                    </a:lnTo>
                    <a:cubicBezTo>
                      <a:pt x="69963" y="218483"/>
                      <a:pt x="76869" y="201077"/>
                      <a:pt x="85699" y="184575"/>
                    </a:cubicBezTo>
                    <a:lnTo>
                      <a:pt x="62831" y="155866"/>
                    </a:lnTo>
                    <a:cubicBezTo>
                      <a:pt x="52642" y="142868"/>
                      <a:pt x="53661" y="124331"/>
                      <a:pt x="65322" y="112576"/>
                    </a:cubicBezTo>
                    <a:lnTo>
                      <a:pt x="111058" y="67026"/>
                    </a:lnTo>
                    <a:cubicBezTo>
                      <a:pt x="117285" y="60922"/>
                      <a:pt x="125436" y="57531"/>
                      <a:pt x="134040" y="57531"/>
                    </a:cubicBezTo>
                    <a:cubicBezTo>
                      <a:pt x="141398" y="57531"/>
                      <a:pt x="148530" y="60018"/>
                      <a:pt x="154304" y="64539"/>
                    </a:cubicBezTo>
                    <a:lnTo>
                      <a:pt x="181361" y="85901"/>
                    </a:lnTo>
                    <a:cubicBezTo>
                      <a:pt x="198908" y="75842"/>
                      <a:pt x="217588" y="67930"/>
                      <a:pt x="237173" y="62392"/>
                    </a:cubicBezTo>
                    <a:lnTo>
                      <a:pt x="241022" y="28709"/>
                    </a:lnTo>
                    <a:cubicBezTo>
                      <a:pt x="242947" y="12320"/>
                      <a:pt x="256871" y="0"/>
                      <a:pt x="2734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440" tIns="45720" rIns="91440" bIns="45720" numCol="1" spcCol="127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ïṡ1ïḍé"/>
            <p:cNvGrpSpPr/>
            <p:nvPr/>
          </p:nvGrpSpPr>
          <p:grpSpPr>
            <a:xfrm>
              <a:off x="673100" y="4005187"/>
              <a:ext cx="2628392" cy="2141613"/>
              <a:chOff x="2148440" y="3828929"/>
              <a:chExt cx="3048001" cy="2141613"/>
            </a:xfrm>
          </p:grpSpPr>
          <p:sp>
            <p:nvSpPr>
              <p:cNvPr id="25" name="ïṩlîḍé"/>
              <p:cNvSpPr/>
              <p:nvPr/>
            </p:nvSpPr>
            <p:spPr bwMode="auto">
              <a:xfrm>
                <a:off x="2148440" y="4331677"/>
                <a:ext cx="3048001" cy="776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26" name="iṣľídê"/>
              <p:cNvSpPr txBox="1"/>
              <p:nvPr/>
            </p:nvSpPr>
            <p:spPr bwMode="auto">
              <a:xfrm>
                <a:off x="2148440" y="3828929"/>
                <a:ext cx="3048001" cy="50274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b="1" dirty="0">
                    <a:cs typeface="+mn-ea"/>
                    <a:sym typeface="+mn-lt"/>
                  </a:rPr>
                  <a:t>输入标题</a:t>
                </a:r>
                <a:endParaRPr lang="en-US" altLang="zh-CN" b="1" dirty="0">
                  <a:cs typeface="+mn-ea"/>
                  <a:sym typeface="+mn-lt"/>
                </a:endParaRPr>
              </a:p>
            </p:txBody>
          </p:sp>
          <p:sp>
            <p:nvSpPr>
              <p:cNvPr id="27" name="iṥ1îďê"/>
              <p:cNvSpPr/>
              <p:nvPr/>
            </p:nvSpPr>
            <p:spPr bwMode="auto">
              <a:xfrm>
                <a:off x="2148440" y="5194446"/>
                <a:ext cx="3048001" cy="776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……</a:t>
                </a:r>
              </a:p>
            </p:txBody>
          </p:sp>
        </p:grpSp>
        <p:grpSp>
          <p:nvGrpSpPr>
            <p:cNvPr id="13" name="íṩľiḍè"/>
            <p:cNvGrpSpPr/>
            <p:nvPr/>
          </p:nvGrpSpPr>
          <p:grpSpPr>
            <a:xfrm>
              <a:off x="9711217" y="2916477"/>
              <a:ext cx="986972" cy="986972"/>
              <a:chOff x="5602514" y="2929776"/>
              <a:chExt cx="986972" cy="986972"/>
            </a:xfrm>
          </p:grpSpPr>
          <p:sp>
            <p:nvSpPr>
              <p:cNvPr id="23" name="îŝliḓé"/>
              <p:cNvSpPr/>
              <p:nvPr/>
            </p:nvSpPr>
            <p:spPr bwMode="auto">
              <a:xfrm>
                <a:off x="5602514" y="2929776"/>
                <a:ext cx="986972" cy="98697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>
                    <a:lumMod val="95000"/>
                  </a:schemeClr>
                </a:solidFill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sz="1200" b="1" i="1" dirty="0">
                  <a:cs typeface="+mn-ea"/>
                  <a:sym typeface="+mn-lt"/>
                </a:endParaRPr>
              </a:p>
            </p:txBody>
          </p:sp>
          <p:sp>
            <p:nvSpPr>
              <p:cNvPr id="24" name="íṩlïḑè"/>
              <p:cNvSpPr/>
              <p:nvPr/>
            </p:nvSpPr>
            <p:spPr>
              <a:xfrm>
                <a:off x="5871849" y="3199553"/>
                <a:ext cx="448302" cy="447419"/>
              </a:xfrm>
              <a:custGeom>
                <a:avLst/>
                <a:gdLst>
                  <a:gd name="connsiteX0" fmla="*/ 373364 w 608838"/>
                  <a:gd name="connsiteY0" fmla="*/ 414474 h 607639"/>
                  <a:gd name="connsiteX1" fmla="*/ 373364 w 608838"/>
                  <a:gd name="connsiteY1" fmla="*/ 461833 h 607639"/>
                  <a:gd name="connsiteX2" fmla="*/ 399854 w 608838"/>
                  <a:gd name="connsiteY2" fmla="*/ 447365 h 607639"/>
                  <a:gd name="connsiteX3" fmla="*/ 235475 w 608838"/>
                  <a:gd name="connsiteY3" fmla="*/ 414474 h 607639"/>
                  <a:gd name="connsiteX4" fmla="*/ 208984 w 608838"/>
                  <a:gd name="connsiteY4" fmla="*/ 447365 h 607639"/>
                  <a:gd name="connsiteX5" fmla="*/ 235475 w 608838"/>
                  <a:gd name="connsiteY5" fmla="*/ 461833 h 607639"/>
                  <a:gd name="connsiteX6" fmla="*/ 304419 w 608838"/>
                  <a:gd name="connsiteY6" fmla="*/ 174508 h 607639"/>
                  <a:gd name="connsiteX7" fmla="*/ 371668 w 608838"/>
                  <a:gd name="connsiteY7" fmla="*/ 241687 h 607639"/>
                  <a:gd name="connsiteX8" fmla="*/ 304419 w 608838"/>
                  <a:gd name="connsiteY8" fmla="*/ 308866 h 607639"/>
                  <a:gd name="connsiteX9" fmla="*/ 237170 w 608838"/>
                  <a:gd name="connsiteY9" fmla="*/ 241687 h 607639"/>
                  <a:gd name="connsiteX10" fmla="*/ 304419 w 608838"/>
                  <a:gd name="connsiteY10" fmla="*/ 174508 h 607639"/>
                  <a:gd name="connsiteX11" fmla="*/ 304419 w 608838"/>
                  <a:gd name="connsiteY11" fmla="*/ 131452 h 607639"/>
                  <a:gd name="connsiteX12" fmla="*/ 131776 w 608838"/>
                  <a:gd name="connsiteY12" fmla="*/ 303820 h 607639"/>
                  <a:gd name="connsiteX13" fmla="*/ 168568 w 608838"/>
                  <a:gd name="connsiteY13" fmla="*/ 410179 h 607639"/>
                  <a:gd name="connsiteX14" fmla="*/ 231626 w 608838"/>
                  <a:gd name="connsiteY14" fmla="*/ 329251 h 607639"/>
                  <a:gd name="connsiteX15" fmla="*/ 254720 w 608838"/>
                  <a:gd name="connsiteY15" fmla="*/ 317157 h 607639"/>
                  <a:gd name="connsiteX16" fmla="*/ 354005 w 608838"/>
                  <a:gd name="connsiteY16" fmla="*/ 317157 h 607639"/>
                  <a:gd name="connsiteX17" fmla="*/ 377326 w 608838"/>
                  <a:gd name="connsiteY17" fmla="*/ 329364 h 607639"/>
                  <a:gd name="connsiteX18" fmla="*/ 440157 w 608838"/>
                  <a:gd name="connsiteY18" fmla="*/ 410179 h 607639"/>
                  <a:gd name="connsiteX19" fmla="*/ 477063 w 608838"/>
                  <a:gd name="connsiteY19" fmla="*/ 303820 h 607639"/>
                  <a:gd name="connsiteX20" fmla="*/ 304419 w 608838"/>
                  <a:gd name="connsiteY20" fmla="*/ 131452 h 607639"/>
                  <a:gd name="connsiteX21" fmla="*/ 273400 w 608838"/>
                  <a:gd name="connsiteY21" fmla="*/ 0 h 607639"/>
                  <a:gd name="connsiteX22" fmla="*/ 338042 w 608838"/>
                  <a:gd name="connsiteY22" fmla="*/ 0 h 607639"/>
                  <a:gd name="connsiteX23" fmla="*/ 370420 w 608838"/>
                  <a:gd name="connsiteY23" fmla="*/ 28709 h 607639"/>
                  <a:gd name="connsiteX24" fmla="*/ 374269 w 608838"/>
                  <a:gd name="connsiteY24" fmla="*/ 62392 h 607639"/>
                  <a:gd name="connsiteX25" fmla="*/ 428610 w 608838"/>
                  <a:gd name="connsiteY25" fmla="*/ 85110 h 607639"/>
                  <a:gd name="connsiteX26" fmla="*/ 454534 w 608838"/>
                  <a:gd name="connsiteY26" fmla="*/ 64539 h 607639"/>
                  <a:gd name="connsiteX27" fmla="*/ 474799 w 608838"/>
                  <a:gd name="connsiteY27" fmla="*/ 57531 h 607639"/>
                  <a:gd name="connsiteX28" fmla="*/ 497780 w 608838"/>
                  <a:gd name="connsiteY28" fmla="*/ 67026 h 607639"/>
                  <a:gd name="connsiteX29" fmla="*/ 543403 w 608838"/>
                  <a:gd name="connsiteY29" fmla="*/ 112576 h 607639"/>
                  <a:gd name="connsiteX30" fmla="*/ 545894 w 608838"/>
                  <a:gd name="connsiteY30" fmla="*/ 155753 h 607639"/>
                  <a:gd name="connsiteX31" fmla="*/ 524611 w 608838"/>
                  <a:gd name="connsiteY31" fmla="*/ 182540 h 607639"/>
                  <a:gd name="connsiteX32" fmla="*/ 545441 w 608838"/>
                  <a:gd name="connsiteY32" fmla="*/ 233742 h 607639"/>
                  <a:gd name="connsiteX33" fmla="*/ 579970 w 608838"/>
                  <a:gd name="connsiteY33" fmla="*/ 237811 h 607639"/>
                  <a:gd name="connsiteX34" fmla="*/ 608838 w 608838"/>
                  <a:gd name="connsiteY34" fmla="*/ 270024 h 607639"/>
                  <a:gd name="connsiteX35" fmla="*/ 608838 w 608838"/>
                  <a:gd name="connsiteY35" fmla="*/ 334676 h 607639"/>
                  <a:gd name="connsiteX36" fmla="*/ 579970 w 608838"/>
                  <a:gd name="connsiteY36" fmla="*/ 366889 h 607639"/>
                  <a:gd name="connsiteX37" fmla="*/ 544875 w 608838"/>
                  <a:gd name="connsiteY37" fmla="*/ 370958 h 607639"/>
                  <a:gd name="connsiteX38" fmla="*/ 523139 w 608838"/>
                  <a:gd name="connsiteY38" fmla="*/ 422838 h 607639"/>
                  <a:gd name="connsiteX39" fmla="*/ 546007 w 608838"/>
                  <a:gd name="connsiteY39" fmla="*/ 451773 h 607639"/>
                  <a:gd name="connsiteX40" fmla="*/ 543517 w 608838"/>
                  <a:gd name="connsiteY40" fmla="*/ 494950 h 607639"/>
                  <a:gd name="connsiteX41" fmla="*/ 497780 w 608838"/>
                  <a:gd name="connsiteY41" fmla="*/ 540613 h 607639"/>
                  <a:gd name="connsiteX42" fmla="*/ 474799 w 608838"/>
                  <a:gd name="connsiteY42" fmla="*/ 550108 h 607639"/>
                  <a:gd name="connsiteX43" fmla="*/ 454534 w 608838"/>
                  <a:gd name="connsiteY43" fmla="*/ 543100 h 607639"/>
                  <a:gd name="connsiteX44" fmla="*/ 425100 w 608838"/>
                  <a:gd name="connsiteY44" fmla="*/ 519816 h 607639"/>
                  <a:gd name="connsiteX45" fmla="*/ 372118 w 608838"/>
                  <a:gd name="connsiteY45" fmla="*/ 541178 h 607639"/>
                  <a:gd name="connsiteX46" fmla="*/ 367816 w 608838"/>
                  <a:gd name="connsiteY46" fmla="*/ 578930 h 607639"/>
                  <a:gd name="connsiteX47" fmla="*/ 335439 w 608838"/>
                  <a:gd name="connsiteY47" fmla="*/ 607639 h 607639"/>
                  <a:gd name="connsiteX48" fmla="*/ 270796 w 608838"/>
                  <a:gd name="connsiteY48" fmla="*/ 607639 h 607639"/>
                  <a:gd name="connsiteX49" fmla="*/ 238418 w 608838"/>
                  <a:gd name="connsiteY49" fmla="*/ 578930 h 607639"/>
                  <a:gd name="connsiteX50" fmla="*/ 233890 w 608838"/>
                  <a:gd name="connsiteY50" fmla="*/ 539596 h 607639"/>
                  <a:gd name="connsiteX51" fmla="*/ 184871 w 608838"/>
                  <a:gd name="connsiteY51" fmla="*/ 518799 h 607639"/>
                  <a:gd name="connsiteX52" fmla="*/ 154304 w 608838"/>
                  <a:gd name="connsiteY52" fmla="*/ 542987 h 607639"/>
                  <a:gd name="connsiteX53" fmla="*/ 134040 w 608838"/>
                  <a:gd name="connsiteY53" fmla="*/ 549995 h 607639"/>
                  <a:gd name="connsiteX54" fmla="*/ 111058 w 608838"/>
                  <a:gd name="connsiteY54" fmla="*/ 540500 h 607639"/>
                  <a:gd name="connsiteX55" fmla="*/ 65322 w 608838"/>
                  <a:gd name="connsiteY55" fmla="*/ 494837 h 607639"/>
                  <a:gd name="connsiteX56" fmla="*/ 62831 w 608838"/>
                  <a:gd name="connsiteY56" fmla="*/ 451660 h 607639"/>
                  <a:gd name="connsiteX57" fmla="*/ 87284 w 608838"/>
                  <a:gd name="connsiteY57" fmla="*/ 420917 h 607639"/>
                  <a:gd name="connsiteX58" fmla="*/ 67473 w 608838"/>
                  <a:gd name="connsiteY58" fmla="*/ 374123 h 607639"/>
                  <a:gd name="connsiteX59" fmla="*/ 28869 w 608838"/>
                  <a:gd name="connsiteY59" fmla="*/ 369602 h 607639"/>
                  <a:gd name="connsiteX60" fmla="*/ 0 w 608838"/>
                  <a:gd name="connsiteY60" fmla="*/ 337389 h 607639"/>
                  <a:gd name="connsiteX61" fmla="*/ 0 w 608838"/>
                  <a:gd name="connsiteY61" fmla="*/ 272737 h 607639"/>
                  <a:gd name="connsiteX62" fmla="*/ 28869 w 608838"/>
                  <a:gd name="connsiteY62" fmla="*/ 240524 h 607639"/>
                  <a:gd name="connsiteX63" fmla="*/ 65209 w 608838"/>
                  <a:gd name="connsiteY63" fmla="*/ 236342 h 607639"/>
                  <a:gd name="connsiteX64" fmla="*/ 85699 w 608838"/>
                  <a:gd name="connsiteY64" fmla="*/ 184575 h 607639"/>
                  <a:gd name="connsiteX65" fmla="*/ 62831 w 608838"/>
                  <a:gd name="connsiteY65" fmla="*/ 155866 h 607639"/>
                  <a:gd name="connsiteX66" fmla="*/ 65322 w 608838"/>
                  <a:gd name="connsiteY66" fmla="*/ 112576 h 607639"/>
                  <a:gd name="connsiteX67" fmla="*/ 111058 w 608838"/>
                  <a:gd name="connsiteY67" fmla="*/ 67026 h 607639"/>
                  <a:gd name="connsiteX68" fmla="*/ 134040 w 608838"/>
                  <a:gd name="connsiteY68" fmla="*/ 57531 h 607639"/>
                  <a:gd name="connsiteX69" fmla="*/ 154304 w 608838"/>
                  <a:gd name="connsiteY69" fmla="*/ 64539 h 607639"/>
                  <a:gd name="connsiteX70" fmla="*/ 181361 w 608838"/>
                  <a:gd name="connsiteY70" fmla="*/ 85901 h 607639"/>
                  <a:gd name="connsiteX71" fmla="*/ 237173 w 608838"/>
                  <a:gd name="connsiteY71" fmla="*/ 62392 h 607639"/>
                  <a:gd name="connsiteX72" fmla="*/ 241022 w 608838"/>
                  <a:gd name="connsiteY72" fmla="*/ 28709 h 607639"/>
                  <a:gd name="connsiteX73" fmla="*/ 273400 w 608838"/>
                  <a:gd name="connsiteY73" fmla="*/ 0 h 607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08838" h="607639">
                    <a:moveTo>
                      <a:pt x="373364" y="414474"/>
                    </a:moveTo>
                    <a:lnTo>
                      <a:pt x="373364" y="461833"/>
                    </a:lnTo>
                    <a:cubicBezTo>
                      <a:pt x="382647" y="457764"/>
                      <a:pt x="391477" y="452904"/>
                      <a:pt x="399854" y="447365"/>
                    </a:cubicBezTo>
                    <a:close/>
                    <a:moveTo>
                      <a:pt x="235475" y="414474"/>
                    </a:moveTo>
                    <a:lnTo>
                      <a:pt x="208984" y="447365"/>
                    </a:lnTo>
                    <a:cubicBezTo>
                      <a:pt x="217362" y="452904"/>
                      <a:pt x="226192" y="457764"/>
                      <a:pt x="235475" y="461833"/>
                    </a:cubicBezTo>
                    <a:close/>
                    <a:moveTo>
                      <a:pt x="304419" y="174508"/>
                    </a:moveTo>
                    <a:cubicBezTo>
                      <a:pt x="341560" y="174508"/>
                      <a:pt x="371668" y="204585"/>
                      <a:pt x="371668" y="241687"/>
                    </a:cubicBezTo>
                    <a:cubicBezTo>
                      <a:pt x="371668" y="278789"/>
                      <a:pt x="341560" y="308866"/>
                      <a:pt x="304419" y="308866"/>
                    </a:cubicBezTo>
                    <a:cubicBezTo>
                      <a:pt x="267278" y="308866"/>
                      <a:pt x="237170" y="278789"/>
                      <a:pt x="237170" y="241687"/>
                    </a:cubicBezTo>
                    <a:cubicBezTo>
                      <a:pt x="237170" y="204585"/>
                      <a:pt x="267278" y="174508"/>
                      <a:pt x="304419" y="174508"/>
                    </a:cubicBezTo>
                    <a:close/>
                    <a:moveTo>
                      <a:pt x="304419" y="131452"/>
                    </a:moveTo>
                    <a:cubicBezTo>
                      <a:pt x="209210" y="131452"/>
                      <a:pt x="131776" y="208763"/>
                      <a:pt x="131776" y="303820"/>
                    </a:cubicBezTo>
                    <a:cubicBezTo>
                      <a:pt x="131776" y="343944"/>
                      <a:pt x="145587" y="380792"/>
                      <a:pt x="168568" y="410179"/>
                    </a:cubicBezTo>
                    <a:lnTo>
                      <a:pt x="231626" y="329251"/>
                    </a:lnTo>
                    <a:cubicBezTo>
                      <a:pt x="236720" y="321678"/>
                      <a:pt x="245437" y="317157"/>
                      <a:pt x="254720" y="317157"/>
                    </a:cubicBezTo>
                    <a:lnTo>
                      <a:pt x="354005" y="317157"/>
                    </a:lnTo>
                    <a:cubicBezTo>
                      <a:pt x="363288" y="317157"/>
                      <a:pt x="372005" y="321678"/>
                      <a:pt x="377326" y="329364"/>
                    </a:cubicBezTo>
                    <a:lnTo>
                      <a:pt x="440157" y="410179"/>
                    </a:lnTo>
                    <a:cubicBezTo>
                      <a:pt x="463251" y="380792"/>
                      <a:pt x="477063" y="343944"/>
                      <a:pt x="477063" y="303820"/>
                    </a:cubicBezTo>
                    <a:cubicBezTo>
                      <a:pt x="477063" y="208763"/>
                      <a:pt x="399628" y="131452"/>
                      <a:pt x="304419" y="131452"/>
                    </a:cubicBezTo>
                    <a:close/>
                    <a:moveTo>
                      <a:pt x="273400" y="0"/>
                    </a:moveTo>
                    <a:lnTo>
                      <a:pt x="338042" y="0"/>
                    </a:lnTo>
                    <a:cubicBezTo>
                      <a:pt x="354571" y="0"/>
                      <a:pt x="368382" y="12320"/>
                      <a:pt x="370420" y="28709"/>
                    </a:cubicBezTo>
                    <a:lnTo>
                      <a:pt x="374269" y="62392"/>
                    </a:lnTo>
                    <a:cubicBezTo>
                      <a:pt x="393288" y="67817"/>
                      <a:pt x="411515" y="75390"/>
                      <a:pt x="428610" y="85110"/>
                    </a:cubicBezTo>
                    <a:lnTo>
                      <a:pt x="454534" y="64539"/>
                    </a:lnTo>
                    <a:cubicBezTo>
                      <a:pt x="460308" y="60018"/>
                      <a:pt x="467553" y="57531"/>
                      <a:pt x="474799" y="57531"/>
                    </a:cubicBezTo>
                    <a:cubicBezTo>
                      <a:pt x="483516" y="57531"/>
                      <a:pt x="491667" y="60809"/>
                      <a:pt x="497780" y="67026"/>
                    </a:cubicBezTo>
                    <a:lnTo>
                      <a:pt x="543403" y="112576"/>
                    </a:lnTo>
                    <a:cubicBezTo>
                      <a:pt x="555064" y="124218"/>
                      <a:pt x="556083" y="142868"/>
                      <a:pt x="545894" y="155753"/>
                    </a:cubicBezTo>
                    <a:lnTo>
                      <a:pt x="524611" y="182540"/>
                    </a:lnTo>
                    <a:cubicBezTo>
                      <a:pt x="533554" y="198929"/>
                      <a:pt x="540573" y="216223"/>
                      <a:pt x="545441" y="233742"/>
                    </a:cubicBezTo>
                    <a:lnTo>
                      <a:pt x="579970" y="237811"/>
                    </a:lnTo>
                    <a:cubicBezTo>
                      <a:pt x="596385" y="239733"/>
                      <a:pt x="608838" y="253635"/>
                      <a:pt x="608838" y="270024"/>
                    </a:cubicBezTo>
                    <a:lnTo>
                      <a:pt x="608838" y="334676"/>
                    </a:lnTo>
                    <a:cubicBezTo>
                      <a:pt x="608838" y="351065"/>
                      <a:pt x="596385" y="364968"/>
                      <a:pt x="579970" y="366889"/>
                    </a:cubicBezTo>
                    <a:lnTo>
                      <a:pt x="544875" y="370958"/>
                    </a:lnTo>
                    <a:cubicBezTo>
                      <a:pt x="539781" y="388817"/>
                      <a:pt x="532422" y="406223"/>
                      <a:pt x="523139" y="422838"/>
                    </a:cubicBezTo>
                    <a:lnTo>
                      <a:pt x="546007" y="451773"/>
                    </a:lnTo>
                    <a:cubicBezTo>
                      <a:pt x="556196" y="464772"/>
                      <a:pt x="555177" y="483308"/>
                      <a:pt x="543517" y="494950"/>
                    </a:cubicBezTo>
                    <a:lnTo>
                      <a:pt x="497780" y="540613"/>
                    </a:lnTo>
                    <a:cubicBezTo>
                      <a:pt x="491554" y="546717"/>
                      <a:pt x="483403" y="550108"/>
                      <a:pt x="474799" y="550108"/>
                    </a:cubicBezTo>
                    <a:cubicBezTo>
                      <a:pt x="467440" y="550108"/>
                      <a:pt x="460308" y="547621"/>
                      <a:pt x="454534" y="543100"/>
                    </a:cubicBezTo>
                    <a:lnTo>
                      <a:pt x="425100" y="519816"/>
                    </a:lnTo>
                    <a:cubicBezTo>
                      <a:pt x="408232" y="528971"/>
                      <a:pt x="390458" y="536092"/>
                      <a:pt x="372118" y="541178"/>
                    </a:cubicBezTo>
                    <a:lnTo>
                      <a:pt x="367816" y="578930"/>
                    </a:lnTo>
                    <a:cubicBezTo>
                      <a:pt x="365892" y="595319"/>
                      <a:pt x="351967" y="607639"/>
                      <a:pt x="335439" y="607639"/>
                    </a:cubicBezTo>
                    <a:lnTo>
                      <a:pt x="270796" y="607639"/>
                    </a:lnTo>
                    <a:cubicBezTo>
                      <a:pt x="254268" y="607639"/>
                      <a:pt x="240343" y="595319"/>
                      <a:pt x="238418" y="578930"/>
                    </a:cubicBezTo>
                    <a:lnTo>
                      <a:pt x="233890" y="539596"/>
                    </a:lnTo>
                    <a:cubicBezTo>
                      <a:pt x="216795" y="534397"/>
                      <a:pt x="200380" y="527502"/>
                      <a:pt x="184871" y="518799"/>
                    </a:cubicBezTo>
                    <a:lnTo>
                      <a:pt x="154304" y="542987"/>
                    </a:lnTo>
                    <a:cubicBezTo>
                      <a:pt x="148530" y="547508"/>
                      <a:pt x="141285" y="549995"/>
                      <a:pt x="134040" y="549995"/>
                    </a:cubicBezTo>
                    <a:cubicBezTo>
                      <a:pt x="125323" y="549995"/>
                      <a:pt x="117172" y="546604"/>
                      <a:pt x="111058" y="540500"/>
                    </a:cubicBezTo>
                    <a:lnTo>
                      <a:pt x="65322" y="494837"/>
                    </a:lnTo>
                    <a:cubicBezTo>
                      <a:pt x="53661" y="483082"/>
                      <a:pt x="52642" y="464545"/>
                      <a:pt x="62831" y="451660"/>
                    </a:cubicBezTo>
                    <a:lnTo>
                      <a:pt x="87284" y="420917"/>
                    </a:lnTo>
                    <a:cubicBezTo>
                      <a:pt x="79133" y="406110"/>
                      <a:pt x="72454" y="390399"/>
                      <a:pt x="67473" y="374123"/>
                    </a:cubicBezTo>
                    <a:lnTo>
                      <a:pt x="28869" y="369602"/>
                    </a:lnTo>
                    <a:cubicBezTo>
                      <a:pt x="12453" y="367680"/>
                      <a:pt x="0" y="353778"/>
                      <a:pt x="0" y="337389"/>
                    </a:cubicBezTo>
                    <a:lnTo>
                      <a:pt x="0" y="272737"/>
                    </a:lnTo>
                    <a:cubicBezTo>
                      <a:pt x="0" y="256348"/>
                      <a:pt x="12453" y="242445"/>
                      <a:pt x="28869" y="240524"/>
                    </a:cubicBezTo>
                    <a:lnTo>
                      <a:pt x="65209" y="236342"/>
                    </a:lnTo>
                    <a:cubicBezTo>
                      <a:pt x="69963" y="218483"/>
                      <a:pt x="76869" y="201077"/>
                      <a:pt x="85699" y="184575"/>
                    </a:cubicBezTo>
                    <a:lnTo>
                      <a:pt x="62831" y="155866"/>
                    </a:lnTo>
                    <a:cubicBezTo>
                      <a:pt x="52642" y="142868"/>
                      <a:pt x="53661" y="124331"/>
                      <a:pt x="65322" y="112576"/>
                    </a:cubicBezTo>
                    <a:lnTo>
                      <a:pt x="111058" y="67026"/>
                    </a:lnTo>
                    <a:cubicBezTo>
                      <a:pt x="117285" y="60922"/>
                      <a:pt x="125436" y="57531"/>
                      <a:pt x="134040" y="57531"/>
                    </a:cubicBezTo>
                    <a:cubicBezTo>
                      <a:pt x="141398" y="57531"/>
                      <a:pt x="148530" y="60018"/>
                      <a:pt x="154304" y="64539"/>
                    </a:cubicBezTo>
                    <a:lnTo>
                      <a:pt x="181361" y="85901"/>
                    </a:lnTo>
                    <a:cubicBezTo>
                      <a:pt x="198908" y="75842"/>
                      <a:pt x="217588" y="67930"/>
                      <a:pt x="237173" y="62392"/>
                    </a:cubicBezTo>
                    <a:lnTo>
                      <a:pt x="241022" y="28709"/>
                    </a:lnTo>
                    <a:cubicBezTo>
                      <a:pt x="242947" y="12320"/>
                      <a:pt x="256871" y="0"/>
                      <a:pt x="2734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440" tIns="45720" rIns="91440" bIns="45720" numCol="1" spcCol="127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iṡľiḑe"/>
            <p:cNvGrpSpPr/>
            <p:nvPr/>
          </p:nvGrpSpPr>
          <p:grpSpPr>
            <a:xfrm>
              <a:off x="8890508" y="4005187"/>
              <a:ext cx="2628392" cy="2141613"/>
              <a:chOff x="2148440" y="3828929"/>
              <a:chExt cx="3048001" cy="2141613"/>
            </a:xfrm>
          </p:grpSpPr>
          <p:sp>
            <p:nvSpPr>
              <p:cNvPr id="20" name="íŝḻîďê"/>
              <p:cNvSpPr/>
              <p:nvPr/>
            </p:nvSpPr>
            <p:spPr bwMode="auto">
              <a:xfrm>
                <a:off x="2148440" y="4331677"/>
                <a:ext cx="3048001" cy="776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21" name="ïṩ1ïḍê"/>
              <p:cNvSpPr txBox="1"/>
              <p:nvPr/>
            </p:nvSpPr>
            <p:spPr bwMode="auto">
              <a:xfrm>
                <a:off x="2148440" y="3828929"/>
                <a:ext cx="3048001" cy="50274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b="1" dirty="0">
                    <a:cs typeface="+mn-ea"/>
                    <a:sym typeface="+mn-lt"/>
                  </a:rPr>
                  <a:t>输入标题</a:t>
                </a:r>
                <a:endParaRPr lang="en-US" altLang="zh-CN" b="1" dirty="0">
                  <a:cs typeface="+mn-ea"/>
                  <a:sym typeface="+mn-lt"/>
                </a:endParaRPr>
              </a:p>
            </p:txBody>
          </p:sp>
          <p:sp>
            <p:nvSpPr>
              <p:cNvPr id="22" name="iṧḻiḍé"/>
              <p:cNvSpPr/>
              <p:nvPr/>
            </p:nvSpPr>
            <p:spPr bwMode="auto">
              <a:xfrm>
                <a:off x="2148440" y="5194446"/>
                <a:ext cx="3048001" cy="776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……</a:t>
                </a:r>
              </a:p>
            </p:txBody>
          </p:sp>
        </p:grpSp>
        <p:grpSp>
          <p:nvGrpSpPr>
            <p:cNvPr id="15" name="ïšḷîḋê"/>
            <p:cNvGrpSpPr/>
            <p:nvPr/>
          </p:nvGrpSpPr>
          <p:grpSpPr>
            <a:xfrm>
              <a:off x="5215128" y="2529091"/>
              <a:ext cx="1761744" cy="1761744"/>
              <a:chOff x="5602514" y="2929776"/>
              <a:chExt cx="986972" cy="986972"/>
            </a:xfrm>
          </p:grpSpPr>
          <p:sp>
            <p:nvSpPr>
              <p:cNvPr id="18" name="íṧḷïḋê"/>
              <p:cNvSpPr/>
              <p:nvPr/>
            </p:nvSpPr>
            <p:spPr bwMode="auto">
              <a:xfrm>
                <a:off x="5602514" y="2929776"/>
                <a:ext cx="986972" cy="98697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>
                    <a:lumMod val="95000"/>
                  </a:schemeClr>
                </a:solidFill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sz="1200" b="1" i="1" dirty="0">
                  <a:cs typeface="+mn-ea"/>
                  <a:sym typeface="+mn-lt"/>
                </a:endParaRPr>
              </a:p>
            </p:txBody>
          </p:sp>
          <p:sp>
            <p:nvSpPr>
              <p:cNvPr id="19" name="íṣḷîdê"/>
              <p:cNvSpPr/>
              <p:nvPr/>
            </p:nvSpPr>
            <p:spPr>
              <a:xfrm>
                <a:off x="5871849" y="3199553"/>
                <a:ext cx="448302" cy="447419"/>
              </a:xfrm>
              <a:custGeom>
                <a:avLst/>
                <a:gdLst>
                  <a:gd name="connsiteX0" fmla="*/ 373364 w 608838"/>
                  <a:gd name="connsiteY0" fmla="*/ 414474 h 607639"/>
                  <a:gd name="connsiteX1" fmla="*/ 373364 w 608838"/>
                  <a:gd name="connsiteY1" fmla="*/ 461833 h 607639"/>
                  <a:gd name="connsiteX2" fmla="*/ 399854 w 608838"/>
                  <a:gd name="connsiteY2" fmla="*/ 447365 h 607639"/>
                  <a:gd name="connsiteX3" fmla="*/ 235475 w 608838"/>
                  <a:gd name="connsiteY3" fmla="*/ 414474 h 607639"/>
                  <a:gd name="connsiteX4" fmla="*/ 208984 w 608838"/>
                  <a:gd name="connsiteY4" fmla="*/ 447365 h 607639"/>
                  <a:gd name="connsiteX5" fmla="*/ 235475 w 608838"/>
                  <a:gd name="connsiteY5" fmla="*/ 461833 h 607639"/>
                  <a:gd name="connsiteX6" fmla="*/ 304419 w 608838"/>
                  <a:gd name="connsiteY6" fmla="*/ 174508 h 607639"/>
                  <a:gd name="connsiteX7" fmla="*/ 371668 w 608838"/>
                  <a:gd name="connsiteY7" fmla="*/ 241687 h 607639"/>
                  <a:gd name="connsiteX8" fmla="*/ 304419 w 608838"/>
                  <a:gd name="connsiteY8" fmla="*/ 308866 h 607639"/>
                  <a:gd name="connsiteX9" fmla="*/ 237170 w 608838"/>
                  <a:gd name="connsiteY9" fmla="*/ 241687 h 607639"/>
                  <a:gd name="connsiteX10" fmla="*/ 304419 w 608838"/>
                  <a:gd name="connsiteY10" fmla="*/ 174508 h 607639"/>
                  <a:gd name="connsiteX11" fmla="*/ 304419 w 608838"/>
                  <a:gd name="connsiteY11" fmla="*/ 131452 h 607639"/>
                  <a:gd name="connsiteX12" fmla="*/ 131776 w 608838"/>
                  <a:gd name="connsiteY12" fmla="*/ 303820 h 607639"/>
                  <a:gd name="connsiteX13" fmla="*/ 168568 w 608838"/>
                  <a:gd name="connsiteY13" fmla="*/ 410179 h 607639"/>
                  <a:gd name="connsiteX14" fmla="*/ 231626 w 608838"/>
                  <a:gd name="connsiteY14" fmla="*/ 329251 h 607639"/>
                  <a:gd name="connsiteX15" fmla="*/ 254720 w 608838"/>
                  <a:gd name="connsiteY15" fmla="*/ 317157 h 607639"/>
                  <a:gd name="connsiteX16" fmla="*/ 354005 w 608838"/>
                  <a:gd name="connsiteY16" fmla="*/ 317157 h 607639"/>
                  <a:gd name="connsiteX17" fmla="*/ 377326 w 608838"/>
                  <a:gd name="connsiteY17" fmla="*/ 329364 h 607639"/>
                  <a:gd name="connsiteX18" fmla="*/ 440157 w 608838"/>
                  <a:gd name="connsiteY18" fmla="*/ 410179 h 607639"/>
                  <a:gd name="connsiteX19" fmla="*/ 477063 w 608838"/>
                  <a:gd name="connsiteY19" fmla="*/ 303820 h 607639"/>
                  <a:gd name="connsiteX20" fmla="*/ 304419 w 608838"/>
                  <a:gd name="connsiteY20" fmla="*/ 131452 h 607639"/>
                  <a:gd name="connsiteX21" fmla="*/ 273400 w 608838"/>
                  <a:gd name="connsiteY21" fmla="*/ 0 h 607639"/>
                  <a:gd name="connsiteX22" fmla="*/ 338042 w 608838"/>
                  <a:gd name="connsiteY22" fmla="*/ 0 h 607639"/>
                  <a:gd name="connsiteX23" fmla="*/ 370420 w 608838"/>
                  <a:gd name="connsiteY23" fmla="*/ 28709 h 607639"/>
                  <a:gd name="connsiteX24" fmla="*/ 374269 w 608838"/>
                  <a:gd name="connsiteY24" fmla="*/ 62392 h 607639"/>
                  <a:gd name="connsiteX25" fmla="*/ 428610 w 608838"/>
                  <a:gd name="connsiteY25" fmla="*/ 85110 h 607639"/>
                  <a:gd name="connsiteX26" fmla="*/ 454534 w 608838"/>
                  <a:gd name="connsiteY26" fmla="*/ 64539 h 607639"/>
                  <a:gd name="connsiteX27" fmla="*/ 474799 w 608838"/>
                  <a:gd name="connsiteY27" fmla="*/ 57531 h 607639"/>
                  <a:gd name="connsiteX28" fmla="*/ 497780 w 608838"/>
                  <a:gd name="connsiteY28" fmla="*/ 67026 h 607639"/>
                  <a:gd name="connsiteX29" fmla="*/ 543403 w 608838"/>
                  <a:gd name="connsiteY29" fmla="*/ 112576 h 607639"/>
                  <a:gd name="connsiteX30" fmla="*/ 545894 w 608838"/>
                  <a:gd name="connsiteY30" fmla="*/ 155753 h 607639"/>
                  <a:gd name="connsiteX31" fmla="*/ 524611 w 608838"/>
                  <a:gd name="connsiteY31" fmla="*/ 182540 h 607639"/>
                  <a:gd name="connsiteX32" fmla="*/ 545441 w 608838"/>
                  <a:gd name="connsiteY32" fmla="*/ 233742 h 607639"/>
                  <a:gd name="connsiteX33" fmla="*/ 579970 w 608838"/>
                  <a:gd name="connsiteY33" fmla="*/ 237811 h 607639"/>
                  <a:gd name="connsiteX34" fmla="*/ 608838 w 608838"/>
                  <a:gd name="connsiteY34" fmla="*/ 270024 h 607639"/>
                  <a:gd name="connsiteX35" fmla="*/ 608838 w 608838"/>
                  <a:gd name="connsiteY35" fmla="*/ 334676 h 607639"/>
                  <a:gd name="connsiteX36" fmla="*/ 579970 w 608838"/>
                  <a:gd name="connsiteY36" fmla="*/ 366889 h 607639"/>
                  <a:gd name="connsiteX37" fmla="*/ 544875 w 608838"/>
                  <a:gd name="connsiteY37" fmla="*/ 370958 h 607639"/>
                  <a:gd name="connsiteX38" fmla="*/ 523139 w 608838"/>
                  <a:gd name="connsiteY38" fmla="*/ 422838 h 607639"/>
                  <a:gd name="connsiteX39" fmla="*/ 546007 w 608838"/>
                  <a:gd name="connsiteY39" fmla="*/ 451773 h 607639"/>
                  <a:gd name="connsiteX40" fmla="*/ 543517 w 608838"/>
                  <a:gd name="connsiteY40" fmla="*/ 494950 h 607639"/>
                  <a:gd name="connsiteX41" fmla="*/ 497780 w 608838"/>
                  <a:gd name="connsiteY41" fmla="*/ 540613 h 607639"/>
                  <a:gd name="connsiteX42" fmla="*/ 474799 w 608838"/>
                  <a:gd name="connsiteY42" fmla="*/ 550108 h 607639"/>
                  <a:gd name="connsiteX43" fmla="*/ 454534 w 608838"/>
                  <a:gd name="connsiteY43" fmla="*/ 543100 h 607639"/>
                  <a:gd name="connsiteX44" fmla="*/ 425100 w 608838"/>
                  <a:gd name="connsiteY44" fmla="*/ 519816 h 607639"/>
                  <a:gd name="connsiteX45" fmla="*/ 372118 w 608838"/>
                  <a:gd name="connsiteY45" fmla="*/ 541178 h 607639"/>
                  <a:gd name="connsiteX46" fmla="*/ 367816 w 608838"/>
                  <a:gd name="connsiteY46" fmla="*/ 578930 h 607639"/>
                  <a:gd name="connsiteX47" fmla="*/ 335439 w 608838"/>
                  <a:gd name="connsiteY47" fmla="*/ 607639 h 607639"/>
                  <a:gd name="connsiteX48" fmla="*/ 270796 w 608838"/>
                  <a:gd name="connsiteY48" fmla="*/ 607639 h 607639"/>
                  <a:gd name="connsiteX49" fmla="*/ 238418 w 608838"/>
                  <a:gd name="connsiteY49" fmla="*/ 578930 h 607639"/>
                  <a:gd name="connsiteX50" fmla="*/ 233890 w 608838"/>
                  <a:gd name="connsiteY50" fmla="*/ 539596 h 607639"/>
                  <a:gd name="connsiteX51" fmla="*/ 184871 w 608838"/>
                  <a:gd name="connsiteY51" fmla="*/ 518799 h 607639"/>
                  <a:gd name="connsiteX52" fmla="*/ 154304 w 608838"/>
                  <a:gd name="connsiteY52" fmla="*/ 542987 h 607639"/>
                  <a:gd name="connsiteX53" fmla="*/ 134040 w 608838"/>
                  <a:gd name="connsiteY53" fmla="*/ 549995 h 607639"/>
                  <a:gd name="connsiteX54" fmla="*/ 111058 w 608838"/>
                  <a:gd name="connsiteY54" fmla="*/ 540500 h 607639"/>
                  <a:gd name="connsiteX55" fmla="*/ 65322 w 608838"/>
                  <a:gd name="connsiteY55" fmla="*/ 494837 h 607639"/>
                  <a:gd name="connsiteX56" fmla="*/ 62831 w 608838"/>
                  <a:gd name="connsiteY56" fmla="*/ 451660 h 607639"/>
                  <a:gd name="connsiteX57" fmla="*/ 87284 w 608838"/>
                  <a:gd name="connsiteY57" fmla="*/ 420917 h 607639"/>
                  <a:gd name="connsiteX58" fmla="*/ 67473 w 608838"/>
                  <a:gd name="connsiteY58" fmla="*/ 374123 h 607639"/>
                  <a:gd name="connsiteX59" fmla="*/ 28869 w 608838"/>
                  <a:gd name="connsiteY59" fmla="*/ 369602 h 607639"/>
                  <a:gd name="connsiteX60" fmla="*/ 0 w 608838"/>
                  <a:gd name="connsiteY60" fmla="*/ 337389 h 607639"/>
                  <a:gd name="connsiteX61" fmla="*/ 0 w 608838"/>
                  <a:gd name="connsiteY61" fmla="*/ 272737 h 607639"/>
                  <a:gd name="connsiteX62" fmla="*/ 28869 w 608838"/>
                  <a:gd name="connsiteY62" fmla="*/ 240524 h 607639"/>
                  <a:gd name="connsiteX63" fmla="*/ 65209 w 608838"/>
                  <a:gd name="connsiteY63" fmla="*/ 236342 h 607639"/>
                  <a:gd name="connsiteX64" fmla="*/ 85699 w 608838"/>
                  <a:gd name="connsiteY64" fmla="*/ 184575 h 607639"/>
                  <a:gd name="connsiteX65" fmla="*/ 62831 w 608838"/>
                  <a:gd name="connsiteY65" fmla="*/ 155866 h 607639"/>
                  <a:gd name="connsiteX66" fmla="*/ 65322 w 608838"/>
                  <a:gd name="connsiteY66" fmla="*/ 112576 h 607639"/>
                  <a:gd name="connsiteX67" fmla="*/ 111058 w 608838"/>
                  <a:gd name="connsiteY67" fmla="*/ 67026 h 607639"/>
                  <a:gd name="connsiteX68" fmla="*/ 134040 w 608838"/>
                  <a:gd name="connsiteY68" fmla="*/ 57531 h 607639"/>
                  <a:gd name="connsiteX69" fmla="*/ 154304 w 608838"/>
                  <a:gd name="connsiteY69" fmla="*/ 64539 h 607639"/>
                  <a:gd name="connsiteX70" fmla="*/ 181361 w 608838"/>
                  <a:gd name="connsiteY70" fmla="*/ 85901 h 607639"/>
                  <a:gd name="connsiteX71" fmla="*/ 237173 w 608838"/>
                  <a:gd name="connsiteY71" fmla="*/ 62392 h 607639"/>
                  <a:gd name="connsiteX72" fmla="*/ 241022 w 608838"/>
                  <a:gd name="connsiteY72" fmla="*/ 28709 h 607639"/>
                  <a:gd name="connsiteX73" fmla="*/ 273400 w 608838"/>
                  <a:gd name="connsiteY73" fmla="*/ 0 h 607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08838" h="607639">
                    <a:moveTo>
                      <a:pt x="373364" y="414474"/>
                    </a:moveTo>
                    <a:lnTo>
                      <a:pt x="373364" y="461833"/>
                    </a:lnTo>
                    <a:cubicBezTo>
                      <a:pt x="382647" y="457764"/>
                      <a:pt x="391477" y="452904"/>
                      <a:pt x="399854" y="447365"/>
                    </a:cubicBezTo>
                    <a:close/>
                    <a:moveTo>
                      <a:pt x="235475" y="414474"/>
                    </a:moveTo>
                    <a:lnTo>
                      <a:pt x="208984" y="447365"/>
                    </a:lnTo>
                    <a:cubicBezTo>
                      <a:pt x="217362" y="452904"/>
                      <a:pt x="226192" y="457764"/>
                      <a:pt x="235475" y="461833"/>
                    </a:cubicBezTo>
                    <a:close/>
                    <a:moveTo>
                      <a:pt x="304419" y="174508"/>
                    </a:moveTo>
                    <a:cubicBezTo>
                      <a:pt x="341560" y="174508"/>
                      <a:pt x="371668" y="204585"/>
                      <a:pt x="371668" y="241687"/>
                    </a:cubicBezTo>
                    <a:cubicBezTo>
                      <a:pt x="371668" y="278789"/>
                      <a:pt x="341560" y="308866"/>
                      <a:pt x="304419" y="308866"/>
                    </a:cubicBezTo>
                    <a:cubicBezTo>
                      <a:pt x="267278" y="308866"/>
                      <a:pt x="237170" y="278789"/>
                      <a:pt x="237170" y="241687"/>
                    </a:cubicBezTo>
                    <a:cubicBezTo>
                      <a:pt x="237170" y="204585"/>
                      <a:pt x="267278" y="174508"/>
                      <a:pt x="304419" y="174508"/>
                    </a:cubicBezTo>
                    <a:close/>
                    <a:moveTo>
                      <a:pt x="304419" y="131452"/>
                    </a:moveTo>
                    <a:cubicBezTo>
                      <a:pt x="209210" y="131452"/>
                      <a:pt x="131776" y="208763"/>
                      <a:pt x="131776" y="303820"/>
                    </a:cubicBezTo>
                    <a:cubicBezTo>
                      <a:pt x="131776" y="343944"/>
                      <a:pt x="145587" y="380792"/>
                      <a:pt x="168568" y="410179"/>
                    </a:cubicBezTo>
                    <a:lnTo>
                      <a:pt x="231626" y="329251"/>
                    </a:lnTo>
                    <a:cubicBezTo>
                      <a:pt x="236720" y="321678"/>
                      <a:pt x="245437" y="317157"/>
                      <a:pt x="254720" y="317157"/>
                    </a:cubicBezTo>
                    <a:lnTo>
                      <a:pt x="354005" y="317157"/>
                    </a:lnTo>
                    <a:cubicBezTo>
                      <a:pt x="363288" y="317157"/>
                      <a:pt x="372005" y="321678"/>
                      <a:pt x="377326" y="329364"/>
                    </a:cubicBezTo>
                    <a:lnTo>
                      <a:pt x="440157" y="410179"/>
                    </a:lnTo>
                    <a:cubicBezTo>
                      <a:pt x="463251" y="380792"/>
                      <a:pt x="477063" y="343944"/>
                      <a:pt x="477063" y="303820"/>
                    </a:cubicBezTo>
                    <a:cubicBezTo>
                      <a:pt x="477063" y="208763"/>
                      <a:pt x="399628" y="131452"/>
                      <a:pt x="304419" y="131452"/>
                    </a:cubicBezTo>
                    <a:close/>
                    <a:moveTo>
                      <a:pt x="273400" y="0"/>
                    </a:moveTo>
                    <a:lnTo>
                      <a:pt x="338042" y="0"/>
                    </a:lnTo>
                    <a:cubicBezTo>
                      <a:pt x="354571" y="0"/>
                      <a:pt x="368382" y="12320"/>
                      <a:pt x="370420" y="28709"/>
                    </a:cubicBezTo>
                    <a:lnTo>
                      <a:pt x="374269" y="62392"/>
                    </a:lnTo>
                    <a:cubicBezTo>
                      <a:pt x="393288" y="67817"/>
                      <a:pt x="411515" y="75390"/>
                      <a:pt x="428610" y="85110"/>
                    </a:cubicBezTo>
                    <a:lnTo>
                      <a:pt x="454534" y="64539"/>
                    </a:lnTo>
                    <a:cubicBezTo>
                      <a:pt x="460308" y="60018"/>
                      <a:pt x="467553" y="57531"/>
                      <a:pt x="474799" y="57531"/>
                    </a:cubicBezTo>
                    <a:cubicBezTo>
                      <a:pt x="483516" y="57531"/>
                      <a:pt x="491667" y="60809"/>
                      <a:pt x="497780" y="67026"/>
                    </a:cubicBezTo>
                    <a:lnTo>
                      <a:pt x="543403" y="112576"/>
                    </a:lnTo>
                    <a:cubicBezTo>
                      <a:pt x="555064" y="124218"/>
                      <a:pt x="556083" y="142868"/>
                      <a:pt x="545894" y="155753"/>
                    </a:cubicBezTo>
                    <a:lnTo>
                      <a:pt x="524611" y="182540"/>
                    </a:lnTo>
                    <a:cubicBezTo>
                      <a:pt x="533554" y="198929"/>
                      <a:pt x="540573" y="216223"/>
                      <a:pt x="545441" y="233742"/>
                    </a:cubicBezTo>
                    <a:lnTo>
                      <a:pt x="579970" y="237811"/>
                    </a:lnTo>
                    <a:cubicBezTo>
                      <a:pt x="596385" y="239733"/>
                      <a:pt x="608838" y="253635"/>
                      <a:pt x="608838" y="270024"/>
                    </a:cubicBezTo>
                    <a:lnTo>
                      <a:pt x="608838" y="334676"/>
                    </a:lnTo>
                    <a:cubicBezTo>
                      <a:pt x="608838" y="351065"/>
                      <a:pt x="596385" y="364968"/>
                      <a:pt x="579970" y="366889"/>
                    </a:cubicBezTo>
                    <a:lnTo>
                      <a:pt x="544875" y="370958"/>
                    </a:lnTo>
                    <a:cubicBezTo>
                      <a:pt x="539781" y="388817"/>
                      <a:pt x="532422" y="406223"/>
                      <a:pt x="523139" y="422838"/>
                    </a:cubicBezTo>
                    <a:lnTo>
                      <a:pt x="546007" y="451773"/>
                    </a:lnTo>
                    <a:cubicBezTo>
                      <a:pt x="556196" y="464772"/>
                      <a:pt x="555177" y="483308"/>
                      <a:pt x="543517" y="494950"/>
                    </a:cubicBezTo>
                    <a:lnTo>
                      <a:pt x="497780" y="540613"/>
                    </a:lnTo>
                    <a:cubicBezTo>
                      <a:pt x="491554" y="546717"/>
                      <a:pt x="483403" y="550108"/>
                      <a:pt x="474799" y="550108"/>
                    </a:cubicBezTo>
                    <a:cubicBezTo>
                      <a:pt x="467440" y="550108"/>
                      <a:pt x="460308" y="547621"/>
                      <a:pt x="454534" y="543100"/>
                    </a:cubicBezTo>
                    <a:lnTo>
                      <a:pt x="425100" y="519816"/>
                    </a:lnTo>
                    <a:cubicBezTo>
                      <a:pt x="408232" y="528971"/>
                      <a:pt x="390458" y="536092"/>
                      <a:pt x="372118" y="541178"/>
                    </a:cubicBezTo>
                    <a:lnTo>
                      <a:pt x="367816" y="578930"/>
                    </a:lnTo>
                    <a:cubicBezTo>
                      <a:pt x="365892" y="595319"/>
                      <a:pt x="351967" y="607639"/>
                      <a:pt x="335439" y="607639"/>
                    </a:cubicBezTo>
                    <a:lnTo>
                      <a:pt x="270796" y="607639"/>
                    </a:lnTo>
                    <a:cubicBezTo>
                      <a:pt x="254268" y="607639"/>
                      <a:pt x="240343" y="595319"/>
                      <a:pt x="238418" y="578930"/>
                    </a:cubicBezTo>
                    <a:lnTo>
                      <a:pt x="233890" y="539596"/>
                    </a:lnTo>
                    <a:cubicBezTo>
                      <a:pt x="216795" y="534397"/>
                      <a:pt x="200380" y="527502"/>
                      <a:pt x="184871" y="518799"/>
                    </a:cubicBezTo>
                    <a:lnTo>
                      <a:pt x="154304" y="542987"/>
                    </a:lnTo>
                    <a:cubicBezTo>
                      <a:pt x="148530" y="547508"/>
                      <a:pt x="141285" y="549995"/>
                      <a:pt x="134040" y="549995"/>
                    </a:cubicBezTo>
                    <a:cubicBezTo>
                      <a:pt x="125323" y="549995"/>
                      <a:pt x="117172" y="546604"/>
                      <a:pt x="111058" y="540500"/>
                    </a:cubicBezTo>
                    <a:lnTo>
                      <a:pt x="65322" y="494837"/>
                    </a:lnTo>
                    <a:cubicBezTo>
                      <a:pt x="53661" y="483082"/>
                      <a:pt x="52642" y="464545"/>
                      <a:pt x="62831" y="451660"/>
                    </a:cubicBezTo>
                    <a:lnTo>
                      <a:pt x="87284" y="420917"/>
                    </a:lnTo>
                    <a:cubicBezTo>
                      <a:pt x="79133" y="406110"/>
                      <a:pt x="72454" y="390399"/>
                      <a:pt x="67473" y="374123"/>
                    </a:cubicBezTo>
                    <a:lnTo>
                      <a:pt x="28869" y="369602"/>
                    </a:lnTo>
                    <a:cubicBezTo>
                      <a:pt x="12453" y="367680"/>
                      <a:pt x="0" y="353778"/>
                      <a:pt x="0" y="337389"/>
                    </a:cubicBezTo>
                    <a:lnTo>
                      <a:pt x="0" y="272737"/>
                    </a:lnTo>
                    <a:cubicBezTo>
                      <a:pt x="0" y="256348"/>
                      <a:pt x="12453" y="242445"/>
                      <a:pt x="28869" y="240524"/>
                    </a:cubicBezTo>
                    <a:lnTo>
                      <a:pt x="65209" y="236342"/>
                    </a:lnTo>
                    <a:cubicBezTo>
                      <a:pt x="69963" y="218483"/>
                      <a:pt x="76869" y="201077"/>
                      <a:pt x="85699" y="184575"/>
                    </a:cubicBezTo>
                    <a:lnTo>
                      <a:pt x="62831" y="155866"/>
                    </a:lnTo>
                    <a:cubicBezTo>
                      <a:pt x="52642" y="142868"/>
                      <a:pt x="53661" y="124331"/>
                      <a:pt x="65322" y="112576"/>
                    </a:cubicBezTo>
                    <a:lnTo>
                      <a:pt x="111058" y="67026"/>
                    </a:lnTo>
                    <a:cubicBezTo>
                      <a:pt x="117285" y="60922"/>
                      <a:pt x="125436" y="57531"/>
                      <a:pt x="134040" y="57531"/>
                    </a:cubicBezTo>
                    <a:cubicBezTo>
                      <a:pt x="141398" y="57531"/>
                      <a:pt x="148530" y="60018"/>
                      <a:pt x="154304" y="64539"/>
                    </a:cubicBezTo>
                    <a:lnTo>
                      <a:pt x="181361" y="85901"/>
                    </a:lnTo>
                    <a:cubicBezTo>
                      <a:pt x="198908" y="75842"/>
                      <a:pt x="217588" y="67930"/>
                      <a:pt x="237173" y="62392"/>
                    </a:cubicBezTo>
                    <a:lnTo>
                      <a:pt x="241022" y="28709"/>
                    </a:lnTo>
                    <a:cubicBezTo>
                      <a:pt x="242947" y="12320"/>
                      <a:pt x="256871" y="0"/>
                      <a:pt x="2734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440" tIns="45720" rIns="91440" bIns="45720" numCol="1" spcCol="127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>
                  <a:cs typeface="+mn-ea"/>
                  <a:sym typeface="+mn-lt"/>
                </a:endParaRPr>
              </a:p>
            </p:txBody>
          </p:sp>
        </p:grpSp>
        <p:sp>
          <p:nvSpPr>
            <p:cNvPr id="16" name="íṡ1idè"/>
            <p:cNvSpPr/>
            <p:nvPr/>
          </p:nvSpPr>
          <p:spPr bwMode="auto">
            <a:xfrm>
              <a:off x="4781803" y="4782108"/>
              <a:ext cx="2628392" cy="77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17" name="ïṥḷíḑé"/>
            <p:cNvSpPr txBox="1"/>
            <p:nvPr/>
          </p:nvSpPr>
          <p:spPr bwMode="auto">
            <a:xfrm>
              <a:off x="4781803" y="4279360"/>
              <a:ext cx="2628392" cy="50274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b="1" dirty="0">
                  <a:cs typeface="+mn-ea"/>
                  <a:sym typeface="+mn-lt"/>
                </a:rPr>
                <a:t>输入标题</a:t>
              </a:r>
              <a:endParaRPr lang="en-US" altLang="zh-CN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5400000">
            <a:off x="0" y="0"/>
            <a:ext cx="436880" cy="436880"/>
          </a:xfrm>
          <a:prstGeom prst="rtTriangle">
            <a:avLst/>
          </a:prstGeom>
          <a:solidFill>
            <a:srgbClr val="97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直角三角形 16"/>
          <p:cNvSpPr/>
          <p:nvPr/>
        </p:nvSpPr>
        <p:spPr>
          <a:xfrm rot="10800000">
            <a:off x="11755120" y="0"/>
            <a:ext cx="436880" cy="436880"/>
          </a:xfrm>
          <a:prstGeom prst="rtTriangle">
            <a:avLst/>
          </a:prstGeom>
          <a:solidFill>
            <a:srgbClr val="97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直角三角形 17"/>
          <p:cNvSpPr/>
          <p:nvPr/>
        </p:nvSpPr>
        <p:spPr>
          <a:xfrm rot="16200000">
            <a:off x="11765753" y="6421120"/>
            <a:ext cx="436880" cy="436880"/>
          </a:xfrm>
          <a:prstGeom prst="rtTriangle">
            <a:avLst/>
          </a:prstGeom>
          <a:solidFill>
            <a:srgbClr val="97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直角三角形 18"/>
          <p:cNvSpPr/>
          <p:nvPr/>
        </p:nvSpPr>
        <p:spPr>
          <a:xfrm rot="5400000" flipH="1">
            <a:off x="0" y="6421120"/>
            <a:ext cx="436880" cy="436880"/>
          </a:xfrm>
          <a:prstGeom prst="rtTriangle">
            <a:avLst/>
          </a:prstGeom>
          <a:solidFill>
            <a:srgbClr val="97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59217" y="366938"/>
            <a:ext cx="10877108" cy="5807979"/>
            <a:chOff x="669850" y="255178"/>
            <a:chExt cx="10877108" cy="5807979"/>
          </a:xfrm>
        </p:grpSpPr>
        <p:sp useBgFill="1">
          <p:nvSpPr>
            <p:cNvPr id="21" name="矩形 20"/>
            <p:cNvSpPr/>
            <p:nvPr/>
          </p:nvSpPr>
          <p:spPr>
            <a:xfrm>
              <a:off x="669850" y="1488561"/>
              <a:ext cx="10877108" cy="38915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69851" y="1488561"/>
              <a:ext cx="5426149" cy="389151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197933" y="1960063"/>
              <a:ext cx="4369982" cy="2961824"/>
              <a:chOff x="1197933" y="2013228"/>
              <a:chExt cx="4369982" cy="2961824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1197933" y="2013228"/>
                <a:ext cx="4369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 b="1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2888510" y="2680835"/>
                <a:ext cx="9888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4400" spc="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664199" y="3590057"/>
                <a:ext cx="343744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00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点击这里输入您的文字内容。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400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点击这里输入您的文字内容。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400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点击这里输入您的文字内容。点击这里输入您的文字内容。</a:t>
                </a: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2624293" y="5684271"/>
              <a:ext cx="6964680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spc="900" dirty="0">
                  <a:solidFill>
                    <a:schemeClr val="accent1"/>
                  </a:solidFill>
                  <a:cs typeface="+mn-ea"/>
                  <a:sym typeface="+mn-lt"/>
                </a:rPr>
                <a:t>点击输入您的文字内容，点击输入您的文字内容。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7569" y="255178"/>
              <a:ext cx="1024978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spc="1400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TITLE HERE</a:t>
              </a:r>
              <a:endParaRPr lang="zh-CN" altLang="en-US" sz="9600" spc="1400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3943533-02ec-424e-a2f7-e21ba11e06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ad85352-063f-49fb-a956-c0dc6370dd5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ae53972-59df-4a27-aa17-f1b0fe5e4db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fcd5cd5-b9fe-4b77-8dee-a7ed4032dcb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2383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412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9f77b58-b895-4fb0-82bc-82888a010af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4366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9455278-8149-4047-8406-51daa7aa339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2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4119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82e1fbf-1d08-419e-aa5b-773e4ccb3fb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412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33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63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b7943e2-d9ed-462e-b421-e593c91764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130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045"/>
</p:tagLst>
</file>

<file path=ppt/theme/theme1.xml><?xml version="1.0" encoding="utf-8"?>
<a:theme xmlns:a="http://schemas.openxmlformats.org/drawingml/2006/main" name="www.2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4E5F6E"/>
      </a:accent1>
      <a:accent2>
        <a:srgbClr val="595A18"/>
      </a:accent2>
      <a:accent3>
        <a:srgbClr val="596168"/>
      </a:accent3>
      <a:accent4>
        <a:srgbClr val="7F6200"/>
      </a:accent4>
      <a:accent5>
        <a:srgbClr val="4C5F76"/>
      </a:accent5>
      <a:accent6>
        <a:srgbClr val="946D44"/>
      </a:accent6>
      <a:hlink>
        <a:srgbClr val="817724"/>
      </a:hlink>
      <a:folHlink>
        <a:srgbClr val="715E00"/>
      </a:folHlink>
    </a:clrScheme>
    <a:fontScheme name="fi0krb1x">
      <a:majorFont>
        <a:latin typeface="Bauhaus 93"/>
        <a:ea typeface="inpin yayuanti"/>
        <a:cs typeface=""/>
      </a:majorFont>
      <a:minorFont>
        <a:latin typeface="Bauhaus 93"/>
        <a:ea typeface="inpin yayuan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1744</Words>
  <Application>Microsoft Office PowerPoint</Application>
  <PresentationFormat>宽屏</PresentationFormat>
  <Paragraphs>273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inpin yayuanti</vt:lpstr>
      <vt:lpstr>等线</vt:lpstr>
      <vt:lpstr>宋体</vt:lpstr>
      <vt:lpstr>Arial</vt:lpstr>
      <vt:lpstr>Bauhaus 93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2021-07-05T00:55:52Z</dcterms:created>
  <dcterms:modified xsi:type="dcterms:W3CDTF">2023-01-10T05:37:45Z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39C1396B85F44946B06E4C9DC558435E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