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332" r:id="rId5"/>
    <p:sldId id="305" r:id="rId6"/>
    <p:sldId id="333" r:id="rId7"/>
    <p:sldId id="327" r:id="rId8"/>
    <p:sldId id="334" r:id="rId9"/>
    <p:sldId id="307" r:id="rId10"/>
    <p:sldId id="328" r:id="rId11"/>
    <p:sldId id="308" r:id="rId12"/>
    <p:sldId id="309" r:id="rId13"/>
    <p:sldId id="338" r:id="rId14"/>
    <p:sldId id="339" r:id="rId15"/>
    <p:sldId id="340" r:id="rId16"/>
    <p:sldId id="341" r:id="rId17"/>
    <p:sldId id="329" r:id="rId18"/>
    <p:sldId id="335" r:id="rId19"/>
    <p:sldId id="318" r:id="rId20"/>
    <p:sldId id="311" r:id="rId21"/>
    <p:sldId id="330" r:id="rId22"/>
    <p:sldId id="336" r:id="rId23"/>
    <p:sldId id="269" r:id="rId24"/>
    <p:sldId id="331" r:id="rId25"/>
    <p:sldId id="325" r:id="rId26"/>
    <p:sldId id="319" r:id="rId27"/>
    <p:sldId id="337" r:id="rId28"/>
    <p:sldId id="342" r:id="rId29"/>
    <p:sldId id="34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D52"/>
    <a:srgbClr val="F4F3E9"/>
    <a:srgbClr val="F4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E447-2894-4FBD-A02A-65A466DF5E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B8C6-32F9-4B49-AC19-A6F6996EE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3CF89-91F4-45FB-A589-58532703FC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-3970"/>
            <a:ext cx="12192000" cy="1114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 rot="10800000">
            <a:off x="10419024" y="5746130"/>
            <a:ext cx="1772976" cy="1114252"/>
          </a:xfrm>
          <a:custGeom>
            <a:avLst/>
            <a:gdLst>
              <a:gd name="connsiteX0" fmla="*/ 1247667 w 1772869"/>
              <a:gd name="connsiteY0" fmla="*/ 0 h 1110282"/>
              <a:gd name="connsiteX1" fmla="*/ 1772869 w 1772869"/>
              <a:gd name="connsiteY1" fmla="*/ 0 h 1110282"/>
              <a:gd name="connsiteX2" fmla="*/ 0 w 1772869"/>
              <a:gd name="connsiteY2" fmla="*/ 1110282 h 1110282"/>
              <a:gd name="connsiteX0-1" fmla="*/ 1247667 w 1772869"/>
              <a:gd name="connsiteY0-2" fmla="*/ 0 h 1110282"/>
              <a:gd name="connsiteX1-3" fmla="*/ 1772869 w 1772869"/>
              <a:gd name="connsiteY1-4" fmla="*/ 0 h 1110282"/>
              <a:gd name="connsiteX2-5" fmla="*/ 0 w 1772869"/>
              <a:gd name="connsiteY2-6" fmla="*/ 1110282 h 1110282"/>
              <a:gd name="connsiteX3" fmla="*/ 1247667 w 1772869"/>
              <a:gd name="connsiteY3" fmla="*/ 0 h 1110282"/>
              <a:gd name="connsiteX0-7" fmla="*/ 790467 w 1772869"/>
              <a:gd name="connsiteY0-8" fmla="*/ 3175 h 1110282"/>
              <a:gd name="connsiteX1-9" fmla="*/ 1772869 w 1772869"/>
              <a:gd name="connsiteY1-10" fmla="*/ 0 h 1110282"/>
              <a:gd name="connsiteX2-11" fmla="*/ 0 w 1772869"/>
              <a:gd name="connsiteY2-12" fmla="*/ 1110282 h 1110282"/>
              <a:gd name="connsiteX3-13" fmla="*/ 790467 w 1772869"/>
              <a:gd name="connsiteY3-14" fmla="*/ 3175 h 1110282"/>
              <a:gd name="connsiteX0-15" fmla="*/ 780942 w 1772869"/>
              <a:gd name="connsiteY0-16" fmla="*/ 3175 h 1110282"/>
              <a:gd name="connsiteX1-17" fmla="*/ 1772869 w 1772869"/>
              <a:gd name="connsiteY1-18" fmla="*/ 0 h 1110282"/>
              <a:gd name="connsiteX2-19" fmla="*/ 0 w 1772869"/>
              <a:gd name="connsiteY2-20" fmla="*/ 1110282 h 1110282"/>
              <a:gd name="connsiteX3-21" fmla="*/ 780942 w 1772869"/>
              <a:gd name="connsiteY3-22" fmla="*/ 3175 h 1110282"/>
              <a:gd name="connsiteX0-23" fmla="*/ 788086 w 1772869"/>
              <a:gd name="connsiteY0-24" fmla="*/ 0 h 1111870"/>
              <a:gd name="connsiteX1-25" fmla="*/ 1772869 w 1772869"/>
              <a:gd name="connsiteY1-26" fmla="*/ 1588 h 1111870"/>
              <a:gd name="connsiteX2-27" fmla="*/ 0 w 1772869"/>
              <a:gd name="connsiteY2-28" fmla="*/ 1111870 h 1111870"/>
              <a:gd name="connsiteX3-29" fmla="*/ 788086 w 1772869"/>
              <a:gd name="connsiteY3-30" fmla="*/ 0 h 1111870"/>
              <a:gd name="connsiteX0-31" fmla="*/ 14180 w 1772869"/>
              <a:gd name="connsiteY0-32" fmla="*/ 0 h 1114252"/>
              <a:gd name="connsiteX1-33" fmla="*/ 1772869 w 1772869"/>
              <a:gd name="connsiteY1-34" fmla="*/ 3970 h 1114252"/>
              <a:gd name="connsiteX2-35" fmla="*/ 0 w 1772869"/>
              <a:gd name="connsiteY2-36" fmla="*/ 1114252 h 1114252"/>
              <a:gd name="connsiteX3-37" fmla="*/ 14180 w 1772869"/>
              <a:gd name="connsiteY3-38" fmla="*/ 0 h 1114252"/>
              <a:gd name="connsiteX0-39" fmla="*/ 2274 w 1772869"/>
              <a:gd name="connsiteY0-40" fmla="*/ 0 h 1114252"/>
              <a:gd name="connsiteX1-41" fmla="*/ 1772869 w 1772869"/>
              <a:gd name="connsiteY1-42" fmla="*/ 3970 h 1114252"/>
              <a:gd name="connsiteX2-43" fmla="*/ 0 w 1772869"/>
              <a:gd name="connsiteY2-44" fmla="*/ 1114252 h 1114252"/>
              <a:gd name="connsiteX3-45" fmla="*/ 2274 w 1772869"/>
              <a:gd name="connsiteY3-46" fmla="*/ 0 h 1114252"/>
              <a:gd name="connsiteX0-47" fmla="*/ 0 w 1772976"/>
              <a:gd name="connsiteY0-48" fmla="*/ 0 h 1114252"/>
              <a:gd name="connsiteX1-49" fmla="*/ 1772976 w 1772976"/>
              <a:gd name="connsiteY1-50" fmla="*/ 3970 h 1114252"/>
              <a:gd name="connsiteX2-51" fmla="*/ 107 w 1772976"/>
              <a:gd name="connsiteY2-52" fmla="*/ 1114252 h 1114252"/>
              <a:gd name="connsiteX3-53" fmla="*/ 0 w 1772976"/>
              <a:gd name="connsiteY3-54" fmla="*/ 0 h 11142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1772976" h="1114252">
                <a:moveTo>
                  <a:pt x="0" y="0"/>
                </a:moveTo>
                <a:lnTo>
                  <a:pt x="1772976" y="3970"/>
                </a:lnTo>
                <a:lnTo>
                  <a:pt x="107" y="1114252"/>
                </a:lnTo>
                <a:cubicBezTo>
                  <a:pt x="71" y="742835"/>
                  <a:pt x="36" y="37141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 userDrawn="1"/>
        </p:nvSpPr>
        <p:spPr>
          <a:xfrm>
            <a:off x="0" y="-3970"/>
            <a:ext cx="1772976" cy="1114252"/>
          </a:xfrm>
          <a:custGeom>
            <a:avLst/>
            <a:gdLst>
              <a:gd name="connsiteX0" fmla="*/ 1247667 w 1772869"/>
              <a:gd name="connsiteY0" fmla="*/ 0 h 1110282"/>
              <a:gd name="connsiteX1" fmla="*/ 1772869 w 1772869"/>
              <a:gd name="connsiteY1" fmla="*/ 0 h 1110282"/>
              <a:gd name="connsiteX2" fmla="*/ 0 w 1772869"/>
              <a:gd name="connsiteY2" fmla="*/ 1110282 h 1110282"/>
              <a:gd name="connsiteX0-1" fmla="*/ 1247667 w 1772869"/>
              <a:gd name="connsiteY0-2" fmla="*/ 0 h 1110282"/>
              <a:gd name="connsiteX1-3" fmla="*/ 1772869 w 1772869"/>
              <a:gd name="connsiteY1-4" fmla="*/ 0 h 1110282"/>
              <a:gd name="connsiteX2-5" fmla="*/ 0 w 1772869"/>
              <a:gd name="connsiteY2-6" fmla="*/ 1110282 h 1110282"/>
              <a:gd name="connsiteX3" fmla="*/ 1247667 w 1772869"/>
              <a:gd name="connsiteY3" fmla="*/ 0 h 1110282"/>
              <a:gd name="connsiteX0-7" fmla="*/ 790467 w 1772869"/>
              <a:gd name="connsiteY0-8" fmla="*/ 3175 h 1110282"/>
              <a:gd name="connsiteX1-9" fmla="*/ 1772869 w 1772869"/>
              <a:gd name="connsiteY1-10" fmla="*/ 0 h 1110282"/>
              <a:gd name="connsiteX2-11" fmla="*/ 0 w 1772869"/>
              <a:gd name="connsiteY2-12" fmla="*/ 1110282 h 1110282"/>
              <a:gd name="connsiteX3-13" fmla="*/ 790467 w 1772869"/>
              <a:gd name="connsiteY3-14" fmla="*/ 3175 h 1110282"/>
              <a:gd name="connsiteX0-15" fmla="*/ 780942 w 1772869"/>
              <a:gd name="connsiteY0-16" fmla="*/ 3175 h 1110282"/>
              <a:gd name="connsiteX1-17" fmla="*/ 1772869 w 1772869"/>
              <a:gd name="connsiteY1-18" fmla="*/ 0 h 1110282"/>
              <a:gd name="connsiteX2-19" fmla="*/ 0 w 1772869"/>
              <a:gd name="connsiteY2-20" fmla="*/ 1110282 h 1110282"/>
              <a:gd name="connsiteX3-21" fmla="*/ 780942 w 1772869"/>
              <a:gd name="connsiteY3-22" fmla="*/ 3175 h 1110282"/>
              <a:gd name="connsiteX0-23" fmla="*/ 788086 w 1772869"/>
              <a:gd name="connsiteY0-24" fmla="*/ 0 h 1111870"/>
              <a:gd name="connsiteX1-25" fmla="*/ 1772869 w 1772869"/>
              <a:gd name="connsiteY1-26" fmla="*/ 1588 h 1111870"/>
              <a:gd name="connsiteX2-27" fmla="*/ 0 w 1772869"/>
              <a:gd name="connsiteY2-28" fmla="*/ 1111870 h 1111870"/>
              <a:gd name="connsiteX3-29" fmla="*/ 788086 w 1772869"/>
              <a:gd name="connsiteY3-30" fmla="*/ 0 h 1111870"/>
              <a:gd name="connsiteX0-31" fmla="*/ 14180 w 1772869"/>
              <a:gd name="connsiteY0-32" fmla="*/ 0 h 1114252"/>
              <a:gd name="connsiteX1-33" fmla="*/ 1772869 w 1772869"/>
              <a:gd name="connsiteY1-34" fmla="*/ 3970 h 1114252"/>
              <a:gd name="connsiteX2-35" fmla="*/ 0 w 1772869"/>
              <a:gd name="connsiteY2-36" fmla="*/ 1114252 h 1114252"/>
              <a:gd name="connsiteX3-37" fmla="*/ 14180 w 1772869"/>
              <a:gd name="connsiteY3-38" fmla="*/ 0 h 1114252"/>
              <a:gd name="connsiteX0-39" fmla="*/ 2274 w 1772869"/>
              <a:gd name="connsiteY0-40" fmla="*/ 0 h 1114252"/>
              <a:gd name="connsiteX1-41" fmla="*/ 1772869 w 1772869"/>
              <a:gd name="connsiteY1-42" fmla="*/ 3970 h 1114252"/>
              <a:gd name="connsiteX2-43" fmla="*/ 0 w 1772869"/>
              <a:gd name="connsiteY2-44" fmla="*/ 1114252 h 1114252"/>
              <a:gd name="connsiteX3-45" fmla="*/ 2274 w 1772869"/>
              <a:gd name="connsiteY3-46" fmla="*/ 0 h 1114252"/>
              <a:gd name="connsiteX0-47" fmla="*/ 0 w 1772976"/>
              <a:gd name="connsiteY0-48" fmla="*/ 0 h 1114252"/>
              <a:gd name="connsiteX1-49" fmla="*/ 1772976 w 1772976"/>
              <a:gd name="connsiteY1-50" fmla="*/ 3970 h 1114252"/>
              <a:gd name="connsiteX2-51" fmla="*/ 107 w 1772976"/>
              <a:gd name="connsiteY2-52" fmla="*/ 1114252 h 1114252"/>
              <a:gd name="connsiteX3-53" fmla="*/ 0 w 1772976"/>
              <a:gd name="connsiteY3-54" fmla="*/ 0 h 11142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1772976" h="1114252">
                <a:moveTo>
                  <a:pt x="0" y="0"/>
                </a:moveTo>
                <a:lnTo>
                  <a:pt x="1772976" y="3970"/>
                </a:lnTo>
                <a:lnTo>
                  <a:pt x="107" y="1114252"/>
                </a:lnTo>
                <a:cubicBezTo>
                  <a:pt x="71" y="742835"/>
                  <a:pt x="36" y="37141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0" y="-1588"/>
            <a:ext cx="1772869" cy="1111870"/>
          </a:xfrm>
          <a:custGeom>
            <a:avLst/>
            <a:gdLst>
              <a:gd name="connsiteX0" fmla="*/ 1247667 w 1772869"/>
              <a:gd name="connsiteY0" fmla="*/ 0 h 1110282"/>
              <a:gd name="connsiteX1" fmla="*/ 1772869 w 1772869"/>
              <a:gd name="connsiteY1" fmla="*/ 0 h 1110282"/>
              <a:gd name="connsiteX2" fmla="*/ 0 w 1772869"/>
              <a:gd name="connsiteY2" fmla="*/ 1110282 h 1110282"/>
              <a:gd name="connsiteX0-1" fmla="*/ 1247667 w 1772869"/>
              <a:gd name="connsiteY0-2" fmla="*/ 0 h 1110282"/>
              <a:gd name="connsiteX1-3" fmla="*/ 1772869 w 1772869"/>
              <a:gd name="connsiteY1-4" fmla="*/ 0 h 1110282"/>
              <a:gd name="connsiteX2-5" fmla="*/ 0 w 1772869"/>
              <a:gd name="connsiteY2-6" fmla="*/ 1110282 h 1110282"/>
              <a:gd name="connsiteX3" fmla="*/ 1247667 w 1772869"/>
              <a:gd name="connsiteY3" fmla="*/ 0 h 1110282"/>
              <a:gd name="connsiteX0-7" fmla="*/ 790467 w 1772869"/>
              <a:gd name="connsiteY0-8" fmla="*/ 3175 h 1110282"/>
              <a:gd name="connsiteX1-9" fmla="*/ 1772869 w 1772869"/>
              <a:gd name="connsiteY1-10" fmla="*/ 0 h 1110282"/>
              <a:gd name="connsiteX2-11" fmla="*/ 0 w 1772869"/>
              <a:gd name="connsiteY2-12" fmla="*/ 1110282 h 1110282"/>
              <a:gd name="connsiteX3-13" fmla="*/ 790467 w 1772869"/>
              <a:gd name="connsiteY3-14" fmla="*/ 3175 h 1110282"/>
              <a:gd name="connsiteX0-15" fmla="*/ 780942 w 1772869"/>
              <a:gd name="connsiteY0-16" fmla="*/ 3175 h 1110282"/>
              <a:gd name="connsiteX1-17" fmla="*/ 1772869 w 1772869"/>
              <a:gd name="connsiteY1-18" fmla="*/ 0 h 1110282"/>
              <a:gd name="connsiteX2-19" fmla="*/ 0 w 1772869"/>
              <a:gd name="connsiteY2-20" fmla="*/ 1110282 h 1110282"/>
              <a:gd name="connsiteX3-21" fmla="*/ 780942 w 1772869"/>
              <a:gd name="connsiteY3-22" fmla="*/ 3175 h 1110282"/>
              <a:gd name="connsiteX0-23" fmla="*/ 788086 w 1772869"/>
              <a:gd name="connsiteY0-24" fmla="*/ 0 h 1111870"/>
              <a:gd name="connsiteX1-25" fmla="*/ 1772869 w 1772869"/>
              <a:gd name="connsiteY1-26" fmla="*/ 1588 h 1111870"/>
              <a:gd name="connsiteX2-27" fmla="*/ 0 w 1772869"/>
              <a:gd name="connsiteY2-28" fmla="*/ 1111870 h 1111870"/>
              <a:gd name="connsiteX3-29" fmla="*/ 788086 w 1772869"/>
              <a:gd name="connsiteY3-30" fmla="*/ 0 h 1111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1772869" h="1111870">
                <a:moveTo>
                  <a:pt x="788086" y="0"/>
                </a:moveTo>
                <a:lnTo>
                  <a:pt x="1772869" y="1588"/>
                </a:lnTo>
                <a:lnTo>
                  <a:pt x="0" y="1111870"/>
                </a:lnTo>
                <a:lnTo>
                  <a:pt x="78808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标题 1"/>
          <p:cNvSpPr>
            <a:spLocks noGrp="1"/>
          </p:cNvSpPr>
          <p:nvPr>
            <p:ph type="title" hasCustomPrompt="1"/>
          </p:nvPr>
        </p:nvSpPr>
        <p:spPr>
          <a:xfrm>
            <a:off x="935382" y="502921"/>
            <a:ext cx="4512918" cy="4549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8" name="任意多边形 7"/>
          <p:cNvSpPr/>
          <p:nvPr userDrawn="1"/>
        </p:nvSpPr>
        <p:spPr>
          <a:xfrm>
            <a:off x="0" y="0"/>
            <a:ext cx="1772869" cy="1110282"/>
          </a:xfrm>
          <a:custGeom>
            <a:avLst/>
            <a:gdLst>
              <a:gd name="connsiteX0" fmla="*/ 1247667 w 1772869"/>
              <a:gd name="connsiteY0" fmla="*/ 0 h 1110282"/>
              <a:gd name="connsiteX1" fmla="*/ 1772869 w 1772869"/>
              <a:gd name="connsiteY1" fmla="*/ 0 h 1110282"/>
              <a:gd name="connsiteX2" fmla="*/ 0 w 1772869"/>
              <a:gd name="connsiteY2" fmla="*/ 1110282 h 11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2869" h="1110282">
                <a:moveTo>
                  <a:pt x="1247667" y="0"/>
                </a:moveTo>
                <a:lnTo>
                  <a:pt x="1772869" y="0"/>
                </a:lnTo>
                <a:lnTo>
                  <a:pt x="0" y="1110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 flipH="1" flipV="1">
            <a:off x="10419131" y="5746130"/>
            <a:ext cx="1772869" cy="1111870"/>
            <a:chOff x="9715500" y="5446712"/>
            <a:chExt cx="1772869" cy="1111870"/>
          </a:xfrm>
        </p:grpSpPr>
        <p:sp>
          <p:nvSpPr>
            <p:cNvPr id="13" name="任意多边形 12"/>
            <p:cNvSpPr/>
            <p:nvPr userDrawn="1"/>
          </p:nvSpPr>
          <p:spPr>
            <a:xfrm>
              <a:off x="9715500" y="5446712"/>
              <a:ext cx="1772869" cy="1111870"/>
            </a:xfrm>
            <a:custGeom>
              <a:avLst/>
              <a:gdLst>
                <a:gd name="connsiteX0" fmla="*/ 1247667 w 1772869"/>
                <a:gd name="connsiteY0" fmla="*/ 0 h 1110282"/>
                <a:gd name="connsiteX1" fmla="*/ 1772869 w 1772869"/>
                <a:gd name="connsiteY1" fmla="*/ 0 h 1110282"/>
                <a:gd name="connsiteX2" fmla="*/ 0 w 1772869"/>
                <a:gd name="connsiteY2" fmla="*/ 1110282 h 1110282"/>
                <a:gd name="connsiteX0-1" fmla="*/ 1247667 w 1772869"/>
                <a:gd name="connsiteY0-2" fmla="*/ 0 h 1110282"/>
                <a:gd name="connsiteX1-3" fmla="*/ 1772869 w 1772869"/>
                <a:gd name="connsiteY1-4" fmla="*/ 0 h 1110282"/>
                <a:gd name="connsiteX2-5" fmla="*/ 0 w 1772869"/>
                <a:gd name="connsiteY2-6" fmla="*/ 1110282 h 1110282"/>
                <a:gd name="connsiteX3" fmla="*/ 1247667 w 1772869"/>
                <a:gd name="connsiteY3" fmla="*/ 0 h 1110282"/>
                <a:gd name="connsiteX0-7" fmla="*/ 790467 w 1772869"/>
                <a:gd name="connsiteY0-8" fmla="*/ 3175 h 1110282"/>
                <a:gd name="connsiteX1-9" fmla="*/ 1772869 w 1772869"/>
                <a:gd name="connsiteY1-10" fmla="*/ 0 h 1110282"/>
                <a:gd name="connsiteX2-11" fmla="*/ 0 w 1772869"/>
                <a:gd name="connsiteY2-12" fmla="*/ 1110282 h 1110282"/>
                <a:gd name="connsiteX3-13" fmla="*/ 790467 w 1772869"/>
                <a:gd name="connsiteY3-14" fmla="*/ 3175 h 1110282"/>
                <a:gd name="connsiteX0-15" fmla="*/ 780942 w 1772869"/>
                <a:gd name="connsiteY0-16" fmla="*/ 3175 h 1110282"/>
                <a:gd name="connsiteX1-17" fmla="*/ 1772869 w 1772869"/>
                <a:gd name="connsiteY1-18" fmla="*/ 0 h 1110282"/>
                <a:gd name="connsiteX2-19" fmla="*/ 0 w 1772869"/>
                <a:gd name="connsiteY2-20" fmla="*/ 1110282 h 1110282"/>
                <a:gd name="connsiteX3-21" fmla="*/ 780942 w 1772869"/>
                <a:gd name="connsiteY3-22" fmla="*/ 3175 h 1110282"/>
                <a:gd name="connsiteX0-23" fmla="*/ 788086 w 1772869"/>
                <a:gd name="connsiteY0-24" fmla="*/ 0 h 1111870"/>
                <a:gd name="connsiteX1-25" fmla="*/ 1772869 w 1772869"/>
                <a:gd name="connsiteY1-26" fmla="*/ 1588 h 1111870"/>
                <a:gd name="connsiteX2-27" fmla="*/ 0 w 1772869"/>
                <a:gd name="connsiteY2-28" fmla="*/ 1111870 h 1111870"/>
                <a:gd name="connsiteX3-29" fmla="*/ 788086 w 1772869"/>
                <a:gd name="connsiteY3-30" fmla="*/ 0 h 11118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13" y="connsiteY3-14"/>
                </a:cxn>
              </a:cxnLst>
              <a:rect l="l" t="t" r="r" b="b"/>
              <a:pathLst>
                <a:path w="1772869" h="1111870">
                  <a:moveTo>
                    <a:pt x="788086" y="0"/>
                  </a:moveTo>
                  <a:lnTo>
                    <a:pt x="1772869" y="1588"/>
                  </a:lnTo>
                  <a:lnTo>
                    <a:pt x="0" y="1111870"/>
                  </a:lnTo>
                  <a:lnTo>
                    <a:pt x="7880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9715500" y="5448300"/>
              <a:ext cx="1772869" cy="1110282"/>
            </a:xfrm>
            <a:custGeom>
              <a:avLst/>
              <a:gdLst>
                <a:gd name="connsiteX0" fmla="*/ 1247667 w 1772869"/>
                <a:gd name="connsiteY0" fmla="*/ 0 h 1110282"/>
                <a:gd name="connsiteX1" fmla="*/ 1772869 w 1772869"/>
                <a:gd name="connsiteY1" fmla="*/ 0 h 1110282"/>
                <a:gd name="connsiteX2" fmla="*/ 0 w 1772869"/>
                <a:gd name="connsiteY2" fmla="*/ 1110282 h 111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2869" h="1110282">
                  <a:moveTo>
                    <a:pt x="1247667" y="0"/>
                  </a:moveTo>
                  <a:lnTo>
                    <a:pt x="1772869" y="0"/>
                  </a:lnTo>
                  <a:lnTo>
                    <a:pt x="0" y="1110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6" name="矩形 5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395512" y="541503"/>
            <a:ext cx="3470032" cy="466682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9580-F423-4B22-ABCA-263F75C051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F8DF-3505-4F9A-9456-487AF6DC3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90060" y="1623995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386D52"/>
                </a:solidFill>
                <a:cs typeface="+mn-ea"/>
                <a:sym typeface="+mn-lt"/>
              </a:rPr>
              <a:t>毕业论文答辩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7206" y="0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6186" y="374085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386D52"/>
                </a:solidFill>
                <a:cs typeface="+mn-ea"/>
                <a:sym typeface="+mn-lt"/>
              </a:rPr>
              <a:t>专业：工商管理</a:t>
            </a:r>
          </a:p>
        </p:txBody>
      </p:sp>
      <p:sp>
        <p:nvSpPr>
          <p:cNvPr id="12" name="矩形 11"/>
          <p:cNvSpPr/>
          <p:nvPr/>
        </p:nvSpPr>
        <p:spPr>
          <a:xfrm>
            <a:off x="5992790" y="4905091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800" y="4892322"/>
            <a:ext cx="14427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F4F4EB"/>
                </a:solidFill>
                <a:cs typeface="+mn-ea"/>
                <a:sym typeface="+mn-lt"/>
              </a:rPr>
              <a:t>答辩人：</a:t>
            </a:r>
            <a:r>
              <a:rPr lang="en-US" altLang="zh-CN" sz="1400" smtClean="0">
                <a:solidFill>
                  <a:srgbClr val="F4F4EB"/>
                </a:solidFill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23270" y="4902780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280" y="4892322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导师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：</a:t>
            </a:r>
            <a:r>
              <a:rPr lang="en-US" altLang="zh-CN" sz="1400" dirty="0" smtClean="0">
                <a:solidFill>
                  <a:srgbClr val="F4F4EB"/>
                </a:solidFill>
                <a:cs typeface="+mn-ea"/>
                <a:sym typeface="+mn-lt"/>
              </a:rPr>
              <a:t>X</a:t>
            </a:r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教授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50397" y="3032325"/>
            <a:ext cx="50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86D52"/>
                </a:solidFill>
                <a:cs typeface="+mn-ea"/>
                <a:sym typeface="+mn-lt"/>
              </a:rPr>
              <a:t>GRADUATION THESIS DEFENSE</a:t>
            </a:r>
            <a:endParaRPr lang="zh-CN" altLang="en-US" sz="2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6" grpId="0" animBg="1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第三篇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743252" y="22194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论文基本内容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2" y="3588949"/>
            <a:ext cx="1629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论文结构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67232" y="3588950"/>
            <a:ext cx="236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18" y="1301444"/>
            <a:ext cx="8001775" cy="5714632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439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论文结构</a:t>
            </a:r>
          </a:p>
        </p:txBody>
      </p:sp>
      <p:sp>
        <p:nvSpPr>
          <p:cNvPr id="65" name="TextBox 19"/>
          <p:cNvSpPr txBox="1"/>
          <p:nvPr/>
        </p:nvSpPr>
        <p:spPr>
          <a:xfrm>
            <a:off x="3851733" y="1967029"/>
            <a:ext cx="18201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P01-P05</a:t>
            </a:r>
            <a:r>
              <a:rPr lang="zh-CN" altLang="en-US" sz="2000" dirty="0">
                <a:solidFill>
                  <a:srgbClr val="386D52"/>
                </a:solidFill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6" name="TextBox 106"/>
          <p:cNvSpPr txBox="1"/>
          <p:nvPr/>
        </p:nvSpPr>
        <p:spPr>
          <a:xfrm>
            <a:off x="2952343" y="2421830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3560887" y="3125461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P06-P10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0" name="TextBox 106"/>
          <p:cNvSpPr txBox="1"/>
          <p:nvPr/>
        </p:nvSpPr>
        <p:spPr>
          <a:xfrm>
            <a:off x="2677524" y="3553728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19"/>
          <p:cNvSpPr txBox="1"/>
          <p:nvPr/>
        </p:nvSpPr>
        <p:spPr>
          <a:xfrm>
            <a:off x="3737890" y="4468988"/>
            <a:ext cx="18201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P11-P15</a:t>
            </a:r>
            <a:r>
              <a:rPr lang="en-US" altLang="zh-CN" sz="2000" b="1" dirty="0">
                <a:solidFill>
                  <a:srgbClr val="386D52"/>
                </a:solidFill>
                <a:cs typeface="+mn-ea"/>
                <a:sym typeface="+mn-lt"/>
              </a:rPr>
              <a:t> 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2" name="TextBox 106"/>
          <p:cNvSpPr txBox="1"/>
          <p:nvPr/>
        </p:nvSpPr>
        <p:spPr>
          <a:xfrm>
            <a:off x="2959216" y="4859688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19"/>
          <p:cNvSpPr txBox="1"/>
          <p:nvPr/>
        </p:nvSpPr>
        <p:spPr>
          <a:xfrm>
            <a:off x="8201174" y="2314769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P16-P19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4" name="TextBox 106"/>
          <p:cNvSpPr txBox="1"/>
          <p:nvPr/>
        </p:nvSpPr>
        <p:spPr>
          <a:xfrm>
            <a:off x="7196209" y="2729013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19"/>
          <p:cNvSpPr txBox="1"/>
          <p:nvPr/>
        </p:nvSpPr>
        <p:spPr>
          <a:xfrm>
            <a:off x="8274986" y="3494534"/>
            <a:ext cx="18201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P20-P23</a:t>
            </a:r>
            <a:endParaRPr lang="zh-CN" altLang="en-US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7" name="TextBox 106"/>
          <p:cNvSpPr txBox="1"/>
          <p:nvPr/>
        </p:nvSpPr>
        <p:spPr>
          <a:xfrm>
            <a:off x="7270021" y="3900510"/>
            <a:ext cx="26626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9"/>
          <p:cNvSpPr txBox="1"/>
          <p:nvPr/>
        </p:nvSpPr>
        <p:spPr>
          <a:xfrm>
            <a:off x="2786431" y="1732177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45" name="TextBox 19"/>
          <p:cNvSpPr txBox="1"/>
          <p:nvPr/>
        </p:nvSpPr>
        <p:spPr>
          <a:xfrm>
            <a:off x="2803989" y="4150960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54" name="TextBox 19"/>
          <p:cNvSpPr txBox="1"/>
          <p:nvPr/>
        </p:nvSpPr>
        <p:spPr>
          <a:xfrm>
            <a:off x="2522297" y="2807783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33" name="TextBox 19"/>
          <p:cNvSpPr txBox="1"/>
          <p:nvPr/>
        </p:nvSpPr>
        <p:spPr>
          <a:xfrm>
            <a:off x="7119729" y="2094681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6822160" y="4468988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第六章</a:t>
            </a:r>
          </a:p>
        </p:txBody>
      </p:sp>
      <p:sp>
        <p:nvSpPr>
          <p:cNvPr id="37" name="TextBox 19"/>
          <p:cNvSpPr txBox="1"/>
          <p:nvPr/>
        </p:nvSpPr>
        <p:spPr>
          <a:xfrm>
            <a:off x="7119729" y="3222857"/>
            <a:ext cx="900000" cy="90000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386D52"/>
                </a:solidFill>
                <a:cs typeface="+mn-ea"/>
                <a:sym typeface="+mn-lt"/>
              </a:rPr>
              <a:t>第五章</a:t>
            </a:r>
          </a:p>
        </p:txBody>
      </p:sp>
      <p:sp>
        <p:nvSpPr>
          <p:cNvPr id="38" name="TextBox 19"/>
          <p:cNvSpPr txBox="1"/>
          <p:nvPr/>
        </p:nvSpPr>
        <p:spPr>
          <a:xfrm>
            <a:off x="7903605" y="4711866"/>
            <a:ext cx="1420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386D52"/>
                </a:solidFill>
                <a:cs typeface="+mn-ea"/>
                <a:sym typeface="+mn-lt"/>
              </a:rPr>
              <a:t>P16-P19</a:t>
            </a:r>
            <a:endParaRPr lang="zh-CN" altLang="en-US" sz="28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9" name="TextBox 106"/>
          <p:cNvSpPr txBox="1"/>
          <p:nvPr/>
        </p:nvSpPr>
        <p:spPr>
          <a:xfrm>
            <a:off x="6898640" y="5126110"/>
            <a:ext cx="2880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单击输入本章节标题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" grpId="0"/>
      <p:bldP spid="66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43" grpId="0"/>
      <p:bldP spid="45" grpId="0"/>
      <p:bldP spid="54" grpId="0"/>
      <p:bldP spid="33" grpId="0"/>
      <p:bldP spid="34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10917" y="3794772"/>
            <a:ext cx="7023740" cy="2801709"/>
            <a:chOff x="3010917" y="3794772"/>
            <a:chExt cx="7023740" cy="280170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917" y="3794772"/>
              <a:ext cx="7023740" cy="280170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5813875" y="4587677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40759" y="1534819"/>
            <a:ext cx="4778221" cy="3151711"/>
            <a:chOff x="5940759" y="1534819"/>
            <a:chExt cx="4778221" cy="315171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759" y="1534819"/>
              <a:ext cx="4778221" cy="3151711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7775698" y="2417804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44566" y="1565770"/>
            <a:ext cx="4778221" cy="3151711"/>
            <a:chOff x="1744566" y="1565770"/>
            <a:chExt cx="4778221" cy="31517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566" y="1565770"/>
              <a:ext cx="4778221" cy="315171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581352" y="2456377"/>
              <a:ext cx="1415278" cy="498401"/>
            </a:xfrm>
            <a:prstGeom prst="rect">
              <a:avLst/>
            </a:prstGeom>
            <a:solidFill>
              <a:srgbClr val="386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sp>
        <p:nvSpPr>
          <p:cNvPr id="53" name="TextBox 41"/>
          <p:cNvSpPr txBox="1"/>
          <p:nvPr/>
        </p:nvSpPr>
        <p:spPr>
          <a:xfrm>
            <a:off x="2570598" y="3062075"/>
            <a:ext cx="3148031" cy="636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6739092" y="3110675"/>
            <a:ext cx="3148031" cy="636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4387779" y="5222636"/>
            <a:ext cx="4018888" cy="636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单击这里添加观点，阐述您的主要论点或拷贝粘贴论点文字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25" name="TextBox 41"/>
          <p:cNvSpPr txBox="1"/>
          <p:nvPr/>
        </p:nvSpPr>
        <p:spPr>
          <a:xfrm>
            <a:off x="3386468" y="2082697"/>
            <a:ext cx="1767672" cy="112223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7430820" y="2066613"/>
            <a:ext cx="2119288" cy="1122230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5435818" y="4466133"/>
            <a:ext cx="2139386" cy="733245"/>
          </a:xfrm>
          <a:prstGeom prst="ellips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主要论点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3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3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4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61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53" grpId="0"/>
          <p:bldP spid="30" grpId="0"/>
          <p:bldP spid="36" grpId="0"/>
          <p:bldP spid="25" grpId="0"/>
          <p:bldP spid="27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53" grpId="0"/>
          <p:bldP spid="30" grpId="0"/>
          <p:bldP spid="36" grpId="0"/>
          <p:bldP spid="25" grpId="0"/>
          <p:bldP spid="27" grpId="0"/>
          <p:bldP spid="3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307416" y="29506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07416" y="36364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307416" y="43222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07416" y="5693812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07416" y="50080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398294" y="2535787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1395512" y="24565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1395512" y="31423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1395512" y="38281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1395512" y="51997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05</a:t>
            </a:r>
          </a:p>
        </p:txBody>
      </p:sp>
      <p:sp>
        <p:nvSpPr>
          <p:cNvPr id="37" name="TextBox 29"/>
          <p:cNvSpPr txBox="1"/>
          <p:nvPr/>
        </p:nvSpPr>
        <p:spPr>
          <a:xfrm>
            <a:off x="1395512" y="45139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38" name="矩形 37"/>
          <p:cNvSpPr/>
          <p:nvPr/>
        </p:nvSpPr>
        <p:spPr>
          <a:xfrm>
            <a:off x="2398294" y="3226732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98294" y="3956868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98294" y="4647813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98294" y="5275337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5" grpId="0"/>
      <p:bldP spid="31" grpId="0" animBg="1"/>
      <p:bldP spid="32" grpId="0" animBg="1"/>
      <p:bldP spid="33" grpId="0" animBg="1"/>
      <p:bldP spid="34" grpId="0" animBg="1"/>
      <p:bldP spid="37" grpId="0" animBg="1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sp>
        <p:nvSpPr>
          <p:cNvPr id="22" name="Rectangle 57"/>
          <p:cNvSpPr/>
          <p:nvPr/>
        </p:nvSpPr>
        <p:spPr>
          <a:xfrm>
            <a:off x="2102677" y="2334095"/>
            <a:ext cx="7986646" cy="62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请简明扼要的说明每一小节的具体内容，语言精练概括的说明你所要阐明的观点；简明扼要的说明每一小节的具体内容，语言精练概括的说明你所要阐明的观点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73" y="3112262"/>
            <a:ext cx="3305196" cy="2334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32" y="3112262"/>
            <a:ext cx="3305196" cy="23341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02" y="3112262"/>
            <a:ext cx="3305196" cy="2334126"/>
          </a:xfrm>
          <a:prstGeom prst="rect">
            <a:avLst/>
          </a:prstGeom>
        </p:spPr>
      </p:pic>
      <p:sp>
        <p:nvSpPr>
          <p:cNvPr id="29" name="TextBox 41"/>
          <p:cNvSpPr txBox="1"/>
          <p:nvPr/>
        </p:nvSpPr>
        <p:spPr>
          <a:xfrm>
            <a:off x="1525553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0" name="TextBox 41"/>
          <p:cNvSpPr txBox="1"/>
          <p:nvPr/>
        </p:nvSpPr>
        <p:spPr>
          <a:xfrm>
            <a:off x="4135762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5" name="TextBox 41"/>
          <p:cNvSpPr txBox="1"/>
          <p:nvPr/>
        </p:nvSpPr>
        <p:spPr>
          <a:xfrm>
            <a:off x="6745971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9356179" y="4331914"/>
            <a:ext cx="1154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提炼文本内容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22" grpId="0"/>
          <p:bldP spid="29" grpId="0"/>
          <p:bldP spid="30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6" grpId="0"/>
          <p:bldP spid="2" grpId="0"/>
          <p:bldP spid="22" grpId="0"/>
          <p:bldP spid="29" grpId="0"/>
          <p:bldP spid="30" grpId="0"/>
          <p:bldP spid="35" grpId="0"/>
          <p:bldP spid="3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sp>
        <p:nvSpPr>
          <p:cNvPr id="14" name="Rectangle 57"/>
          <p:cNvSpPr/>
          <p:nvPr/>
        </p:nvSpPr>
        <p:spPr>
          <a:xfrm>
            <a:off x="1464485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57"/>
          <p:cNvSpPr/>
          <p:nvPr/>
        </p:nvSpPr>
        <p:spPr>
          <a:xfrm>
            <a:off x="4809569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8177078" y="4456334"/>
            <a:ext cx="255722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023285" y="3526706"/>
            <a:ext cx="68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80%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379430" y="3526706"/>
            <a:ext cx="68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70%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9735576" y="3526706"/>
            <a:ext cx="68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60%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93890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150035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8506181" y="3526704"/>
            <a:ext cx="156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数据采集</a:t>
            </a:r>
            <a:endParaRPr lang="en-US" altLang="zh-CN" sz="2400" b="1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66866" y="2540202"/>
            <a:ext cx="1927464" cy="690556"/>
            <a:chOff x="1866866" y="2540202"/>
            <a:chExt cx="1927464" cy="690556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2473892" y="2141100"/>
              <a:ext cx="565173" cy="1488762"/>
              <a:chOff x="2021300" y="2490537"/>
              <a:chExt cx="481268" cy="114766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5" name="圆角矩形 6"/>
            <p:cNvSpPr/>
            <p:nvPr/>
          </p:nvSpPr>
          <p:spPr bwMode="auto">
            <a:xfrm>
              <a:off x="1866866" y="2540202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45135" y="2540202"/>
            <a:ext cx="1927464" cy="690556"/>
            <a:chOff x="5145135" y="2540202"/>
            <a:chExt cx="1927464" cy="690556"/>
          </a:xfrm>
        </p:grpSpPr>
        <p:grpSp>
          <p:nvGrpSpPr>
            <p:cNvPr id="112" name="组合 111"/>
            <p:cNvGrpSpPr/>
            <p:nvPr/>
          </p:nvGrpSpPr>
          <p:grpSpPr>
            <a:xfrm rot="5400000">
              <a:off x="5773393" y="2141100"/>
              <a:ext cx="565173" cy="1488762"/>
              <a:chOff x="2021300" y="2490537"/>
              <a:chExt cx="481268" cy="1147666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6" name="圆角矩形 6"/>
            <p:cNvSpPr/>
            <p:nvPr/>
          </p:nvSpPr>
          <p:spPr bwMode="auto">
            <a:xfrm>
              <a:off x="5145135" y="2540202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45544" y="2528170"/>
            <a:ext cx="1927464" cy="690556"/>
            <a:chOff x="8445544" y="2528170"/>
            <a:chExt cx="1927464" cy="690556"/>
          </a:xfrm>
        </p:grpSpPr>
        <p:grpSp>
          <p:nvGrpSpPr>
            <p:cNvPr id="101" name="组合 100"/>
            <p:cNvGrpSpPr/>
            <p:nvPr/>
          </p:nvGrpSpPr>
          <p:grpSpPr>
            <a:xfrm rot="5400000">
              <a:off x="9072893" y="2141100"/>
              <a:ext cx="565173" cy="1488762"/>
              <a:chOff x="2021300" y="2490537"/>
              <a:chExt cx="481268" cy="1147666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2021302" y="2965789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1302" y="3084602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2021302" y="320341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2021301" y="3322228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2021301" y="3441041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2021301" y="3559855"/>
                <a:ext cx="481266" cy="78348"/>
              </a:xfrm>
              <a:prstGeom prst="rect">
                <a:avLst/>
              </a:prstGeom>
              <a:solidFill>
                <a:srgbClr val="386D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021301" y="2728163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2021300" y="2846976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2021300" y="2490537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2021300" y="2609350"/>
                <a:ext cx="481266" cy="783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8" name="圆角矩形 6"/>
            <p:cNvSpPr/>
            <p:nvPr/>
          </p:nvSpPr>
          <p:spPr bwMode="auto">
            <a:xfrm>
              <a:off x="8445544" y="2528170"/>
              <a:ext cx="1927464" cy="690556"/>
            </a:xfrm>
            <a:custGeom>
              <a:avLst/>
              <a:gdLst/>
              <a:ahLst/>
              <a:cxnLst/>
              <a:rect l="l" t="t" r="r" b="b"/>
              <a:pathLst>
                <a:path w="926578" h="297193">
                  <a:moveTo>
                    <a:pt x="29877" y="0"/>
                  </a:moveTo>
                  <a:lnTo>
                    <a:pt x="852353" y="0"/>
                  </a:lnTo>
                  <a:cubicBezTo>
                    <a:pt x="868854" y="0"/>
                    <a:pt x="882230" y="13376"/>
                    <a:pt x="882230" y="29877"/>
                  </a:cubicBezTo>
                  <a:lnTo>
                    <a:pt x="882230" y="76588"/>
                  </a:lnTo>
                  <a:lnTo>
                    <a:pt x="902575" y="76588"/>
                  </a:lnTo>
                  <a:cubicBezTo>
                    <a:pt x="915831" y="76588"/>
                    <a:pt x="926578" y="87335"/>
                    <a:pt x="926578" y="100591"/>
                  </a:cubicBezTo>
                  <a:lnTo>
                    <a:pt x="926578" y="196601"/>
                  </a:lnTo>
                  <a:cubicBezTo>
                    <a:pt x="926578" y="209857"/>
                    <a:pt x="915831" y="220604"/>
                    <a:pt x="902575" y="220604"/>
                  </a:cubicBezTo>
                  <a:lnTo>
                    <a:pt x="882230" y="220604"/>
                  </a:lnTo>
                  <a:lnTo>
                    <a:pt x="882230" y="267316"/>
                  </a:lnTo>
                  <a:cubicBezTo>
                    <a:pt x="882230" y="283817"/>
                    <a:pt x="868854" y="297193"/>
                    <a:pt x="852353" y="297193"/>
                  </a:cubicBezTo>
                  <a:lnTo>
                    <a:pt x="29877" y="297193"/>
                  </a:lnTo>
                  <a:cubicBezTo>
                    <a:pt x="13376" y="297193"/>
                    <a:pt x="0" y="283817"/>
                    <a:pt x="0" y="267316"/>
                  </a:cubicBezTo>
                  <a:lnTo>
                    <a:pt x="0" y="29877"/>
                  </a:lnTo>
                  <a:cubicBezTo>
                    <a:pt x="0" y="13376"/>
                    <a:pt x="13376" y="0"/>
                    <a:pt x="29877" y="0"/>
                  </a:cubicBezTo>
                  <a:close/>
                </a:path>
              </a:pathLst>
            </a:custGeom>
            <a:noFill/>
            <a:ln w="12700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1" y="653484"/>
            <a:ext cx="2740708" cy="1935485"/>
          </a:xfrm>
          <a:prstGeom prst="rect">
            <a:avLst/>
          </a:prstGeom>
        </p:spPr>
      </p:pic>
      <p:sp>
        <p:nvSpPr>
          <p:cNvPr id="7" name="TextBox 30"/>
          <p:cNvSpPr txBox="1"/>
          <p:nvPr/>
        </p:nvSpPr>
        <p:spPr>
          <a:xfrm>
            <a:off x="3685167" y="1376196"/>
            <a:ext cx="1368065" cy="558000"/>
          </a:xfrm>
          <a:prstGeom prst="homePlate">
            <a:avLst/>
          </a:prstGeom>
          <a:noFill/>
        </p:spPr>
        <p:txBody>
          <a:bodyPr wrap="square" lIns="216000" tIns="0" rIns="0" bIns="0" rtlCol="0" anchor="ctr">
            <a:noAutofit/>
          </a:bodyPr>
          <a:lstStyle/>
          <a:p>
            <a:r>
              <a:rPr lang="zh-CN" altLang="en-US" sz="2000" b="1" dirty="0">
                <a:solidFill>
                  <a:srgbClr val="386D52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6" name="TextBox 29"/>
          <p:cNvSpPr txBox="1"/>
          <p:nvPr/>
        </p:nvSpPr>
        <p:spPr>
          <a:xfrm>
            <a:off x="4582185" y="1362271"/>
            <a:ext cx="3569678" cy="558000"/>
          </a:xfrm>
          <a:prstGeom prst="chevron">
            <a:avLst/>
          </a:prstGeom>
          <a:noFill/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pPr algn="just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本章节的标题内容</a:t>
            </a:r>
            <a:endParaRPr lang="en-US" altLang="zh-CN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论文基本内容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307416" y="2950613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307416" y="3914410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307416" y="4878207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307416" y="5842004"/>
            <a:ext cx="8292404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398294" y="2535787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29"/>
          <p:cNvSpPr txBox="1"/>
          <p:nvPr/>
        </p:nvSpPr>
        <p:spPr>
          <a:xfrm>
            <a:off x="1395512" y="245651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60" name="TextBox 29"/>
          <p:cNvSpPr txBox="1"/>
          <p:nvPr/>
        </p:nvSpPr>
        <p:spPr>
          <a:xfrm>
            <a:off x="1395512" y="3420311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61" name="TextBox 29"/>
          <p:cNvSpPr txBox="1"/>
          <p:nvPr/>
        </p:nvSpPr>
        <p:spPr>
          <a:xfrm>
            <a:off x="1395512" y="4384108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62" name="TextBox 29"/>
          <p:cNvSpPr txBox="1"/>
          <p:nvPr/>
        </p:nvSpPr>
        <p:spPr>
          <a:xfrm>
            <a:off x="1395512" y="5347905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63" name="矩形 62"/>
          <p:cNvSpPr/>
          <p:nvPr/>
        </p:nvSpPr>
        <p:spPr>
          <a:xfrm>
            <a:off x="2398294" y="3517793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398294" y="4499799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398294" y="5481804"/>
            <a:ext cx="8201526" cy="342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请简明扼要的说明每一小节的具体内容，语言精练概括的说明你所要阐明的观点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第四篇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536683" y="2235595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亮点与不足之处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664193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64192" y="406625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不足之处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49612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论文亮点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9" grpId="0"/>
          <p:bldP spid="20" grpId="0"/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524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28" name="TextBox 106"/>
          <p:cNvSpPr txBox="1"/>
          <p:nvPr/>
        </p:nvSpPr>
        <p:spPr>
          <a:xfrm>
            <a:off x="7248898" y="4027959"/>
            <a:ext cx="2806560" cy="1597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06"/>
          <p:cNvSpPr txBox="1"/>
          <p:nvPr/>
        </p:nvSpPr>
        <p:spPr>
          <a:xfrm>
            <a:off x="1920082" y="2701727"/>
            <a:ext cx="2828478" cy="1597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900508" y="1541318"/>
            <a:ext cx="69892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zh-CN" altLang="en-US" sz="2200" dirty="0">
                <a:solidFill>
                  <a:srgbClr val="386D52"/>
                </a:solidFill>
                <a:cs typeface="+mn-ea"/>
                <a:sym typeface="+mn-lt"/>
              </a:rPr>
              <a:t>输入您的文字内容，或复制粘贴具体文本，语言精练概括的说明你所要阐明的观点</a:t>
            </a:r>
            <a:endParaRPr lang="en-US" altLang="zh-CN" sz="2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6718283" y="2614597"/>
            <a:ext cx="33371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单击输入标题文本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95093" y="5101238"/>
            <a:ext cx="32456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单击输入标题文本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06" y="2022346"/>
            <a:ext cx="3428423" cy="32124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03978" y="2872315"/>
            <a:ext cx="3428423" cy="321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2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89" y="2045274"/>
            <a:ext cx="3552895" cy="3552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7538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论文亮点</a:t>
            </a:r>
          </a:p>
        </p:txBody>
      </p:sp>
      <p:sp>
        <p:nvSpPr>
          <p:cNvPr id="45" name="TextBox 10"/>
          <p:cNvSpPr txBox="1"/>
          <p:nvPr/>
        </p:nvSpPr>
        <p:spPr>
          <a:xfrm>
            <a:off x="1689601" y="4818659"/>
            <a:ext cx="29668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10"/>
          <p:cNvSpPr txBox="1"/>
          <p:nvPr/>
        </p:nvSpPr>
        <p:spPr>
          <a:xfrm>
            <a:off x="1329295" y="2386692"/>
            <a:ext cx="28599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7554414" y="4867215"/>
            <a:ext cx="30410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10"/>
          <p:cNvSpPr txBox="1"/>
          <p:nvPr/>
        </p:nvSpPr>
        <p:spPr>
          <a:xfrm>
            <a:off x="7715096" y="2485966"/>
            <a:ext cx="29930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34"/>
          <p:cNvSpPr txBox="1"/>
          <p:nvPr/>
        </p:nvSpPr>
        <p:spPr>
          <a:xfrm>
            <a:off x="2325021" y="1883664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6" name="TextBox 34"/>
          <p:cNvSpPr txBox="1"/>
          <p:nvPr/>
        </p:nvSpPr>
        <p:spPr>
          <a:xfrm>
            <a:off x="7715097" y="197424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7" name="TextBox 34"/>
          <p:cNvSpPr txBox="1"/>
          <p:nvPr/>
        </p:nvSpPr>
        <p:spPr>
          <a:xfrm>
            <a:off x="2809820" y="433092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8" name="TextBox 34"/>
          <p:cNvSpPr txBox="1"/>
          <p:nvPr/>
        </p:nvSpPr>
        <p:spPr>
          <a:xfrm>
            <a:off x="7554414" y="4379476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4162202" y="1695312"/>
            <a:ext cx="568138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92658" y="1812036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99459" y="4105322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951948" y="4191124"/>
            <a:ext cx="540594" cy="74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 flipH="1">
            <a:off x="1560236" y="854317"/>
            <a:ext cx="8447363" cy="5687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 flipH="1">
            <a:off x="8280400" y="0"/>
            <a:ext cx="3911600" cy="6857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 flipH="1">
            <a:off x="-1" y="4208393"/>
            <a:ext cx="3165231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14869" y="539260"/>
            <a:ext cx="1794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gray">
          <a:xfrm flipH="1">
            <a:off x="3656806" y="4700149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05.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可行性及结论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gray">
          <a:xfrm flipH="1">
            <a:off x="3656806" y="3985440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04.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亮点与不足之处</a:t>
            </a: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gray">
          <a:xfrm flipH="1">
            <a:off x="3656806" y="3270731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03.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论文基本内容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 flipH="1">
            <a:off x="3656806" y="2556022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02.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研究思路与方法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gray">
          <a:xfrm flipH="1">
            <a:off x="3656806" y="1822361"/>
            <a:ext cx="4878388" cy="625474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选题背景及意义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gray">
          <a:xfrm flipH="1">
            <a:off x="3656806" y="5414857"/>
            <a:ext cx="4878388" cy="60652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288000" anchor="ctr"/>
          <a:lstStyle/>
          <a:p>
            <a:pPr marL="899795">
              <a:lnSpc>
                <a:spcPct val="9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06. </a:t>
            </a:r>
            <a:r>
              <a:rPr lang="zh-CN" altLang="en-US" sz="3200" dirty="0">
                <a:solidFill>
                  <a:srgbClr val="386D52"/>
                </a:solidFill>
                <a:cs typeface="+mn-ea"/>
                <a:sym typeface="+mn-lt"/>
              </a:rPr>
              <a:t>研究结论的发展方向</a:t>
            </a:r>
            <a:endParaRPr lang="en-US" altLang="zh-CN" sz="32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4401" y="1557489"/>
            <a:ext cx="1454757" cy="3018152"/>
            <a:chOff x="2184401" y="1557489"/>
            <a:chExt cx="1454757" cy="3018152"/>
          </a:xfrm>
        </p:grpSpPr>
        <p:sp>
          <p:nvSpPr>
            <p:cNvPr id="17" name="矩形 16"/>
            <p:cNvSpPr/>
            <p:nvPr/>
          </p:nvSpPr>
          <p:spPr>
            <a:xfrm>
              <a:off x="2184401" y="1557489"/>
              <a:ext cx="1454757" cy="3018152"/>
            </a:xfrm>
            <a:prstGeom prst="rect">
              <a:avLst/>
            </a:prstGeom>
            <a:solidFill>
              <a:srgbClr val="386D52"/>
            </a:solidFill>
            <a:ln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77461" y="1564004"/>
              <a:ext cx="81227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075219" y="2628698"/>
              <a:ext cx="461665" cy="178831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pc="6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pc="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4304891" y="2008735"/>
            <a:ext cx="0" cy="3875871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524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不足之处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2456807" y="5033972"/>
            <a:ext cx="2764898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7481580" y="5043755"/>
            <a:ext cx="2764898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3" name="TextBox 29"/>
          <p:cNvSpPr txBox="1"/>
          <p:nvPr/>
        </p:nvSpPr>
        <p:spPr>
          <a:xfrm>
            <a:off x="2456806" y="2290652"/>
            <a:ext cx="2764899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7481580" y="2300435"/>
            <a:ext cx="2764898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2438819" y="1797202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9" name="TextBox 34"/>
          <p:cNvSpPr txBox="1"/>
          <p:nvPr/>
        </p:nvSpPr>
        <p:spPr>
          <a:xfrm>
            <a:off x="2463007" y="447959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0" name="TextBox 34"/>
          <p:cNvSpPr txBox="1"/>
          <p:nvPr/>
        </p:nvSpPr>
        <p:spPr>
          <a:xfrm>
            <a:off x="7481580" y="1806985"/>
            <a:ext cx="1846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81580" y="448937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710421" y="2453021"/>
            <a:ext cx="2986190" cy="2986190"/>
            <a:chOff x="4810273" y="2454665"/>
            <a:chExt cx="2673559" cy="2673559"/>
          </a:xfrm>
        </p:grpSpPr>
        <p:grpSp>
          <p:nvGrpSpPr>
            <p:cNvPr id="5" name="组合 4"/>
            <p:cNvGrpSpPr/>
            <p:nvPr/>
          </p:nvGrpSpPr>
          <p:grpSpPr>
            <a:xfrm rot="1559260">
              <a:off x="4810273" y="2739527"/>
              <a:ext cx="2673559" cy="2099502"/>
              <a:chOff x="4015546" y="1694774"/>
              <a:chExt cx="4563259" cy="382937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98448">
                <a:off x="5826316" y="1694774"/>
                <a:ext cx="2752489" cy="2752489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98448" flipH="1" flipV="1">
                <a:off x="4015546" y="2771660"/>
                <a:ext cx="2752489" cy="2752489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 rot="3689492" flipH="1">
              <a:off x="4775118" y="2741694"/>
              <a:ext cx="2673559" cy="2099502"/>
              <a:chOff x="4015546" y="1694774"/>
              <a:chExt cx="4563259" cy="3829375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98448">
                <a:off x="5826316" y="1694774"/>
                <a:ext cx="2752489" cy="2752489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98448" flipH="1" flipV="1">
                <a:off x="4015546" y="2771660"/>
                <a:ext cx="2752489" cy="27524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3" grpId="0"/>
      <p:bldP spid="43" grpId="0"/>
      <p:bldP spid="45" grpId="0"/>
      <p:bldP spid="28" grpId="0"/>
      <p:bldP spid="29" grpId="0"/>
      <p:bldP spid="30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第五篇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577787" y="2260258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可行性及结论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64191" y="3589911"/>
            <a:ext cx="34509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64191" y="406625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结论二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49612" y="358991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结论一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8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8" grpId="0"/>
          <p:bldP spid="22" grpId="0"/>
          <p:bldP spid="2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81357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  <p:sp>
        <p:nvSpPr>
          <p:cNvPr id="54" name="TextBox 5"/>
          <p:cNvSpPr txBox="1"/>
          <p:nvPr/>
        </p:nvSpPr>
        <p:spPr>
          <a:xfrm>
            <a:off x="1588170" y="1747303"/>
            <a:ext cx="92032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单击输入您的文字内容，语言精练、言简意赅，尽量简化所要书写的文案；单击输入您的文字内容，语言精练、言简意赅，尽量简化所要书写的文案</a:t>
            </a:r>
            <a:endParaRPr lang="en-US" altLang="zh-CN" sz="2200" dirty="0">
              <a:solidFill>
                <a:srgbClr val="386D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3713451" y="2659720"/>
            <a:ext cx="4287109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</a:p>
        </p:txBody>
      </p:sp>
      <p:sp>
        <p:nvSpPr>
          <p:cNvPr id="56" name="TextBox 5"/>
          <p:cNvSpPr txBox="1"/>
          <p:nvPr/>
        </p:nvSpPr>
        <p:spPr>
          <a:xfrm>
            <a:off x="3713451" y="3170791"/>
            <a:ext cx="4264248" cy="493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408785" y="4224828"/>
            <a:ext cx="4287109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736842" y="4234291"/>
            <a:ext cx="2866988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zh-CN" altLang="en-US" sz="2400" b="1" cap="all" dirty="0">
                <a:solidFill>
                  <a:srgbClr val="386D52"/>
                </a:solidFill>
                <a:cs typeface="+mn-ea"/>
                <a:sym typeface="+mn-lt"/>
              </a:rPr>
              <a:t>单击输入标题</a:t>
            </a:r>
          </a:p>
        </p:txBody>
      </p:sp>
      <p:sp>
        <p:nvSpPr>
          <p:cNvPr id="59" name="TextBox 5"/>
          <p:cNvSpPr txBox="1"/>
          <p:nvPr/>
        </p:nvSpPr>
        <p:spPr>
          <a:xfrm>
            <a:off x="1301262" y="4723266"/>
            <a:ext cx="2957917" cy="739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"/>
          <p:cNvSpPr txBox="1"/>
          <p:nvPr/>
        </p:nvSpPr>
        <p:spPr>
          <a:xfrm>
            <a:off x="7736841" y="4719858"/>
            <a:ext cx="2851700" cy="739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3905" y="3472138"/>
            <a:ext cx="3982747" cy="284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2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2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2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2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5" grpId="0" build="p"/>
      <p:bldP spid="56" grpId="0" build="p"/>
      <p:bldP spid="57" grpId="0" build="p"/>
      <p:bldP spid="58" grpId="0" build="p"/>
      <p:bldP spid="59" grpId="0" build="p"/>
      <p:bldP spid="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28792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结论二</a:t>
            </a:r>
          </a:p>
        </p:txBody>
      </p:sp>
      <p:sp>
        <p:nvSpPr>
          <p:cNvPr id="140" name="TextBox 42"/>
          <p:cNvSpPr txBox="1"/>
          <p:nvPr/>
        </p:nvSpPr>
        <p:spPr>
          <a:xfrm>
            <a:off x="1775002" y="2712984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TextBox 43"/>
          <p:cNvSpPr txBox="1"/>
          <p:nvPr/>
        </p:nvSpPr>
        <p:spPr>
          <a:xfrm>
            <a:off x="2664879" y="2245998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观点一</a:t>
            </a:r>
          </a:p>
        </p:txBody>
      </p:sp>
      <p:sp>
        <p:nvSpPr>
          <p:cNvPr id="145" name="TextBox 42"/>
          <p:cNvSpPr txBox="1"/>
          <p:nvPr/>
        </p:nvSpPr>
        <p:spPr>
          <a:xfrm>
            <a:off x="2184072" y="3981851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TextBox 43"/>
          <p:cNvSpPr txBox="1"/>
          <p:nvPr/>
        </p:nvSpPr>
        <p:spPr>
          <a:xfrm>
            <a:off x="3073949" y="3514865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观点二</a:t>
            </a:r>
          </a:p>
        </p:txBody>
      </p:sp>
      <p:sp>
        <p:nvSpPr>
          <p:cNvPr id="155" name="TextBox 42"/>
          <p:cNvSpPr txBox="1"/>
          <p:nvPr/>
        </p:nvSpPr>
        <p:spPr>
          <a:xfrm>
            <a:off x="7026858" y="2161386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6" name="TextBox 43"/>
          <p:cNvSpPr txBox="1"/>
          <p:nvPr/>
        </p:nvSpPr>
        <p:spPr>
          <a:xfrm>
            <a:off x="7026859" y="1690339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观点四</a:t>
            </a:r>
          </a:p>
        </p:txBody>
      </p:sp>
      <p:sp>
        <p:nvSpPr>
          <p:cNvPr id="160" name="TextBox 42"/>
          <p:cNvSpPr txBox="1"/>
          <p:nvPr/>
        </p:nvSpPr>
        <p:spPr>
          <a:xfrm>
            <a:off x="7359744" y="3499937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1" name="TextBox 43"/>
          <p:cNvSpPr txBox="1"/>
          <p:nvPr/>
        </p:nvSpPr>
        <p:spPr>
          <a:xfrm>
            <a:off x="7359745" y="3028890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观点五</a:t>
            </a:r>
          </a:p>
        </p:txBody>
      </p:sp>
      <p:sp>
        <p:nvSpPr>
          <p:cNvPr id="57" name="TextBox 42"/>
          <p:cNvSpPr txBox="1"/>
          <p:nvPr/>
        </p:nvSpPr>
        <p:spPr>
          <a:xfrm>
            <a:off x="2584784" y="5248318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3"/>
          <p:cNvSpPr txBox="1"/>
          <p:nvPr/>
        </p:nvSpPr>
        <p:spPr>
          <a:xfrm>
            <a:off x="3474661" y="4781332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观点三</a:t>
            </a:r>
          </a:p>
        </p:txBody>
      </p:sp>
      <p:sp>
        <p:nvSpPr>
          <p:cNvPr id="83" name="TextBox 42"/>
          <p:cNvSpPr txBox="1"/>
          <p:nvPr/>
        </p:nvSpPr>
        <p:spPr>
          <a:xfrm>
            <a:off x="7672029" y="5331270"/>
            <a:ext cx="33901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点击输入本栏的具体文字，简明扼要的说明分项内容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43"/>
          <p:cNvSpPr txBox="1"/>
          <p:nvPr/>
        </p:nvSpPr>
        <p:spPr>
          <a:xfrm>
            <a:off x="7672030" y="4860223"/>
            <a:ext cx="22395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观点六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51" y="2061336"/>
            <a:ext cx="2442939" cy="4386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0" grpId="0"/>
      <p:bldP spid="141" grpId="0"/>
      <p:bldP spid="145" grpId="0"/>
      <p:bldP spid="146" grpId="0"/>
      <p:bldP spid="155" grpId="0"/>
      <p:bldP spid="156" grpId="0"/>
      <p:bldP spid="160" grpId="0"/>
      <p:bldP spid="161" grpId="0"/>
      <p:bldP spid="57" grpId="0"/>
      <p:bldP spid="58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525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0768" y="507281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第六篇</a:t>
            </a:r>
          </a:p>
        </p:txBody>
      </p:sp>
      <p:sp>
        <p:nvSpPr>
          <p:cNvPr id="14" name="矩形 13"/>
          <p:cNvSpPr/>
          <p:nvPr/>
        </p:nvSpPr>
        <p:spPr>
          <a:xfrm>
            <a:off x="3862176" y="2295109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研究结论的发展方向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1" y="3589911"/>
            <a:ext cx="44846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研究结论的发展方向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64191" y="4066253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9" y="1614116"/>
            <a:ext cx="5755283" cy="40643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4512918" cy="45496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研究结论的发展方向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5908430" y="1941277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08430" y="2417172"/>
            <a:ext cx="4046425" cy="528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84286" y="3276971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6284286" y="3732370"/>
            <a:ext cx="3964177" cy="528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5733024" y="4457215"/>
            <a:ext cx="23262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5733024" y="4919410"/>
            <a:ext cx="3884946" cy="5283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51"/>
          <p:cNvSpPr txBox="1"/>
          <p:nvPr/>
        </p:nvSpPr>
        <p:spPr>
          <a:xfrm>
            <a:off x="3254862" y="3183502"/>
            <a:ext cx="1239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86D52"/>
                </a:solidFill>
                <a:cs typeface="+mn-ea"/>
                <a:sym typeface="+mn-lt"/>
              </a:rPr>
              <a:t>发展方向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4842479" y="2416854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5335774" y="3634061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4842478" y="4811599"/>
            <a:ext cx="770171" cy="494098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ctr">
            <a:no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7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/>
          <p:bldP spid="30" grpId="0"/>
          <p:bldP spid="31" grpId="0"/>
          <p:bldP spid="32" grpId="0"/>
          <p:bldP spid="33" grpId="0"/>
          <p:bldP spid="76" grpId="0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8" grpId="0"/>
          <p:bldP spid="29" grpId="0"/>
          <p:bldP spid="30" grpId="0"/>
          <p:bldP spid="31" grpId="0"/>
          <p:bldP spid="32" grpId="0"/>
          <p:bldP spid="33" grpId="0"/>
          <p:bldP spid="76" grpId="0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1183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</a:p>
        </p:txBody>
      </p:sp>
      <p:grpSp>
        <p:nvGrpSpPr>
          <p:cNvPr id="19" name="Group 7"/>
          <p:cNvGrpSpPr/>
          <p:nvPr/>
        </p:nvGrpSpPr>
        <p:grpSpPr>
          <a:xfrm>
            <a:off x="4103479" y="1938213"/>
            <a:ext cx="5860795" cy="307777"/>
            <a:chOff x="-1375411" y="1708939"/>
            <a:chExt cx="5944842" cy="307777"/>
          </a:xfrm>
        </p:grpSpPr>
        <p:sp>
          <p:nvSpPr>
            <p:cNvPr id="20" name="TextBox 53"/>
            <p:cNvSpPr txBox="1"/>
            <p:nvPr/>
          </p:nvSpPr>
          <p:spPr>
            <a:xfrm>
              <a:off x="-1375411" y="1708939"/>
              <a:ext cx="338206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54"/>
            <p:cNvSpPr/>
            <p:nvPr/>
          </p:nvSpPr>
          <p:spPr>
            <a:xfrm>
              <a:off x="2188407" y="1739717"/>
              <a:ext cx="23810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4103478" y="2607309"/>
            <a:ext cx="5836731" cy="307777"/>
            <a:chOff x="-1375410" y="1708939"/>
            <a:chExt cx="5920435" cy="307777"/>
          </a:xfrm>
        </p:grpSpPr>
        <p:sp>
          <p:nvSpPr>
            <p:cNvPr id="30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54"/>
            <p:cNvSpPr/>
            <p:nvPr/>
          </p:nvSpPr>
          <p:spPr>
            <a:xfrm>
              <a:off x="2164000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4103478" y="3276405"/>
            <a:ext cx="5848762" cy="307777"/>
            <a:chOff x="-1375410" y="1708939"/>
            <a:chExt cx="5932633" cy="307777"/>
          </a:xfrm>
        </p:grpSpPr>
        <p:sp>
          <p:nvSpPr>
            <p:cNvPr id="34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54"/>
            <p:cNvSpPr/>
            <p:nvPr/>
          </p:nvSpPr>
          <p:spPr>
            <a:xfrm>
              <a:off x="2176198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39" name="Group 7"/>
          <p:cNvGrpSpPr/>
          <p:nvPr/>
        </p:nvGrpSpPr>
        <p:grpSpPr>
          <a:xfrm>
            <a:off x="4103478" y="3945501"/>
            <a:ext cx="5860793" cy="307777"/>
            <a:chOff x="-1375410" y="1708939"/>
            <a:chExt cx="5944839" cy="307777"/>
          </a:xfrm>
        </p:grpSpPr>
        <p:sp>
          <p:nvSpPr>
            <p:cNvPr id="40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54"/>
            <p:cNvSpPr/>
            <p:nvPr/>
          </p:nvSpPr>
          <p:spPr>
            <a:xfrm>
              <a:off x="2188405" y="1739717"/>
              <a:ext cx="23810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43" name="Group 7"/>
          <p:cNvGrpSpPr/>
          <p:nvPr/>
        </p:nvGrpSpPr>
        <p:grpSpPr>
          <a:xfrm>
            <a:off x="4103478" y="4614597"/>
            <a:ext cx="5884857" cy="307777"/>
            <a:chOff x="-1375410" y="1708939"/>
            <a:chExt cx="5969248" cy="307777"/>
          </a:xfrm>
        </p:grpSpPr>
        <p:sp>
          <p:nvSpPr>
            <p:cNvPr id="44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54"/>
            <p:cNvSpPr/>
            <p:nvPr/>
          </p:nvSpPr>
          <p:spPr>
            <a:xfrm>
              <a:off x="2212813" y="1739717"/>
              <a:ext cx="238102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4103478" y="5283691"/>
            <a:ext cx="5872826" cy="307777"/>
            <a:chOff x="-1375410" y="1708939"/>
            <a:chExt cx="5957041" cy="307777"/>
          </a:xfrm>
        </p:grpSpPr>
        <p:sp>
          <p:nvSpPr>
            <p:cNvPr id="48" name="TextBox 53"/>
            <p:cNvSpPr txBox="1"/>
            <p:nvPr/>
          </p:nvSpPr>
          <p:spPr>
            <a:xfrm>
              <a:off x="-1375410" y="1708939"/>
              <a:ext cx="338205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具体参考文献名称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某作者</a:t>
              </a:r>
              <a:endParaRPr lang="en-GB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54"/>
            <p:cNvSpPr/>
            <p:nvPr/>
          </p:nvSpPr>
          <p:spPr>
            <a:xfrm>
              <a:off x="2200608" y="1739717"/>
              <a:ext cx="238102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发表时间：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19XX.X.XX</a:t>
              </a:r>
            </a:p>
          </p:txBody>
        </p:sp>
      </p:grpSp>
      <p:sp>
        <p:nvSpPr>
          <p:cNvPr id="51" name="TextBox 29"/>
          <p:cNvSpPr txBox="1"/>
          <p:nvPr/>
        </p:nvSpPr>
        <p:spPr>
          <a:xfrm>
            <a:off x="3130058" y="18786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52" name="TextBox 29"/>
          <p:cNvSpPr txBox="1"/>
          <p:nvPr/>
        </p:nvSpPr>
        <p:spPr>
          <a:xfrm>
            <a:off x="3130058" y="25644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02</a:t>
            </a:r>
          </a:p>
        </p:txBody>
      </p:sp>
      <p:sp>
        <p:nvSpPr>
          <p:cNvPr id="53" name="TextBox 29"/>
          <p:cNvSpPr txBox="1"/>
          <p:nvPr/>
        </p:nvSpPr>
        <p:spPr>
          <a:xfrm>
            <a:off x="3130058" y="32502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54" name="TextBox 29"/>
          <p:cNvSpPr txBox="1"/>
          <p:nvPr/>
        </p:nvSpPr>
        <p:spPr>
          <a:xfrm>
            <a:off x="3130058" y="46218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05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3130058" y="39360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64" name="TextBox 29"/>
          <p:cNvSpPr txBox="1"/>
          <p:nvPr/>
        </p:nvSpPr>
        <p:spPr>
          <a:xfrm>
            <a:off x="3130057" y="5307625"/>
            <a:ext cx="683953" cy="367365"/>
          </a:xfrm>
          <a:prstGeom prst="chevron">
            <a:avLst>
              <a:gd name="adj" fmla="val 0"/>
            </a:avLst>
          </a:prstGeom>
          <a:solidFill>
            <a:srgbClr val="386D52"/>
          </a:solidFill>
          <a:ln>
            <a:noFill/>
          </a:ln>
        </p:spPr>
        <p:txBody>
          <a:bodyPr wrap="square" lIns="144000" tIns="0" rIns="0" bIns="0" rtlCol="0" anchor="t">
            <a:no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06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 animBg="1"/>
      <p:bldP spid="52" grpId="0" animBg="1"/>
      <p:bldP spid="53" grpId="0" animBg="1"/>
      <p:bldP spid="54" grpId="0" animBg="1"/>
      <p:bldP spid="55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211057" y="2355724"/>
            <a:ext cx="3653292" cy="11528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6800" b="1" dirty="0">
                <a:solidFill>
                  <a:srgbClr val="386D52"/>
                </a:solidFill>
                <a:cs typeface="+mn-ea"/>
                <a:sym typeface="+mn-lt"/>
              </a:rPr>
              <a:t>答疑时间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85581" y="3648765"/>
            <a:ext cx="49042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请各位老师们对我的课题提出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宝贵意见！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15663" y="1757027"/>
            <a:ext cx="4681314" cy="4522139"/>
            <a:chOff x="1188345" y="1289995"/>
            <a:chExt cx="5220476" cy="525880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345" y="1328325"/>
              <a:ext cx="5220476" cy="52204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565" y="1289995"/>
              <a:ext cx="4606256" cy="46062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7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3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23" y="169376"/>
            <a:ext cx="7541668" cy="723213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43707" y="433754"/>
            <a:ext cx="10304585" cy="5990492"/>
            <a:chOff x="820615" y="433754"/>
            <a:chExt cx="10304585" cy="5990492"/>
          </a:xfrm>
        </p:grpSpPr>
        <p:sp>
          <p:nvSpPr>
            <p:cNvPr id="11" name="矩形 10"/>
            <p:cNvSpPr/>
            <p:nvPr/>
          </p:nvSpPr>
          <p:spPr>
            <a:xfrm>
              <a:off x="820615" y="762000"/>
              <a:ext cx="10304585" cy="5662246"/>
            </a:xfrm>
            <a:prstGeom prst="rect">
              <a:avLst/>
            </a:prstGeom>
            <a:noFill/>
            <a:ln w="28575">
              <a:solidFill>
                <a:srgbClr val="386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499230" y="433754"/>
              <a:ext cx="1887416" cy="797169"/>
            </a:xfrm>
            <a:prstGeom prst="rect">
              <a:avLst/>
            </a:prstGeom>
            <a:solidFill>
              <a:srgbClr val="F4F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 flipH="1" flipV="1">
            <a:off x="0" y="0"/>
            <a:ext cx="2917536" cy="2355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86396" y="408421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圆角矩形 28"/>
          <p:cNvSpPr/>
          <p:nvPr/>
        </p:nvSpPr>
        <p:spPr>
          <a:xfrm>
            <a:off x="4899710" y="1393458"/>
            <a:ext cx="2392580" cy="82885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6000" b="1" dirty="0">
                <a:solidFill>
                  <a:srgbClr val="386D52"/>
                </a:solidFill>
                <a:cs typeface="+mn-ea"/>
                <a:sym typeface="+mn-lt"/>
              </a:rPr>
              <a:t>致 谢</a:t>
            </a:r>
          </a:p>
        </p:txBody>
      </p:sp>
      <p:sp>
        <p:nvSpPr>
          <p:cNvPr id="16" name="TextBox 2250"/>
          <p:cNvSpPr txBox="1"/>
          <p:nvPr/>
        </p:nvSpPr>
        <p:spPr>
          <a:xfrm>
            <a:off x="2438401" y="2730919"/>
            <a:ext cx="7315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感谢母校提供了宝贵的学习与实践的机会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17" name="TextBox 2251"/>
          <p:cNvSpPr txBox="1"/>
          <p:nvPr/>
        </p:nvSpPr>
        <p:spPr>
          <a:xfrm>
            <a:off x="3002406" y="3359437"/>
            <a:ext cx="61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感谢我的导师团队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20" name="TextBox 2252"/>
          <p:cNvSpPr txBox="1"/>
          <p:nvPr/>
        </p:nvSpPr>
        <p:spPr>
          <a:xfrm>
            <a:off x="3269071" y="4616473"/>
            <a:ext cx="56538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感谢同学的支持与帮助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21" name="TextBox 2253"/>
          <p:cNvSpPr txBox="1"/>
          <p:nvPr/>
        </p:nvSpPr>
        <p:spPr>
          <a:xfrm>
            <a:off x="3269071" y="5244990"/>
            <a:ext cx="56538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感谢各位答辩评审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22" name="TextBox 2254"/>
          <p:cNvSpPr txBox="1"/>
          <p:nvPr/>
        </p:nvSpPr>
        <p:spPr>
          <a:xfrm>
            <a:off x="3002406" y="3987955"/>
            <a:ext cx="61871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感谢我的导师张某教授给与的耐心指导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7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352522" y="228600"/>
            <a:ext cx="9506257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403"/>
            <a:ext cx="3911600" cy="68571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50783" y="1647113"/>
            <a:ext cx="6668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386D52"/>
                </a:solidFill>
                <a:cs typeface="+mn-ea"/>
                <a:sym typeface="+mn-lt"/>
              </a:rPr>
              <a:t>答辩完毕</a:t>
            </a:r>
            <a:r>
              <a:rPr lang="en-US" altLang="zh-CN" sz="8000" dirty="0">
                <a:solidFill>
                  <a:srgbClr val="386D52"/>
                </a:solidFill>
                <a:cs typeface="+mn-ea"/>
                <a:sym typeface="+mn-lt"/>
              </a:rPr>
              <a:t>,</a:t>
            </a:r>
            <a:r>
              <a:rPr lang="zh-CN" altLang="en-US" sz="8000" dirty="0">
                <a:solidFill>
                  <a:srgbClr val="386D52"/>
                </a:solidFill>
                <a:cs typeface="+mn-ea"/>
                <a:sym typeface="+mn-lt"/>
              </a:rPr>
              <a:t>谢谢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77206" y="0"/>
            <a:ext cx="19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386D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LOGO</a:t>
            </a:r>
            <a:endParaRPr lang="zh-CN" altLang="en-US" sz="4400" dirty="0">
              <a:solidFill>
                <a:srgbClr val="386D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66186" y="374085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386D52"/>
                </a:solidFill>
                <a:cs typeface="+mn-ea"/>
                <a:sym typeface="+mn-lt"/>
              </a:rPr>
              <a:t>专业：工商管理</a:t>
            </a:r>
          </a:p>
        </p:txBody>
      </p:sp>
      <p:sp>
        <p:nvSpPr>
          <p:cNvPr id="12" name="矩形 11"/>
          <p:cNvSpPr/>
          <p:nvPr/>
        </p:nvSpPr>
        <p:spPr>
          <a:xfrm>
            <a:off x="5992790" y="4905091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800" y="4892322"/>
            <a:ext cx="14427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F4F4EB"/>
                </a:solidFill>
                <a:cs typeface="+mn-ea"/>
                <a:sym typeface="+mn-lt"/>
              </a:rPr>
              <a:t>答辩人：</a:t>
            </a:r>
            <a:r>
              <a:rPr lang="en-US" altLang="zh-CN" sz="1400" smtClean="0">
                <a:solidFill>
                  <a:srgbClr val="F4F4EB"/>
                </a:solidFill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23270" y="4902780"/>
            <a:ext cx="1495440" cy="328748"/>
          </a:xfrm>
          <a:prstGeom prst="rect">
            <a:avLst/>
          </a:prstGeom>
          <a:solidFill>
            <a:srgbClr val="386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280" y="4892322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4F4EB"/>
                </a:solidFill>
                <a:cs typeface="+mn-ea"/>
                <a:sym typeface="+mn-lt"/>
              </a:rPr>
              <a:t>导师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：</a:t>
            </a:r>
            <a:r>
              <a:rPr lang="en-US" altLang="zh-CN" sz="1400" dirty="0" smtClean="0">
                <a:solidFill>
                  <a:srgbClr val="F4F4EB"/>
                </a:solidFill>
                <a:cs typeface="+mn-ea"/>
                <a:sym typeface="+mn-lt"/>
              </a:rPr>
              <a:t>X</a:t>
            </a:r>
            <a:r>
              <a:rPr lang="zh-CN" altLang="en-US" sz="1400" dirty="0" smtClean="0">
                <a:solidFill>
                  <a:srgbClr val="F4F4EB"/>
                </a:solidFill>
                <a:cs typeface="+mn-ea"/>
                <a:sym typeface="+mn-lt"/>
              </a:rPr>
              <a:t>教授</a:t>
            </a:r>
            <a:endParaRPr lang="zh-CN" altLang="en-US" sz="1400" dirty="0">
              <a:solidFill>
                <a:srgbClr val="F4F4EB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978400" y="3009167"/>
            <a:ext cx="5791200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350397" y="3032325"/>
            <a:ext cx="50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86D52"/>
                </a:solidFill>
                <a:cs typeface="+mn-ea"/>
                <a:sym typeface="+mn-lt"/>
              </a:rPr>
              <a:t>GRADUATION THESIS DEFENSE</a:t>
            </a:r>
            <a:endParaRPr lang="zh-CN" altLang="en-US" sz="2000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10261600" y="5218827"/>
            <a:ext cx="1943100" cy="1626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6" grpId="0" animBg="1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9910" y="510221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2153" y="50728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第一篇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514241" y="2135098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选题背景及意义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64190" y="3602715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内容摘要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64192" y="407906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选题背景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49612" y="3602715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选题意义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49612" y="4079061"/>
            <a:ext cx="27772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主要创新点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2" y="3516015"/>
            <a:ext cx="4110524" cy="29028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54" y="2518896"/>
            <a:ext cx="4110524" cy="2902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0" y="3550575"/>
            <a:ext cx="4110524" cy="29028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66" y="2588016"/>
            <a:ext cx="4110524" cy="2902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73" y="3550575"/>
            <a:ext cx="4110524" cy="2902847"/>
          </a:xfrm>
          <a:prstGeom prst="rect">
            <a:avLst/>
          </a:prstGeom>
        </p:spPr>
      </p:pic>
      <p:sp>
        <p:nvSpPr>
          <p:cNvPr id="45" name="TextBox 41"/>
          <p:cNvSpPr txBox="1"/>
          <p:nvPr/>
        </p:nvSpPr>
        <p:spPr>
          <a:xfrm>
            <a:off x="1805355" y="1401697"/>
            <a:ext cx="8768861" cy="148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3000"/>
              </a:lnSpc>
              <a:spcBef>
                <a:spcPts val="1800"/>
              </a:spcBef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81288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内容摘要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1366214" y="4751996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3416226" y="3761168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5395900" y="4751996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7410743" y="3796337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02141" y="4775442"/>
            <a:ext cx="14108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8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8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8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" accel="100000" fill="hold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" grpId="0"/>
      <p:bldP spid="14" grpId="0"/>
      <p:bldP spid="15" grpId="0"/>
      <p:bldP spid="16" grpId="0"/>
      <p:bldP spid="1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5" y="1086184"/>
            <a:ext cx="5657052" cy="3995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55" y="1041323"/>
            <a:ext cx="5657052" cy="3995004"/>
          </a:xfrm>
          <a:prstGeom prst="rect">
            <a:avLst/>
          </a:prstGeom>
        </p:spPr>
      </p:pic>
      <p:sp>
        <p:nvSpPr>
          <p:cNvPr id="11" name="TextBox 41"/>
          <p:cNvSpPr txBox="1"/>
          <p:nvPr/>
        </p:nvSpPr>
        <p:spPr>
          <a:xfrm>
            <a:off x="1661593" y="4723317"/>
            <a:ext cx="9123638" cy="138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7044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2034073" y="2968324"/>
            <a:ext cx="3607772" cy="9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6792" y="2157725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国际现状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6603563" y="2908200"/>
            <a:ext cx="3607772" cy="9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点击输入您的文字内容，或复制粘贴具体文本，语言精练概括的说明你所要阐明的观点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7729338" y="2202586"/>
            <a:ext cx="18628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86D52"/>
                </a:solidFill>
                <a:cs typeface="+mn-ea"/>
                <a:sym typeface="+mn-lt"/>
              </a:rPr>
              <a:t>国内现状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4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4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7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68" y="1295115"/>
            <a:ext cx="1412050" cy="1412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79833" y="2417928"/>
            <a:ext cx="1412050" cy="14120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33" y="3728459"/>
            <a:ext cx="1412050" cy="141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5798" y="4851272"/>
            <a:ext cx="1412050" cy="1412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34396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主要创新点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7037253" y="1300686"/>
            <a:ext cx="1133105" cy="369332"/>
          </a:xfrm>
          <a:prstGeom prst="homePlate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创新一</a:t>
            </a:r>
          </a:p>
        </p:txBody>
      </p:sp>
      <p:sp>
        <p:nvSpPr>
          <p:cNvPr id="71" name="TextBox 16"/>
          <p:cNvSpPr txBox="1"/>
          <p:nvPr/>
        </p:nvSpPr>
        <p:spPr>
          <a:xfrm flipH="1">
            <a:off x="4033260" y="2547322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创新二</a:t>
            </a:r>
          </a:p>
        </p:txBody>
      </p:sp>
      <p:sp>
        <p:nvSpPr>
          <p:cNvPr id="72" name="TextBox 21"/>
          <p:cNvSpPr txBox="1"/>
          <p:nvPr/>
        </p:nvSpPr>
        <p:spPr>
          <a:xfrm>
            <a:off x="7037253" y="3589959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创新三</a:t>
            </a:r>
          </a:p>
        </p:txBody>
      </p:sp>
      <p:sp>
        <p:nvSpPr>
          <p:cNvPr id="73" name="TextBox 27"/>
          <p:cNvSpPr txBox="1"/>
          <p:nvPr/>
        </p:nvSpPr>
        <p:spPr>
          <a:xfrm flipH="1">
            <a:off x="4093598" y="4942377"/>
            <a:ext cx="10381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86D52"/>
                </a:solidFill>
                <a:cs typeface="+mn-ea"/>
                <a:sym typeface="+mn-lt"/>
              </a:rPr>
              <a:t>创新四</a:t>
            </a:r>
          </a:p>
        </p:txBody>
      </p:sp>
      <p:sp>
        <p:nvSpPr>
          <p:cNvPr id="74" name="TextBox 35"/>
          <p:cNvSpPr txBox="1"/>
          <p:nvPr/>
        </p:nvSpPr>
        <p:spPr>
          <a:xfrm>
            <a:off x="7201376" y="1747822"/>
            <a:ext cx="3642470" cy="53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7201376" y="4103812"/>
            <a:ext cx="3642470" cy="53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1535723" y="3096998"/>
            <a:ext cx="3535668" cy="53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45"/>
          <p:cNvSpPr txBox="1"/>
          <p:nvPr/>
        </p:nvSpPr>
        <p:spPr>
          <a:xfrm>
            <a:off x="1535723" y="5452988"/>
            <a:ext cx="3535668" cy="53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ts val="22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Box 6"/>
          <p:cNvSpPr txBox="1"/>
          <p:nvPr/>
        </p:nvSpPr>
        <p:spPr>
          <a:xfrm>
            <a:off x="5683818" y="1618278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1" name="TextBox 6"/>
          <p:cNvSpPr txBox="1"/>
          <p:nvPr/>
        </p:nvSpPr>
        <p:spPr>
          <a:xfrm>
            <a:off x="5683818" y="2868475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5683818" y="4118672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83" name="TextBox 6"/>
          <p:cNvSpPr txBox="1"/>
          <p:nvPr/>
        </p:nvSpPr>
        <p:spPr>
          <a:xfrm>
            <a:off x="5683818" y="5368869"/>
            <a:ext cx="9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3327" r="12604" b="3327"/>
          <a:stretch>
            <a:fillRect/>
          </a:stretch>
        </p:blipFill>
        <p:spPr>
          <a:xfrm>
            <a:off x="2605180" y="841765"/>
            <a:ext cx="8111588" cy="4960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76287"/>
          <a:stretch>
            <a:fillRect/>
          </a:stretch>
        </p:blipFill>
        <p:spPr>
          <a:xfrm>
            <a:off x="8911492" y="4209199"/>
            <a:ext cx="3280508" cy="26488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80691" y="520927"/>
            <a:ext cx="1620623" cy="769441"/>
          </a:xfrm>
          <a:prstGeom prst="rect">
            <a:avLst/>
          </a:prstGeom>
          <a:solidFill>
            <a:srgbClr val="386D5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86D52"/>
                </a:solidFill>
                <a:latin typeface="字体视界-小和尚拼音版" panose="02000500000000000000" pitchFamily="2" charset="-122"/>
                <a:ea typeface="字体视界-小和尚拼音版" panose="02000500000000000000" pitchFamily="2" charset="-122"/>
              </a:defRPr>
            </a:lvl1pPr>
          </a:lstStyle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12934" y="517987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第二篇</a:t>
            </a:r>
          </a:p>
        </p:txBody>
      </p:sp>
      <p:sp>
        <p:nvSpPr>
          <p:cNvPr id="14" name="矩形 13"/>
          <p:cNvSpPr/>
          <p:nvPr/>
        </p:nvSpPr>
        <p:spPr>
          <a:xfrm>
            <a:off x="4402984" y="2166547"/>
            <a:ext cx="4515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386D52"/>
                </a:solidFill>
                <a:cs typeface="+mn-ea"/>
                <a:sym typeface="+mn-lt"/>
              </a:rPr>
              <a:t>研究思路与方法</a:t>
            </a:r>
            <a:endParaRPr lang="zh-CN" altLang="en-US" sz="4800" b="1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34269" y="3131087"/>
            <a:ext cx="4695952" cy="0"/>
          </a:xfrm>
          <a:prstGeom prst="line">
            <a:avLst/>
          </a:prstGeom>
          <a:ln w="15875">
            <a:solidFill>
              <a:srgbClr val="386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>
            <a:fillRect/>
          </a:stretch>
        </p:blipFill>
        <p:spPr>
          <a:xfrm>
            <a:off x="0" y="806"/>
            <a:ext cx="3911600" cy="68571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64193" y="3587951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64192" y="4064297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实验步骤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49612" y="3589949"/>
            <a:ext cx="2461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u"/>
              <a:defRPr sz="1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buClr>
                <a:srgbClr val="386D52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1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2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9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0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4" grpId="0"/>
          <p:bldP spid="23" grpId="0"/>
          <p:bldP spid="24" grpId="0"/>
          <p:bldP spid="2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69565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88" name="TextBox 28"/>
          <p:cNvSpPr txBox="1"/>
          <p:nvPr/>
        </p:nvSpPr>
        <p:spPr>
          <a:xfrm>
            <a:off x="2191853" y="18702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95" name="TextBox 29"/>
          <p:cNvSpPr txBox="1"/>
          <p:nvPr/>
        </p:nvSpPr>
        <p:spPr>
          <a:xfrm>
            <a:off x="1856006" y="2486025"/>
            <a:ext cx="2800862" cy="88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3" name="TextBox 28"/>
          <p:cNvSpPr txBox="1"/>
          <p:nvPr/>
        </p:nvSpPr>
        <p:spPr>
          <a:xfrm>
            <a:off x="2132405" y="42168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04" name="TextBox 29"/>
          <p:cNvSpPr txBox="1"/>
          <p:nvPr/>
        </p:nvSpPr>
        <p:spPr>
          <a:xfrm>
            <a:off x="1852429" y="4800104"/>
            <a:ext cx="2800862" cy="88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7" name="TextBox 28"/>
          <p:cNvSpPr txBox="1"/>
          <p:nvPr/>
        </p:nvSpPr>
        <p:spPr>
          <a:xfrm>
            <a:off x="7812898" y="18702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08" name="TextBox 29"/>
          <p:cNvSpPr txBox="1"/>
          <p:nvPr/>
        </p:nvSpPr>
        <p:spPr>
          <a:xfrm>
            <a:off x="7812898" y="2486025"/>
            <a:ext cx="2775914" cy="88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1" name="TextBox 28"/>
          <p:cNvSpPr txBox="1"/>
          <p:nvPr/>
        </p:nvSpPr>
        <p:spPr>
          <a:xfrm>
            <a:off x="7812898" y="421689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12" name="TextBox 29"/>
          <p:cNvSpPr txBox="1"/>
          <p:nvPr/>
        </p:nvSpPr>
        <p:spPr>
          <a:xfrm>
            <a:off x="7812898" y="4832625"/>
            <a:ext cx="2775914" cy="88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单击输入您的文字内容，或复制粘贴具体文本，语言精练概括的说明你所要阐明的观点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84" y="1625838"/>
            <a:ext cx="1006565" cy="20047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8983" y="3797733"/>
            <a:ext cx="1006565" cy="20047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5" y="1625838"/>
            <a:ext cx="1006565" cy="20047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7064" y="3797733"/>
            <a:ext cx="1006565" cy="200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8" grpId="0"/>
      <p:bldP spid="95" grpId="0"/>
      <p:bldP spid="103" grpId="0"/>
      <p:bldP spid="104" grpId="0"/>
      <p:bldP spid="107" grpId="0"/>
      <p:bldP spid="108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51" y="1624080"/>
            <a:ext cx="2294502" cy="1620375"/>
          </a:xfrm>
          <a:prstGeom prst="rect">
            <a:avLst/>
          </a:prstGeom>
        </p:spPr>
      </p:pic>
      <p:sp>
        <p:nvSpPr>
          <p:cNvPr id="81" name="标题 80"/>
          <p:cNvSpPr>
            <a:spLocks noGrp="1"/>
          </p:cNvSpPr>
          <p:nvPr>
            <p:ph type="title" idx="4294967295"/>
          </p:nvPr>
        </p:nvSpPr>
        <p:spPr>
          <a:xfrm>
            <a:off x="1395512" y="541502"/>
            <a:ext cx="3446119" cy="454960"/>
          </a:xfrm>
        </p:spPr>
        <p:txBody>
          <a:bodyPr>
            <a:no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1953789" y="4315448"/>
            <a:ext cx="662052" cy="662052"/>
          </a:xfrm>
          <a:prstGeom prst="roundRect">
            <a:avLst>
              <a:gd name="adj" fmla="val 25299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47" name="TextBox 28"/>
          <p:cNvSpPr txBox="1"/>
          <p:nvPr/>
        </p:nvSpPr>
        <p:spPr>
          <a:xfrm>
            <a:off x="3118571" y="416438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48" name="TextBox 29"/>
          <p:cNvSpPr txBox="1"/>
          <p:nvPr/>
        </p:nvSpPr>
        <p:spPr>
          <a:xfrm>
            <a:off x="3118572" y="4678949"/>
            <a:ext cx="2294502" cy="8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19"/>
          <p:cNvSpPr txBox="1"/>
          <p:nvPr/>
        </p:nvSpPr>
        <p:spPr>
          <a:xfrm>
            <a:off x="1996737" y="2080610"/>
            <a:ext cx="662052" cy="662052"/>
          </a:xfrm>
          <a:prstGeom prst="roundRect">
            <a:avLst>
              <a:gd name="adj" fmla="val 26738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0" name="TextBox 28"/>
          <p:cNvSpPr txBox="1"/>
          <p:nvPr/>
        </p:nvSpPr>
        <p:spPr>
          <a:xfrm>
            <a:off x="3118571" y="1825077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1" name="TextBox 29"/>
          <p:cNvSpPr txBox="1"/>
          <p:nvPr/>
        </p:nvSpPr>
        <p:spPr>
          <a:xfrm>
            <a:off x="3118572" y="2339639"/>
            <a:ext cx="2294502" cy="8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6525554" y="4252037"/>
            <a:ext cx="662052" cy="662052"/>
          </a:xfrm>
          <a:prstGeom prst="roundRect">
            <a:avLst>
              <a:gd name="adj" fmla="val 28177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7977262" y="4131912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58" name="TextBox 29"/>
          <p:cNvSpPr txBox="1"/>
          <p:nvPr/>
        </p:nvSpPr>
        <p:spPr>
          <a:xfrm>
            <a:off x="7977262" y="4646474"/>
            <a:ext cx="2349938" cy="8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19"/>
          <p:cNvSpPr txBox="1"/>
          <p:nvPr/>
        </p:nvSpPr>
        <p:spPr>
          <a:xfrm>
            <a:off x="6525554" y="2103241"/>
            <a:ext cx="662052" cy="662052"/>
          </a:xfrm>
          <a:prstGeom prst="roundRect">
            <a:avLst>
              <a:gd name="adj" fmla="val 23861"/>
            </a:avLst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386D52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rgbClr val="386D52"/>
              </a:solidFill>
              <a:cs typeface="+mn-ea"/>
              <a:sym typeface="+mn-lt"/>
            </a:endParaRPr>
          </a:p>
        </p:txBody>
      </p:sp>
      <p:sp>
        <p:nvSpPr>
          <p:cNvPr id="60" name="TextBox 28"/>
          <p:cNvSpPr txBox="1"/>
          <p:nvPr/>
        </p:nvSpPr>
        <p:spPr>
          <a:xfrm>
            <a:off x="7977262" y="1919415"/>
            <a:ext cx="22533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2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386D52"/>
                </a:solidFill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61" name="TextBox 29"/>
          <p:cNvSpPr txBox="1"/>
          <p:nvPr/>
        </p:nvSpPr>
        <p:spPr>
          <a:xfrm>
            <a:off x="7977263" y="2433977"/>
            <a:ext cx="2309450" cy="8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2"/>
                </a:solidFill>
                <a:latin typeface="+mn-ea"/>
              </a:defRPr>
            </a:lvl1pPr>
          </a:lstStyle>
          <a:p>
            <a:pPr>
              <a:lnSpc>
                <a:spcPts val="22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输入您的文字内容，语言精练概括的说明你所要阐明的观点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9" y="1624080"/>
            <a:ext cx="2294502" cy="1620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4" y="3744154"/>
            <a:ext cx="2294502" cy="16203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42" y="3744154"/>
            <a:ext cx="2294502" cy="162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11ft3un">
      <a:majorFont>
        <a:latin typeface="xiaonantongxue"/>
        <a:ea typeface="xiaonantongxue"/>
        <a:cs typeface=""/>
      </a:majorFont>
      <a:minorFont>
        <a:latin typeface="xiaonantongxue"/>
        <a:ea typeface="xiaonantongx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宽屏</PresentationFormat>
  <Paragraphs>280</Paragraphs>
  <Slides>29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xiaonantongxue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内容摘要</vt:lpstr>
      <vt:lpstr>选题背景</vt:lpstr>
      <vt:lpstr>主要创新点</vt:lpstr>
      <vt:lpstr>PowerPoint 演示文稿</vt:lpstr>
      <vt:lpstr>研究思路</vt:lpstr>
      <vt:lpstr>研究方法</vt:lpstr>
      <vt:lpstr>PowerPoint 演示文稿</vt:lpstr>
      <vt:lpstr>论文结构</vt:lpstr>
      <vt:lpstr>论文基本内容</vt:lpstr>
      <vt:lpstr>论文基本内容</vt:lpstr>
      <vt:lpstr>论文基本内容</vt:lpstr>
      <vt:lpstr>论文基本内容</vt:lpstr>
      <vt:lpstr>论文基本内容</vt:lpstr>
      <vt:lpstr>PowerPoint 演示文稿</vt:lpstr>
      <vt:lpstr>关键技术</vt:lpstr>
      <vt:lpstr>论文亮点</vt:lpstr>
      <vt:lpstr>不足之处</vt:lpstr>
      <vt:lpstr>PowerPoint 演示文稿</vt:lpstr>
      <vt:lpstr>可行性分析</vt:lpstr>
      <vt:lpstr>结论二</vt:lpstr>
      <vt:lpstr>PowerPoint 演示文稿</vt:lpstr>
      <vt:lpstr>研究结论的发展方向</vt:lpstr>
      <vt:lpstr>参考文献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2021-05-06T03:18:47Z</dcterms:created>
  <dcterms:modified xsi:type="dcterms:W3CDTF">2023-01-10T10:44:08Z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2EA950237437469F8B1CBC1ECCBEFF6A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