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906C5-FFDB-4280-821C-A340DFAC3E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A6A1-ED8B-4547-B2FD-6BFBF09D78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699FF-E7F8-4623-9FCC-6005CF2F75CE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DFE51B-DD18-490A-8F03-C856AF304E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8FBA35-A97A-4DD0-AFD3-D83CDFEA260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FFAB53-6FCC-4EAB-A621-D2780541FB9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B92B2C-3AEA-4C8A-9308-D43E3188FF4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C9FD06-50FF-4F54-9B51-0DD9402A1AE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67E6D1-D2EB-401D-B36A-166C837EE8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D42E4-0406-409F-A5DB-9EBD433464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28BDB-87EE-4F1C-AA27-4E68AF79515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385673-50F2-4533-A7B1-92D3D6BB6BD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4D60BA-1E1F-4A68-B545-AEFEF73D45F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AB2EF1-FC13-43D3-B9E2-4D2B06D3766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AA3B9E-1A6B-4F4D-A6CF-6236CAE2E5C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pn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846" y="1556792"/>
            <a:ext cx="91331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6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like bananas?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215223" y="2996952"/>
            <a:ext cx="472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(1a～1e)</a:t>
            </a:r>
            <a:endParaRPr lang="en-US" altLang="zh-CN" sz="36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71292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685800" y="1295400"/>
            <a:ext cx="82581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252413" y="3352800"/>
          <a:ext cx="5233987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文档" r:id="rId6" imgW="5280660" imgH="1787525" progId="Word.Document.8">
                  <p:embed/>
                </p:oleObj>
              </mc:Choice>
              <mc:Fallback>
                <p:oleObj name="文档" r:id="rId6" imgW="5280660" imgH="1787525" progId="Word.Document.8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352800"/>
                        <a:ext cx="5233987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09600" y="1219200"/>
            <a:ext cx="7704138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Mary like hamburgers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she does.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she doesn't.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don't know.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do they all 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Apples.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French fries.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Hamburgers.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How many kinds(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多少种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of vegetables can you see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Only one.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Two.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Who doesn't eat any healthy food every 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pl-PL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pl-PL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Gina.  B</a:t>
            </a:r>
            <a:r>
              <a:rPr lang="zh-CN" altLang="pl-PL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pl-PL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Mary.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Mark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5029200" y="1371600"/>
            <a:ext cx="336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4343400" y="2849563"/>
            <a:ext cx="5492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7783513" y="43735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6792913" y="54102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476672"/>
            <a:ext cx="82296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egg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鸡蛋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为可数名词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因为它是以元音音素开头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所以一个鸡蛋应说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an egg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chicken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作不可数名词时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鸡肉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作可数名词时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鸡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小鸡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have chicken for lunch.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午餐我吃鸡肉。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three chickens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三只小鸡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breakfast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早餐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lunch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午餐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066800"/>
            <a:ext cx="83058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dinner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名词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晚餐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正餐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常用短语：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(1)at breakfast/lunch/dinner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在吃早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午、晚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餐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(2)have breakfast/lunch/dinner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吃早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午、晚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餐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在此短语中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breakfast/lunch/dinner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前面不能加冠词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但可以说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big breakfast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a quick breakfast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(3)have sth. for breakfast/lunch/dinner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午、晚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餐吃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have chicken for lunch.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午餐我吃鸡肉。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She has vegetables and rice for dinner.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她晚餐吃蔬菜和米饭。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1155700"/>
            <a:ext cx="450373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一、汉译英。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一些蔬菜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五个胡萝卜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所有水果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吃早饭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吃中饭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3128963" y="1752600"/>
            <a:ext cx="20526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egetables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3138488" y="2286000"/>
            <a:ext cx="15097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carrots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2798763" y="2773363"/>
            <a:ext cx="11699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fruits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2520950" y="3306763"/>
            <a:ext cx="1898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breakfast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2438400" y="3840163"/>
            <a:ext cx="14970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lunch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596900" y="1308100"/>
            <a:ext cx="848995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二、根据句意及汉语提示写单词完成句子。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likes ______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胡萝卜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doesn't like 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鸡蛋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It's 12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00.Let's have 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午餐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What do you have for __________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早餐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like ________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鸡肉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but my sister likes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</a:rPr>
              <a:t> _________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汉堡包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 you like ______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米饭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514600" y="1905000"/>
            <a:ext cx="9890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carrots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6848475" y="1905000"/>
            <a:ext cx="695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810000" y="2438400"/>
            <a:ext cx="852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003675" y="2925763"/>
            <a:ext cx="12541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2057400" y="3429000"/>
            <a:ext cx="10842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6172200" y="3429000"/>
            <a:ext cx="1579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hamburgers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3040063" y="3992563"/>
            <a:ext cx="6175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  <p:bldP spid="223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096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5">
            <a:lum contrast="36000"/>
          </a:blip>
          <a:srcRect/>
          <a:stretch>
            <a:fillRect/>
          </a:stretch>
        </p:blipFill>
        <p:spPr bwMode="auto">
          <a:xfrm>
            <a:off x="1295400" y="1752600"/>
            <a:ext cx="6858000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85800" y="2587625"/>
            <a:ext cx="8458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______ shop.It sells(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bananas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apples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pears and oranges.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fruit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vegetable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food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drink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What kind of fruit do you like?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—Well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like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 strawberries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strawberry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strawberries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 strawberrys</a:t>
            </a:r>
          </a:p>
        </p:txBody>
      </p:sp>
      <p:pic>
        <p:nvPicPr>
          <p:cNvPr id="2242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209800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2209800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2209800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2209800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2209800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49288" y="1143000"/>
            <a:ext cx="6437312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like French fries.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and I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and he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 and me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and him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 they like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pear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an pear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pears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tomatos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Mom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can I go and play tennis with Jim now?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dear.It's good for health.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No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Sorry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Sure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Excuse 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06413" y="1066800"/>
            <a:ext cx="8332787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likes ice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cream.(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___________ice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Betty doesn't have carrots for lunch.(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改为肯定句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Betty ____ carrots __________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She eats fruit every day.(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 she ____fruit every day?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My sister likes </a:t>
            </a:r>
            <a:r>
              <a:rPr lang="en-US" altLang="zh-CN" sz="2200" u="sng">
                <a:solidFill>
                  <a:srgbClr val="000000"/>
                </a:solidFill>
                <a:latin typeface="Times New Roman" panose="02020603050405020304" pitchFamily="18" charset="0"/>
              </a:rPr>
              <a:t>eggs_and_apples for breakfast.(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What ____ your sister ____for breakfast?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Does your father like chicken for lunch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—_____________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371600" y="2209800"/>
            <a:ext cx="1495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524000" y="3230563"/>
            <a:ext cx="587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3155950" y="3216275"/>
            <a:ext cx="1263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842963" y="4221163"/>
            <a:ext cx="7572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2133600" y="42672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1514475" y="5257800"/>
            <a:ext cx="695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3435350" y="52578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1143000" y="6248400"/>
            <a:ext cx="22558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685800" y="3048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858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五、阅读理解。</a:t>
            </a:r>
          </a:p>
        </p:txBody>
      </p:sp>
      <p:pic>
        <p:nvPicPr>
          <p:cNvPr id="227332" name="Picture 4"/>
          <p:cNvPicPr>
            <a:picLocks noChangeAspect="1" noChangeArrowheads="1"/>
          </p:cNvPicPr>
          <p:nvPr/>
        </p:nvPicPr>
        <p:blipFill>
          <a:blip r:embed="rId5" cstate="email">
            <a:lum contrast="24000"/>
          </a:blip>
          <a:srcRect r="-232"/>
          <a:stretch>
            <a:fillRect/>
          </a:stretch>
        </p:blipFill>
        <p:spPr bwMode="auto">
          <a:xfrm>
            <a:off x="609600" y="1676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全屏显示(4:3)</PresentationFormat>
  <Paragraphs>99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MingLiU_HKSCS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2017-10-11T08:35:00Z</dcterms:created>
  <dcterms:modified xsi:type="dcterms:W3CDTF">2023-01-16T17:09:12Z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C8C103225E454782906685994591C336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