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6" r:id="rId2"/>
    <p:sldId id="301" r:id="rId3"/>
    <p:sldId id="259" r:id="rId4"/>
    <p:sldId id="267" r:id="rId5"/>
    <p:sldId id="268" r:id="rId6"/>
    <p:sldId id="269" r:id="rId7"/>
    <p:sldId id="270" r:id="rId8"/>
    <p:sldId id="271" r:id="rId9"/>
    <p:sldId id="272" r:id="rId10"/>
    <p:sldId id="293" r:id="rId11"/>
    <p:sldId id="277" r:id="rId12"/>
    <p:sldId id="308" r:id="rId13"/>
    <p:sldId id="309" r:id="rId14"/>
    <p:sldId id="280" r:id="rId15"/>
    <p:sldId id="311" r:id="rId16"/>
    <p:sldId id="312" r:id="rId17"/>
    <p:sldId id="314" r:id="rId18"/>
    <p:sldId id="315" r:id="rId19"/>
    <p:sldId id="310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CC0000"/>
    <a:srgbClr val="FFD9E2"/>
    <a:srgbClr val="FA4C9B"/>
    <a:srgbClr val="9900CC"/>
    <a:srgbClr val="FF9900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4660"/>
  </p:normalViewPr>
  <p:slideViewPr>
    <p:cSldViewPr>
      <p:cViewPr>
        <p:scale>
          <a:sx n="100" d="100"/>
          <a:sy n="100" d="100"/>
        </p:scale>
        <p:origin x="-27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FDC3B-3A51-46F8-AEA5-40FEC1E4C1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C2097-923B-42C9-89B1-8C429BAEA2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C2097-923B-42C9-89B1-8C429BAEA21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D6598-7461-4D37-AA12-46D6AAD1884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31C1E-4FF2-40F6-B50D-BA3590157D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EDF90-ABE9-40AD-A7CE-020526D9B7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E9B8C-3E06-4EAC-85B4-FE1A646B164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D78AB-041D-4433-8A2C-1902D4FC29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43347-CF94-4CF9-8F72-89161895D1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FBE0D-8C57-4761-9653-9D46F773F7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537C1-DC5C-4F82-A08D-403C744280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7A2FC-73F6-4E91-82E1-C4FB0F5B76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6BE34-6E38-47FC-837F-9D21AD5E4C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511F6-93CC-44D2-873F-3E5B72C034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3B112B2-0B9D-41DB-8135-73B63510AF0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Unit 5 </a:t>
            </a:r>
          </a:p>
          <a:p>
            <a:pPr algn="ctr"/>
            <a:r>
              <a:rPr lang="en-US" altLang="zh-CN" sz="6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What day is it today?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558321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3124200" y="5181600"/>
            <a:ext cx="6019800" cy="762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4000" b="1">
                <a:solidFill>
                  <a:srgbClr val="CC0000"/>
                </a:solidFill>
                <a:latin typeface="Comic Sans MS" panose="030F0702030302020204" pitchFamily="66" charset="0"/>
              </a:rPr>
              <a:t>What day is it today?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09600" y="4624388"/>
            <a:ext cx="20574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9157" name="Picture 5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495800"/>
            <a:ext cx="2133600" cy="210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762000" y="5614988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 dirty="0">
                <a:latin typeface="Comic Sans MS" panose="030F0702030302020204" pitchFamily="66" charset="0"/>
              </a:rPr>
              <a:t>Monday</a:t>
            </a:r>
            <a:endParaRPr lang="en-US" altLang="zh-CN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819400" y="2514600"/>
            <a:ext cx="20574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9160" name="Picture 8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286000"/>
            <a:ext cx="3276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3200400" y="3276600"/>
            <a:ext cx="2590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 dirty="0">
                <a:latin typeface="Comic Sans MS" panose="030F0702030302020204" pitchFamily="66" charset="0"/>
              </a:rPr>
              <a:t>Wednesday</a:t>
            </a:r>
            <a:endParaRPr lang="en-US" altLang="zh-CN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6096000" y="457200"/>
            <a:ext cx="20574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9163" name="Picture 11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239713"/>
            <a:ext cx="2362200" cy="200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6553200" y="1295400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 dirty="0">
                <a:latin typeface="Comic Sans MS" panose="030F0702030302020204" pitchFamily="66" charset="0"/>
              </a:rPr>
              <a:t>Tuesday</a:t>
            </a:r>
            <a:endParaRPr lang="en-US" altLang="zh-CN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04800" y="2590800"/>
            <a:ext cx="20574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9166" name="Picture 14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04800"/>
            <a:ext cx="2819400" cy="19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3886200" y="1360488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 dirty="0">
                <a:latin typeface="Comic Sans MS" panose="030F0702030302020204" pitchFamily="66" charset="0"/>
              </a:rPr>
              <a:t>Saturday</a:t>
            </a:r>
            <a:endParaRPr lang="en-US" altLang="zh-CN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0" y="685800"/>
            <a:ext cx="20574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9169" name="Picture 17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04800"/>
            <a:ext cx="2362200" cy="200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685800" y="1447800"/>
            <a:ext cx="1752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4000" b="1" dirty="0">
                <a:latin typeface="Comic Sans MS" panose="030F0702030302020204" pitchFamily="66" charset="0"/>
              </a:rPr>
              <a:t>Sunday</a:t>
            </a:r>
            <a:endParaRPr lang="en-US" altLang="zh-C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9172" name="Picture 20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2438400"/>
            <a:ext cx="2438400" cy="187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6934200" y="34290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4000" b="1" dirty="0">
                <a:latin typeface="Comic Sans MS" panose="030F0702030302020204" pitchFamily="66" charset="0"/>
              </a:rPr>
              <a:t>Friday</a:t>
            </a:r>
            <a:endParaRPr lang="en-US" altLang="zh-C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9175" name="Picture 23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438400"/>
            <a:ext cx="2514600" cy="187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457200" y="3429000"/>
            <a:ext cx="2057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 dirty="0">
                <a:latin typeface="Comic Sans MS" panose="030F0702030302020204" pitchFamily="66" charset="0"/>
              </a:rPr>
              <a:t>Thursday</a:t>
            </a:r>
            <a:endParaRPr lang="en-US" altLang="zh-CN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838200" y="4852988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星期一</a:t>
            </a: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3810000" y="25908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星期三</a:t>
            </a: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6934200" y="6096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星期二</a:t>
            </a: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838200" y="26670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星期四</a:t>
            </a: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914400" y="6096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星期天</a:t>
            </a: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6934200" y="26670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星期五</a:t>
            </a: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3886200" y="59848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</a:rPr>
              <a:t>星期六</a:t>
            </a:r>
          </a:p>
        </p:txBody>
      </p:sp>
      <p:pic>
        <p:nvPicPr>
          <p:cNvPr id="49187" name="Picture 35" descr="17707-Clipart-Illustration-Of-An-Orange-Man-Rubbing-His-Chin-And-Posed-By-A-Question-Mark-Symbolizing-Curiousity-Confusion-And-Uncertainty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419600"/>
            <a:ext cx="1524000" cy="9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88" name="Rectangle 36"/>
          <p:cNvSpPr>
            <a:spLocks noChangeArrowheads="1"/>
          </p:cNvSpPr>
          <p:nvPr/>
        </p:nvSpPr>
        <p:spPr bwMode="auto">
          <a:xfrm>
            <a:off x="3124200" y="6096000"/>
            <a:ext cx="6019800" cy="762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4000" b="1">
                <a:solidFill>
                  <a:srgbClr val="CC0000"/>
                </a:solidFill>
                <a:latin typeface="Comic Sans MS" panose="030F0702030302020204" pitchFamily="66" charset="0"/>
              </a:rPr>
              <a:t>It’s 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6" grpId="0" animBg="1"/>
      <p:bldP spid="49158" grpId="0" animBg="1"/>
      <p:bldP spid="49161" grpId="0" animBg="1"/>
      <p:bldP spid="49164" grpId="0" animBg="1"/>
      <p:bldP spid="49167" grpId="0" animBg="1"/>
      <p:bldP spid="49170" grpId="0" animBg="1"/>
      <p:bldP spid="49173" grpId="0" animBg="1"/>
      <p:bldP spid="49176" grpId="0" animBg="1"/>
      <p:bldP spid="49178" grpId="0"/>
      <p:bldP spid="49179" grpId="0"/>
      <p:bldP spid="49180" grpId="0"/>
      <p:bldP spid="49181" grpId="0"/>
      <p:bldP spid="49182" grpId="0"/>
      <p:bldP spid="49183" grpId="0"/>
      <p:bldP spid="49184" grpId="0"/>
      <p:bldP spid="491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girl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86600" y="5514975"/>
            <a:ext cx="18288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1" name="Picture 3" descr="boy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09600"/>
            <a:ext cx="122396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981200" y="304800"/>
            <a:ext cx="6477000" cy="1143000"/>
          </a:xfrm>
          <a:prstGeom prst="wedgeRoundRectCallout">
            <a:avLst>
              <a:gd name="adj1" fmla="val -60662"/>
              <a:gd name="adj2" fmla="val 36528"/>
              <a:gd name="adj3" fmla="val 16667"/>
            </a:avLst>
          </a:prstGeom>
          <a:solidFill>
            <a:schemeClr val="accent1"/>
          </a:solidFill>
          <a:ln w="31750">
            <a:solidFill>
              <a:srgbClr val="000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 sz="3200" b="1">
              <a:latin typeface="Comic Sans MS" panose="030F0702030302020204" pitchFamily="66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228600" y="5181600"/>
            <a:ext cx="6096000" cy="1295400"/>
          </a:xfrm>
          <a:prstGeom prst="wedgeRoundRectCallout">
            <a:avLst>
              <a:gd name="adj1" fmla="val 61042"/>
              <a:gd name="adj2" fmla="val 37255"/>
              <a:gd name="adj3" fmla="val 16667"/>
            </a:avLst>
          </a:prstGeom>
          <a:solidFill>
            <a:srgbClr val="FFD9E2"/>
          </a:solidFill>
          <a:ln w="31750">
            <a:solidFill>
              <a:srgbClr val="FA4C9B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4400" b="1">
                <a:solidFill>
                  <a:srgbClr val="CC0000"/>
                </a:solidFill>
                <a:latin typeface="Comic Sans MS" panose="030F0702030302020204" pitchFamily="66" charset="0"/>
              </a:rPr>
              <a:t>It’s .......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133600" y="3810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4200" b="1">
                <a:latin typeface="Comic Sans MS" panose="030F0702030302020204" pitchFamily="66" charset="0"/>
              </a:rPr>
              <a:t>What day is it today?</a:t>
            </a:r>
            <a:endParaRPr lang="en-US" altLang="zh-CN" sz="4200">
              <a:latin typeface="Comic Sans MS" panose="030F0702030302020204" pitchFamily="66" charset="0"/>
            </a:endParaRPr>
          </a:p>
        </p:txBody>
      </p:sp>
      <p:pic>
        <p:nvPicPr>
          <p:cNvPr id="27673" name="Picture 25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447800"/>
            <a:ext cx="5334000" cy="378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2743200" y="3352800"/>
            <a:ext cx="32766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5400" b="1">
                <a:latin typeface="Comic Sans MS" panose="030F0702030302020204" pitchFamily="66" charset="0"/>
              </a:rPr>
              <a:t>Thursday</a:t>
            </a:r>
            <a:endParaRPr lang="en-US" altLang="zh-CN" sz="54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  <p:bldP spid="27659" grpId="0"/>
      <p:bldP spid="276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girl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86600" y="5514975"/>
            <a:ext cx="18288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3" name="Picture 3" descr="boy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09600"/>
            <a:ext cx="122396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1981200" y="304800"/>
            <a:ext cx="6477000" cy="1143000"/>
          </a:xfrm>
          <a:prstGeom prst="wedgeRoundRectCallout">
            <a:avLst>
              <a:gd name="adj1" fmla="val -60662"/>
              <a:gd name="adj2" fmla="val 36528"/>
              <a:gd name="adj3" fmla="val 16667"/>
            </a:avLst>
          </a:prstGeom>
          <a:solidFill>
            <a:schemeClr val="accent1"/>
          </a:solidFill>
          <a:ln w="31750">
            <a:solidFill>
              <a:srgbClr val="000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 sz="3200" b="1">
              <a:latin typeface="Comic Sans MS" panose="030F0702030302020204" pitchFamily="66" charset="0"/>
            </a:endParaRP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228600" y="5181600"/>
            <a:ext cx="6096000" cy="1295400"/>
          </a:xfrm>
          <a:prstGeom prst="wedgeRoundRectCallout">
            <a:avLst>
              <a:gd name="adj1" fmla="val 61042"/>
              <a:gd name="adj2" fmla="val 37255"/>
              <a:gd name="adj3" fmla="val 16667"/>
            </a:avLst>
          </a:prstGeom>
          <a:solidFill>
            <a:srgbClr val="FFD9E2"/>
          </a:solidFill>
          <a:ln w="31750">
            <a:solidFill>
              <a:srgbClr val="FA4C9B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4400" b="1">
                <a:solidFill>
                  <a:srgbClr val="CC0000"/>
                </a:solidFill>
                <a:latin typeface="Comic Sans MS" panose="030F0702030302020204" pitchFamily="66" charset="0"/>
              </a:rPr>
              <a:t>It’s .......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133600" y="3810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4200" b="1">
                <a:latin typeface="Comic Sans MS" panose="030F0702030302020204" pitchFamily="66" charset="0"/>
              </a:rPr>
              <a:t>What day is it today?</a:t>
            </a:r>
            <a:endParaRPr lang="en-US" altLang="zh-CN" sz="4200">
              <a:latin typeface="Comic Sans MS" panose="030F0702030302020204" pitchFamily="66" charset="0"/>
            </a:endParaRPr>
          </a:p>
        </p:txBody>
      </p:sp>
      <p:pic>
        <p:nvPicPr>
          <p:cNvPr id="66567" name="Picture 7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447800"/>
            <a:ext cx="6248400" cy="378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2743200" y="3352800"/>
            <a:ext cx="38862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5400" b="1">
                <a:latin typeface="Comic Sans MS" panose="030F0702030302020204" pitchFamily="66" charset="0"/>
              </a:rPr>
              <a:t>Wednesday</a:t>
            </a:r>
            <a:endParaRPr lang="en-US" altLang="zh-CN" sz="54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  <p:bldP spid="66565" grpId="0" animBg="1"/>
      <p:bldP spid="66566" grpId="0"/>
      <p:bldP spid="665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girl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86600" y="5514975"/>
            <a:ext cx="18288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7" name="Picture 3" descr="boy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09600"/>
            <a:ext cx="122396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1981200" y="304800"/>
            <a:ext cx="6477000" cy="1143000"/>
          </a:xfrm>
          <a:prstGeom prst="wedgeRoundRectCallout">
            <a:avLst>
              <a:gd name="adj1" fmla="val -60662"/>
              <a:gd name="adj2" fmla="val 36528"/>
              <a:gd name="adj3" fmla="val 16667"/>
            </a:avLst>
          </a:prstGeom>
          <a:solidFill>
            <a:schemeClr val="accent1"/>
          </a:solidFill>
          <a:ln w="31750">
            <a:solidFill>
              <a:srgbClr val="000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 sz="3200" b="1">
              <a:latin typeface="Comic Sans MS" panose="030F0702030302020204" pitchFamily="66" charset="0"/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228600" y="5181600"/>
            <a:ext cx="6096000" cy="1295400"/>
          </a:xfrm>
          <a:prstGeom prst="wedgeRoundRectCallout">
            <a:avLst>
              <a:gd name="adj1" fmla="val 61042"/>
              <a:gd name="adj2" fmla="val 37255"/>
              <a:gd name="adj3" fmla="val 16667"/>
            </a:avLst>
          </a:prstGeom>
          <a:solidFill>
            <a:srgbClr val="FFD9E2"/>
          </a:solidFill>
          <a:ln w="31750">
            <a:solidFill>
              <a:srgbClr val="FA4C9B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4400" b="1">
                <a:solidFill>
                  <a:srgbClr val="CC0000"/>
                </a:solidFill>
                <a:latin typeface="Comic Sans MS" panose="030F0702030302020204" pitchFamily="66" charset="0"/>
              </a:rPr>
              <a:t>It’s .......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133600" y="3810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4200" b="1">
                <a:latin typeface="Comic Sans MS" panose="030F0702030302020204" pitchFamily="66" charset="0"/>
              </a:rPr>
              <a:t>What day is it today?</a:t>
            </a:r>
            <a:endParaRPr lang="en-US" altLang="zh-CN" sz="4200">
              <a:latin typeface="Comic Sans MS" panose="030F0702030302020204" pitchFamily="66" charset="0"/>
            </a:endParaRPr>
          </a:p>
        </p:txBody>
      </p:sp>
      <p:pic>
        <p:nvPicPr>
          <p:cNvPr id="67591" name="Picture 7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447800"/>
            <a:ext cx="6248400" cy="378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429000" y="3200400"/>
            <a:ext cx="24384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6000" b="1">
                <a:latin typeface="Comic Sans MS" panose="030F0702030302020204" pitchFamily="66" charset="0"/>
              </a:rPr>
              <a:t>Friday</a:t>
            </a:r>
            <a:endParaRPr lang="en-US" altLang="zh-CN" sz="6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  <p:bldP spid="67590" grpId="0"/>
      <p:bldP spid="675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3" name="Picture 7" descr="An-Art-Teacher-Holding-Up-A-Blank-Sign-By-Her-Student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5562600" cy="385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838200" y="1600200"/>
            <a:ext cx="3778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Now you try.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228600" y="39624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4200" b="1" dirty="0">
                <a:latin typeface="Comic Sans MS" panose="030F0702030302020204" pitchFamily="66" charset="0"/>
              </a:rPr>
              <a:t>What day is it today?</a:t>
            </a:r>
            <a:endParaRPr lang="en-US" altLang="zh-CN" sz="4200" dirty="0">
              <a:latin typeface="Comic Sans MS" panose="030F0702030302020204" pitchFamily="66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533400" y="5257800"/>
            <a:ext cx="601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4000" b="1" dirty="0">
                <a:solidFill>
                  <a:srgbClr val="CC0000"/>
                </a:solidFill>
                <a:latin typeface="Comic Sans MS" panose="030F0702030302020204" pitchFamily="66" charset="0"/>
              </a:rPr>
              <a:t>It’s .......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7010400" y="228600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Sunday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858000" y="50292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Saturday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7086600" y="1828800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Tuesday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7162800" y="9906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FA4C9B"/>
                </a:solidFill>
                <a:latin typeface="Comic Sans MS" panose="030F0702030302020204" pitchFamily="66" charset="0"/>
              </a:rPr>
              <a:t>Monday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6553200" y="2590800"/>
            <a:ext cx="2590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FF9900"/>
                </a:solidFill>
                <a:latin typeface="Comic Sans MS" panose="030F0702030302020204" pitchFamily="66" charset="0"/>
              </a:rPr>
              <a:t>Wednesday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7162800" y="41910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4000" b="1">
                <a:solidFill>
                  <a:schemeClr val="hlink"/>
                </a:solidFill>
                <a:latin typeface="Comic Sans MS" panose="030F0702030302020204" pitchFamily="66" charset="0"/>
              </a:rPr>
              <a:t>Friday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781800" y="3352800"/>
            <a:ext cx="2057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9900CC"/>
                </a:solidFill>
                <a:latin typeface="Comic Sans MS" panose="030F0702030302020204" pitchFamily="66" charset="0"/>
              </a:rPr>
              <a:t>Thursday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  <p:bldP spid="34825" grpId="0"/>
      <p:bldP spid="34826" grpId="0" animBg="1"/>
      <p:bldP spid="34827" grpId="0" animBg="1"/>
      <p:bldP spid="34828" grpId="0" animBg="1"/>
      <p:bldP spid="34829" grpId="0" animBg="1"/>
      <p:bldP spid="34830" grpId="0" animBg="1"/>
      <p:bldP spid="34831" grpId="0" animBg="1"/>
      <p:bldP spid="348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girl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15200" y="5514975"/>
            <a:ext cx="18288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5" name="Picture 3" descr="boy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09600"/>
            <a:ext cx="122396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1752600" y="381000"/>
            <a:ext cx="7391400" cy="1143000"/>
          </a:xfrm>
          <a:prstGeom prst="wedgeRoundRectCallout">
            <a:avLst>
              <a:gd name="adj1" fmla="val -59343"/>
              <a:gd name="adj2" fmla="val 36528"/>
              <a:gd name="adj3" fmla="val 16667"/>
            </a:avLst>
          </a:prstGeom>
          <a:solidFill>
            <a:schemeClr val="accent1"/>
          </a:solidFill>
          <a:ln w="31750">
            <a:solidFill>
              <a:srgbClr val="000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 sz="3200" b="1">
              <a:latin typeface="Comic Sans MS" panose="030F0702030302020204" pitchFamily="66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0" y="5181600"/>
            <a:ext cx="6934200" cy="1143000"/>
          </a:xfrm>
          <a:prstGeom prst="wedgeRoundRectCallout">
            <a:avLst>
              <a:gd name="adj1" fmla="val 59204"/>
              <a:gd name="adj2" fmla="val 73889"/>
              <a:gd name="adj3" fmla="val 16667"/>
            </a:avLst>
          </a:prstGeom>
          <a:solidFill>
            <a:srgbClr val="FFD9E2"/>
          </a:solidFill>
          <a:ln w="31750">
            <a:solidFill>
              <a:srgbClr val="FA4C9B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4000" b="1" dirty="0">
                <a:solidFill>
                  <a:srgbClr val="CC0000"/>
                </a:solidFill>
                <a:latin typeface="Comic Sans MS" panose="030F0702030302020204" pitchFamily="66" charset="0"/>
              </a:rPr>
              <a:t>My </a:t>
            </a:r>
            <a:r>
              <a:rPr lang="en-US" altLang="zh-CN" sz="4000" b="1" dirty="0" err="1">
                <a:solidFill>
                  <a:srgbClr val="CC0000"/>
                </a:solidFill>
                <a:latin typeface="Comic Sans MS" panose="030F0702030302020204" pitchFamily="66" charset="0"/>
              </a:rPr>
              <a:t>favourite</a:t>
            </a:r>
            <a:r>
              <a:rPr lang="en-US" altLang="zh-CN" sz="4000" b="1" dirty="0">
                <a:solidFill>
                  <a:srgbClr val="CC0000"/>
                </a:solidFill>
                <a:latin typeface="Comic Sans MS" panose="030F0702030302020204" pitchFamily="66" charset="0"/>
              </a:rPr>
              <a:t> day is.......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752600" y="4572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4200" b="1" dirty="0">
                <a:latin typeface="Comic Sans MS" panose="030F0702030302020204" pitchFamily="66" charset="0"/>
              </a:rPr>
              <a:t>What’s your </a:t>
            </a:r>
            <a:r>
              <a:rPr lang="en-US" altLang="zh-CN" sz="4200" b="1" dirty="0" err="1">
                <a:latin typeface="Comic Sans MS" panose="030F0702030302020204" pitchFamily="66" charset="0"/>
              </a:rPr>
              <a:t>favourite</a:t>
            </a:r>
            <a:r>
              <a:rPr lang="en-US" altLang="zh-CN" sz="4200" b="1" dirty="0">
                <a:latin typeface="Comic Sans MS" panose="030F0702030302020204" pitchFamily="66" charset="0"/>
              </a:rPr>
              <a:t> day?</a:t>
            </a:r>
            <a:endParaRPr lang="en-US" altLang="zh-CN" sz="4200" dirty="0">
              <a:latin typeface="Comic Sans MS" panose="030F0702030302020204" pitchFamily="66" charset="0"/>
            </a:endParaRPr>
          </a:p>
        </p:txBody>
      </p:sp>
      <p:pic>
        <p:nvPicPr>
          <p:cNvPr id="69639" name="Picture 7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295400"/>
            <a:ext cx="6248400" cy="378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048000" y="3352800"/>
            <a:ext cx="3429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6600" b="1">
                <a:latin typeface="Comic Sans MS" panose="030F0702030302020204" pitchFamily="66" charset="0"/>
              </a:rPr>
              <a:t>Tuesday </a:t>
            </a:r>
            <a:endParaRPr lang="en-US" altLang="zh-CN" sz="6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7" grpId="0" animBg="1"/>
      <p:bldP spid="69638" grpId="0"/>
      <p:bldP spid="696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girl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15200" y="5514975"/>
            <a:ext cx="18288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59" name="Picture 3" descr="boy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09600"/>
            <a:ext cx="122396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1752600" y="381000"/>
            <a:ext cx="7391400" cy="1143000"/>
          </a:xfrm>
          <a:prstGeom prst="wedgeRoundRectCallout">
            <a:avLst>
              <a:gd name="adj1" fmla="val -59343"/>
              <a:gd name="adj2" fmla="val 36528"/>
              <a:gd name="adj3" fmla="val 16667"/>
            </a:avLst>
          </a:prstGeom>
          <a:solidFill>
            <a:schemeClr val="accent1"/>
          </a:solidFill>
          <a:ln w="31750">
            <a:solidFill>
              <a:srgbClr val="000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 sz="3200" b="1">
              <a:latin typeface="Comic Sans MS" panose="030F0702030302020204" pitchFamily="66" charset="0"/>
            </a:endParaRP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0" y="5181600"/>
            <a:ext cx="6934200" cy="1143000"/>
          </a:xfrm>
          <a:prstGeom prst="wedgeRoundRectCallout">
            <a:avLst>
              <a:gd name="adj1" fmla="val 59204"/>
              <a:gd name="adj2" fmla="val 73889"/>
              <a:gd name="adj3" fmla="val 16667"/>
            </a:avLst>
          </a:prstGeom>
          <a:solidFill>
            <a:srgbClr val="FFD9E2"/>
          </a:solidFill>
          <a:ln w="31750">
            <a:solidFill>
              <a:srgbClr val="FA4C9B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4000" b="1">
                <a:solidFill>
                  <a:srgbClr val="CC0000"/>
                </a:solidFill>
                <a:latin typeface="Comic Sans MS" panose="030F0702030302020204" pitchFamily="66" charset="0"/>
              </a:rPr>
              <a:t>My favourite day is.......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752600" y="4572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4200" b="1">
                <a:latin typeface="Comic Sans MS" panose="030F0702030302020204" pitchFamily="66" charset="0"/>
              </a:rPr>
              <a:t>What’s your favourite day?</a:t>
            </a:r>
            <a:endParaRPr lang="en-US" altLang="zh-CN" sz="4200">
              <a:latin typeface="Comic Sans MS" panose="030F0702030302020204" pitchFamily="66" charset="0"/>
            </a:endParaRPr>
          </a:p>
        </p:txBody>
      </p:sp>
      <p:pic>
        <p:nvPicPr>
          <p:cNvPr id="70663" name="Picture 7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295400"/>
            <a:ext cx="6248400" cy="378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3429000" y="3200400"/>
            <a:ext cx="24384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6000" b="1">
                <a:latin typeface="Comic Sans MS" panose="030F0702030302020204" pitchFamily="66" charset="0"/>
              </a:rPr>
              <a:t>Friday</a:t>
            </a:r>
            <a:endParaRPr lang="en-US" altLang="zh-CN" sz="60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1" grpId="0" animBg="1"/>
      <p:bldP spid="70662" grpId="0"/>
      <p:bldP spid="706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An-Art-Teacher-Holding-Up-A-Blank-Sign-By-Her-Student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5562600" cy="385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3778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latin typeface="Comic Sans MS" panose="030F0702030302020204" pitchFamily="66" charset="0"/>
              </a:rPr>
              <a:t>Now you try.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7010400" y="228600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Sunday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6858000" y="50292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Saturday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7086600" y="1828800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chemeClr val="folHlink"/>
                </a:solidFill>
                <a:latin typeface="Comic Sans MS" panose="030F0702030302020204" pitchFamily="66" charset="0"/>
              </a:rPr>
              <a:t>Tuesday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7162800" y="9906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FA4C9B"/>
                </a:solidFill>
                <a:latin typeface="Comic Sans MS" panose="030F0702030302020204" pitchFamily="66" charset="0"/>
              </a:rPr>
              <a:t>Monday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6553200" y="2590800"/>
            <a:ext cx="2590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FF9900"/>
                </a:solidFill>
                <a:latin typeface="Comic Sans MS" panose="030F0702030302020204" pitchFamily="66" charset="0"/>
              </a:rPr>
              <a:t>Wednesday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7162800" y="4191000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4000" b="1">
                <a:solidFill>
                  <a:schemeClr val="hlink"/>
                </a:solidFill>
                <a:latin typeface="Comic Sans MS" panose="030F0702030302020204" pitchFamily="66" charset="0"/>
              </a:rPr>
              <a:t>Friday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6781800" y="3352800"/>
            <a:ext cx="2057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9900CC"/>
                </a:solidFill>
                <a:latin typeface="Comic Sans MS" panose="030F0702030302020204" pitchFamily="66" charset="0"/>
              </a:rPr>
              <a:t>Thursday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0" y="4038600"/>
            <a:ext cx="6553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3600" b="1">
                <a:latin typeface="Comic Sans MS" panose="030F0702030302020204" pitchFamily="66" charset="0"/>
              </a:rPr>
              <a:t>What’s your favourite day?</a:t>
            </a:r>
            <a:endParaRPr lang="en-US" altLang="zh-CN" sz="3600">
              <a:latin typeface="Comic Sans MS" panose="030F0702030302020204" pitchFamily="66" charset="0"/>
            </a:endParaRP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0" y="5427663"/>
            <a:ext cx="5954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CC0000"/>
                </a:solidFill>
                <a:latin typeface="Comic Sans MS" panose="030F0702030302020204" pitchFamily="66" charset="0"/>
              </a:rPr>
              <a:t>My favourite day is.......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  <p:bldP spid="72711" grpId="0" animBg="1"/>
      <p:bldP spid="72712" grpId="0" animBg="1"/>
      <p:bldP spid="72713" grpId="0" animBg="1"/>
      <p:bldP spid="72714" grpId="0" animBg="1"/>
      <p:bldP spid="72715" grpId="0" animBg="1"/>
      <p:bldP spid="727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81000" y="0"/>
            <a:ext cx="2362200" cy="649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Chinese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Math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English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PE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Art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Music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Science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Computer</a:t>
            </a:r>
            <a:endParaRPr lang="zh-CN" altLang="en-US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886200" y="0"/>
            <a:ext cx="5257800" cy="649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learn to speak English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sing songs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draw pictures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use numbers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play computer games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play sports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read and write stories </a:t>
            </a: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understand the world </a:t>
            </a:r>
            <a:endParaRPr lang="zh-CN" altLang="en-US" sz="2800" b="1">
              <a:latin typeface="Comic Sans MS" panose="030F0702030302020204" pitchFamily="66" charset="0"/>
            </a:endParaRP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1981200" y="304800"/>
            <a:ext cx="2133600" cy="5105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1600200" y="1143000"/>
            <a:ext cx="2438400" cy="1676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1295400" y="2895600"/>
            <a:ext cx="2819400" cy="1676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2057400" y="5486400"/>
            <a:ext cx="1981200" cy="762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 flipV="1">
            <a:off x="2286000" y="3733800"/>
            <a:ext cx="1752600" cy="2514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1905000" y="304800"/>
            <a:ext cx="2133600" cy="1676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1676400" y="1143000"/>
            <a:ext cx="2438400" cy="3429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V="1">
            <a:off x="1371600" y="1981200"/>
            <a:ext cx="2743200" cy="1752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  <p:bldP spid="74759" grpId="0" animBg="1"/>
      <p:bldP spid="74760" grpId="0" animBg="1"/>
      <p:bldP spid="74761" grpId="0" animBg="1"/>
      <p:bldP spid="74762" grpId="0" animBg="1"/>
      <p:bldP spid="74763" grpId="0" animBg="1"/>
      <p:bldP spid="74764" grpId="0" animBg="1"/>
      <p:bldP spid="747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图片 4" descr="wee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9000" y="0"/>
            <a:ext cx="5562600" cy="3730625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0" y="838200"/>
            <a:ext cx="3473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Comic Sans MS" panose="030F0702030302020204" pitchFamily="66" charset="0"/>
              </a:rPr>
              <a:t>School timetable</a:t>
            </a:r>
          </a:p>
          <a:p>
            <a:r>
              <a:rPr lang="en-US" altLang="zh-CN" sz="3200" b="1" dirty="0">
                <a:latin typeface="Comic Sans MS" panose="030F0702030302020204" pitchFamily="66" charset="0"/>
              </a:rPr>
              <a:t>(</a:t>
            </a:r>
            <a:r>
              <a:rPr lang="zh-CN" altLang="en-US" sz="3200" b="1" dirty="0">
                <a:latin typeface="Comic Sans MS" panose="030F0702030302020204" pitchFamily="66" charset="0"/>
              </a:rPr>
              <a:t>课程表</a:t>
            </a:r>
            <a:r>
              <a:rPr lang="en-US" altLang="zh-CN" sz="3200" b="1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0" y="3733800"/>
            <a:ext cx="6553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latin typeface="Comic Sans MS" panose="030F0702030302020204" pitchFamily="66" charset="0"/>
              </a:rPr>
              <a:t>What’s your </a:t>
            </a:r>
            <a:r>
              <a:rPr lang="en-US" altLang="zh-CN" sz="3600" b="1" dirty="0" err="1">
                <a:latin typeface="Comic Sans MS" panose="030F0702030302020204" pitchFamily="66" charset="0"/>
              </a:rPr>
              <a:t>favourite</a:t>
            </a:r>
            <a:r>
              <a:rPr lang="en-US" altLang="zh-CN" sz="3600" b="1" dirty="0">
                <a:latin typeface="Comic Sans MS" panose="030F0702030302020204" pitchFamily="66" charset="0"/>
              </a:rPr>
              <a:t> day?</a:t>
            </a:r>
            <a:endParaRPr lang="en-US" altLang="zh-CN" sz="3600" dirty="0">
              <a:latin typeface="Comic Sans MS" panose="030F0702030302020204" pitchFamily="66" charset="0"/>
            </a:endParaRP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0" y="4648200"/>
            <a:ext cx="5954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Comic Sans MS" panose="030F0702030302020204" pitchFamily="66" charset="0"/>
              </a:rPr>
              <a:t>My </a:t>
            </a:r>
            <a:r>
              <a:rPr lang="en-US" altLang="zh-CN" sz="3600" b="1" dirty="0" err="1">
                <a:solidFill>
                  <a:srgbClr val="CC0000"/>
                </a:solidFill>
                <a:latin typeface="Comic Sans MS" panose="030F0702030302020204" pitchFamily="66" charset="0"/>
              </a:rPr>
              <a:t>favourite</a:t>
            </a:r>
            <a:r>
              <a:rPr lang="en-US" altLang="zh-CN" sz="3600" b="1" dirty="0">
                <a:solidFill>
                  <a:srgbClr val="CC0000"/>
                </a:solidFill>
                <a:latin typeface="Comic Sans MS" panose="030F0702030302020204" pitchFamily="66" charset="0"/>
              </a:rPr>
              <a:t> day is.......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0" y="5410200"/>
            <a:ext cx="1433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Comic Sans MS" panose="030F0702030302020204" pitchFamily="66" charset="0"/>
              </a:rPr>
              <a:t>Why?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0" y="6216650"/>
            <a:ext cx="9121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Comic Sans MS" panose="030F0702030302020204" pitchFamily="66" charset="0"/>
              </a:rPr>
              <a:t>I have a ...lesson on ..., I like/love....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3" descr="Laying-In-Grass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059363"/>
            <a:ext cx="5867400" cy="1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2509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词缀</a:t>
            </a:r>
            <a:r>
              <a:rPr lang="en-US" altLang="zh-CN" sz="4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:-ay</a:t>
            </a:r>
            <a:endParaRPr lang="en-US" altLang="zh-CN" sz="4400" b="1" dirty="0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657600" y="0"/>
            <a:ext cx="4105275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zh-CN" sz="5400" b="1" dirty="0">
                <a:latin typeface="Comic Sans MS" panose="030F0702030302020204" pitchFamily="66" charset="0"/>
              </a:rPr>
              <a:t>n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  <a:r>
              <a:rPr lang="en-US" altLang="zh-CN" sz="5400" b="1" dirty="0">
                <a:latin typeface="Comic Sans MS" panose="030F0702030302020204" pitchFamily="66" charset="0"/>
              </a:rPr>
              <a:t>    </a:t>
            </a:r>
            <a:r>
              <a:rPr lang="en-US" altLang="zh-CN" sz="5400" b="1" dirty="0" err="1">
                <a:latin typeface="Comic Sans MS" panose="030F0702030302020204" pitchFamily="66" charset="0"/>
              </a:rPr>
              <a:t>k</a:t>
            </a:r>
            <a:r>
              <a:rPr lang="en-US" altLang="zh-CN" sz="5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  <a:endParaRPr lang="en-US" altLang="zh-CN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altLang="zh-CN" sz="5400" b="1" dirty="0">
                <a:latin typeface="Comic Sans MS" panose="030F0702030302020204" pitchFamily="66" charset="0"/>
              </a:rPr>
              <a:t>s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  <a:r>
              <a:rPr lang="en-US" altLang="zh-CN" sz="5400" b="1" dirty="0">
                <a:latin typeface="Comic Sans MS" panose="030F0702030302020204" pitchFamily="66" charset="0"/>
              </a:rPr>
              <a:t>    m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</a:p>
          <a:p>
            <a:pPr algn="ctr"/>
            <a:r>
              <a:rPr lang="en-US" altLang="zh-CN" sz="5400" b="1" dirty="0">
                <a:latin typeface="Comic Sans MS" panose="030F0702030302020204" pitchFamily="66" charset="0"/>
              </a:rPr>
              <a:t>p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  <a:r>
              <a:rPr lang="en-US" altLang="zh-CN" sz="5400" b="1" dirty="0">
                <a:latin typeface="Comic Sans MS" panose="030F0702030302020204" pitchFamily="66" charset="0"/>
              </a:rPr>
              <a:t>    h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  <a:r>
              <a:rPr lang="en-US" altLang="zh-CN" sz="5400" b="1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altLang="zh-CN" sz="5400" b="1" dirty="0">
                <a:latin typeface="Comic Sans MS" panose="030F0702030302020204" pitchFamily="66" charset="0"/>
              </a:rPr>
              <a:t>d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  <a:r>
              <a:rPr lang="en-US" altLang="zh-CN" sz="5400" b="1" dirty="0">
                <a:latin typeface="Comic Sans MS" panose="030F0702030302020204" pitchFamily="66" charset="0"/>
              </a:rPr>
              <a:t>    b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</a:p>
          <a:p>
            <a:pPr algn="ctr"/>
            <a:r>
              <a:rPr lang="en-US" altLang="zh-CN" sz="5400" b="1" dirty="0">
                <a:latin typeface="Comic Sans MS" panose="030F0702030302020204" pitchFamily="66" charset="0"/>
              </a:rPr>
              <a:t>w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  <a:r>
              <a:rPr lang="en-US" altLang="zh-CN" sz="5400" b="1" dirty="0">
                <a:latin typeface="Comic Sans MS" panose="030F0702030302020204" pitchFamily="66" charset="0"/>
              </a:rPr>
              <a:t>    r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</a:p>
          <a:p>
            <a:pPr algn="ctr"/>
            <a:r>
              <a:rPr lang="en-US" altLang="zh-CN" sz="5400" b="1" dirty="0">
                <a:latin typeface="Comic Sans MS" panose="030F0702030302020204" pitchFamily="66" charset="0"/>
              </a:rPr>
              <a:t>j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  <a:r>
              <a:rPr lang="en-US" altLang="zh-CN" sz="5400" b="1" dirty="0">
                <a:latin typeface="Comic Sans MS" panose="030F0702030302020204" pitchFamily="66" charset="0"/>
              </a:rPr>
              <a:t>    l</a:t>
            </a:r>
            <a:r>
              <a:rPr lang="en-US" altLang="zh-CN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33400" y="-381000"/>
            <a:ext cx="102108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429000" y="1447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chemeClr val="bg1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星期天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09800" y="3200400"/>
            <a:ext cx="11176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 dirty="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124200" y="3200400"/>
            <a:ext cx="88423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 dirty="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u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86200" y="3200400"/>
            <a:ext cx="8890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648200" y="3200400"/>
            <a:ext cx="9747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486400" y="3124200"/>
            <a:ext cx="157321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ay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438400" y="4953000"/>
            <a:ext cx="434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438400" y="4800600"/>
            <a:ext cx="213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200" grpId="0"/>
      <p:bldP spid="8201" grpId="0"/>
      <p:bldP spid="8202" grpId="0"/>
      <p:bldP spid="8203" grpId="0" animBg="1"/>
      <p:bldP spid="82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33400" y="-381000"/>
            <a:ext cx="102108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581400" y="15240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chemeClr val="bg1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星期一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057400" y="3200400"/>
            <a:ext cx="13731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200400" y="3200400"/>
            <a:ext cx="89217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o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886200" y="3200400"/>
            <a:ext cx="8890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48200" y="3200400"/>
            <a:ext cx="9747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486400" y="3124200"/>
            <a:ext cx="157321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ay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286000" y="4953000"/>
            <a:ext cx="434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86000" y="48006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9" grpId="0"/>
      <p:bldP spid="16390" grpId="0"/>
      <p:bldP spid="16391" grpId="0"/>
      <p:bldP spid="16392" grpId="0"/>
      <p:bldP spid="16395" grpId="0" animBg="1"/>
      <p:bldP spid="163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33400" y="-381000"/>
            <a:ext cx="102108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429000" y="1447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chemeClr val="bg1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星期二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81200" y="3276600"/>
            <a:ext cx="109855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895600" y="3200400"/>
            <a:ext cx="16224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ue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343400" y="3200400"/>
            <a:ext cx="8397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953000" y="3200400"/>
            <a:ext cx="9747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715000" y="3124200"/>
            <a:ext cx="157321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ay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438400" y="4953000"/>
            <a:ext cx="434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438400" y="48006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4" grpId="0"/>
      <p:bldP spid="17415" grpId="0"/>
      <p:bldP spid="17416" grpId="0"/>
      <p:bldP spid="17417" grpId="0" animBg="1"/>
      <p:bldP spid="174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3" name="Picture 11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33400" y="-381000"/>
            <a:ext cx="102108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47800" y="3352800"/>
            <a:ext cx="14509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90800" y="3352800"/>
            <a:ext cx="8524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e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91200" y="3352800"/>
            <a:ext cx="9001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477000" y="3352800"/>
            <a:ext cx="144303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ay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200400" y="3352800"/>
            <a:ext cx="15382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>
                <a:latin typeface="Comic Sans MS" panose="030F0702030302020204" pitchFamily="66" charset="0"/>
              </a:rPr>
              <a:t>dn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572000" y="3352800"/>
            <a:ext cx="14462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>
                <a:latin typeface="Comic Sans MS" panose="030F0702030302020204" pitchFamily="66" charset="0"/>
              </a:rPr>
              <a:t>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429000" y="1447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chemeClr val="bg1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星期三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828800" y="5029200"/>
            <a:ext cx="579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828800" y="48006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9" grpId="0"/>
      <p:bldP spid="18440" grpId="0"/>
      <p:bldP spid="18441" grpId="0"/>
      <p:bldP spid="18442" grpId="0"/>
      <p:bldP spid="18435" grpId="0"/>
      <p:bldP spid="18444" grpId="0" animBg="1"/>
      <p:bldP spid="184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33400" y="-381000"/>
            <a:ext cx="102108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429000" y="1447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chemeClr val="bg1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星期四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0" y="3352800"/>
            <a:ext cx="18764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Th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00400" y="3352800"/>
            <a:ext cx="153035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ur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572000" y="3352800"/>
            <a:ext cx="8397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181600" y="3352800"/>
            <a:ext cx="9747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943600" y="3276600"/>
            <a:ext cx="157321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ay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905000" y="5105400"/>
            <a:ext cx="541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981200" y="49530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/>
      <p:bldP spid="19462" grpId="0"/>
      <p:bldP spid="19463" grpId="0"/>
      <p:bldP spid="19464" grpId="0"/>
      <p:bldP spid="19465" grpId="0" animBg="1"/>
      <p:bldP spid="194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33400" y="-381000"/>
            <a:ext cx="102108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429000" y="1447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chemeClr val="bg1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星期五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90800" y="3276600"/>
            <a:ext cx="100171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114800" y="3352800"/>
            <a:ext cx="56197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i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429000" y="3276600"/>
            <a:ext cx="83026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495800" y="3352800"/>
            <a:ext cx="9747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34000" y="3276600"/>
            <a:ext cx="157321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ay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514600" y="5105400"/>
            <a:ext cx="434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590800" y="4876800"/>
            <a:ext cx="213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6" grpId="0"/>
      <p:bldP spid="20487" grpId="0"/>
      <p:bldP spid="20488" grpId="0"/>
      <p:bldP spid="20489" grpId="0" animBg="1"/>
      <p:bldP spid="204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5" name="Picture 11" descr="28091-Clipart-Illustration-Of-A-Set-Of-Orange-And-Red-Flip-Page-Desk-Top-Calendars-With-Blank-Pages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33400" y="-381000"/>
            <a:ext cx="102108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429000" y="1447800"/>
            <a:ext cx="2362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chemeClr val="bg1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星期六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76400" y="3352800"/>
            <a:ext cx="11176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590800" y="3352800"/>
            <a:ext cx="8731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a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76600" y="3352800"/>
            <a:ext cx="81915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257800" y="3352800"/>
            <a:ext cx="9747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019800" y="3352800"/>
            <a:ext cx="157321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ay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962400" y="3352800"/>
            <a:ext cx="153035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0600">
                <a:solidFill>
                  <a:srgbClr val="FF0000"/>
                </a:solidFill>
                <a:latin typeface="Comic Sans MS" panose="030F0702030302020204" pitchFamily="66" charset="0"/>
                <a:ea typeface="仿宋_GB2312" pitchFamily="49" charset="-122"/>
              </a:rPr>
              <a:t>ur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905000" y="5105400"/>
            <a:ext cx="556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905000" y="495300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1905000" y="4953000"/>
            <a:ext cx="3352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/>
      <p:bldP spid="21511" grpId="0"/>
      <p:bldP spid="21512" grpId="0"/>
      <p:bldP spid="21513" grpId="0"/>
      <p:bldP spid="21516" grpId="0" animBg="1"/>
      <p:bldP spid="21517" grpId="0" animBg="1"/>
      <p:bldP spid="2151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全屏显示(4:3)</PresentationFormat>
  <Paragraphs>142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仿宋_GB2312</vt:lpstr>
      <vt:lpstr>黑体</vt:lpstr>
      <vt:lpstr>宋体</vt:lpstr>
      <vt:lpstr>微软雅黑</vt:lpstr>
      <vt:lpstr>Arial</vt:lpstr>
      <vt:lpstr>Calibri</vt:lpstr>
      <vt:lpstr>Comic Sans MS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0524CE787075438EB0C5BD468108681D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