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3" r:id="rId5"/>
    <p:sldId id="266" r:id="rId6"/>
    <p:sldId id="270" r:id="rId7"/>
    <p:sldId id="264" r:id="rId8"/>
    <p:sldId id="259" r:id="rId9"/>
    <p:sldId id="267" r:id="rId10"/>
    <p:sldId id="269" r:id="rId11"/>
    <p:sldId id="268" r:id="rId12"/>
    <p:sldId id="265" r:id="rId13"/>
    <p:sldId id="260" r:id="rId14"/>
    <p:sldId id="271" r:id="rId15"/>
    <p:sldId id="273" r:id="rId16"/>
    <p:sldId id="280" r:id="rId17"/>
    <p:sldId id="272" r:id="rId18"/>
    <p:sldId id="261" r:id="rId19"/>
    <p:sldId id="279" r:id="rId20"/>
    <p:sldId id="278" r:id="rId21"/>
    <p:sldId id="274" r:id="rId22"/>
    <p:sldId id="276" r:id="rId23"/>
    <p:sldId id="277"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BD30"/>
    <a:srgbClr val="FC8A01"/>
    <a:srgbClr val="D60000"/>
    <a:srgbClr val="DF0100"/>
    <a:srgbClr val="9B2424"/>
    <a:srgbClr val="F5EFDD"/>
    <a:srgbClr val="FFCD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54" autoAdjust="0"/>
  </p:normalViewPr>
  <p:slideViewPr>
    <p:cSldViewPr snapToGrid="0">
      <p:cViewPr varScale="1">
        <p:scale>
          <a:sx n="143" d="100"/>
          <a:sy n="143" d="100"/>
        </p:scale>
        <p:origin x="6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7133738964447895E-2"/>
          <c:y val="4.7187335958005998E-2"/>
          <c:w val="0.869734947904239"/>
          <c:h val="0.81483366141732205"/>
        </c:manualLayout>
      </c:layout>
      <c:lineChart>
        <c:grouping val="standard"/>
        <c:varyColors val="0"/>
        <c:ser>
          <c:idx val="0"/>
          <c:order val="0"/>
          <c:tx>
            <c:strRef>
              <c:f>Sheet1!$B$1</c:f>
              <c:strCache>
                <c:ptCount val="1"/>
                <c:pt idx="0">
                  <c:v>Series 1</c:v>
                </c:pt>
              </c:strCache>
            </c:strRef>
          </c:tx>
          <c:spPr>
            <a:ln w="19050" cap="rnd" cmpd="sng" algn="ctr">
              <a:solidFill>
                <a:schemeClr val="accent3"/>
              </a:solidFill>
              <a:prstDash val="solid"/>
              <a:round/>
            </a:ln>
          </c:spPr>
          <c:marker>
            <c:symbol val="none"/>
          </c:marker>
          <c:cat>
            <c:strRef>
              <c:f>Sheet1!$A$2:$A$5</c:f>
              <c:strCache>
                <c:ptCount val="4"/>
                <c:pt idx="0">
                  <c:v>APRIL</c:v>
                </c:pt>
                <c:pt idx="1">
                  <c:v>MAY</c:v>
                </c:pt>
                <c:pt idx="2">
                  <c:v>JUNI</c:v>
                </c:pt>
                <c:pt idx="3">
                  <c:v>JULY</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F2B0-48FF-A435-057F08603432}"/>
            </c:ext>
          </c:extLst>
        </c:ser>
        <c:ser>
          <c:idx val="1"/>
          <c:order val="1"/>
          <c:tx>
            <c:strRef>
              <c:f>Sheet1!$C$1</c:f>
              <c:strCache>
                <c:ptCount val="1"/>
                <c:pt idx="0">
                  <c:v>Series 2</c:v>
                </c:pt>
              </c:strCache>
            </c:strRef>
          </c:tx>
          <c:spPr>
            <a:ln w="19050" cap="rnd" cmpd="sng" algn="ctr">
              <a:solidFill>
                <a:schemeClr val="accent4"/>
              </a:solidFill>
              <a:prstDash val="solid"/>
              <a:round/>
            </a:ln>
          </c:spPr>
          <c:marker>
            <c:symbol val="none"/>
          </c:marker>
          <c:cat>
            <c:strRef>
              <c:f>Sheet1!$A$2:$A$5</c:f>
              <c:strCache>
                <c:ptCount val="4"/>
                <c:pt idx="0">
                  <c:v>APRIL</c:v>
                </c:pt>
                <c:pt idx="1">
                  <c:v>MAY</c:v>
                </c:pt>
                <c:pt idx="2">
                  <c:v>JUNI</c:v>
                </c:pt>
                <c:pt idx="3">
                  <c:v>JULY</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F2B0-48FF-A435-057F08603432}"/>
            </c:ext>
          </c:extLst>
        </c:ser>
        <c:ser>
          <c:idx val="2"/>
          <c:order val="2"/>
          <c:tx>
            <c:strRef>
              <c:f>Sheet1!$D$1</c:f>
              <c:strCache>
                <c:ptCount val="1"/>
                <c:pt idx="0">
                  <c:v>Series 3</c:v>
                </c:pt>
              </c:strCache>
            </c:strRef>
          </c:tx>
          <c:spPr>
            <a:ln w="19050" cap="rnd" cmpd="sng" algn="ctr">
              <a:solidFill>
                <a:schemeClr val="accent1"/>
              </a:solidFill>
              <a:prstDash val="solid"/>
              <a:round/>
            </a:ln>
          </c:spPr>
          <c:marker>
            <c:symbol val="none"/>
          </c:marker>
          <c:cat>
            <c:strRef>
              <c:f>Sheet1!$A$2:$A$5</c:f>
              <c:strCache>
                <c:ptCount val="4"/>
                <c:pt idx="0">
                  <c:v>APRIL</c:v>
                </c:pt>
                <c:pt idx="1">
                  <c:v>MAY</c:v>
                </c:pt>
                <c:pt idx="2">
                  <c:v>JUNI</c:v>
                </c:pt>
                <c:pt idx="3">
                  <c:v>JULY</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F2B0-48FF-A435-057F08603432}"/>
            </c:ext>
          </c:extLst>
        </c:ser>
        <c:dLbls>
          <c:showLegendKey val="0"/>
          <c:showVal val="0"/>
          <c:showCatName val="0"/>
          <c:showSerName val="0"/>
          <c:showPercent val="0"/>
          <c:showBubbleSize val="0"/>
        </c:dLbls>
        <c:smooth val="0"/>
        <c:axId val="281985440"/>
        <c:axId val="281986000"/>
      </c:lineChart>
      <c:catAx>
        <c:axId val="281985440"/>
        <c:scaling>
          <c:orientation val="minMax"/>
        </c:scaling>
        <c:delete val="0"/>
        <c:axPos val="b"/>
        <c:numFmt formatCode="General" sourceLinked="0"/>
        <c:majorTickMark val="none"/>
        <c:minorTickMark val="none"/>
        <c:tickLblPos val="nextTo"/>
        <c:spPr>
          <a:ln w="6350" cap="flat" cmpd="sng" algn="ctr">
            <a:solidFill>
              <a:schemeClr val="bg1">
                <a:lumMod val="7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bg1">
                    <a:lumMod val="65000"/>
                  </a:schemeClr>
                </a:solidFill>
                <a:latin typeface="+mn-lt"/>
                <a:ea typeface="微软雅黑" panose="020B0503020204020204" pitchFamily="34" charset="-122"/>
                <a:cs typeface="+mn-ea"/>
                <a:sym typeface="+mn-lt"/>
              </a:defRPr>
            </a:pPr>
            <a:endParaRPr lang="zh-CN"/>
          </a:p>
        </c:txPr>
        <c:crossAx val="281986000"/>
        <c:crosses val="autoZero"/>
        <c:auto val="1"/>
        <c:lblAlgn val="ctr"/>
        <c:lblOffset val="100"/>
        <c:noMultiLvlLbl val="0"/>
      </c:catAx>
      <c:valAx>
        <c:axId val="281986000"/>
        <c:scaling>
          <c:orientation val="minMax"/>
        </c:scaling>
        <c:delete val="0"/>
        <c:axPos val="l"/>
        <c:numFmt formatCode="General" sourceLinked="1"/>
        <c:majorTickMark val="none"/>
        <c:minorTickMark val="none"/>
        <c:tickLblPos val="nextTo"/>
        <c:spPr>
          <a:ln w="6350" cap="flat" cmpd="sng" algn="ctr">
            <a:solidFill>
              <a:schemeClr val="bg1">
                <a:lumMod val="7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bg1">
                    <a:lumMod val="65000"/>
                  </a:schemeClr>
                </a:solidFill>
                <a:latin typeface="+mn-lt"/>
                <a:ea typeface="微软雅黑" panose="020B0503020204020204" pitchFamily="34" charset="-122"/>
                <a:cs typeface="+mn-ea"/>
                <a:sym typeface="+mn-lt"/>
              </a:defRPr>
            </a:pPr>
            <a:endParaRPr lang="zh-CN"/>
          </a:p>
        </c:txPr>
        <c:crossAx val="281985440"/>
        <c:crosses val="autoZero"/>
        <c:crossBetween val="between"/>
      </c:valAx>
    </c:plotArea>
    <c:plotVisOnly val="1"/>
    <c:dispBlanksAs val="gap"/>
    <c:showDLblsOverMax val="0"/>
  </c:chart>
  <c:txPr>
    <a:bodyPr/>
    <a:lstStyle/>
    <a:p>
      <a:pPr>
        <a:defRPr lang="zh-CN" sz="800">
          <a:solidFill>
            <a:schemeClr val="bg1">
              <a:lumMod val="65000"/>
            </a:schemeClr>
          </a:solidFill>
          <a:latin typeface="+mn-lt"/>
          <a:ea typeface="微软雅黑" panose="020B0503020204020204" pitchFamily="34" charset="-122"/>
          <a:cs typeface="+mn-ea"/>
          <a:sym typeface="+mn-lt"/>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CDFD29-5600-451F-91B5-2109C28768B9}" type="doc">
      <dgm:prSet loTypeId="urn:microsoft.com/office/officeart/2005/8/layout/matrix2" loCatId="matrix" qsTypeId="urn:microsoft.com/office/officeart/2005/8/quickstyle/simple1#34" qsCatId="simple" csTypeId="urn:microsoft.com/office/officeart/2005/8/colors/accent1_2#25" csCatId="accent1" phldr="1"/>
      <dgm:spPr/>
      <dgm:t>
        <a:bodyPr/>
        <a:lstStyle/>
        <a:p>
          <a:endParaRPr lang="en-US"/>
        </a:p>
      </dgm:t>
    </dgm:pt>
    <dgm:pt modelId="{8F50B8B5-888D-4864-9E59-5AE47A8EC6C0}">
      <dgm:prSet phldrT="[Text]" custT="1"/>
      <dgm:spPr/>
      <dgm:t>
        <a:bodyPr/>
        <a:lstStyle/>
        <a:p>
          <a:r>
            <a:rPr lang="en-US" sz="1000" dirty="0">
              <a:latin typeface="+mn-lt"/>
              <a:ea typeface="微软雅黑" panose="020B0503020204020204" pitchFamily="34" charset="-122"/>
              <a:cs typeface="+mn-ea"/>
              <a:sym typeface="+mn-lt"/>
            </a:rPr>
            <a:t> </a:t>
          </a:r>
        </a:p>
      </dgm:t>
    </dgm:pt>
    <dgm:pt modelId="{2C53C54F-5B24-4F71-A2BF-9FBAE97FE0CD}" type="parTrans" cxnId="{068110C7-7222-49FE-9C8C-014EBE9A1707}">
      <dgm:prSet/>
      <dgm:spPr/>
      <dgm:t>
        <a:bodyPr/>
        <a:lstStyle/>
        <a:p>
          <a:endParaRPr lang="en-US"/>
        </a:p>
      </dgm:t>
    </dgm:pt>
    <dgm:pt modelId="{60BC0E20-D399-476A-9392-464DF2C45E71}" type="sibTrans" cxnId="{068110C7-7222-49FE-9C8C-014EBE9A1707}">
      <dgm:prSet/>
      <dgm:spPr/>
      <dgm:t>
        <a:bodyPr/>
        <a:lstStyle/>
        <a:p>
          <a:endParaRPr lang="en-US"/>
        </a:p>
      </dgm:t>
    </dgm:pt>
    <dgm:pt modelId="{0C90414D-D9D7-4FE1-A564-EA9D368CF73D}">
      <dgm:prSet phldrT="[Text]" custT="1"/>
      <dgm:spPr>
        <a:solidFill>
          <a:schemeClr val="accent3"/>
        </a:solidFill>
      </dgm:spPr>
      <dgm:t>
        <a:bodyPr/>
        <a:lstStyle/>
        <a:p>
          <a:r>
            <a:rPr lang="en-US" sz="1000" dirty="0">
              <a:latin typeface="+mn-lt"/>
              <a:ea typeface="微软雅黑" panose="020B0503020204020204" pitchFamily="34" charset="-122"/>
              <a:cs typeface="+mn-ea"/>
              <a:sym typeface="+mn-lt"/>
            </a:rPr>
            <a:t> </a:t>
          </a:r>
        </a:p>
      </dgm:t>
    </dgm:pt>
    <dgm:pt modelId="{5212712A-32B4-4C10-AF30-09620D0BE98C}" type="parTrans" cxnId="{FBFFDB7F-DC4B-4328-B336-4920A3B56704}">
      <dgm:prSet/>
      <dgm:spPr/>
      <dgm:t>
        <a:bodyPr/>
        <a:lstStyle/>
        <a:p>
          <a:endParaRPr lang="en-US"/>
        </a:p>
      </dgm:t>
    </dgm:pt>
    <dgm:pt modelId="{463130C0-7F28-4B70-BBBE-5813EDDD52DD}" type="sibTrans" cxnId="{FBFFDB7F-DC4B-4328-B336-4920A3B56704}">
      <dgm:prSet/>
      <dgm:spPr/>
      <dgm:t>
        <a:bodyPr/>
        <a:lstStyle/>
        <a:p>
          <a:endParaRPr lang="en-US"/>
        </a:p>
      </dgm:t>
    </dgm:pt>
    <dgm:pt modelId="{1983DEEF-2178-49E4-AC73-9D26197ABA4D}">
      <dgm:prSet phldrT="[Text]" custT="1"/>
      <dgm:spPr>
        <a:solidFill>
          <a:schemeClr val="accent4"/>
        </a:solidFill>
      </dgm:spPr>
      <dgm:t>
        <a:bodyPr/>
        <a:lstStyle/>
        <a:p>
          <a:r>
            <a:rPr lang="en-US" sz="1000" dirty="0">
              <a:latin typeface="+mn-lt"/>
              <a:ea typeface="微软雅黑" panose="020B0503020204020204" pitchFamily="34" charset="-122"/>
              <a:cs typeface="+mn-ea"/>
              <a:sym typeface="+mn-lt"/>
            </a:rPr>
            <a:t> </a:t>
          </a:r>
        </a:p>
      </dgm:t>
    </dgm:pt>
    <dgm:pt modelId="{0CAC87AC-3D72-4FDC-AF53-5444962E6414}" type="parTrans" cxnId="{1B173D51-BDED-4FC0-82F5-ACD5C90D0662}">
      <dgm:prSet/>
      <dgm:spPr/>
      <dgm:t>
        <a:bodyPr/>
        <a:lstStyle/>
        <a:p>
          <a:endParaRPr lang="en-US"/>
        </a:p>
      </dgm:t>
    </dgm:pt>
    <dgm:pt modelId="{756D256D-8589-4A16-8F37-B6CC7E81711B}" type="sibTrans" cxnId="{1B173D51-BDED-4FC0-82F5-ACD5C90D0662}">
      <dgm:prSet/>
      <dgm:spPr/>
      <dgm:t>
        <a:bodyPr/>
        <a:lstStyle/>
        <a:p>
          <a:endParaRPr lang="en-US"/>
        </a:p>
      </dgm:t>
    </dgm:pt>
    <dgm:pt modelId="{CB20022C-5AD3-4067-916D-15599D927FC5}">
      <dgm:prSet phldrT="[Text]" custT="1"/>
      <dgm:spPr>
        <a:solidFill>
          <a:schemeClr val="accent6"/>
        </a:solidFill>
      </dgm:spPr>
      <dgm:t>
        <a:bodyPr/>
        <a:lstStyle/>
        <a:p>
          <a:r>
            <a:rPr lang="en-US" sz="1000" dirty="0">
              <a:latin typeface="+mn-lt"/>
              <a:ea typeface="微软雅黑" panose="020B0503020204020204" pitchFamily="34" charset="-122"/>
              <a:cs typeface="+mn-ea"/>
              <a:sym typeface="+mn-lt"/>
            </a:rPr>
            <a:t> </a:t>
          </a:r>
        </a:p>
      </dgm:t>
    </dgm:pt>
    <dgm:pt modelId="{DF2E454A-F4B1-4803-97B7-58472CEADBEB}" type="parTrans" cxnId="{A2600C31-CB8E-42D1-8F93-725647A776BF}">
      <dgm:prSet/>
      <dgm:spPr/>
      <dgm:t>
        <a:bodyPr/>
        <a:lstStyle/>
        <a:p>
          <a:endParaRPr lang="en-US"/>
        </a:p>
      </dgm:t>
    </dgm:pt>
    <dgm:pt modelId="{8A55484D-B6D0-4A7B-98BA-C0A38181BA63}" type="sibTrans" cxnId="{A2600C31-CB8E-42D1-8F93-725647A776BF}">
      <dgm:prSet/>
      <dgm:spPr/>
      <dgm:t>
        <a:bodyPr/>
        <a:lstStyle/>
        <a:p>
          <a:endParaRPr lang="en-US"/>
        </a:p>
      </dgm:t>
    </dgm:pt>
    <dgm:pt modelId="{14090DB9-0A23-4C3E-963F-AC6488D34277}" type="pres">
      <dgm:prSet presAssocID="{31CDFD29-5600-451F-91B5-2109C28768B9}" presName="matrix" presStyleCnt="0">
        <dgm:presLayoutVars>
          <dgm:chMax val="1"/>
          <dgm:dir/>
          <dgm:resizeHandles val="exact"/>
        </dgm:presLayoutVars>
      </dgm:prSet>
      <dgm:spPr/>
      <dgm:t>
        <a:bodyPr/>
        <a:lstStyle/>
        <a:p>
          <a:endParaRPr lang="zh-CN" altLang="en-US"/>
        </a:p>
      </dgm:t>
    </dgm:pt>
    <dgm:pt modelId="{8F782FA5-10F4-4D7C-B52F-BDC2F0BC9843}" type="pres">
      <dgm:prSet presAssocID="{31CDFD29-5600-451F-91B5-2109C28768B9}" presName="axisShape" presStyleLbl="bgShp" presStyleIdx="0" presStyleCnt="1"/>
      <dgm:spPr>
        <a:solidFill>
          <a:schemeClr val="bg1">
            <a:lumMod val="95000"/>
          </a:schemeClr>
        </a:solidFill>
      </dgm:spPr>
    </dgm:pt>
    <dgm:pt modelId="{B8CA5C69-06DE-4B06-B0A3-7BB569CBF1A4}" type="pres">
      <dgm:prSet presAssocID="{31CDFD29-5600-451F-91B5-2109C28768B9}" presName="rect1" presStyleLbl="node1" presStyleIdx="0" presStyleCnt="4">
        <dgm:presLayoutVars>
          <dgm:chMax val="0"/>
          <dgm:chPref val="0"/>
          <dgm:bulletEnabled val="1"/>
        </dgm:presLayoutVars>
      </dgm:prSet>
      <dgm:spPr>
        <a:prstGeom prst="ellipse">
          <a:avLst/>
        </a:prstGeom>
      </dgm:spPr>
      <dgm:t>
        <a:bodyPr/>
        <a:lstStyle/>
        <a:p>
          <a:endParaRPr lang="zh-CN" altLang="en-US"/>
        </a:p>
      </dgm:t>
    </dgm:pt>
    <dgm:pt modelId="{6B02FEFB-1E12-4B61-8DB6-EF3EC71E4AA3}" type="pres">
      <dgm:prSet presAssocID="{31CDFD29-5600-451F-91B5-2109C28768B9}" presName="rect2" presStyleLbl="node1" presStyleIdx="1" presStyleCnt="4">
        <dgm:presLayoutVars>
          <dgm:chMax val="0"/>
          <dgm:chPref val="0"/>
          <dgm:bulletEnabled val="1"/>
        </dgm:presLayoutVars>
      </dgm:prSet>
      <dgm:spPr>
        <a:prstGeom prst="ellipse">
          <a:avLst/>
        </a:prstGeom>
      </dgm:spPr>
      <dgm:t>
        <a:bodyPr/>
        <a:lstStyle/>
        <a:p>
          <a:endParaRPr lang="zh-CN" altLang="en-US"/>
        </a:p>
      </dgm:t>
    </dgm:pt>
    <dgm:pt modelId="{4461674B-7841-4BB7-8DDF-01A840B3B8AA}" type="pres">
      <dgm:prSet presAssocID="{31CDFD29-5600-451F-91B5-2109C28768B9}" presName="rect3" presStyleLbl="node1" presStyleIdx="2" presStyleCnt="4">
        <dgm:presLayoutVars>
          <dgm:chMax val="0"/>
          <dgm:chPref val="0"/>
          <dgm:bulletEnabled val="1"/>
        </dgm:presLayoutVars>
      </dgm:prSet>
      <dgm:spPr>
        <a:prstGeom prst="ellipse">
          <a:avLst/>
        </a:prstGeom>
      </dgm:spPr>
      <dgm:t>
        <a:bodyPr/>
        <a:lstStyle/>
        <a:p>
          <a:endParaRPr lang="zh-CN" altLang="en-US"/>
        </a:p>
      </dgm:t>
    </dgm:pt>
    <dgm:pt modelId="{B2D5FB7F-98A4-4FE8-8120-F832B0FED003}" type="pres">
      <dgm:prSet presAssocID="{31CDFD29-5600-451F-91B5-2109C28768B9}" presName="rect4" presStyleLbl="node1" presStyleIdx="3" presStyleCnt="4">
        <dgm:presLayoutVars>
          <dgm:chMax val="0"/>
          <dgm:chPref val="0"/>
          <dgm:bulletEnabled val="1"/>
        </dgm:presLayoutVars>
      </dgm:prSet>
      <dgm:spPr>
        <a:prstGeom prst="ellipse">
          <a:avLst/>
        </a:prstGeom>
      </dgm:spPr>
      <dgm:t>
        <a:bodyPr/>
        <a:lstStyle/>
        <a:p>
          <a:endParaRPr lang="zh-CN" altLang="en-US"/>
        </a:p>
      </dgm:t>
    </dgm:pt>
  </dgm:ptLst>
  <dgm:cxnLst>
    <dgm:cxn modelId="{FC7E1A21-5F33-419C-B0CD-5AB04CA6FDD0}" type="presOf" srcId="{1983DEEF-2178-49E4-AC73-9D26197ABA4D}" destId="{4461674B-7841-4BB7-8DDF-01A840B3B8AA}" srcOrd="0" destOrd="0" presId="urn:microsoft.com/office/officeart/2005/8/layout/matrix2"/>
    <dgm:cxn modelId="{A2600C31-CB8E-42D1-8F93-725647A776BF}" srcId="{31CDFD29-5600-451F-91B5-2109C28768B9}" destId="{CB20022C-5AD3-4067-916D-15599D927FC5}" srcOrd="3" destOrd="0" parTransId="{DF2E454A-F4B1-4803-97B7-58472CEADBEB}" sibTransId="{8A55484D-B6D0-4A7B-98BA-C0A38181BA63}"/>
    <dgm:cxn modelId="{068110C7-7222-49FE-9C8C-014EBE9A1707}" srcId="{31CDFD29-5600-451F-91B5-2109C28768B9}" destId="{8F50B8B5-888D-4864-9E59-5AE47A8EC6C0}" srcOrd="0" destOrd="0" parTransId="{2C53C54F-5B24-4F71-A2BF-9FBAE97FE0CD}" sibTransId="{60BC0E20-D399-476A-9392-464DF2C45E71}"/>
    <dgm:cxn modelId="{797D4662-9DA6-44E4-B4E3-5360EA267BA5}" type="presOf" srcId="{CB20022C-5AD3-4067-916D-15599D927FC5}" destId="{B2D5FB7F-98A4-4FE8-8120-F832B0FED003}" srcOrd="0" destOrd="0" presId="urn:microsoft.com/office/officeart/2005/8/layout/matrix2"/>
    <dgm:cxn modelId="{FBFFDB7F-DC4B-4328-B336-4920A3B56704}" srcId="{31CDFD29-5600-451F-91B5-2109C28768B9}" destId="{0C90414D-D9D7-4FE1-A564-EA9D368CF73D}" srcOrd="1" destOrd="0" parTransId="{5212712A-32B4-4C10-AF30-09620D0BE98C}" sibTransId="{463130C0-7F28-4B70-BBBE-5813EDDD52DD}"/>
    <dgm:cxn modelId="{EB26607D-74E2-4D48-BB1B-AFAA6887FFAC}" type="presOf" srcId="{8F50B8B5-888D-4864-9E59-5AE47A8EC6C0}" destId="{B8CA5C69-06DE-4B06-B0A3-7BB569CBF1A4}" srcOrd="0" destOrd="0" presId="urn:microsoft.com/office/officeart/2005/8/layout/matrix2"/>
    <dgm:cxn modelId="{BF4D9A3D-198B-421D-8431-700EC0FC4111}" type="presOf" srcId="{0C90414D-D9D7-4FE1-A564-EA9D368CF73D}" destId="{6B02FEFB-1E12-4B61-8DB6-EF3EC71E4AA3}" srcOrd="0" destOrd="0" presId="urn:microsoft.com/office/officeart/2005/8/layout/matrix2"/>
    <dgm:cxn modelId="{1B173D51-BDED-4FC0-82F5-ACD5C90D0662}" srcId="{31CDFD29-5600-451F-91B5-2109C28768B9}" destId="{1983DEEF-2178-49E4-AC73-9D26197ABA4D}" srcOrd="2" destOrd="0" parTransId="{0CAC87AC-3D72-4FDC-AF53-5444962E6414}" sibTransId="{756D256D-8589-4A16-8F37-B6CC7E81711B}"/>
    <dgm:cxn modelId="{5CE2D837-7D65-440D-887B-286349BD5995}" type="presOf" srcId="{31CDFD29-5600-451F-91B5-2109C28768B9}" destId="{14090DB9-0A23-4C3E-963F-AC6488D34277}" srcOrd="0" destOrd="0" presId="urn:microsoft.com/office/officeart/2005/8/layout/matrix2"/>
    <dgm:cxn modelId="{81F94D87-B552-4153-8A12-112635C4B6FB}" type="presParOf" srcId="{14090DB9-0A23-4C3E-963F-AC6488D34277}" destId="{8F782FA5-10F4-4D7C-B52F-BDC2F0BC9843}" srcOrd="0" destOrd="0" presId="urn:microsoft.com/office/officeart/2005/8/layout/matrix2"/>
    <dgm:cxn modelId="{97F1C967-17AC-4C99-95CE-F3F65A7D3B6D}" type="presParOf" srcId="{14090DB9-0A23-4C3E-963F-AC6488D34277}" destId="{B8CA5C69-06DE-4B06-B0A3-7BB569CBF1A4}" srcOrd="1" destOrd="0" presId="urn:microsoft.com/office/officeart/2005/8/layout/matrix2"/>
    <dgm:cxn modelId="{A2CE949C-E7B5-461B-9F5C-A03E1C16DE9E}" type="presParOf" srcId="{14090DB9-0A23-4C3E-963F-AC6488D34277}" destId="{6B02FEFB-1E12-4B61-8DB6-EF3EC71E4AA3}" srcOrd="2" destOrd="0" presId="urn:microsoft.com/office/officeart/2005/8/layout/matrix2"/>
    <dgm:cxn modelId="{542A1949-0DF3-46C6-9CF6-196790F47047}" type="presParOf" srcId="{14090DB9-0A23-4C3E-963F-AC6488D34277}" destId="{4461674B-7841-4BB7-8DDF-01A840B3B8AA}" srcOrd="3" destOrd="0" presId="urn:microsoft.com/office/officeart/2005/8/layout/matrix2"/>
    <dgm:cxn modelId="{6FC82C5E-BA07-4572-B17E-0707100F53CA}" type="presParOf" srcId="{14090DB9-0A23-4C3E-963F-AC6488D34277}" destId="{B2D5FB7F-98A4-4FE8-8120-F832B0FED003}" srcOrd="4" destOrd="0" presId="urn:microsoft.com/office/officeart/2005/8/layout/matrix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82FA5-10F4-4D7C-B52F-BDC2F0BC9843}">
      <dsp:nvSpPr>
        <dsp:cNvPr id="0" name=""/>
        <dsp:cNvSpPr/>
      </dsp:nvSpPr>
      <dsp:spPr>
        <a:xfrm>
          <a:off x="763711" y="0"/>
          <a:ext cx="3054850" cy="3054850"/>
        </a:xfrm>
        <a:prstGeom prst="quadArrow">
          <a:avLst>
            <a:gd name="adj1" fmla="val 2000"/>
            <a:gd name="adj2" fmla="val 4000"/>
            <a:gd name="adj3" fmla="val 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B8CA5C69-06DE-4B06-B0A3-7BB569CBF1A4}">
      <dsp:nvSpPr>
        <dsp:cNvPr id="0" name=""/>
        <dsp:cNvSpPr/>
      </dsp:nvSpPr>
      <dsp:spPr>
        <a:xfrm>
          <a:off x="962277" y="198565"/>
          <a:ext cx="1221940" cy="12219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mn-lt"/>
              <a:ea typeface="微软雅黑" panose="020B0503020204020204" pitchFamily="34" charset="-122"/>
              <a:cs typeface="+mn-ea"/>
              <a:sym typeface="+mn-lt"/>
            </a:rPr>
            <a:t> </a:t>
          </a:r>
        </a:p>
      </dsp:txBody>
      <dsp:txXfrm>
        <a:off x="1141226" y="377514"/>
        <a:ext cx="864042" cy="864042"/>
      </dsp:txXfrm>
    </dsp:sp>
    <dsp:sp modelId="{6B02FEFB-1E12-4B61-8DB6-EF3EC71E4AA3}">
      <dsp:nvSpPr>
        <dsp:cNvPr id="0" name=""/>
        <dsp:cNvSpPr/>
      </dsp:nvSpPr>
      <dsp:spPr>
        <a:xfrm>
          <a:off x="2398056" y="198565"/>
          <a:ext cx="1221940" cy="1221940"/>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mn-lt"/>
              <a:ea typeface="微软雅黑" panose="020B0503020204020204" pitchFamily="34" charset="-122"/>
              <a:cs typeface="+mn-ea"/>
              <a:sym typeface="+mn-lt"/>
            </a:rPr>
            <a:t> </a:t>
          </a:r>
        </a:p>
      </dsp:txBody>
      <dsp:txXfrm>
        <a:off x="2577005" y="377514"/>
        <a:ext cx="864042" cy="864042"/>
      </dsp:txXfrm>
    </dsp:sp>
    <dsp:sp modelId="{4461674B-7841-4BB7-8DDF-01A840B3B8AA}">
      <dsp:nvSpPr>
        <dsp:cNvPr id="0" name=""/>
        <dsp:cNvSpPr/>
      </dsp:nvSpPr>
      <dsp:spPr>
        <a:xfrm>
          <a:off x="962277" y="1634344"/>
          <a:ext cx="1221940" cy="1221940"/>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mn-lt"/>
              <a:ea typeface="微软雅黑" panose="020B0503020204020204" pitchFamily="34" charset="-122"/>
              <a:cs typeface="+mn-ea"/>
              <a:sym typeface="+mn-lt"/>
            </a:rPr>
            <a:t> </a:t>
          </a:r>
        </a:p>
      </dsp:txBody>
      <dsp:txXfrm>
        <a:off x="1141226" y="1813293"/>
        <a:ext cx="864042" cy="864042"/>
      </dsp:txXfrm>
    </dsp:sp>
    <dsp:sp modelId="{B2D5FB7F-98A4-4FE8-8120-F832B0FED003}">
      <dsp:nvSpPr>
        <dsp:cNvPr id="0" name=""/>
        <dsp:cNvSpPr/>
      </dsp:nvSpPr>
      <dsp:spPr>
        <a:xfrm>
          <a:off x="2398056" y="1634344"/>
          <a:ext cx="1221940" cy="122194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mn-lt"/>
              <a:ea typeface="微软雅黑" panose="020B0503020204020204" pitchFamily="34" charset="-122"/>
              <a:cs typeface="+mn-ea"/>
              <a:sym typeface="+mn-lt"/>
            </a:rPr>
            <a:t> </a:t>
          </a:r>
        </a:p>
      </dsp:txBody>
      <dsp:txXfrm>
        <a:off x="2577005" y="1813293"/>
        <a:ext cx="864042" cy="86404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81193-50F6-4886-B606-131252A3333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6EB4-E09A-497C-A86F-743665B0A8A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246EB4-E09A-497C-A86F-743665B0A8AC}"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09A62E-828E-401A-9D66-EE7E2E78F9B0}" type="slidenum">
              <a:rPr lang="zh-CN" altLang="en-US" smtClean="0"/>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09A62E-828E-401A-9D66-EE7E2E78F9B0}"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09A62E-828E-401A-9D66-EE7E2E78F9B0}"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DD7357-4FAE-4949-9E96-59E63CE7B16E}" type="slidenum">
              <a:rPr lang="zh-CN" altLang="en-US" smtClean="0"/>
              <a:t>16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025257-F6AA-4226-A307-046A81E874F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025257-F6AA-4226-A307-046A81E874F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9146278-922C-46B4-B5B9-12AFFA22DD4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1.xml"/><Relationship Id="rId7"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chart" Target="../charts/chart1.xm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0" Type="http://schemas.openxmlformats.org/officeDocument/2006/relationships/slideLayout" Target="../slideLayouts/slideLayout3.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1.xml"/><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notesSlide" Target="../notesSlides/notesSlide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6.xml"/><Relationship Id="rId5" Type="http://schemas.openxmlformats.org/officeDocument/2006/relationships/tags" Target="../tags/tag20.xml"/><Relationship Id="rId4"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284407" y="1311894"/>
            <a:ext cx="8582191" cy="1246495"/>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zh-CN" altLang="en-US" sz="7500" b="1" spc="-300" dirty="0">
                <a:ln w="15875">
                  <a:solidFill>
                    <a:schemeClr val="tx1"/>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万圣节之夜</a:t>
            </a:r>
            <a:r>
              <a:rPr lang="en-US" altLang="zh-CN" sz="7500" b="1" spc="-300" dirty="0">
                <a:ln w="15875">
                  <a:solidFill>
                    <a:schemeClr val="tx1"/>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7500" b="1" spc="-300" dirty="0">
                <a:ln w="15875">
                  <a:solidFill>
                    <a:schemeClr val="tx1"/>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模版</a:t>
            </a:r>
          </a:p>
        </p:txBody>
      </p:sp>
      <p:sp>
        <p:nvSpPr>
          <p:cNvPr id="7" name="矩形 471"/>
          <p:cNvSpPr>
            <a:spLocks noChangeArrowheads="1"/>
          </p:cNvSpPr>
          <p:nvPr/>
        </p:nvSpPr>
        <p:spPr bwMode="auto">
          <a:xfrm>
            <a:off x="1947421" y="2558389"/>
            <a:ext cx="52424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ln>
                  <a:solidFill>
                    <a:schemeClr val="tx1"/>
                  </a:solidFill>
                </a:ln>
                <a:solidFill>
                  <a:schemeClr val="bg1"/>
                </a:solidFill>
                <a:ea typeface="微软雅黑" panose="020B0503020204020204" pitchFamily="34" charset="-122"/>
              </a:rPr>
              <a:t>THESIS DEFENSE GENERAL PPT GUIDE TEMPLATE</a:t>
            </a:r>
          </a:p>
        </p:txBody>
      </p:sp>
      <p:sp>
        <p:nvSpPr>
          <p:cNvPr id="8" name="矩形 7"/>
          <p:cNvSpPr>
            <a:spLocks noChangeArrowheads="1"/>
          </p:cNvSpPr>
          <p:nvPr/>
        </p:nvSpPr>
        <p:spPr bwMode="auto">
          <a:xfrm>
            <a:off x="3405978" y="3081609"/>
            <a:ext cx="2124300" cy="40011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smtClean="0">
                <a:solidFill>
                  <a:srgbClr val="FE982A"/>
                </a:solidFill>
                <a:latin typeface="微软雅黑" panose="020B0503020204020204" pitchFamily="34" charset="-122"/>
                <a:ea typeface="微软雅黑" panose="020B0503020204020204" pitchFamily="34" charset="-122"/>
              </a:rPr>
              <a:t>策划人：</a:t>
            </a:r>
            <a:r>
              <a:rPr lang="en-US" altLang="zh-CN" sz="2000" smtClean="0">
                <a:solidFill>
                  <a:srgbClr val="FE982A"/>
                </a:solidFill>
                <a:latin typeface="微软雅黑" panose="020B0503020204020204" pitchFamily="34" charset="-122"/>
                <a:ea typeface="微软雅黑" panose="020B0503020204020204" pitchFamily="34" charset="-122"/>
              </a:rPr>
              <a:t>PPT818</a:t>
            </a:r>
            <a:endParaRPr lang="en-US" altLang="zh-CN" sz="2000" dirty="0">
              <a:solidFill>
                <a:srgbClr val="FE982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94123" y="3198526"/>
            <a:ext cx="4773972" cy="1469612"/>
            <a:chOff x="594123" y="3198526"/>
            <a:chExt cx="4773972" cy="1469612"/>
          </a:xfrm>
        </p:grpSpPr>
        <p:sp>
          <p:nvSpPr>
            <p:cNvPr id="20" name="MH_Other_10"/>
            <p:cNvSpPr/>
            <p:nvPr/>
          </p:nvSpPr>
          <p:spPr>
            <a:xfrm>
              <a:off x="2646749" y="3676172"/>
              <a:ext cx="696351" cy="491729"/>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prstClr val="white"/>
                </a:solidFill>
                <a:latin typeface="微软雅黑" panose="020B0503020204020204" pitchFamily="34" charset="-122"/>
                <a:ea typeface="微软雅黑" panose="020B0503020204020204" pitchFamily="34" charset="-122"/>
              </a:endParaRPr>
            </a:p>
          </p:txBody>
        </p:sp>
        <p:sp>
          <p:nvSpPr>
            <p:cNvPr id="21" name="MH_Other_3"/>
            <p:cNvSpPr/>
            <p:nvPr/>
          </p:nvSpPr>
          <p:spPr bwMode="auto">
            <a:xfrm flipV="1">
              <a:off x="2847216" y="4091701"/>
              <a:ext cx="83344" cy="76200"/>
            </a:xfrm>
            <a:prstGeom prst="rtTriangle">
              <a:avLst/>
            </a:prstGeom>
            <a:solidFill>
              <a:schemeClr val="accent2">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rgbClr val="FFFFFF"/>
                </a:solidFill>
                <a:latin typeface="微软雅黑" panose="020B0503020204020204" pitchFamily="34" charset="-122"/>
                <a:ea typeface="微软雅黑" panose="020B0503020204020204" pitchFamily="34" charset="-122"/>
              </a:endParaRPr>
            </a:p>
          </p:txBody>
        </p:sp>
        <p:sp>
          <p:nvSpPr>
            <p:cNvPr id="22" name="MH_Other_4"/>
            <p:cNvSpPr/>
            <p:nvPr/>
          </p:nvSpPr>
          <p:spPr bwMode="auto">
            <a:xfrm>
              <a:off x="2847216" y="3676172"/>
              <a:ext cx="83344" cy="76200"/>
            </a:xfrm>
            <a:prstGeom prst="rtTriangle">
              <a:avLst/>
            </a:prstGeom>
            <a:solidFill>
              <a:schemeClr val="accent2">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rgbClr val="FFFFFF"/>
                </a:solidFill>
                <a:latin typeface="微软雅黑" panose="020B0503020204020204" pitchFamily="34" charset="-122"/>
                <a:ea typeface="微软雅黑" panose="020B0503020204020204" pitchFamily="34" charset="-122"/>
              </a:endParaRPr>
            </a:p>
          </p:txBody>
        </p:sp>
        <p:sp>
          <p:nvSpPr>
            <p:cNvPr id="23" name="MH_SubTitle_2"/>
            <p:cNvSpPr/>
            <p:nvPr/>
          </p:nvSpPr>
          <p:spPr bwMode="auto">
            <a:xfrm>
              <a:off x="1437515" y="3676172"/>
              <a:ext cx="1409701" cy="491729"/>
            </a:xfrm>
            <a:prstGeom prst="rect">
              <a:avLst/>
            </a:pr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zh-CN" altLang="en-US" sz="1500" kern="0" dirty="0">
                  <a:solidFill>
                    <a:prstClr val="white"/>
                  </a:solidFill>
                  <a:latin typeface="微软雅黑" panose="020B0503020204020204" pitchFamily="34" charset="-122"/>
                  <a:ea typeface="微软雅黑" panose="020B0503020204020204" pitchFamily="34" charset="-122"/>
                </a:rPr>
                <a:t>文本</a:t>
              </a:r>
            </a:p>
          </p:txBody>
        </p:sp>
        <p:sp>
          <p:nvSpPr>
            <p:cNvPr id="24" name="椭圆 23"/>
            <p:cNvSpPr/>
            <p:nvPr/>
          </p:nvSpPr>
          <p:spPr>
            <a:xfrm>
              <a:off x="594123" y="3457473"/>
              <a:ext cx="943840" cy="943840"/>
            </a:xfrm>
            <a:prstGeom prst="ellipse">
              <a:avLst/>
            </a:prstGeom>
            <a:solidFill>
              <a:schemeClr val="accent2"/>
            </a:solidFill>
            <a:ln w="76200">
              <a:solidFill>
                <a:srgbClr val="FEFFF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25" name="矩形 24"/>
            <p:cNvSpPr/>
            <p:nvPr/>
          </p:nvSpPr>
          <p:spPr>
            <a:xfrm>
              <a:off x="3480262" y="3198526"/>
              <a:ext cx="1887833" cy="146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813244" y="3676172"/>
              <a:ext cx="505597" cy="506441"/>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ea typeface="微软雅黑" panose="020B0503020204020204" pitchFamily="34" charset="-122"/>
              </a:endParaRPr>
            </a:p>
          </p:txBody>
        </p:sp>
      </p:grpSp>
      <p:grpSp>
        <p:nvGrpSpPr>
          <p:cNvPr id="4" name="组合 3"/>
          <p:cNvGrpSpPr/>
          <p:nvPr/>
        </p:nvGrpSpPr>
        <p:grpSpPr>
          <a:xfrm>
            <a:off x="594123" y="1297744"/>
            <a:ext cx="4773972" cy="1469612"/>
            <a:chOff x="594123" y="1297744"/>
            <a:chExt cx="4773972" cy="1469612"/>
          </a:xfrm>
        </p:grpSpPr>
        <p:sp>
          <p:nvSpPr>
            <p:cNvPr id="12" name="MH_Other_10"/>
            <p:cNvSpPr/>
            <p:nvPr/>
          </p:nvSpPr>
          <p:spPr>
            <a:xfrm>
              <a:off x="2646749" y="1775391"/>
              <a:ext cx="696351" cy="491729"/>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prstClr val="white"/>
                </a:solidFill>
                <a:latin typeface="微软雅黑" panose="020B0503020204020204" pitchFamily="34" charset="-122"/>
                <a:ea typeface="微软雅黑" panose="020B0503020204020204" pitchFamily="34" charset="-122"/>
              </a:endParaRPr>
            </a:p>
          </p:txBody>
        </p:sp>
        <p:sp>
          <p:nvSpPr>
            <p:cNvPr id="13" name="MH_Other_3"/>
            <p:cNvSpPr/>
            <p:nvPr/>
          </p:nvSpPr>
          <p:spPr bwMode="auto">
            <a:xfrm flipV="1">
              <a:off x="2847216" y="2190920"/>
              <a:ext cx="83344"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rgbClr val="FFFFFF"/>
                </a:solidFill>
                <a:latin typeface="微软雅黑" panose="020B0503020204020204" pitchFamily="34" charset="-122"/>
                <a:ea typeface="微软雅黑" panose="020B0503020204020204" pitchFamily="34" charset="-122"/>
              </a:endParaRPr>
            </a:p>
          </p:txBody>
        </p:sp>
        <p:sp>
          <p:nvSpPr>
            <p:cNvPr id="14" name="MH_Other_4"/>
            <p:cNvSpPr/>
            <p:nvPr/>
          </p:nvSpPr>
          <p:spPr bwMode="auto">
            <a:xfrm>
              <a:off x="2847216" y="1775391"/>
              <a:ext cx="83344"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rgbClr val="FFFFFF"/>
                </a:solidFill>
                <a:latin typeface="微软雅黑" panose="020B0503020204020204" pitchFamily="34" charset="-122"/>
                <a:ea typeface="微软雅黑" panose="020B0503020204020204" pitchFamily="34" charset="-122"/>
              </a:endParaRPr>
            </a:p>
          </p:txBody>
        </p:sp>
        <p:sp>
          <p:nvSpPr>
            <p:cNvPr id="15" name="MH_SubTitle_2"/>
            <p:cNvSpPr/>
            <p:nvPr/>
          </p:nvSpPr>
          <p:spPr bwMode="auto">
            <a:xfrm>
              <a:off x="1437515" y="1775391"/>
              <a:ext cx="1409701" cy="491729"/>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zh-CN" altLang="en-US" sz="1500" kern="0" dirty="0">
                  <a:solidFill>
                    <a:prstClr val="white"/>
                  </a:solidFill>
                  <a:latin typeface="微软雅黑" panose="020B0503020204020204" pitchFamily="34" charset="-122"/>
                  <a:ea typeface="微软雅黑" panose="020B0503020204020204" pitchFamily="34" charset="-122"/>
                </a:rPr>
                <a:t>文本</a:t>
              </a:r>
            </a:p>
          </p:txBody>
        </p:sp>
        <p:sp>
          <p:nvSpPr>
            <p:cNvPr id="16" name="椭圆 15"/>
            <p:cNvSpPr/>
            <p:nvPr/>
          </p:nvSpPr>
          <p:spPr>
            <a:xfrm>
              <a:off x="594123" y="1556692"/>
              <a:ext cx="943840" cy="943840"/>
            </a:xfrm>
            <a:prstGeom prst="ellipse">
              <a:avLst/>
            </a:prstGeom>
            <a:solidFill>
              <a:schemeClr val="accent1"/>
            </a:solidFill>
            <a:ln w="76200">
              <a:solidFill>
                <a:srgbClr val="FEFFF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17" name="矩形 16"/>
            <p:cNvSpPr/>
            <p:nvPr/>
          </p:nvSpPr>
          <p:spPr>
            <a:xfrm>
              <a:off x="3480262" y="1297744"/>
              <a:ext cx="1887833" cy="146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27" name="KSO_Shape"/>
            <p:cNvSpPr/>
            <p:nvPr/>
          </p:nvSpPr>
          <p:spPr bwMode="auto">
            <a:xfrm>
              <a:off x="819968" y="1775391"/>
              <a:ext cx="492149" cy="506441"/>
            </a:xfrm>
            <a:custGeom>
              <a:avLst/>
              <a:gdLst>
                <a:gd name="T0" fmla="*/ 1443836 w 3333"/>
                <a:gd name="T1" fmla="*/ 903609 h 3431"/>
                <a:gd name="T2" fmla="*/ 1368287 w 3333"/>
                <a:gd name="T3" fmla="*/ 893114 h 3431"/>
                <a:gd name="T4" fmla="*/ 1423900 w 3333"/>
                <a:gd name="T5" fmla="*/ 783443 h 3431"/>
                <a:gd name="T6" fmla="*/ 1444361 w 3333"/>
                <a:gd name="T7" fmla="*/ 784492 h 3431"/>
                <a:gd name="T8" fmla="*/ 1650548 w 3333"/>
                <a:gd name="T9" fmla="*/ 409825 h 3431"/>
                <a:gd name="T10" fmla="*/ 1470069 w 3333"/>
                <a:gd name="T11" fmla="*/ 201502 h 3431"/>
                <a:gd name="T12" fmla="*/ 1470069 w 3333"/>
                <a:gd name="T13" fmla="*/ 79761 h 3431"/>
                <a:gd name="T14" fmla="*/ 1748658 w 3333"/>
                <a:gd name="T15" fmla="*/ 409825 h 3431"/>
                <a:gd name="T16" fmla="*/ 1443836 w 3333"/>
                <a:gd name="T17" fmla="*/ 903609 h 3431"/>
                <a:gd name="T18" fmla="*/ 880887 w 3333"/>
                <a:gd name="T19" fmla="*/ 1170179 h 3431"/>
                <a:gd name="T20" fmla="*/ 317413 w 3333"/>
                <a:gd name="T21" fmla="*/ 354202 h 3431"/>
                <a:gd name="T22" fmla="*/ 319512 w 3333"/>
                <a:gd name="T23" fmla="*/ 0 h 3431"/>
                <a:gd name="T24" fmla="*/ 1433343 w 3333"/>
                <a:gd name="T25" fmla="*/ 0 h 3431"/>
                <a:gd name="T26" fmla="*/ 1433343 w 3333"/>
                <a:gd name="T27" fmla="*/ 354202 h 3431"/>
                <a:gd name="T28" fmla="*/ 880887 w 3333"/>
                <a:gd name="T29" fmla="*/ 1170179 h 3431"/>
                <a:gd name="T30" fmla="*/ 600724 w 3333"/>
                <a:gd name="T31" fmla="*/ 108097 h 3431"/>
                <a:gd name="T32" fmla="*/ 462217 w 3333"/>
                <a:gd name="T33" fmla="*/ 107573 h 3431"/>
                <a:gd name="T34" fmla="*/ 888757 w 3333"/>
                <a:gd name="T35" fmla="*/ 1071527 h 3431"/>
                <a:gd name="T36" fmla="*/ 600724 w 3333"/>
                <a:gd name="T37" fmla="*/ 108097 h 3431"/>
                <a:gd name="T38" fmla="*/ 304822 w 3333"/>
                <a:gd name="T39" fmla="*/ 784492 h 3431"/>
                <a:gd name="T40" fmla="*/ 324758 w 3333"/>
                <a:gd name="T41" fmla="*/ 783443 h 3431"/>
                <a:gd name="T42" fmla="*/ 380371 w 3333"/>
                <a:gd name="T43" fmla="*/ 893114 h 3431"/>
                <a:gd name="T44" fmla="*/ 304822 w 3333"/>
                <a:gd name="T45" fmla="*/ 903609 h 3431"/>
                <a:gd name="T46" fmla="*/ 0 w 3333"/>
                <a:gd name="T47" fmla="*/ 409825 h 3431"/>
                <a:gd name="T48" fmla="*/ 278589 w 3333"/>
                <a:gd name="T49" fmla="*/ 79761 h 3431"/>
                <a:gd name="T50" fmla="*/ 278589 w 3333"/>
                <a:gd name="T51" fmla="*/ 201502 h 3431"/>
                <a:gd name="T52" fmla="*/ 98110 w 3333"/>
                <a:gd name="T53" fmla="*/ 409825 h 3431"/>
                <a:gd name="T54" fmla="*/ 304822 w 3333"/>
                <a:gd name="T55" fmla="*/ 784492 h 3431"/>
                <a:gd name="T56" fmla="*/ 776482 w 3333"/>
                <a:gd name="T57" fmla="*/ 1318157 h 3431"/>
                <a:gd name="T58" fmla="*/ 871443 w 3333"/>
                <a:gd name="T59" fmla="*/ 1223178 h 3431"/>
                <a:gd name="T60" fmla="*/ 966405 w 3333"/>
                <a:gd name="T61" fmla="*/ 1318157 h 3431"/>
                <a:gd name="T62" fmla="*/ 871443 w 3333"/>
                <a:gd name="T63" fmla="*/ 1413661 h 3431"/>
                <a:gd name="T64" fmla="*/ 776482 w 3333"/>
                <a:gd name="T65" fmla="*/ 1318157 h 3431"/>
                <a:gd name="T66" fmla="*/ 1147934 w 3333"/>
                <a:gd name="T67" fmla="*/ 1530679 h 3431"/>
                <a:gd name="T68" fmla="*/ 1057694 w 3333"/>
                <a:gd name="T69" fmla="*/ 1620410 h 3431"/>
                <a:gd name="T70" fmla="*/ 695686 w 3333"/>
                <a:gd name="T71" fmla="*/ 1620410 h 3431"/>
                <a:gd name="T72" fmla="*/ 605446 w 3333"/>
                <a:gd name="T73" fmla="*/ 1530679 h 3431"/>
                <a:gd name="T74" fmla="*/ 695686 w 3333"/>
                <a:gd name="T75" fmla="*/ 1440423 h 3431"/>
                <a:gd name="T76" fmla="*/ 1057694 w 3333"/>
                <a:gd name="T77" fmla="*/ 1440423 h 3431"/>
                <a:gd name="T78" fmla="*/ 1147934 w 3333"/>
                <a:gd name="T79" fmla="*/ 1530679 h 3431"/>
                <a:gd name="T80" fmla="*/ 515206 w 3333"/>
                <a:gd name="T81" fmla="*/ 1656617 h 3431"/>
                <a:gd name="T82" fmla="*/ 1199350 w 3333"/>
                <a:gd name="T83" fmla="*/ 1656617 h 3431"/>
                <a:gd name="T84" fmla="*/ 1289589 w 3333"/>
                <a:gd name="T85" fmla="*/ 1800397 h 3431"/>
                <a:gd name="T86" fmla="*/ 425491 w 3333"/>
                <a:gd name="T87" fmla="*/ 1800397 h 3431"/>
                <a:gd name="T88" fmla="*/ 515206 w 3333"/>
                <a:gd name="T89" fmla="*/ 1656617 h 3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33" h="3431">
                  <a:moveTo>
                    <a:pt x="2752" y="1722"/>
                  </a:moveTo>
                  <a:cubicBezTo>
                    <a:pt x="2703" y="1722"/>
                    <a:pt x="2655" y="1715"/>
                    <a:pt x="2608" y="1702"/>
                  </a:cubicBezTo>
                  <a:cubicBezTo>
                    <a:pt x="2647" y="1637"/>
                    <a:pt x="2683" y="1567"/>
                    <a:pt x="2714" y="1493"/>
                  </a:cubicBezTo>
                  <a:cubicBezTo>
                    <a:pt x="2727" y="1494"/>
                    <a:pt x="2740" y="1495"/>
                    <a:pt x="2753" y="1495"/>
                  </a:cubicBezTo>
                  <a:cubicBezTo>
                    <a:pt x="3011" y="1495"/>
                    <a:pt x="3146" y="1093"/>
                    <a:pt x="3146" y="781"/>
                  </a:cubicBezTo>
                  <a:cubicBezTo>
                    <a:pt x="3146" y="520"/>
                    <a:pt x="3000" y="384"/>
                    <a:pt x="2802" y="384"/>
                  </a:cubicBezTo>
                  <a:cubicBezTo>
                    <a:pt x="2802" y="304"/>
                    <a:pt x="2802" y="221"/>
                    <a:pt x="2802" y="152"/>
                  </a:cubicBezTo>
                  <a:cubicBezTo>
                    <a:pt x="3104" y="152"/>
                    <a:pt x="3333" y="394"/>
                    <a:pt x="3333" y="781"/>
                  </a:cubicBezTo>
                  <a:cubicBezTo>
                    <a:pt x="3333" y="1218"/>
                    <a:pt x="3114" y="1722"/>
                    <a:pt x="2752" y="1722"/>
                  </a:cubicBezTo>
                  <a:close/>
                  <a:moveTo>
                    <a:pt x="1679" y="2230"/>
                  </a:moveTo>
                  <a:cubicBezTo>
                    <a:pt x="1110" y="2230"/>
                    <a:pt x="605" y="1534"/>
                    <a:pt x="605" y="675"/>
                  </a:cubicBezTo>
                  <a:cubicBezTo>
                    <a:pt x="605" y="633"/>
                    <a:pt x="607" y="42"/>
                    <a:pt x="609" y="0"/>
                  </a:cubicBezTo>
                  <a:cubicBezTo>
                    <a:pt x="2732" y="0"/>
                    <a:pt x="2732" y="0"/>
                    <a:pt x="2732" y="0"/>
                  </a:cubicBezTo>
                  <a:cubicBezTo>
                    <a:pt x="2735" y="42"/>
                    <a:pt x="2732" y="633"/>
                    <a:pt x="2732" y="675"/>
                  </a:cubicBezTo>
                  <a:cubicBezTo>
                    <a:pt x="2732" y="1534"/>
                    <a:pt x="2249" y="2230"/>
                    <a:pt x="1679" y="2230"/>
                  </a:cubicBezTo>
                  <a:close/>
                  <a:moveTo>
                    <a:pt x="1145" y="206"/>
                  </a:moveTo>
                  <a:cubicBezTo>
                    <a:pt x="881" y="205"/>
                    <a:pt x="881" y="205"/>
                    <a:pt x="881" y="205"/>
                  </a:cubicBezTo>
                  <a:cubicBezTo>
                    <a:pt x="881" y="205"/>
                    <a:pt x="854" y="1982"/>
                    <a:pt x="1694" y="2042"/>
                  </a:cubicBezTo>
                  <a:cubicBezTo>
                    <a:pt x="1051" y="1570"/>
                    <a:pt x="1145" y="206"/>
                    <a:pt x="1145" y="206"/>
                  </a:cubicBezTo>
                  <a:close/>
                  <a:moveTo>
                    <a:pt x="581" y="1495"/>
                  </a:moveTo>
                  <a:cubicBezTo>
                    <a:pt x="594" y="1495"/>
                    <a:pt x="606" y="1494"/>
                    <a:pt x="619" y="1493"/>
                  </a:cubicBezTo>
                  <a:cubicBezTo>
                    <a:pt x="650" y="1567"/>
                    <a:pt x="686" y="1637"/>
                    <a:pt x="725" y="1702"/>
                  </a:cubicBezTo>
                  <a:cubicBezTo>
                    <a:pt x="679" y="1715"/>
                    <a:pt x="630" y="1722"/>
                    <a:pt x="581" y="1722"/>
                  </a:cubicBezTo>
                  <a:cubicBezTo>
                    <a:pt x="219" y="1722"/>
                    <a:pt x="0" y="1218"/>
                    <a:pt x="0" y="781"/>
                  </a:cubicBezTo>
                  <a:cubicBezTo>
                    <a:pt x="0" y="394"/>
                    <a:pt x="229" y="152"/>
                    <a:pt x="531" y="152"/>
                  </a:cubicBezTo>
                  <a:cubicBezTo>
                    <a:pt x="531" y="221"/>
                    <a:pt x="531" y="304"/>
                    <a:pt x="531" y="384"/>
                  </a:cubicBezTo>
                  <a:cubicBezTo>
                    <a:pt x="333" y="384"/>
                    <a:pt x="187" y="520"/>
                    <a:pt x="187" y="781"/>
                  </a:cubicBezTo>
                  <a:cubicBezTo>
                    <a:pt x="187" y="1093"/>
                    <a:pt x="322" y="1495"/>
                    <a:pt x="581" y="1495"/>
                  </a:cubicBezTo>
                  <a:close/>
                  <a:moveTo>
                    <a:pt x="1480" y="2512"/>
                  </a:moveTo>
                  <a:cubicBezTo>
                    <a:pt x="1480" y="2412"/>
                    <a:pt x="1561" y="2331"/>
                    <a:pt x="1661" y="2331"/>
                  </a:cubicBezTo>
                  <a:cubicBezTo>
                    <a:pt x="1761" y="2331"/>
                    <a:pt x="1842" y="2412"/>
                    <a:pt x="1842" y="2512"/>
                  </a:cubicBezTo>
                  <a:cubicBezTo>
                    <a:pt x="1842" y="2613"/>
                    <a:pt x="1761" y="2694"/>
                    <a:pt x="1661" y="2694"/>
                  </a:cubicBezTo>
                  <a:cubicBezTo>
                    <a:pt x="1561" y="2694"/>
                    <a:pt x="1480" y="2613"/>
                    <a:pt x="1480" y="2512"/>
                  </a:cubicBezTo>
                  <a:close/>
                  <a:moveTo>
                    <a:pt x="2188" y="2917"/>
                  </a:moveTo>
                  <a:cubicBezTo>
                    <a:pt x="2188" y="3011"/>
                    <a:pt x="2111" y="3088"/>
                    <a:pt x="2016" y="3088"/>
                  </a:cubicBezTo>
                  <a:cubicBezTo>
                    <a:pt x="1326" y="3088"/>
                    <a:pt x="1326" y="3088"/>
                    <a:pt x="1326" y="3088"/>
                  </a:cubicBezTo>
                  <a:cubicBezTo>
                    <a:pt x="1231" y="3088"/>
                    <a:pt x="1154" y="3011"/>
                    <a:pt x="1154" y="2917"/>
                  </a:cubicBezTo>
                  <a:cubicBezTo>
                    <a:pt x="1154" y="2822"/>
                    <a:pt x="1231" y="2745"/>
                    <a:pt x="1326" y="2745"/>
                  </a:cubicBezTo>
                  <a:cubicBezTo>
                    <a:pt x="2016" y="2745"/>
                    <a:pt x="2016" y="2745"/>
                    <a:pt x="2016" y="2745"/>
                  </a:cubicBezTo>
                  <a:cubicBezTo>
                    <a:pt x="2111" y="2745"/>
                    <a:pt x="2188" y="2822"/>
                    <a:pt x="2188" y="2917"/>
                  </a:cubicBezTo>
                  <a:close/>
                  <a:moveTo>
                    <a:pt x="982" y="3157"/>
                  </a:moveTo>
                  <a:cubicBezTo>
                    <a:pt x="2286" y="3157"/>
                    <a:pt x="2286" y="3157"/>
                    <a:pt x="2286" y="3157"/>
                  </a:cubicBezTo>
                  <a:cubicBezTo>
                    <a:pt x="2441" y="3157"/>
                    <a:pt x="2458" y="3337"/>
                    <a:pt x="2458" y="3431"/>
                  </a:cubicBezTo>
                  <a:cubicBezTo>
                    <a:pt x="1750" y="3431"/>
                    <a:pt x="1506" y="3431"/>
                    <a:pt x="811" y="3431"/>
                  </a:cubicBezTo>
                  <a:cubicBezTo>
                    <a:pt x="811" y="3337"/>
                    <a:pt x="823" y="3157"/>
                    <a:pt x="982" y="31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ea typeface="微软雅黑" panose="020B0503020204020204" pitchFamily="34" charset="-122"/>
              </a:endParaRPr>
            </a:p>
          </p:txBody>
        </p:sp>
      </p:grpSp>
      <p:sp>
        <p:nvSpPr>
          <p:cNvPr id="28" name="KSO_Shape"/>
          <p:cNvSpPr/>
          <p:nvPr/>
        </p:nvSpPr>
        <p:spPr bwMode="auto">
          <a:xfrm flipH="1">
            <a:off x="5962120" y="1683496"/>
            <a:ext cx="326139" cy="2597681"/>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solidFill>
                <a:schemeClr val="bg1"/>
              </a:solidFill>
              <a:ea typeface="微软雅黑" panose="020B0503020204020204" pitchFamily="34" charset="-122"/>
            </a:endParaRPr>
          </a:p>
        </p:txBody>
      </p:sp>
      <p:sp>
        <p:nvSpPr>
          <p:cNvPr id="32" name="文本框 31"/>
          <p:cNvSpPr txBox="1"/>
          <p:nvPr/>
        </p:nvSpPr>
        <p:spPr>
          <a:xfrm>
            <a:off x="6568497" y="2493724"/>
            <a:ext cx="1990431" cy="646331"/>
          </a:xfrm>
          <a:prstGeom prst="rect">
            <a:avLst/>
          </a:prstGeom>
          <a:noFill/>
        </p:spPr>
        <p:txBody>
          <a:bodyPr wrap="square" rtlCol="0">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7805</a:t>
            </a:r>
            <a:r>
              <a:rPr lang="zh-CN" altLang="en-US" sz="2100" dirty="0">
                <a:solidFill>
                  <a:schemeClr val="bg1"/>
                </a:solidFill>
                <a:latin typeface="微软雅黑" panose="020B0503020204020204" pitchFamily="34" charset="-122"/>
                <a:ea typeface="微软雅黑" panose="020B0503020204020204" pitchFamily="34" charset="-122"/>
              </a:rPr>
              <a:t>万</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700943" y="3318754"/>
            <a:ext cx="1720826" cy="323165"/>
          </a:xfrm>
          <a:prstGeom prst="rect">
            <a:avLst/>
          </a:prstGeom>
          <a:noFill/>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请输入文本</a:t>
            </a:r>
          </a:p>
        </p:txBody>
      </p:sp>
      <p:sp>
        <p:nvSpPr>
          <p:cNvPr id="29"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0"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活动受众分析</a:t>
            </a:r>
          </a:p>
        </p:txBody>
      </p:sp>
      <p:sp>
        <p:nvSpPr>
          <p:cNvPr id="31"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3" grpId="0"/>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852097" y="1234726"/>
            <a:ext cx="7439807" cy="705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35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53811" y="1275852"/>
            <a:ext cx="480622" cy="646331"/>
          </a:xfrm>
          <a:prstGeom prst="rect">
            <a:avLst/>
          </a:prstGeom>
          <a:noFill/>
        </p:spPr>
        <p:txBody>
          <a:bodyPr wrap="square" rtlCol="0">
            <a:spAutoFit/>
          </a:bodyPr>
          <a:lstStyle/>
          <a:p>
            <a:r>
              <a:rPr lang="en-US" altLang="zh-CN" sz="3600" b="1" dirty="0">
                <a:solidFill>
                  <a:schemeClr val="bg1"/>
                </a:solidFill>
                <a:latin typeface="Bernard MT Condensed" panose="02050806060905020404" pitchFamily="18" charset="0"/>
                <a:ea typeface="微软雅黑" panose="020B0503020204020204" pitchFamily="34" charset="-122"/>
              </a:rPr>
              <a:t>“</a:t>
            </a:r>
            <a:endParaRPr lang="zh-CN" altLang="en-US" sz="3600" b="1" dirty="0">
              <a:solidFill>
                <a:schemeClr val="bg1"/>
              </a:solidFill>
              <a:latin typeface="Bernard MT Condensed" panose="02050806060905020404" pitchFamily="18" charset="0"/>
              <a:ea typeface="微软雅黑" panose="020B0503020204020204" pitchFamily="34" charset="-122"/>
            </a:endParaRPr>
          </a:p>
        </p:txBody>
      </p:sp>
      <p:grpSp>
        <p:nvGrpSpPr>
          <p:cNvPr id="5" name="组合 4"/>
          <p:cNvGrpSpPr/>
          <p:nvPr/>
        </p:nvGrpSpPr>
        <p:grpSpPr>
          <a:xfrm>
            <a:off x="5142076" y="2473537"/>
            <a:ext cx="3128187" cy="2428076"/>
            <a:chOff x="5142076" y="2473537"/>
            <a:chExt cx="3128187" cy="2428076"/>
          </a:xfrm>
        </p:grpSpPr>
        <p:sp>
          <p:nvSpPr>
            <p:cNvPr id="27" name="任意多边形: 形状 26"/>
            <p:cNvSpPr/>
            <p:nvPr>
              <p:custDataLst>
                <p:tags r:id="rId5"/>
              </p:custDataLst>
            </p:nvPr>
          </p:nvSpPr>
          <p:spPr>
            <a:xfrm flipH="1">
              <a:off x="7050387" y="3879934"/>
              <a:ext cx="571169" cy="321833"/>
            </a:xfrm>
            <a:custGeom>
              <a:avLst/>
              <a:gdLst>
                <a:gd name="connsiteX0" fmla="*/ 761558 w 761558"/>
                <a:gd name="connsiteY0" fmla="*/ 0 h 429111"/>
                <a:gd name="connsiteX1" fmla="*/ 0 w 761558"/>
                <a:gd name="connsiteY1" fmla="*/ 0 h 429111"/>
                <a:gd name="connsiteX2" fmla="*/ 0 w 761558"/>
                <a:gd name="connsiteY2" fmla="*/ 429111 h 429111"/>
                <a:gd name="connsiteX3" fmla="*/ 761558 w 761558"/>
                <a:gd name="connsiteY3" fmla="*/ 429111 h 429111"/>
              </a:gdLst>
              <a:ahLst/>
              <a:cxnLst>
                <a:cxn ang="0">
                  <a:pos x="connsiteX0" y="connsiteY0"/>
                </a:cxn>
                <a:cxn ang="0">
                  <a:pos x="connsiteX1" y="connsiteY1"/>
                </a:cxn>
                <a:cxn ang="0">
                  <a:pos x="connsiteX2" y="connsiteY2"/>
                </a:cxn>
                <a:cxn ang="0">
                  <a:pos x="connsiteX3" y="connsiteY3"/>
                </a:cxn>
              </a:cxnLst>
              <a:rect l="l" t="t" r="r" b="b"/>
              <a:pathLst>
                <a:path w="761558" h="429111">
                  <a:moveTo>
                    <a:pt x="761558" y="0"/>
                  </a:moveTo>
                  <a:lnTo>
                    <a:pt x="0" y="0"/>
                  </a:lnTo>
                  <a:lnTo>
                    <a:pt x="0" y="429111"/>
                  </a:lnTo>
                  <a:lnTo>
                    <a:pt x="761558" y="42911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panose="020B0503020204020204" pitchFamily="34" charset="-122"/>
              </a:endParaRPr>
            </a:p>
          </p:txBody>
        </p:sp>
        <p:sp>
          <p:nvSpPr>
            <p:cNvPr id="28" name="任意多边形: 形状 27"/>
            <p:cNvSpPr/>
            <p:nvPr>
              <p:custDataLst>
                <p:tags r:id="rId6"/>
              </p:custDataLst>
            </p:nvPr>
          </p:nvSpPr>
          <p:spPr>
            <a:xfrm flipH="1">
              <a:off x="7621556" y="3398144"/>
              <a:ext cx="372120" cy="803624"/>
            </a:xfrm>
            <a:custGeom>
              <a:avLst/>
              <a:gdLst>
                <a:gd name="connsiteX0" fmla="*/ 496160 w 496160"/>
                <a:gd name="connsiteY0" fmla="*/ 0 h 1071498"/>
                <a:gd name="connsiteX1" fmla="*/ 0 w 496160"/>
                <a:gd name="connsiteY1" fmla="*/ 0 h 1071498"/>
                <a:gd name="connsiteX2" fmla="*/ 0 w 496160"/>
                <a:gd name="connsiteY2" fmla="*/ 813599 h 1071498"/>
                <a:gd name="connsiteX3" fmla="*/ 496159 w 496160"/>
                <a:gd name="connsiteY3" fmla="*/ 1071498 h 1071498"/>
              </a:gdLst>
              <a:ahLst/>
              <a:cxnLst>
                <a:cxn ang="0">
                  <a:pos x="connsiteX0" y="connsiteY0"/>
                </a:cxn>
                <a:cxn ang="0">
                  <a:pos x="connsiteX1" y="connsiteY1"/>
                </a:cxn>
                <a:cxn ang="0">
                  <a:pos x="connsiteX2" y="connsiteY2"/>
                </a:cxn>
                <a:cxn ang="0">
                  <a:pos x="connsiteX3" y="connsiteY3"/>
                </a:cxn>
              </a:cxnLst>
              <a:rect l="l" t="t" r="r" b="b"/>
              <a:pathLst>
                <a:path w="496160" h="1071498">
                  <a:moveTo>
                    <a:pt x="496160" y="0"/>
                  </a:moveTo>
                  <a:lnTo>
                    <a:pt x="0" y="0"/>
                  </a:lnTo>
                  <a:lnTo>
                    <a:pt x="0" y="813599"/>
                  </a:lnTo>
                  <a:lnTo>
                    <a:pt x="496159" y="10714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noAutofit/>
            </a:bodyPr>
            <a:lstStyle/>
            <a:p>
              <a:pPr algn="ctr"/>
              <a:endParaRPr lang="zh-CN" altLang="en-US" sz="1050" dirty="0">
                <a:solidFill>
                  <a:srgbClr val="FEFFFF"/>
                </a:solidFill>
                <a:ea typeface="微软雅黑" panose="020B0503020204020204" pitchFamily="34" charset="-122"/>
              </a:endParaRPr>
            </a:p>
          </p:txBody>
        </p:sp>
        <p:sp>
          <p:nvSpPr>
            <p:cNvPr id="29" name="椭圆 28"/>
            <p:cNvSpPr/>
            <p:nvPr/>
          </p:nvSpPr>
          <p:spPr>
            <a:xfrm>
              <a:off x="7290608" y="2477360"/>
              <a:ext cx="979655" cy="979655"/>
            </a:xfrm>
            <a:prstGeom prst="ellipse">
              <a:avLst/>
            </a:prstGeom>
            <a:solidFill>
              <a:srgbClr val="FEFFFF"/>
            </a:solidFill>
            <a:ln w="3175">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30" name="矩形 29"/>
            <p:cNvSpPr/>
            <p:nvPr/>
          </p:nvSpPr>
          <p:spPr>
            <a:xfrm>
              <a:off x="5142076" y="3180088"/>
              <a:ext cx="1822004" cy="1721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请输入文本请输入文本请输入文本请输入文本请输入文本请输入文本请输入文本请输入文本请输入文本</a:t>
              </a:r>
              <a:endParaRPr lang="en-US" altLang="zh-CN" sz="135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514056" y="2473537"/>
              <a:ext cx="1159929" cy="646331"/>
            </a:xfrm>
            <a:prstGeom prst="rect">
              <a:avLst/>
            </a:prstGeom>
            <a:noFill/>
          </p:spPr>
          <p:txBody>
            <a:bodyPr wrap="square" rtlCol="0">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84</a:t>
              </a:r>
              <a:r>
                <a:rPr lang="en-US" altLang="zh-CN" sz="1350" b="1" dirty="0">
                  <a:solidFill>
                    <a:schemeClr val="bg1"/>
                  </a:solidFill>
                  <a:latin typeface="微软雅黑" panose="020B0503020204020204" pitchFamily="34" charset="-122"/>
                  <a:ea typeface="微软雅黑" panose="020B0503020204020204" pitchFamily="34" charset="-122"/>
                </a:rPr>
                <a: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7005023" y="3398144"/>
              <a:ext cx="0" cy="137174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KSO_Shape"/>
            <p:cNvSpPr/>
            <p:nvPr/>
          </p:nvSpPr>
          <p:spPr bwMode="auto">
            <a:xfrm>
              <a:off x="7645432" y="2785161"/>
              <a:ext cx="270005" cy="364051"/>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grpSp>
      <p:grpSp>
        <p:nvGrpSpPr>
          <p:cNvPr id="4" name="组合 3"/>
          <p:cNvGrpSpPr/>
          <p:nvPr/>
        </p:nvGrpSpPr>
        <p:grpSpPr>
          <a:xfrm>
            <a:off x="873739" y="2473537"/>
            <a:ext cx="3128187" cy="2428076"/>
            <a:chOff x="873739" y="2473537"/>
            <a:chExt cx="3128187" cy="2428076"/>
          </a:xfrm>
        </p:grpSpPr>
        <p:sp>
          <p:nvSpPr>
            <p:cNvPr id="12" name="任意多边形: 形状 11"/>
            <p:cNvSpPr/>
            <p:nvPr>
              <p:custDataLst>
                <p:tags r:id="rId3"/>
              </p:custDataLst>
            </p:nvPr>
          </p:nvSpPr>
          <p:spPr>
            <a:xfrm flipH="1">
              <a:off x="2782050" y="3879934"/>
              <a:ext cx="571169" cy="321833"/>
            </a:xfrm>
            <a:custGeom>
              <a:avLst/>
              <a:gdLst>
                <a:gd name="connsiteX0" fmla="*/ 761558 w 761558"/>
                <a:gd name="connsiteY0" fmla="*/ 0 h 429111"/>
                <a:gd name="connsiteX1" fmla="*/ 0 w 761558"/>
                <a:gd name="connsiteY1" fmla="*/ 0 h 429111"/>
                <a:gd name="connsiteX2" fmla="*/ 0 w 761558"/>
                <a:gd name="connsiteY2" fmla="*/ 429111 h 429111"/>
                <a:gd name="connsiteX3" fmla="*/ 761558 w 761558"/>
                <a:gd name="connsiteY3" fmla="*/ 429111 h 429111"/>
              </a:gdLst>
              <a:ahLst/>
              <a:cxnLst>
                <a:cxn ang="0">
                  <a:pos x="connsiteX0" y="connsiteY0"/>
                </a:cxn>
                <a:cxn ang="0">
                  <a:pos x="connsiteX1" y="connsiteY1"/>
                </a:cxn>
                <a:cxn ang="0">
                  <a:pos x="connsiteX2" y="connsiteY2"/>
                </a:cxn>
                <a:cxn ang="0">
                  <a:pos x="connsiteX3" y="connsiteY3"/>
                </a:cxn>
              </a:cxnLst>
              <a:rect l="l" t="t" r="r" b="b"/>
              <a:pathLst>
                <a:path w="761558" h="429111">
                  <a:moveTo>
                    <a:pt x="761558" y="0"/>
                  </a:moveTo>
                  <a:lnTo>
                    <a:pt x="0" y="0"/>
                  </a:lnTo>
                  <a:lnTo>
                    <a:pt x="0" y="429111"/>
                  </a:lnTo>
                  <a:lnTo>
                    <a:pt x="761558" y="42911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panose="020B0503020204020204" pitchFamily="34" charset="-122"/>
              </a:endParaRPr>
            </a:p>
          </p:txBody>
        </p:sp>
        <p:sp>
          <p:nvSpPr>
            <p:cNvPr id="21" name="任意多边形: 形状 20"/>
            <p:cNvSpPr/>
            <p:nvPr>
              <p:custDataLst>
                <p:tags r:id="rId4"/>
              </p:custDataLst>
            </p:nvPr>
          </p:nvSpPr>
          <p:spPr>
            <a:xfrm flipH="1">
              <a:off x="3353219" y="3398144"/>
              <a:ext cx="372120" cy="803624"/>
            </a:xfrm>
            <a:custGeom>
              <a:avLst/>
              <a:gdLst>
                <a:gd name="connsiteX0" fmla="*/ 496160 w 496160"/>
                <a:gd name="connsiteY0" fmla="*/ 0 h 1071498"/>
                <a:gd name="connsiteX1" fmla="*/ 0 w 496160"/>
                <a:gd name="connsiteY1" fmla="*/ 0 h 1071498"/>
                <a:gd name="connsiteX2" fmla="*/ 0 w 496160"/>
                <a:gd name="connsiteY2" fmla="*/ 813599 h 1071498"/>
                <a:gd name="connsiteX3" fmla="*/ 496159 w 496160"/>
                <a:gd name="connsiteY3" fmla="*/ 1071498 h 1071498"/>
              </a:gdLst>
              <a:ahLst/>
              <a:cxnLst>
                <a:cxn ang="0">
                  <a:pos x="connsiteX0" y="connsiteY0"/>
                </a:cxn>
                <a:cxn ang="0">
                  <a:pos x="connsiteX1" y="connsiteY1"/>
                </a:cxn>
                <a:cxn ang="0">
                  <a:pos x="connsiteX2" y="connsiteY2"/>
                </a:cxn>
                <a:cxn ang="0">
                  <a:pos x="connsiteX3" y="connsiteY3"/>
                </a:cxn>
              </a:cxnLst>
              <a:rect l="l" t="t" r="r" b="b"/>
              <a:pathLst>
                <a:path w="496160" h="1071498">
                  <a:moveTo>
                    <a:pt x="496160" y="0"/>
                  </a:moveTo>
                  <a:lnTo>
                    <a:pt x="0" y="0"/>
                  </a:lnTo>
                  <a:lnTo>
                    <a:pt x="0" y="813599"/>
                  </a:lnTo>
                  <a:lnTo>
                    <a:pt x="496159" y="10714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noAutofit/>
            </a:bodyPr>
            <a:lstStyle/>
            <a:p>
              <a:pPr algn="ctr"/>
              <a:endParaRPr lang="zh-CN" altLang="en-US" sz="1050" dirty="0">
                <a:solidFill>
                  <a:srgbClr val="FEFFFF"/>
                </a:solidFill>
                <a:ea typeface="微软雅黑" panose="020B0503020204020204" pitchFamily="34" charset="-122"/>
              </a:endParaRPr>
            </a:p>
          </p:txBody>
        </p:sp>
        <p:sp>
          <p:nvSpPr>
            <p:cNvPr id="22" name="椭圆 21"/>
            <p:cNvSpPr/>
            <p:nvPr/>
          </p:nvSpPr>
          <p:spPr>
            <a:xfrm>
              <a:off x="3022271" y="2477360"/>
              <a:ext cx="979655" cy="979655"/>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23" name="矩形 22"/>
            <p:cNvSpPr/>
            <p:nvPr/>
          </p:nvSpPr>
          <p:spPr>
            <a:xfrm>
              <a:off x="873739" y="3180088"/>
              <a:ext cx="1822004" cy="1721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请输入文本请输入文本请输入文本请输入文本请输入文本请输入文本请输入文本请输入文本请输入文本</a:t>
              </a:r>
              <a:endParaRPr lang="en-US" altLang="zh-CN" sz="135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245719" y="2473537"/>
              <a:ext cx="1159929" cy="646331"/>
            </a:xfrm>
            <a:prstGeom prst="rect">
              <a:avLst/>
            </a:prstGeom>
            <a:noFill/>
          </p:spPr>
          <p:txBody>
            <a:bodyPr wrap="square" rtlCol="0">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93</a:t>
              </a:r>
              <a:r>
                <a:rPr lang="en-US" altLang="zh-CN" sz="1350" b="1" dirty="0">
                  <a:solidFill>
                    <a:schemeClr val="bg1"/>
                  </a:solidFill>
                  <a:latin typeface="微软雅黑" panose="020B0503020204020204" pitchFamily="34" charset="-122"/>
                  <a:ea typeface="微软雅黑" panose="020B0503020204020204" pitchFamily="34" charset="-122"/>
                </a:rPr>
                <a: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2736686" y="3398144"/>
              <a:ext cx="0" cy="1371749"/>
            </a:xfrm>
            <a:prstGeom prst="line">
              <a:avLst/>
            </a:prstGeom>
          </p:spPr>
          <p:style>
            <a:lnRef idx="1">
              <a:schemeClr val="accent1"/>
            </a:lnRef>
            <a:fillRef idx="0">
              <a:schemeClr val="accent1"/>
            </a:fillRef>
            <a:effectRef idx="0">
              <a:schemeClr val="accent1"/>
            </a:effectRef>
            <a:fontRef idx="minor">
              <a:schemeClr val="tx1"/>
            </a:fontRef>
          </p:style>
        </p:cxnSp>
        <p:sp>
          <p:nvSpPr>
            <p:cNvPr id="36" name="KSO_Shape"/>
            <p:cNvSpPr/>
            <p:nvPr/>
          </p:nvSpPr>
          <p:spPr bwMode="auto">
            <a:xfrm>
              <a:off x="3298858" y="2805480"/>
              <a:ext cx="426481" cy="3234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accent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grpSp>
      <p:sp>
        <p:nvSpPr>
          <p:cNvPr id="24"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7"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活动受众分析</a:t>
            </a:r>
          </a:p>
        </p:txBody>
      </p:sp>
      <p:sp>
        <p:nvSpPr>
          <p:cNvPr id="38"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p:tgtEl>
                                          <p:spTgt spid="33"/>
                                        </p:tgtEl>
                                        <p:attrNameLst>
                                          <p:attrName>ppt_x</p:attrName>
                                        </p:attrNameLst>
                                      </p:cBhvr>
                                      <p:tavLst>
                                        <p:tav tm="0">
                                          <p:val>
                                            <p:strVal val="#ppt_x-#ppt_w*1.125000"/>
                                          </p:val>
                                        </p:tav>
                                        <p:tav tm="100000">
                                          <p:val>
                                            <p:strVal val="#ppt_x"/>
                                          </p:val>
                                        </p:tav>
                                      </p:tavLst>
                                    </p:anim>
                                    <p:animEffect transition="in" filter="wipe(right)">
                                      <p:cBhvr>
                                        <p:cTn id="31" dur="500"/>
                                        <p:tgtEl>
                                          <p:spTgt spid="33"/>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p:tgtEl>
                                          <p:spTgt spid="34"/>
                                        </p:tgtEl>
                                        <p:attrNameLst>
                                          <p:attrName>ppt_x</p:attrName>
                                        </p:attrNameLst>
                                      </p:cBhvr>
                                      <p:tavLst>
                                        <p:tav tm="0">
                                          <p:val>
                                            <p:strVal val="#ppt_x-#ppt_w*1.125000"/>
                                          </p:val>
                                        </p:tav>
                                        <p:tav tm="100000">
                                          <p:val>
                                            <p:strVal val="#ppt_x"/>
                                          </p:val>
                                        </p:tav>
                                      </p:tavLst>
                                    </p:anim>
                                    <p:animEffect transition="in" filter="wipe(righ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0" y="0"/>
            <a:ext cx="9144000" cy="5143500"/>
          </a:xfrm>
          <a:prstGeom prst="rect">
            <a:avLst/>
          </a:prstGeom>
          <a:gradFill>
            <a:gsLst>
              <a:gs pos="23000">
                <a:schemeClr val="accent1">
                  <a:lumMod val="5000"/>
                  <a:lumOff val="95000"/>
                  <a:alpha val="0"/>
                </a:schemeClr>
              </a:gs>
              <a:gs pos="71988">
                <a:srgbClr val="372035">
                  <a:alpha val="76000"/>
                </a:srgbClr>
              </a:gs>
              <a:gs pos="60000">
                <a:srgbClr val="63395F">
                  <a:alpha val="43000"/>
                </a:srgbClr>
              </a:gs>
              <a:gs pos="87000">
                <a:schemeClr val="tx1">
                  <a:alpha val="82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Teardrop 1"/>
          <p:cNvSpPr/>
          <p:nvPr/>
        </p:nvSpPr>
        <p:spPr>
          <a:xfrm rot="8113744">
            <a:off x="585788" y="2700338"/>
            <a:ext cx="993775" cy="99377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微软雅黑" panose="020B0503020204020204" pitchFamily="34" charset="-122"/>
            </a:endParaRPr>
          </a:p>
        </p:txBody>
      </p:sp>
      <p:cxnSp>
        <p:nvCxnSpPr>
          <p:cNvPr id="4" name="Straight Connector 3"/>
          <p:cNvCxnSpPr/>
          <p:nvPr/>
        </p:nvCxnSpPr>
        <p:spPr>
          <a:xfrm>
            <a:off x="0" y="4202113"/>
            <a:ext cx="9144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935038" y="4060825"/>
            <a:ext cx="296863" cy="29686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微软雅黑" panose="020B0503020204020204" pitchFamily="34" charset="-122"/>
              <a:ea typeface="微软雅黑" panose="020B0503020204020204" pitchFamily="34" charset="-122"/>
            </a:endParaRPr>
          </a:p>
        </p:txBody>
      </p:sp>
      <p:sp>
        <p:nvSpPr>
          <p:cNvPr id="10" name="Teardrop 9"/>
          <p:cNvSpPr/>
          <p:nvPr/>
        </p:nvSpPr>
        <p:spPr>
          <a:xfrm rot="8113744">
            <a:off x="2344738" y="2359025"/>
            <a:ext cx="1276350" cy="127635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微软雅黑" panose="020B0503020204020204" pitchFamily="34" charset="-122"/>
            </a:endParaRPr>
          </a:p>
        </p:txBody>
      </p:sp>
      <p:sp>
        <p:nvSpPr>
          <p:cNvPr id="11" name="Oval 10"/>
          <p:cNvSpPr/>
          <p:nvPr/>
        </p:nvSpPr>
        <p:spPr>
          <a:xfrm>
            <a:off x="2833688" y="4060825"/>
            <a:ext cx="296863" cy="2968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微软雅黑" panose="020B0503020204020204" pitchFamily="34" charset="-122"/>
              <a:ea typeface="微软雅黑" panose="020B0503020204020204" pitchFamily="34" charset="-122"/>
            </a:endParaRPr>
          </a:p>
        </p:txBody>
      </p:sp>
      <p:sp>
        <p:nvSpPr>
          <p:cNvPr id="12" name="Teardrop 11"/>
          <p:cNvSpPr/>
          <p:nvPr/>
        </p:nvSpPr>
        <p:spPr>
          <a:xfrm rot="8113744">
            <a:off x="4346575" y="2101850"/>
            <a:ext cx="1485900" cy="1485900"/>
          </a:xfrm>
          <a:prstGeom prst="teardrop">
            <a:avLst/>
          </a:prstGeom>
          <a:solidFill>
            <a:srgbClr val="F4C6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微软雅黑" panose="020B0503020204020204" pitchFamily="34" charset="-122"/>
            </a:endParaRPr>
          </a:p>
        </p:txBody>
      </p:sp>
      <p:sp>
        <p:nvSpPr>
          <p:cNvPr id="13" name="Oval 12"/>
          <p:cNvSpPr/>
          <p:nvPr/>
        </p:nvSpPr>
        <p:spPr>
          <a:xfrm>
            <a:off x="4941888" y="4056063"/>
            <a:ext cx="296863" cy="296863"/>
          </a:xfrm>
          <a:prstGeom prst="ellipse">
            <a:avLst/>
          </a:prstGeom>
          <a:solidFill>
            <a:srgbClr val="F3C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微软雅黑" panose="020B0503020204020204" pitchFamily="34" charset="-122"/>
              <a:ea typeface="微软雅黑" panose="020B0503020204020204" pitchFamily="34" charset="-122"/>
            </a:endParaRPr>
          </a:p>
        </p:txBody>
      </p:sp>
      <p:sp>
        <p:nvSpPr>
          <p:cNvPr id="14" name="Teardrop 13"/>
          <p:cNvSpPr/>
          <p:nvPr/>
        </p:nvSpPr>
        <p:spPr>
          <a:xfrm rot="8113744">
            <a:off x="6578600" y="1706563"/>
            <a:ext cx="1811338" cy="1811338"/>
          </a:xfrm>
          <a:prstGeom prst="teardrop">
            <a:avLst/>
          </a:prstGeom>
          <a:solidFill>
            <a:srgbClr val="DF7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微软雅黑" panose="020B0503020204020204" pitchFamily="34" charset="-122"/>
            </a:endParaRPr>
          </a:p>
        </p:txBody>
      </p:sp>
      <p:sp>
        <p:nvSpPr>
          <p:cNvPr id="15" name="Oval 14"/>
          <p:cNvSpPr/>
          <p:nvPr/>
        </p:nvSpPr>
        <p:spPr>
          <a:xfrm>
            <a:off x="7335838" y="4054475"/>
            <a:ext cx="296863" cy="296863"/>
          </a:xfrm>
          <a:prstGeom prst="ellipse">
            <a:avLst/>
          </a:prstGeom>
          <a:solidFill>
            <a:srgbClr val="DE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25475" y="4475163"/>
            <a:ext cx="10126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chemeClr val="bg1">
                    <a:lumMod val="95000"/>
                  </a:schemeClr>
                </a:solidFill>
                <a:effectLst/>
                <a:uLnTx/>
                <a:uFillTx/>
                <a:latin typeface="微软雅黑" panose="020B0503020204020204" pitchFamily="34" charset="-122"/>
                <a:ea typeface="微软雅黑" panose="020B0503020204020204" pitchFamily="34" charset="-122"/>
              </a:rPr>
              <a:t>We Born.</a:t>
            </a:r>
          </a:p>
        </p:txBody>
      </p:sp>
      <p:sp>
        <p:nvSpPr>
          <p:cNvPr id="17" name="TextBox 16"/>
          <p:cNvSpPr txBox="1"/>
          <p:nvPr/>
        </p:nvSpPr>
        <p:spPr>
          <a:xfrm>
            <a:off x="2525713" y="4475163"/>
            <a:ext cx="100367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chemeClr val="bg1">
                    <a:lumMod val="95000"/>
                  </a:schemeClr>
                </a:solidFill>
                <a:effectLst/>
                <a:uLnTx/>
                <a:uFillTx/>
                <a:latin typeface="微软雅黑" panose="020B0503020204020204" pitchFamily="34" charset="-122"/>
                <a:ea typeface="微软雅黑" panose="020B0503020204020204" pitchFamily="34" charset="-122"/>
              </a:rPr>
              <a:t>Start Up.</a:t>
            </a:r>
          </a:p>
        </p:txBody>
      </p:sp>
      <p:sp>
        <p:nvSpPr>
          <p:cNvPr id="18" name="TextBox 17"/>
          <p:cNvSpPr txBox="1"/>
          <p:nvPr/>
        </p:nvSpPr>
        <p:spPr>
          <a:xfrm>
            <a:off x="4419600" y="4475163"/>
            <a:ext cx="158492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We are Launch.</a:t>
            </a:r>
          </a:p>
        </p:txBody>
      </p:sp>
      <p:sp>
        <p:nvSpPr>
          <p:cNvPr id="19" name="TextBox 18"/>
          <p:cNvSpPr txBox="1"/>
          <p:nvPr/>
        </p:nvSpPr>
        <p:spPr>
          <a:xfrm>
            <a:off x="6935788" y="4475163"/>
            <a:ext cx="13059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chemeClr val="bg1">
                    <a:lumMod val="95000"/>
                  </a:schemeClr>
                </a:solidFill>
                <a:effectLst/>
                <a:uLnTx/>
                <a:uFillTx/>
                <a:latin typeface="微软雅黑" panose="020B0503020204020204" pitchFamily="34" charset="-122"/>
                <a:ea typeface="微软雅黑" panose="020B0503020204020204" pitchFamily="34" charset="-122"/>
              </a:rPr>
              <a:t>We Success.</a:t>
            </a:r>
          </a:p>
        </p:txBody>
      </p:sp>
      <p:grpSp>
        <p:nvGrpSpPr>
          <p:cNvPr id="26" name="Group 25"/>
          <p:cNvGrpSpPr/>
          <p:nvPr/>
        </p:nvGrpSpPr>
        <p:grpSpPr>
          <a:xfrm>
            <a:off x="7136696" y="2266950"/>
            <a:ext cx="695082" cy="695073"/>
            <a:chOff x="8601075" y="5575300"/>
            <a:chExt cx="433388" cy="433388"/>
          </a:xfrm>
          <a:solidFill>
            <a:schemeClr val="bg1">
              <a:lumMod val="95000"/>
            </a:schemeClr>
          </a:solidFill>
        </p:grpSpPr>
        <p:sp>
          <p:nvSpPr>
            <p:cNvPr id="27" name="Freeform 26"/>
            <p:cNvSpPr/>
            <p:nvPr/>
          </p:nvSpPr>
          <p:spPr bwMode="auto">
            <a:xfrm>
              <a:off x="8780463" y="5803900"/>
              <a:ext cx="71438" cy="69850"/>
            </a:xfrm>
            <a:custGeom>
              <a:avLst/>
              <a:gdLst>
                <a:gd name="T0" fmla="*/ 18 w 19"/>
                <a:gd name="T1" fmla="*/ 11 h 19"/>
                <a:gd name="T2" fmla="*/ 16 w 19"/>
                <a:gd name="T3" fmla="*/ 14 h 19"/>
                <a:gd name="T4" fmla="*/ 3 w 19"/>
                <a:gd name="T5" fmla="*/ 19 h 19"/>
                <a:gd name="T6" fmla="*/ 0 w 19"/>
                <a:gd name="T7" fmla="*/ 16 h 19"/>
                <a:gd name="T8" fmla="*/ 3 w 19"/>
                <a:gd name="T9" fmla="*/ 2 h 19"/>
                <a:gd name="T10" fmla="*/ 5 w 19"/>
                <a:gd name="T11" fmla="*/ 1 h 19"/>
                <a:gd name="T12" fmla="*/ 18 w 19"/>
                <a:gd name="T13" fmla="*/ 11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8" y="11"/>
                  </a:moveTo>
                  <a:cubicBezTo>
                    <a:pt x="19" y="12"/>
                    <a:pt x="18" y="13"/>
                    <a:pt x="16" y="14"/>
                  </a:cubicBezTo>
                  <a:cubicBezTo>
                    <a:pt x="3" y="19"/>
                    <a:pt x="3" y="19"/>
                    <a:pt x="3" y="19"/>
                  </a:cubicBezTo>
                  <a:cubicBezTo>
                    <a:pt x="1" y="19"/>
                    <a:pt x="0" y="18"/>
                    <a:pt x="0" y="16"/>
                  </a:cubicBezTo>
                  <a:cubicBezTo>
                    <a:pt x="3" y="2"/>
                    <a:pt x="3" y="2"/>
                    <a:pt x="3" y="2"/>
                  </a:cubicBezTo>
                  <a:cubicBezTo>
                    <a:pt x="3" y="1"/>
                    <a:pt x="4" y="0"/>
                    <a:pt x="5" y="1"/>
                  </a:cubicBezTo>
                  <a:lnTo>
                    <a:pt x="1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28" name="Freeform 27"/>
            <p:cNvSpPr/>
            <p:nvPr/>
          </p:nvSpPr>
          <p:spPr bwMode="auto">
            <a:xfrm>
              <a:off x="8810625" y="5627688"/>
              <a:ext cx="187325" cy="198438"/>
            </a:xfrm>
            <a:custGeom>
              <a:avLst/>
              <a:gdLst>
                <a:gd name="T0" fmla="*/ 22 w 50"/>
                <a:gd name="T1" fmla="*/ 50 h 53"/>
                <a:gd name="T2" fmla="*/ 45 w 50"/>
                <a:gd name="T3" fmla="*/ 22 h 53"/>
                <a:gd name="T4" fmla="*/ 50 w 50"/>
                <a:gd name="T5" fmla="*/ 16 h 53"/>
                <a:gd name="T6" fmla="*/ 42 w 50"/>
                <a:gd name="T7" fmla="*/ 9 h 53"/>
                <a:gd name="T8" fmla="*/ 38 w 50"/>
                <a:gd name="T9" fmla="*/ 6 h 53"/>
                <a:gd name="T10" fmla="*/ 30 w 50"/>
                <a:gd name="T11" fmla="*/ 0 h 53"/>
                <a:gd name="T12" fmla="*/ 25 w 50"/>
                <a:gd name="T13" fmla="*/ 6 h 53"/>
                <a:gd name="T14" fmla="*/ 2 w 50"/>
                <a:gd name="T15" fmla="*/ 34 h 53"/>
                <a:gd name="T16" fmla="*/ 5 w 50"/>
                <a:gd name="T17" fmla="*/ 46 h 53"/>
                <a:gd name="T18" fmla="*/ 9 w 50"/>
                <a:gd name="T19" fmla="*/ 50 h 53"/>
                <a:gd name="T20" fmla="*/ 22 w 50"/>
                <a:gd name="T2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3">
                  <a:moveTo>
                    <a:pt x="22" y="50"/>
                  </a:moveTo>
                  <a:cubicBezTo>
                    <a:pt x="45" y="22"/>
                    <a:pt x="45" y="22"/>
                    <a:pt x="45" y="22"/>
                  </a:cubicBezTo>
                  <a:cubicBezTo>
                    <a:pt x="50" y="16"/>
                    <a:pt x="50" y="16"/>
                    <a:pt x="50" y="16"/>
                  </a:cubicBezTo>
                  <a:cubicBezTo>
                    <a:pt x="42" y="9"/>
                    <a:pt x="42" y="9"/>
                    <a:pt x="42" y="9"/>
                  </a:cubicBezTo>
                  <a:cubicBezTo>
                    <a:pt x="38" y="6"/>
                    <a:pt x="38" y="6"/>
                    <a:pt x="38" y="6"/>
                  </a:cubicBezTo>
                  <a:cubicBezTo>
                    <a:pt x="30" y="0"/>
                    <a:pt x="30" y="0"/>
                    <a:pt x="30" y="0"/>
                  </a:cubicBezTo>
                  <a:cubicBezTo>
                    <a:pt x="25" y="6"/>
                    <a:pt x="25" y="6"/>
                    <a:pt x="25" y="6"/>
                  </a:cubicBezTo>
                  <a:cubicBezTo>
                    <a:pt x="2" y="34"/>
                    <a:pt x="2" y="34"/>
                    <a:pt x="2" y="34"/>
                  </a:cubicBezTo>
                  <a:cubicBezTo>
                    <a:pt x="0" y="38"/>
                    <a:pt x="1" y="43"/>
                    <a:pt x="5" y="46"/>
                  </a:cubicBezTo>
                  <a:cubicBezTo>
                    <a:pt x="9" y="50"/>
                    <a:pt x="9" y="50"/>
                    <a:pt x="9" y="50"/>
                  </a:cubicBezTo>
                  <a:cubicBezTo>
                    <a:pt x="13" y="53"/>
                    <a:pt x="18" y="53"/>
                    <a:pt x="22"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29" name="Freeform 28"/>
            <p:cNvSpPr/>
            <p:nvPr/>
          </p:nvSpPr>
          <p:spPr bwMode="auto">
            <a:xfrm>
              <a:off x="8934450" y="5575300"/>
              <a:ext cx="100013" cy="96838"/>
            </a:xfrm>
            <a:custGeom>
              <a:avLst/>
              <a:gdLst>
                <a:gd name="T0" fmla="*/ 0 w 27"/>
                <a:gd name="T1" fmla="*/ 9 h 26"/>
                <a:gd name="T2" fmla="*/ 5 w 27"/>
                <a:gd name="T3" fmla="*/ 14 h 26"/>
                <a:gd name="T4" fmla="*/ 15 w 27"/>
                <a:gd name="T5" fmla="*/ 22 h 26"/>
                <a:gd name="T6" fmla="*/ 20 w 27"/>
                <a:gd name="T7" fmla="*/ 26 h 26"/>
                <a:gd name="T8" fmla="*/ 25 w 27"/>
                <a:gd name="T9" fmla="*/ 20 h 26"/>
                <a:gd name="T10" fmla="*/ 24 w 27"/>
                <a:gd name="T11" fmla="*/ 11 h 26"/>
                <a:gd name="T12" fmla="*/ 14 w 27"/>
                <a:gd name="T13" fmla="*/ 3 h 26"/>
                <a:gd name="T14" fmla="*/ 5 w 27"/>
                <a:gd name="T15" fmla="*/ 4 h 26"/>
                <a:gd name="T16" fmla="*/ 0 w 27"/>
                <a:gd name="T1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0" y="9"/>
                  </a:moveTo>
                  <a:cubicBezTo>
                    <a:pt x="5" y="14"/>
                    <a:pt x="5" y="14"/>
                    <a:pt x="5" y="14"/>
                  </a:cubicBezTo>
                  <a:cubicBezTo>
                    <a:pt x="15" y="22"/>
                    <a:pt x="15" y="22"/>
                    <a:pt x="15" y="22"/>
                  </a:cubicBezTo>
                  <a:cubicBezTo>
                    <a:pt x="20" y="26"/>
                    <a:pt x="20" y="26"/>
                    <a:pt x="20" y="26"/>
                  </a:cubicBezTo>
                  <a:cubicBezTo>
                    <a:pt x="25" y="20"/>
                    <a:pt x="25" y="20"/>
                    <a:pt x="25" y="20"/>
                  </a:cubicBezTo>
                  <a:cubicBezTo>
                    <a:pt x="27" y="17"/>
                    <a:pt x="27" y="13"/>
                    <a:pt x="24" y="11"/>
                  </a:cubicBezTo>
                  <a:cubicBezTo>
                    <a:pt x="14" y="3"/>
                    <a:pt x="14" y="3"/>
                    <a:pt x="14" y="3"/>
                  </a:cubicBezTo>
                  <a:cubicBezTo>
                    <a:pt x="11" y="0"/>
                    <a:pt x="7" y="1"/>
                    <a:pt x="5" y="4"/>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0" name="Freeform 29"/>
            <p:cNvSpPr/>
            <p:nvPr/>
          </p:nvSpPr>
          <p:spPr bwMode="auto">
            <a:xfrm>
              <a:off x="8659813" y="5878513"/>
              <a:ext cx="109538" cy="82550"/>
            </a:xfrm>
            <a:custGeom>
              <a:avLst/>
              <a:gdLst>
                <a:gd name="T0" fmla="*/ 27 w 29"/>
                <a:gd name="T1" fmla="*/ 8 h 22"/>
                <a:gd name="T2" fmla="*/ 14 w 29"/>
                <a:gd name="T3" fmla="*/ 20 h 22"/>
                <a:gd name="T4" fmla="*/ 8 w 29"/>
                <a:gd name="T5" fmla="*/ 20 h 22"/>
                <a:gd name="T6" fmla="*/ 2 w 29"/>
                <a:gd name="T7" fmla="*/ 14 h 22"/>
                <a:gd name="T8" fmla="*/ 2 w 29"/>
                <a:gd name="T9" fmla="*/ 8 h 22"/>
                <a:gd name="T10" fmla="*/ 8 w 29"/>
                <a:gd name="T11" fmla="*/ 8 h 22"/>
                <a:gd name="T12" fmla="*/ 11 w 29"/>
                <a:gd name="T13" fmla="*/ 11 h 22"/>
                <a:gd name="T14" fmla="*/ 21 w 29"/>
                <a:gd name="T15" fmla="*/ 2 h 22"/>
                <a:gd name="T16" fmla="*/ 27 w 29"/>
                <a:gd name="T17" fmla="*/ 2 h 22"/>
                <a:gd name="T18" fmla="*/ 27 w 29"/>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
                  <a:moveTo>
                    <a:pt x="27" y="8"/>
                  </a:moveTo>
                  <a:cubicBezTo>
                    <a:pt x="14" y="20"/>
                    <a:pt x="14" y="20"/>
                    <a:pt x="14" y="20"/>
                  </a:cubicBezTo>
                  <a:cubicBezTo>
                    <a:pt x="13" y="22"/>
                    <a:pt x="10" y="22"/>
                    <a:pt x="8" y="20"/>
                  </a:cubicBezTo>
                  <a:cubicBezTo>
                    <a:pt x="2" y="14"/>
                    <a:pt x="2" y="14"/>
                    <a:pt x="2" y="14"/>
                  </a:cubicBezTo>
                  <a:cubicBezTo>
                    <a:pt x="0" y="12"/>
                    <a:pt x="0" y="9"/>
                    <a:pt x="2" y="8"/>
                  </a:cubicBezTo>
                  <a:cubicBezTo>
                    <a:pt x="4" y="6"/>
                    <a:pt x="6" y="6"/>
                    <a:pt x="8" y="8"/>
                  </a:cubicBezTo>
                  <a:cubicBezTo>
                    <a:pt x="11" y="11"/>
                    <a:pt x="11" y="11"/>
                    <a:pt x="11" y="11"/>
                  </a:cubicBezTo>
                  <a:cubicBezTo>
                    <a:pt x="21" y="2"/>
                    <a:pt x="21" y="2"/>
                    <a:pt x="21" y="2"/>
                  </a:cubicBezTo>
                  <a:cubicBezTo>
                    <a:pt x="22" y="0"/>
                    <a:pt x="25" y="0"/>
                    <a:pt x="27" y="2"/>
                  </a:cubicBezTo>
                  <a:cubicBezTo>
                    <a:pt x="29" y="3"/>
                    <a:pt x="29" y="6"/>
                    <a:pt x="2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1" name="Freeform 30"/>
            <p:cNvSpPr/>
            <p:nvPr/>
          </p:nvSpPr>
          <p:spPr bwMode="auto">
            <a:xfrm>
              <a:off x="8601075" y="5575300"/>
              <a:ext cx="322263" cy="433388"/>
            </a:xfrm>
            <a:custGeom>
              <a:avLst/>
              <a:gdLst>
                <a:gd name="T0" fmla="*/ 86 w 86"/>
                <a:gd name="T1" fmla="*/ 91 h 116"/>
                <a:gd name="T2" fmla="*/ 86 w 86"/>
                <a:gd name="T3" fmla="*/ 65 h 116"/>
                <a:gd name="T4" fmla="*/ 84 w 86"/>
                <a:gd name="T5" fmla="*/ 69 h 116"/>
                <a:gd name="T6" fmla="*/ 82 w 86"/>
                <a:gd name="T7" fmla="*/ 70 h 116"/>
                <a:gd name="T8" fmla="*/ 79 w 86"/>
                <a:gd name="T9" fmla="*/ 72 h 116"/>
                <a:gd name="T10" fmla="*/ 79 w 86"/>
                <a:gd name="T11" fmla="*/ 78 h 116"/>
                <a:gd name="T12" fmla="*/ 79 w 86"/>
                <a:gd name="T13" fmla="*/ 91 h 116"/>
                <a:gd name="T14" fmla="*/ 62 w 86"/>
                <a:gd name="T15" fmla="*/ 91 h 116"/>
                <a:gd name="T16" fmla="*/ 62 w 86"/>
                <a:gd name="T17" fmla="*/ 109 h 116"/>
                <a:gd name="T18" fmla="*/ 61 w 86"/>
                <a:gd name="T19" fmla="*/ 109 h 116"/>
                <a:gd name="T20" fmla="*/ 61 w 86"/>
                <a:gd name="T21" fmla="*/ 109 h 116"/>
                <a:gd name="T22" fmla="*/ 56 w 86"/>
                <a:gd name="T23" fmla="*/ 109 h 116"/>
                <a:gd name="T24" fmla="*/ 30 w 86"/>
                <a:gd name="T25" fmla="*/ 109 h 116"/>
                <a:gd name="T26" fmla="*/ 16 w 86"/>
                <a:gd name="T27" fmla="*/ 109 h 116"/>
                <a:gd name="T28" fmla="*/ 7 w 86"/>
                <a:gd name="T29" fmla="*/ 100 h 116"/>
                <a:gd name="T30" fmla="*/ 7 w 86"/>
                <a:gd name="T31" fmla="*/ 17 h 116"/>
                <a:gd name="T32" fmla="*/ 9 w 86"/>
                <a:gd name="T33" fmla="*/ 10 h 116"/>
                <a:gd name="T34" fmla="*/ 16 w 86"/>
                <a:gd name="T35" fmla="*/ 8 h 116"/>
                <a:gd name="T36" fmla="*/ 70 w 86"/>
                <a:gd name="T37" fmla="*/ 8 h 116"/>
                <a:gd name="T38" fmla="*/ 77 w 86"/>
                <a:gd name="T39" fmla="*/ 10 h 116"/>
                <a:gd name="T40" fmla="*/ 78 w 86"/>
                <a:gd name="T41" fmla="*/ 12 h 116"/>
                <a:gd name="T42" fmla="*/ 83 w 86"/>
                <a:gd name="T43" fmla="*/ 6 h 116"/>
                <a:gd name="T44" fmla="*/ 82 w 86"/>
                <a:gd name="T45" fmla="*/ 5 h 116"/>
                <a:gd name="T46" fmla="*/ 71 w 86"/>
                <a:gd name="T47" fmla="*/ 0 h 116"/>
                <a:gd name="T48" fmla="*/ 71 w 86"/>
                <a:gd name="T49" fmla="*/ 0 h 116"/>
                <a:gd name="T50" fmla="*/ 15 w 86"/>
                <a:gd name="T51" fmla="*/ 0 h 116"/>
                <a:gd name="T52" fmla="*/ 15 w 86"/>
                <a:gd name="T53" fmla="*/ 0 h 116"/>
                <a:gd name="T54" fmla="*/ 4 w 86"/>
                <a:gd name="T55" fmla="*/ 5 h 116"/>
                <a:gd name="T56" fmla="*/ 0 w 86"/>
                <a:gd name="T57" fmla="*/ 16 h 116"/>
                <a:gd name="T58" fmla="*/ 0 w 86"/>
                <a:gd name="T59" fmla="*/ 101 h 116"/>
                <a:gd name="T60" fmla="*/ 15 w 86"/>
                <a:gd name="T61" fmla="*/ 116 h 116"/>
                <a:gd name="T62" fmla="*/ 30 w 86"/>
                <a:gd name="T63" fmla="*/ 116 h 116"/>
                <a:gd name="T64" fmla="*/ 56 w 86"/>
                <a:gd name="T65" fmla="*/ 116 h 116"/>
                <a:gd name="T66" fmla="*/ 62 w 86"/>
                <a:gd name="T67" fmla="*/ 116 h 116"/>
                <a:gd name="T68" fmla="*/ 66 w 86"/>
                <a:gd name="T69" fmla="*/ 114 h 116"/>
                <a:gd name="T70" fmla="*/ 85 w 86"/>
                <a:gd name="T71" fmla="*/ 96 h 116"/>
                <a:gd name="T72" fmla="*/ 86 w 86"/>
                <a:gd name="T73" fmla="*/ 92 h 116"/>
                <a:gd name="T74" fmla="*/ 86 w 86"/>
                <a:gd name="T75"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16">
                  <a:moveTo>
                    <a:pt x="86" y="91"/>
                  </a:moveTo>
                  <a:cubicBezTo>
                    <a:pt x="86" y="65"/>
                    <a:pt x="86" y="65"/>
                    <a:pt x="86" y="65"/>
                  </a:cubicBezTo>
                  <a:cubicBezTo>
                    <a:pt x="84" y="69"/>
                    <a:pt x="84" y="69"/>
                    <a:pt x="84" y="69"/>
                  </a:cubicBezTo>
                  <a:cubicBezTo>
                    <a:pt x="83" y="69"/>
                    <a:pt x="83" y="69"/>
                    <a:pt x="82" y="70"/>
                  </a:cubicBezTo>
                  <a:cubicBezTo>
                    <a:pt x="81" y="70"/>
                    <a:pt x="80" y="71"/>
                    <a:pt x="79" y="72"/>
                  </a:cubicBezTo>
                  <a:cubicBezTo>
                    <a:pt x="79" y="78"/>
                    <a:pt x="79" y="78"/>
                    <a:pt x="79" y="78"/>
                  </a:cubicBezTo>
                  <a:cubicBezTo>
                    <a:pt x="79" y="91"/>
                    <a:pt x="79" y="91"/>
                    <a:pt x="79" y="91"/>
                  </a:cubicBezTo>
                  <a:cubicBezTo>
                    <a:pt x="62" y="91"/>
                    <a:pt x="62" y="91"/>
                    <a:pt x="62" y="91"/>
                  </a:cubicBezTo>
                  <a:cubicBezTo>
                    <a:pt x="62" y="109"/>
                    <a:pt x="62" y="109"/>
                    <a:pt x="62" y="109"/>
                  </a:cubicBezTo>
                  <a:cubicBezTo>
                    <a:pt x="61" y="109"/>
                    <a:pt x="61" y="109"/>
                    <a:pt x="61" y="109"/>
                  </a:cubicBezTo>
                  <a:cubicBezTo>
                    <a:pt x="61" y="109"/>
                    <a:pt x="61" y="109"/>
                    <a:pt x="61" y="109"/>
                  </a:cubicBezTo>
                  <a:cubicBezTo>
                    <a:pt x="56" y="109"/>
                    <a:pt x="56" y="109"/>
                    <a:pt x="56" y="109"/>
                  </a:cubicBezTo>
                  <a:cubicBezTo>
                    <a:pt x="30" y="109"/>
                    <a:pt x="30" y="109"/>
                    <a:pt x="30" y="109"/>
                  </a:cubicBezTo>
                  <a:cubicBezTo>
                    <a:pt x="16" y="109"/>
                    <a:pt x="16" y="109"/>
                    <a:pt x="16" y="109"/>
                  </a:cubicBezTo>
                  <a:cubicBezTo>
                    <a:pt x="11" y="109"/>
                    <a:pt x="7" y="105"/>
                    <a:pt x="7" y="100"/>
                  </a:cubicBezTo>
                  <a:cubicBezTo>
                    <a:pt x="7" y="17"/>
                    <a:pt x="7" y="17"/>
                    <a:pt x="7" y="17"/>
                  </a:cubicBezTo>
                  <a:cubicBezTo>
                    <a:pt x="7" y="14"/>
                    <a:pt x="8" y="12"/>
                    <a:pt x="9" y="10"/>
                  </a:cubicBezTo>
                  <a:cubicBezTo>
                    <a:pt x="11" y="9"/>
                    <a:pt x="13" y="8"/>
                    <a:pt x="16" y="8"/>
                  </a:cubicBezTo>
                  <a:cubicBezTo>
                    <a:pt x="70" y="8"/>
                    <a:pt x="70" y="8"/>
                    <a:pt x="70" y="8"/>
                  </a:cubicBezTo>
                  <a:cubicBezTo>
                    <a:pt x="73" y="8"/>
                    <a:pt x="75" y="9"/>
                    <a:pt x="77" y="10"/>
                  </a:cubicBezTo>
                  <a:cubicBezTo>
                    <a:pt x="77" y="11"/>
                    <a:pt x="78" y="11"/>
                    <a:pt x="78" y="12"/>
                  </a:cubicBezTo>
                  <a:cubicBezTo>
                    <a:pt x="83" y="6"/>
                    <a:pt x="83" y="6"/>
                    <a:pt x="83" y="6"/>
                  </a:cubicBezTo>
                  <a:cubicBezTo>
                    <a:pt x="82" y="5"/>
                    <a:pt x="82" y="5"/>
                    <a:pt x="82" y="5"/>
                  </a:cubicBezTo>
                  <a:cubicBezTo>
                    <a:pt x="79" y="2"/>
                    <a:pt x="75" y="0"/>
                    <a:pt x="71" y="0"/>
                  </a:cubicBezTo>
                  <a:cubicBezTo>
                    <a:pt x="71" y="0"/>
                    <a:pt x="71" y="0"/>
                    <a:pt x="71" y="0"/>
                  </a:cubicBezTo>
                  <a:cubicBezTo>
                    <a:pt x="15" y="0"/>
                    <a:pt x="15" y="0"/>
                    <a:pt x="15" y="0"/>
                  </a:cubicBezTo>
                  <a:cubicBezTo>
                    <a:pt x="15" y="0"/>
                    <a:pt x="15" y="0"/>
                    <a:pt x="15" y="0"/>
                  </a:cubicBezTo>
                  <a:cubicBezTo>
                    <a:pt x="11" y="0"/>
                    <a:pt x="7" y="2"/>
                    <a:pt x="4" y="5"/>
                  </a:cubicBezTo>
                  <a:cubicBezTo>
                    <a:pt x="1" y="8"/>
                    <a:pt x="0" y="11"/>
                    <a:pt x="0" y="16"/>
                  </a:cubicBezTo>
                  <a:cubicBezTo>
                    <a:pt x="0" y="101"/>
                    <a:pt x="0" y="101"/>
                    <a:pt x="0" y="101"/>
                  </a:cubicBezTo>
                  <a:cubicBezTo>
                    <a:pt x="0" y="109"/>
                    <a:pt x="6" y="116"/>
                    <a:pt x="15" y="116"/>
                  </a:cubicBezTo>
                  <a:cubicBezTo>
                    <a:pt x="30" y="116"/>
                    <a:pt x="30" y="116"/>
                    <a:pt x="30" y="116"/>
                  </a:cubicBezTo>
                  <a:cubicBezTo>
                    <a:pt x="56" y="116"/>
                    <a:pt x="56" y="116"/>
                    <a:pt x="56" y="116"/>
                  </a:cubicBezTo>
                  <a:cubicBezTo>
                    <a:pt x="62" y="116"/>
                    <a:pt x="62" y="116"/>
                    <a:pt x="62" y="116"/>
                  </a:cubicBezTo>
                  <a:cubicBezTo>
                    <a:pt x="64" y="116"/>
                    <a:pt x="65" y="115"/>
                    <a:pt x="66" y="114"/>
                  </a:cubicBezTo>
                  <a:cubicBezTo>
                    <a:pt x="85" y="96"/>
                    <a:pt x="85" y="96"/>
                    <a:pt x="85" y="96"/>
                  </a:cubicBezTo>
                  <a:cubicBezTo>
                    <a:pt x="86" y="95"/>
                    <a:pt x="86" y="93"/>
                    <a:pt x="86" y="92"/>
                  </a:cubicBezTo>
                  <a:cubicBezTo>
                    <a:pt x="86" y="92"/>
                    <a:pt x="86" y="92"/>
                    <a:pt x="8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2" name="Freeform 31"/>
            <p:cNvSpPr/>
            <p:nvPr/>
          </p:nvSpPr>
          <p:spPr bwMode="auto">
            <a:xfrm>
              <a:off x="8653463" y="5657850"/>
              <a:ext cx="209550" cy="25400"/>
            </a:xfrm>
            <a:custGeom>
              <a:avLst/>
              <a:gdLst>
                <a:gd name="T0" fmla="*/ 54 w 56"/>
                <a:gd name="T1" fmla="*/ 0 h 7"/>
                <a:gd name="T2" fmla="*/ 4 w 56"/>
                <a:gd name="T3" fmla="*/ 0 h 7"/>
                <a:gd name="T4" fmla="*/ 0 w 56"/>
                <a:gd name="T5" fmla="*/ 4 h 7"/>
                <a:gd name="T6" fmla="*/ 4 w 56"/>
                <a:gd name="T7" fmla="*/ 7 h 7"/>
                <a:gd name="T8" fmla="*/ 50 w 56"/>
                <a:gd name="T9" fmla="*/ 7 h 7"/>
                <a:gd name="T10" fmla="*/ 56 w 56"/>
                <a:gd name="T11" fmla="*/ 0 h 7"/>
                <a:gd name="T12" fmla="*/ 54 w 5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4" y="0"/>
                  </a:moveTo>
                  <a:cubicBezTo>
                    <a:pt x="4" y="0"/>
                    <a:pt x="4" y="0"/>
                    <a:pt x="4" y="0"/>
                  </a:cubicBezTo>
                  <a:cubicBezTo>
                    <a:pt x="2" y="0"/>
                    <a:pt x="0" y="2"/>
                    <a:pt x="0" y="4"/>
                  </a:cubicBezTo>
                  <a:cubicBezTo>
                    <a:pt x="0" y="6"/>
                    <a:pt x="2" y="7"/>
                    <a:pt x="4" y="7"/>
                  </a:cubicBezTo>
                  <a:cubicBezTo>
                    <a:pt x="50" y="7"/>
                    <a:pt x="50" y="7"/>
                    <a:pt x="50" y="7"/>
                  </a:cubicBezTo>
                  <a:cubicBezTo>
                    <a:pt x="56" y="0"/>
                    <a:pt x="56" y="0"/>
                    <a:pt x="56" y="0"/>
                  </a:cubicBezTo>
                  <a:cubicBezTo>
                    <a:pt x="55" y="0"/>
                    <a:pt x="55"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3" name="Freeform 32"/>
            <p:cNvSpPr/>
            <p:nvPr/>
          </p:nvSpPr>
          <p:spPr bwMode="auto">
            <a:xfrm>
              <a:off x="8653463" y="5713413"/>
              <a:ext cx="163513" cy="25400"/>
            </a:xfrm>
            <a:custGeom>
              <a:avLst/>
              <a:gdLst>
                <a:gd name="T0" fmla="*/ 44 w 44"/>
                <a:gd name="T1" fmla="*/ 0 h 7"/>
                <a:gd name="T2" fmla="*/ 4 w 44"/>
                <a:gd name="T3" fmla="*/ 0 h 7"/>
                <a:gd name="T4" fmla="*/ 0 w 44"/>
                <a:gd name="T5" fmla="*/ 3 h 7"/>
                <a:gd name="T6" fmla="*/ 4 w 44"/>
                <a:gd name="T7" fmla="*/ 7 h 7"/>
                <a:gd name="T8" fmla="*/ 38 w 44"/>
                <a:gd name="T9" fmla="*/ 7 h 7"/>
                <a:gd name="T10" fmla="*/ 39 w 44"/>
                <a:gd name="T11" fmla="*/ 6 h 7"/>
                <a:gd name="T12" fmla="*/ 44 w 4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4" y="0"/>
                  </a:moveTo>
                  <a:cubicBezTo>
                    <a:pt x="4" y="0"/>
                    <a:pt x="4" y="0"/>
                    <a:pt x="4" y="0"/>
                  </a:cubicBezTo>
                  <a:cubicBezTo>
                    <a:pt x="2" y="0"/>
                    <a:pt x="0" y="1"/>
                    <a:pt x="0" y="3"/>
                  </a:cubicBezTo>
                  <a:cubicBezTo>
                    <a:pt x="0" y="5"/>
                    <a:pt x="2" y="7"/>
                    <a:pt x="4" y="7"/>
                  </a:cubicBezTo>
                  <a:cubicBezTo>
                    <a:pt x="38" y="7"/>
                    <a:pt x="38" y="7"/>
                    <a:pt x="38" y="7"/>
                  </a:cubicBezTo>
                  <a:cubicBezTo>
                    <a:pt x="38" y="7"/>
                    <a:pt x="38" y="7"/>
                    <a:pt x="39" y="6"/>
                  </a:cubicBez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4" name="Freeform 33"/>
            <p:cNvSpPr/>
            <p:nvPr/>
          </p:nvSpPr>
          <p:spPr bwMode="auto">
            <a:xfrm>
              <a:off x="8653463" y="5765800"/>
              <a:ext cx="134938" cy="26988"/>
            </a:xfrm>
            <a:custGeom>
              <a:avLst/>
              <a:gdLst>
                <a:gd name="T0" fmla="*/ 36 w 36"/>
                <a:gd name="T1" fmla="*/ 3 h 7"/>
                <a:gd name="T2" fmla="*/ 36 w 36"/>
                <a:gd name="T3" fmla="*/ 0 h 7"/>
                <a:gd name="T4" fmla="*/ 4 w 36"/>
                <a:gd name="T5" fmla="*/ 0 h 7"/>
                <a:gd name="T6" fmla="*/ 0 w 36"/>
                <a:gd name="T7" fmla="*/ 4 h 7"/>
                <a:gd name="T8" fmla="*/ 4 w 36"/>
                <a:gd name="T9" fmla="*/ 7 h 7"/>
                <a:gd name="T10" fmla="*/ 31 w 36"/>
                <a:gd name="T11" fmla="*/ 7 h 7"/>
                <a:gd name="T12" fmla="*/ 36 w 3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36" y="3"/>
                  </a:moveTo>
                  <a:cubicBezTo>
                    <a:pt x="36" y="2"/>
                    <a:pt x="36" y="1"/>
                    <a:pt x="36" y="0"/>
                  </a:cubicBezTo>
                  <a:cubicBezTo>
                    <a:pt x="4" y="0"/>
                    <a:pt x="4" y="0"/>
                    <a:pt x="4" y="0"/>
                  </a:cubicBezTo>
                  <a:cubicBezTo>
                    <a:pt x="2" y="0"/>
                    <a:pt x="0" y="2"/>
                    <a:pt x="0" y="4"/>
                  </a:cubicBezTo>
                  <a:cubicBezTo>
                    <a:pt x="0" y="6"/>
                    <a:pt x="2" y="7"/>
                    <a:pt x="4" y="7"/>
                  </a:cubicBezTo>
                  <a:cubicBezTo>
                    <a:pt x="31" y="7"/>
                    <a:pt x="31" y="7"/>
                    <a:pt x="31" y="7"/>
                  </a:cubicBezTo>
                  <a:cubicBezTo>
                    <a:pt x="32" y="5"/>
                    <a:pt x="34"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5" name="Freeform 34"/>
            <p:cNvSpPr/>
            <p:nvPr/>
          </p:nvSpPr>
          <p:spPr bwMode="auto">
            <a:xfrm>
              <a:off x="8653463" y="5818188"/>
              <a:ext cx="107950" cy="30163"/>
            </a:xfrm>
            <a:custGeom>
              <a:avLst/>
              <a:gdLst>
                <a:gd name="T0" fmla="*/ 4 w 29"/>
                <a:gd name="T1" fmla="*/ 0 h 8"/>
                <a:gd name="T2" fmla="*/ 0 w 29"/>
                <a:gd name="T3" fmla="*/ 4 h 8"/>
                <a:gd name="T4" fmla="*/ 4 w 29"/>
                <a:gd name="T5" fmla="*/ 8 h 8"/>
                <a:gd name="T6" fmla="*/ 28 w 29"/>
                <a:gd name="T7" fmla="*/ 8 h 8"/>
                <a:gd name="T8" fmla="*/ 29 w 29"/>
                <a:gd name="T9" fmla="*/ 0 h 8"/>
                <a:gd name="T10" fmla="*/ 4 w 29"/>
                <a:gd name="T11" fmla="*/ 0 h 8"/>
              </a:gdLst>
              <a:ahLst/>
              <a:cxnLst>
                <a:cxn ang="0">
                  <a:pos x="T0" y="T1"/>
                </a:cxn>
                <a:cxn ang="0">
                  <a:pos x="T2" y="T3"/>
                </a:cxn>
                <a:cxn ang="0">
                  <a:pos x="T4" y="T5"/>
                </a:cxn>
                <a:cxn ang="0">
                  <a:pos x="T6" y="T7"/>
                </a:cxn>
                <a:cxn ang="0">
                  <a:pos x="T8" y="T9"/>
                </a:cxn>
                <a:cxn ang="0">
                  <a:pos x="T10" y="T11"/>
                </a:cxn>
              </a:cxnLst>
              <a:rect l="0" t="0" r="r" b="b"/>
              <a:pathLst>
                <a:path w="29" h="8">
                  <a:moveTo>
                    <a:pt x="4" y="0"/>
                  </a:moveTo>
                  <a:cubicBezTo>
                    <a:pt x="2" y="0"/>
                    <a:pt x="0" y="2"/>
                    <a:pt x="0" y="4"/>
                  </a:cubicBezTo>
                  <a:cubicBezTo>
                    <a:pt x="0" y="6"/>
                    <a:pt x="2" y="8"/>
                    <a:pt x="4" y="8"/>
                  </a:cubicBezTo>
                  <a:cubicBezTo>
                    <a:pt x="28" y="8"/>
                    <a:pt x="28" y="8"/>
                    <a:pt x="28" y="8"/>
                  </a:cubicBezTo>
                  <a:cubicBezTo>
                    <a:pt x="29" y="0"/>
                    <a:pt x="29" y="0"/>
                    <a:pt x="29"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grpSp>
      <p:grpSp>
        <p:nvGrpSpPr>
          <p:cNvPr id="36" name="Group 35"/>
          <p:cNvGrpSpPr/>
          <p:nvPr/>
        </p:nvGrpSpPr>
        <p:grpSpPr>
          <a:xfrm>
            <a:off x="2729269" y="2776149"/>
            <a:ext cx="508759" cy="441238"/>
            <a:chOff x="5437188" y="5327650"/>
            <a:chExt cx="514350" cy="446088"/>
          </a:xfrm>
          <a:solidFill>
            <a:schemeClr val="bg1">
              <a:lumMod val="95000"/>
            </a:schemeClr>
          </a:solidFill>
        </p:grpSpPr>
        <p:sp>
          <p:nvSpPr>
            <p:cNvPr id="37" name="Freeform 36"/>
            <p:cNvSpPr/>
            <p:nvPr/>
          </p:nvSpPr>
          <p:spPr bwMode="auto">
            <a:xfrm>
              <a:off x="5437188" y="5327650"/>
              <a:ext cx="514350" cy="242888"/>
            </a:xfrm>
            <a:custGeom>
              <a:avLst/>
              <a:gdLst>
                <a:gd name="T0" fmla="*/ 137 w 137"/>
                <a:gd name="T1" fmla="*/ 47 h 65"/>
                <a:gd name="T2" fmla="*/ 73 w 137"/>
                <a:gd name="T3" fmla="*/ 1 h 65"/>
                <a:gd name="T4" fmla="*/ 69 w 137"/>
                <a:gd name="T5" fmla="*/ 0 h 65"/>
                <a:gd name="T6" fmla="*/ 64 w 137"/>
                <a:gd name="T7" fmla="*/ 1 h 65"/>
                <a:gd name="T8" fmla="*/ 0 w 137"/>
                <a:gd name="T9" fmla="*/ 47 h 65"/>
                <a:gd name="T10" fmla="*/ 0 w 137"/>
                <a:gd name="T11" fmla="*/ 64 h 65"/>
                <a:gd name="T12" fmla="*/ 11 w 137"/>
                <a:gd name="T13" fmla="*/ 65 h 65"/>
                <a:gd name="T14" fmla="*/ 11 w 137"/>
                <a:gd name="T15" fmla="*/ 55 h 65"/>
                <a:gd name="T16" fmla="*/ 69 w 137"/>
                <a:gd name="T17" fmla="*/ 14 h 65"/>
                <a:gd name="T18" fmla="*/ 126 w 137"/>
                <a:gd name="T19" fmla="*/ 55 h 65"/>
                <a:gd name="T20" fmla="*/ 126 w 137"/>
                <a:gd name="T21" fmla="*/ 64 h 65"/>
                <a:gd name="T22" fmla="*/ 137 w 137"/>
                <a:gd name="T23" fmla="*/ 64 h 65"/>
                <a:gd name="T24" fmla="*/ 137 w 137"/>
                <a:gd name="T25"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65">
                  <a:moveTo>
                    <a:pt x="137" y="47"/>
                  </a:moveTo>
                  <a:cubicBezTo>
                    <a:pt x="73" y="1"/>
                    <a:pt x="73" y="1"/>
                    <a:pt x="73" y="1"/>
                  </a:cubicBezTo>
                  <a:cubicBezTo>
                    <a:pt x="72" y="0"/>
                    <a:pt x="70" y="0"/>
                    <a:pt x="69" y="0"/>
                  </a:cubicBezTo>
                  <a:cubicBezTo>
                    <a:pt x="67" y="0"/>
                    <a:pt x="66" y="0"/>
                    <a:pt x="64" y="1"/>
                  </a:cubicBezTo>
                  <a:cubicBezTo>
                    <a:pt x="0" y="47"/>
                    <a:pt x="0" y="47"/>
                    <a:pt x="0" y="47"/>
                  </a:cubicBezTo>
                  <a:cubicBezTo>
                    <a:pt x="0" y="64"/>
                    <a:pt x="0" y="64"/>
                    <a:pt x="0" y="64"/>
                  </a:cubicBezTo>
                  <a:cubicBezTo>
                    <a:pt x="11" y="65"/>
                    <a:pt x="11" y="65"/>
                    <a:pt x="11" y="65"/>
                  </a:cubicBezTo>
                  <a:cubicBezTo>
                    <a:pt x="11" y="55"/>
                    <a:pt x="11" y="55"/>
                    <a:pt x="11" y="55"/>
                  </a:cubicBezTo>
                  <a:cubicBezTo>
                    <a:pt x="69" y="14"/>
                    <a:pt x="69" y="14"/>
                    <a:pt x="69" y="14"/>
                  </a:cubicBezTo>
                  <a:cubicBezTo>
                    <a:pt x="126" y="55"/>
                    <a:pt x="126" y="55"/>
                    <a:pt x="126" y="55"/>
                  </a:cubicBezTo>
                  <a:cubicBezTo>
                    <a:pt x="126" y="64"/>
                    <a:pt x="126" y="64"/>
                    <a:pt x="126" y="64"/>
                  </a:cubicBezTo>
                  <a:cubicBezTo>
                    <a:pt x="137" y="64"/>
                    <a:pt x="137" y="64"/>
                    <a:pt x="137" y="64"/>
                  </a:cubicBezTo>
                  <a:lnTo>
                    <a:pt x="13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8" name="Freeform 37"/>
            <p:cNvSpPr/>
            <p:nvPr/>
          </p:nvSpPr>
          <p:spPr bwMode="auto">
            <a:xfrm>
              <a:off x="5794376" y="5335588"/>
              <a:ext cx="88900" cy="88900"/>
            </a:xfrm>
            <a:custGeom>
              <a:avLst/>
              <a:gdLst>
                <a:gd name="T0" fmla="*/ 21 w 24"/>
                <a:gd name="T1" fmla="*/ 0 h 24"/>
                <a:gd name="T2" fmla="*/ 4 w 24"/>
                <a:gd name="T3" fmla="*/ 0 h 24"/>
                <a:gd name="T4" fmla="*/ 0 w 24"/>
                <a:gd name="T5" fmla="*/ 3 h 24"/>
                <a:gd name="T6" fmla="*/ 0 w 24"/>
                <a:gd name="T7" fmla="*/ 7 h 24"/>
                <a:gd name="T8" fmla="*/ 24 w 24"/>
                <a:gd name="T9" fmla="*/ 24 h 24"/>
                <a:gd name="T10" fmla="*/ 24 w 24"/>
                <a:gd name="T11" fmla="*/ 3 h 24"/>
                <a:gd name="T12" fmla="*/ 21 w 2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1" y="0"/>
                  </a:moveTo>
                  <a:cubicBezTo>
                    <a:pt x="4" y="0"/>
                    <a:pt x="4" y="0"/>
                    <a:pt x="4" y="0"/>
                  </a:cubicBezTo>
                  <a:cubicBezTo>
                    <a:pt x="2" y="0"/>
                    <a:pt x="0" y="2"/>
                    <a:pt x="0" y="3"/>
                  </a:cubicBezTo>
                  <a:cubicBezTo>
                    <a:pt x="0" y="7"/>
                    <a:pt x="0" y="7"/>
                    <a:pt x="0" y="7"/>
                  </a:cubicBezTo>
                  <a:cubicBezTo>
                    <a:pt x="24" y="24"/>
                    <a:pt x="24" y="24"/>
                    <a:pt x="24" y="24"/>
                  </a:cubicBezTo>
                  <a:cubicBezTo>
                    <a:pt x="24" y="3"/>
                    <a:pt x="24" y="3"/>
                    <a:pt x="24" y="3"/>
                  </a:cubicBezTo>
                  <a:cubicBezTo>
                    <a:pt x="24" y="1"/>
                    <a:pt x="22"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9" name="Oval 38"/>
            <p:cNvSpPr>
              <a:spLocks noChangeArrowheads="1"/>
            </p:cNvSpPr>
            <p:nvPr/>
          </p:nvSpPr>
          <p:spPr bwMode="auto">
            <a:xfrm>
              <a:off x="5621338" y="5514975"/>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0" name="Freeform 39"/>
            <p:cNvSpPr>
              <a:spLocks noEditPoints="1"/>
            </p:cNvSpPr>
            <p:nvPr/>
          </p:nvSpPr>
          <p:spPr bwMode="auto">
            <a:xfrm>
              <a:off x="5478463" y="5365750"/>
              <a:ext cx="434975" cy="407988"/>
            </a:xfrm>
            <a:custGeom>
              <a:avLst/>
              <a:gdLst>
                <a:gd name="T0" fmla="*/ 116 w 116"/>
                <a:gd name="T1" fmla="*/ 40 h 109"/>
                <a:gd name="T2" fmla="*/ 61 w 116"/>
                <a:gd name="T3" fmla="*/ 1 h 109"/>
                <a:gd name="T4" fmla="*/ 58 w 116"/>
                <a:gd name="T5" fmla="*/ 0 h 109"/>
                <a:gd name="T6" fmla="*/ 55 w 116"/>
                <a:gd name="T7" fmla="*/ 1 h 109"/>
                <a:gd name="T8" fmla="*/ 0 w 116"/>
                <a:gd name="T9" fmla="*/ 40 h 109"/>
                <a:gd name="T10" fmla="*/ 0 w 116"/>
                <a:gd name="T11" fmla="*/ 106 h 109"/>
                <a:gd name="T12" fmla="*/ 3 w 116"/>
                <a:gd name="T13" fmla="*/ 109 h 109"/>
                <a:gd name="T14" fmla="*/ 112 w 116"/>
                <a:gd name="T15" fmla="*/ 109 h 109"/>
                <a:gd name="T16" fmla="*/ 116 w 116"/>
                <a:gd name="T17" fmla="*/ 106 h 109"/>
                <a:gd name="T18" fmla="*/ 116 w 116"/>
                <a:gd name="T19" fmla="*/ 40 h 109"/>
                <a:gd name="T20" fmla="*/ 90 w 116"/>
                <a:gd name="T21" fmla="*/ 92 h 109"/>
                <a:gd name="T22" fmla="*/ 84 w 116"/>
                <a:gd name="T23" fmla="*/ 95 h 109"/>
                <a:gd name="T24" fmla="*/ 78 w 116"/>
                <a:gd name="T25" fmla="*/ 92 h 109"/>
                <a:gd name="T26" fmla="*/ 65 w 116"/>
                <a:gd name="T27" fmla="*/ 79 h 109"/>
                <a:gd name="T28" fmla="*/ 53 w 116"/>
                <a:gd name="T29" fmla="*/ 82 h 109"/>
                <a:gd name="T30" fmla="*/ 27 w 116"/>
                <a:gd name="T31" fmla="*/ 56 h 109"/>
                <a:gd name="T32" fmla="*/ 53 w 116"/>
                <a:gd name="T33" fmla="*/ 29 h 109"/>
                <a:gd name="T34" fmla="*/ 80 w 116"/>
                <a:gd name="T35" fmla="*/ 56 h 109"/>
                <a:gd name="T36" fmla="*/ 77 w 116"/>
                <a:gd name="T37" fmla="*/ 68 h 109"/>
                <a:gd name="T38" fmla="*/ 90 w 116"/>
                <a:gd name="T39" fmla="*/ 81 h 109"/>
                <a:gd name="T40" fmla="*/ 90 w 116"/>
                <a:gd name="T41" fmla="*/ 9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9">
                  <a:moveTo>
                    <a:pt x="116" y="40"/>
                  </a:moveTo>
                  <a:cubicBezTo>
                    <a:pt x="61" y="1"/>
                    <a:pt x="61" y="1"/>
                    <a:pt x="61" y="1"/>
                  </a:cubicBezTo>
                  <a:cubicBezTo>
                    <a:pt x="60" y="0"/>
                    <a:pt x="59" y="0"/>
                    <a:pt x="58" y="0"/>
                  </a:cubicBezTo>
                  <a:cubicBezTo>
                    <a:pt x="57" y="0"/>
                    <a:pt x="56" y="0"/>
                    <a:pt x="55" y="1"/>
                  </a:cubicBezTo>
                  <a:cubicBezTo>
                    <a:pt x="0" y="40"/>
                    <a:pt x="0" y="40"/>
                    <a:pt x="0" y="40"/>
                  </a:cubicBezTo>
                  <a:cubicBezTo>
                    <a:pt x="0" y="106"/>
                    <a:pt x="0" y="106"/>
                    <a:pt x="0" y="106"/>
                  </a:cubicBezTo>
                  <a:cubicBezTo>
                    <a:pt x="0" y="108"/>
                    <a:pt x="1" y="109"/>
                    <a:pt x="3" y="109"/>
                  </a:cubicBezTo>
                  <a:cubicBezTo>
                    <a:pt x="112" y="109"/>
                    <a:pt x="112" y="109"/>
                    <a:pt x="112" y="109"/>
                  </a:cubicBezTo>
                  <a:cubicBezTo>
                    <a:pt x="114" y="109"/>
                    <a:pt x="116" y="108"/>
                    <a:pt x="116" y="106"/>
                  </a:cubicBezTo>
                  <a:lnTo>
                    <a:pt x="116" y="40"/>
                  </a:lnTo>
                  <a:close/>
                  <a:moveTo>
                    <a:pt x="90" y="92"/>
                  </a:moveTo>
                  <a:cubicBezTo>
                    <a:pt x="88" y="94"/>
                    <a:pt x="86" y="95"/>
                    <a:pt x="84" y="95"/>
                  </a:cubicBezTo>
                  <a:cubicBezTo>
                    <a:pt x="82" y="95"/>
                    <a:pt x="80" y="94"/>
                    <a:pt x="78" y="92"/>
                  </a:cubicBezTo>
                  <a:cubicBezTo>
                    <a:pt x="65" y="79"/>
                    <a:pt x="65" y="79"/>
                    <a:pt x="65" y="79"/>
                  </a:cubicBezTo>
                  <a:cubicBezTo>
                    <a:pt x="62" y="81"/>
                    <a:pt x="58" y="82"/>
                    <a:pt x="53" y="82"/>
                  </a:cubicBezTo>
                  <a:cubicBezTo>
                    <a:pt x="39" y="82"/>
                    <a:pt x="27" y="71"/>
                    <a:pt x="27" y="56"/>
                  </a:cubicBezTo>
                  <a:cubicBezTo>
                    <a:pt x="27" y="41"/>
                    <a:pt x="39" y="29"/>
                    <a:pt x="53" y="29"/>
                  </a:cubicBezTo>
                  <a:cubicBezTo>
                    <a:pt x="68" y="29"/>
                    <a:pt x="80" y="41"/>
                    <a:pt x="80" y="56"/>
                  </a:cubicBezTo>
                  <a:cubicBezTo>
                    <a:pt x="80" y="60"/>
                    <a:pt x="79" y="64"/>
                    <a:pt x="77" y="68"/>
                  </a:cubicBezTo>
                  <a:cubicBezTo>
                    <a:pt x="90" y="81"/>
                    <a:pt x="90" y="81"/>
                    <a:pt x="90" y="81"/>
                  </a:cubicBezTo>
                  <a:cubicBezTo>
                    <a:pt x="93" y="84"/>
                    <a:pt x="93" y="89"/>
                    <a:pt x="9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grpSp>
      <p:grpSp>
        <p:nvGrpSpPr>
          <p:cNvPr id="41" name="Group 40"/>
          <p:cNvGrpSpPr/>
          <p:nvPr/>
        </p:nvGrpSpPr>
        <p:grpSpPr>
          <a:xfrm>
            <a:off x="950301" y="2996767"/>
            <a:ext cx="265167" cy="361816"/>
            <a:chOff x="8537575" y="5038725"/>
            <a:chExt cx="339725" cy="463550"/>
          </a:xfrm>
          <a:solidFill>
            <a:schemeClr val="bg1">
              <a:lumMod val="95000"/>
            </a:schemeClr>
          </a:solidFill>
        </p:grpSpPr>
        <p:sp>
          <p:nvSpPr>
            <p:cNvPr id="42" name="Freeform 41"/>
            <p:cNvSpPr>
              <a:spLocks noEditPoints="1"/>
            </p:cNvSpPr>
            <p:nvPr/>
          </p:nvSpPr>
          <p:spPr bwMode="auto">
            <a:xfrm>
              <a:off x="8537575" y="5038725"/>
              <a:ext cx="339725" cy="463550"/>
            </a:xfrm>
            <a:custGeom>
              <a:avLst/>
              <a:gdLst>
                <a:gd name="T0" fmla="*/ 69 w 91"/>
                <a:gd name="T1" fmla="*/ 0 h 124"/>
                <a:gd name="T2" fmla="*/ 22 w 91"/>
                <a:gd name="T3" fmla="*/ 0 h 124"/>
                <a:gd name="T4" fmla="*/ 0 w 91"/>
                <a:gd name="T5" fmla="*/ 22 h 124"/>
                <a:gd name="T6" fmla="*/ 0 w 91"/>
                <a:gd name="T7" fmla="*/ 102 h 124"/>
                <a:gd name="T8" fmla="*/ 22 w 91"/>
                <a:gd name="T9" fmla="*/ 124 h 124"/>
                <a:gd name="T10" fmla="*/ 69 w 91"/>
                <a:gd name="T11" fmla="*/ 124 h 124"/>
                <a:gd name="T12" fmla="*/ 91 w 91"/>
                <a:gd name="T13" fmla="*/ 102 h 124"/>
                <a:gd name="T14" fmla="*/ 91 w 91"/>
                <a:gd name="T15" fmla="*/ 22 h 124"/>
                <a:gd name="T16" fmla="*/ 69 w 91"/>
                <a:gd name="T17" fmla="*/ 0 h 124"/>
                <a:gd name="T18" fmla="*/ 45 w 91"/>
                <a:gd name="T19" fmla="*/ 118 h 124"/>
                <a:gd name="T20" fmla="*/ 39 w 91"/>
                <a:gd name="T21" fmla="*/ 111 h 124"/>
                <a:gd name="T22" fmla="*/ 45 w 91"/>
                <a:gd name="T23" fmla="*/ 104 h 124"/>
                <a:gd name="T24" fmla="*/ 52 w 91"/>
                <a:gd name="T25" fmla="*/ 111 h 124"/>
                <a:gd name="T26" fmla="*/ 45 w 91"/>
                <a:gd name="T27" fmla="*/ 118 h 124"/>
                <a:gd name="T28" fmla="*/ 74 w 91"/>
                <a:gd name="T29" fmla="*/ 99 h 124"/>
                <a:gd name="T30" fmla="*/ 17 w 91"/>
                <a:gd name="T31" fmla="*/ 99 h 124"/>
                <a:gd name="T32" fmla="*/ 17 w 91"/>
                <a:gd name="T33" fmla="*/ 16 h 124"/>
                <a:gd name="T34" fmla="*/ 74 w 91"/>
                <a:gd name="T35" fmla="*/ 16 h 124"/>
                <a:gd name="T36" fmla="*/ 74 w 91"/>
                <a:gd name="T37" fmla="*/ 9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24">
                  <a:moveTo>
                    <a:pt x="69" y="0"/>
                  </a:moveTo>
                  <a:cubicBezTo>
                    <a:pt x="22" y="0"/>
                    <a:pt x="22" y="0"/>
                    <a:pt x="22" y="0"/>
                  </a:cubicBezTo>
                  <a:cubicBezTo>
                    <a:pt x="10" y="0"/>
                    <a:pt x="0" y="10"/>
                    <a:pt x="0" y="22"/>
                  </a:cubicBezTo>
                  <a:cubicBezTo>
                    <a:pt x="0" y="102"/>
                    <a:pt x="0" y="102"/>
                    <a:pt x="0" y="102"/>
                  </a:cubicBezTo>
                  <a:cubicBezTo>
                    <a:pt x="0" y="114"/>
                    <a:pt x="10" y="124"/>
                    <a:pt x="22" y="124"/>
                  </a:cubicBezTo>
                  <a:cubicBezTo>
                    <a:pt x="69" y="124"/>
                    <a:pt x="69" y="124"/>
                    <a:pt x="69" y="124"/>
                  </a:cubicBezTo>
                  <a:cubicBezTo>
                    <a:pt x="81" y="124"/>
                    <a:pt x="91" y="114"/>
                    <a:pt x="91" y="102"/>
                  </a:cubicBezTo>
                  <a:cubicBezTo>
                    <a:pt x="91" y="22"/>
                    <a:pt x="91" y="22"/>
                    <a:pt x="91" y="22"/>
                  </a:cubicBezTo>
                  <a:cubicBezTo>
                    <a:pt x="91" y="10"/>
                    <a:pt x="81" y="0"/>
                    <a:pt x="69" y="0"/>
                  </a:cubicBezTo>
                  <a:close/>
                  <a:moveTo>
                    <a:pt x="45" y="118"/>
                  </a:moveTo>
                  <a:cubicBezTo>
                    <a:pt x="42" y="118"/>
                    <a:pt x="39" y="114"/>
                    <a:pt x="39" y="111"/>
                  </a:cubicBezTo>
                  <a:cubicBezTo>
                    <a:pt x="39" y="107"/>
                    <a:pt x="42" y="104"/>
                    <a:pt x="45" y="104"/>
                  </a:cubicBezTo>
                  <a:cubicBezTo>
                    <a:pt x="49" y="104"/>
                    <a:pt x="52" y="107"/>
                    <a:pt x="52" y="111"/>
                  </a:cubicBezTo>
                  <a:cubicBezTo>
                    <a:pt x="52" y="114"/>
                    <a:pt x="49" y="118"/>
                    <a:pt x="45" y="118"/>
                  </a:cubicBezTo>
                  <a:close/>
                  <a:moveTo>
                    <a:pt x="74" y="99"/>
                  </a:moveTo>
                  <a:cubicBezTo>
                    <a:pt x="17" y="99"/>
                    <a:pt x="17" y="99"/>
                    <a:pt x="17" y="99"/>
                  </a:cubicBezTo>
                  <a:cubicBezTo>
                    <a:pt x="17" y="16"/>
                    <a:pt x="17" y="16"/>
                    <a:pt x="17" y="16"/>
                  </a:cubicBezTo>
                  <a:cubicBezTo>
                    <a:pt x="74" y="16"/>
                    <a:pt x="74" y="16"/>
                    <a:pt x="74" y="16"/>
                  </a:cubicBezTo>
                  <a:lnTo>
                    <a:pt x="74"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3" name="Freeform 42"/>
            <p:cNvSpPr/>
            <p:nvPr/>
          </p:nvSpPr>
          <p:spPr bwMode="auto">
            <a:xfrm>
              <a:off x="8615363" y="5176838"/>
              <a:ext cx="184150" cy="101600"/>
            </a:xfrm>
            <a:custGeom>
              <a:avLst/>
              <a:gdLst>
                <a:gd name="T0" fmla="*/ 45 w 49"/>
                <a:gd name="T1" fmla="*/ 3 h 27"/>
                <a:gd name="T2" fmla="*/ 40 w 49"/>
                <a:gd name="T3" fmla="*/ 6 h 27"/>
                <a:gd name="T4" fmla="*/ 35 w 49"/>
                <a:gd name="T5" fmla="*/ 18 h 27"/>
                <a:gd name="T6" fmla="*/ 19 w 49"/>
                <a:gd name="T7" fmla="*/ 18 h 27"/>
                <a:gd name="T8" fmla="*/ 16 w 49"/>
                <a:gd name="T9" fmla="*/ 3 h 27"/>
                <a:gd name="T10" fmla="*/ 15 w 49"/>
                <a:gd name="T11" fmla="*/ 2 h 27"/>
                <a:gd name="T12" fmla="*/ 11 w 49"/>
                <a:gd name="T13" fmla="*/ 0 h 27"/>
                <a:gd name="T14" fmla="*/ 5 w 49"/>
                <a:gd name="T15" fmla="*/ 0 h 27"/>
                <a:gd name="T16" fmla="*/ 0 w 49"/>
                <a:gd name="T17" fmla="*/ 4 h 27"/>
                <a:gd name="T18" fmla="*/ 5 w 49"/>
                <a:gd name="T19" fmla="*/ 9 h 27"/>
                <a:gd name="T20" fmla="*/ 8 w 49"/>
                <a:gd name="T21" fmla="*/ 9 h 27"/>
                <a:gd name="T22" fmla="*/ 11 w 49"/>
                <a:gd name="T23" fmla="*/ 23 h 27"/>
                <a:gd name="T24" fmla="*/ 12 w 49"/>
                <a:gd name="T25" fmla="*/ 25 h 27"/>
                <a:gd name="T26" fmla="*/ 12 w 49"/>
                <a:gd name="T27" fmla="*/ 25 h 27"/>
                <a:gd name="T28" fmla="*/ 13 w 49"/>
                <a:gd name="T29" fmla="*/ 25 h 27"/>
                <a:gd name="T30" fmla="*/ 16 w 49"/>
                <a:gd name="T31" fmla="*/ 27 h 27"/>
                <a:gd name="T32" fmla="*/ 38 w 49"/>
                <a:gd name="T33" fmla="*/ 27 h 27"/>
                <a:gd name="T34" fmla="*/ 41 w 49"/>
                <a:gd name="T35" fmla="*/ 26 h 27"/>
                <a:gd name="T36" fmla="*/ 43 w 49"/>
                <a:gd name="T37" fmla="*/ 23 h 27"/>
                <a:gd name="T38" fmla="*/ 48 w 49"/>
                <a:gd name="T39" fmla="*/ 8 h 27"/>
                <a:gd name="T40" fmla="*/ 45 w 49"/>
                <a:gd name="T4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7">
                  <a:moveTo>
                    <a:pt x="45" y="3"/>
                  </a:moveTo>
                  <a:cubicBezTo>
                    <a:pt x="43" y="2"/>
                    <a:pt x="40" y="4"/>
                    <a:pt x="40" y="6"/>
                  </a:cubicBezTo>
                  <a:cubicBezTo>
                    <a:pt x="35" y="18"/>
                    <a:pt x="35" y="18"/>
                    <a:pt x="35" y="18"/>
                  </a:cubicBezTo>
                  <a:cubicBezTo>
                    <a:pt x="19" y="18"/>
                    <a:pt x="19" y="18"/>
                    <a:pt x="19" y="18"/>
                  </a:cubicBezTo>
                  <a:cubicBezTo>
                    <a:pt x="16" y="3"/>
                    <a:pt x="16" y="3"/>
                    <a:pt x="16" y="3"/>
                  </a:cubicBezTo>
                  <a:cubicBezTo>
                    <a:pt x="15" y="3"/>
                    <a:pt x="15" y="2"/>
                    <a:pt x="15" y="2"/>
                  </a:cubicBezTo>
                  <a:cubicBezTo>
                    <a:pt x="14" y="1"/>
                    <a:pt x="13" y="0"/>
                    <a:pt x="11" y="0"/>
                  </a:cubicBezTo>
                  <a:cubicBezTo>
                    <a:pt x="5" y="0"/>
                    <a:pt x="5" y="0"/>
                    <a:pt x="5" y="0"/>
                  </a:cubicBezTo>
                  <a:cubicBezTo>
                    <a:pt x="2" y="0"/>
                    <a:pt x="0" y="2"/>
                    <a:pt x="0" y="4"/>
                  </a:cubicBezTo>
                  <a:cubicBezTo>
                    <a:pt x="0" y="7"/>
                    <a:pt x="2" y="9"/>
                    <a:pt x="5" y="9"/>
                  </a:cubicBezTo>
                  <a:cubicBezTo>
                    <a:pt x="8" y="9"/>
                    <a:pt x="8" y="9"/>
                    <a:pt x="8" y="9"/>
                  </a:cubicBezTo>
                  <a:cubicBezTo>
                    <a:pt x="11" y="23"/>
                    <a:pt x="11" y="23"/>
                    <a:pt x="11" y="23"/>
                  </a:cubicBezTo>
                  <a:cubicBezTo>
                    <a:pt x="12" y="24"/>
                    <a:pt x="12" y="25"/>
                    <a:pt x="12" y="25"/>
                  </a:cubicBezTo>
                  <a:cubicBezTo>
                    <a:pt x="12" y="25"/>
                    <a:pt x="12" y="25"/>
                    <a:pt x="12" y="25"/>
                  </a:cubicBezTo>
                  <a:cubicBezTo>
                    <a:pt x="13" y="25"/>
                    <a:pt x="13" y="25"/>
                    <a:pt x="13" y="25"/>
                  </a:cubicBezTo>
                  <a:cubicBezTo>
                    <a:pt x="13" y="26"/>
                    <a:pt x="15" y="27"/>
                    <a:pt x="16" y="27"/>
                  </a:cubicBezTo>
                  <a:cubicBezTo>
                    <a:pt x="38" y="27"/>
                    <a:pt x="38" y="27"/>
                    <a:pt x="38" y="27"/>
                  </a:cubicBezTo>
                  <a:cubicBezTo>
                    <a:pt x="39" y="27"/>
                    <a:pt x="40" y="26"/>
                    <a:pt x="41" y="26"/>
                  </a:cubicBezTo>
                  <a:cubicBezTo>
                    <a:pt x="42" y="25"/>
                    <a:pt x="42" y="24"/>
                    <a:pt x="43" y="23"/>
                  </a:cubicBezTo>
                  <a:cubicBezTo>
                    <a:pt x="48" y="8"/>
                    <a:pt x="48" y="8"/>
                    <a:pt x="48" y="8"/>
                  </a:cubicBezTo>
                  <a:cubicBezTo>
                    <a:pt x="49" y="6"/>
                    <a:pt x="48" y="3"/>
                    <a:pt x="4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4" name="Oval 43"/>
            <p:cNvSpPr>
              <a:spLocks noChangeArrowheads="1"/>
            </p:cNvSpPr>
            <p:nvPr/>
          </p:nvSpPr>
          <p:spPr bwMode="auto">
            <a:xfrm>
              <a:off x="8659813" y="5289550"/>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5" name="Oval 44"/>
            <p:cNvSpPr>
              <a:spLocks noChangeArrowheads="1"/>
            </p:cNvSpPr>
            <p:nvPr/>
          </p:nvSpPr>
          <p:spPr bwMode="auto">
            <a:xfrm>
              <a:off x="8728075" y="5289550"/>
              <a:ext cx="47625"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grpSp>
      <p:grpSp>
        <p:nvGrpSpPr>
          <p:cNvPr id="46" name="Group 45"/>
          <p:cNvGrpSpPr/>
          <p:nvPr/>
        </p:nvGrpSpPr>
        <p:grpSpPr>
          <a:xfrm>
            <a:off x="4785525" y="2636737"/>
            <a:ext cx="608313" cy="448726"/>
            <a:chOff x="10379075" y="5589588"/>
            <a:chExt cx="514350" cy="379412"/>
          </a:xfrm>
          <a:solidFill>
            <a:schemeClr val="bg1">
              <a:lumMod val="95000"/>
            </a:schemeClr>
          </a:solidFill>
        </p:grpSpPr>
        <p:sp>
          <p:nvSpPr>
            <p:cNvPr id="47" name="Freeform 46"/>
            <p:cNvSpPr/>
            <p:nvPr/>
          </p:nvSpPr>
          <p:spPr bwMode="auto">
            <a:xfrm>
              <a:off x="10379075" y="5788025"/>
              <a:ext cx="514350" cy="68262"/>
            </a:xfrm>
            <a:custGeom>
              <a:avLst/>
              <a:gdLst>
                <a:gd name="T0" fmla="*/ 10 w 137"/>
                <a:gd name="T1" fmla="*/ 18 h 18"/>
                <a:gd name="T2" fmla="*/ 0 w 137"/>
                <a:gd name="T3" fmla="*/ 9 h 18"/>
                <a:gd name="T4" fmla="*/ 10 w 137"/>
                <a:gd name="T5" fmla="*/ 0 h 18"/>
                <a:gd name="T6" fmla="*/ 128 w 137"/>
                <a:gd name="T7" fmla="*/ 0 h 18"/>
                <a:gd name="T8" fmla="*/ 137 w 137"/>
                <a:gd name="T9" fmla="*/ 9 h 18"/>
                <a:gd name="T10" fmla="*/ 128 w 137"/>
                <a:gd name="T11" fmla="*/ 18 h 18"/>
                <a:gd name="T12" fmla="*/ 10 w 13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37" h="18">
                  <a:moveTo>
                    <a:pt x="10" y="18"/>
                  </a:moveTo>
                  <a:cubicBezTo>
                    <a:pt x="4" y="18"/>
                    <a:pt x="0" y="14"/>
                    <a:pt x="0" y="9"/>
                  </a:cubicBezTo>
                  <a:cubicBezTo>
                    <a:pt x="0" y="4"/>
                    <a:pt x="4" y="0"/>
                    <a:pt x="10" y="0"/>
                  </a:cubicBezTo>
                  <a:cubicBezTo>
                    <a:pt x="128" y="0"/>
                    <a:pt x="128" y="0"/>
                    <a:pt x="128" y="0"/>
                  </a:cubicBezTo>
                  <a:cubicBezTo>
                    <a:pt x="133" y="0"/>
                    <a:pt x="137" y="4"/>
                    <a:pt x="137" y="9"/>
                  </a:cubicBezTo>
                  <a:cubicBezTo>
                    <a:pt x="137" y="14"/>
                    <a:pt x="133" y="18"/>
                    <a:pt x="128" y="18"/>
                  </a:cubicBez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8" name="Freeform 47"/>
            <p:cNvSpPr/>
            <p:nvPr/>
          </p:nvSpPr>
          <p:spPr bwMode="auto">
            <a:xfrm>
              <a:off x="10466388" y="5589588"/>
              <a:ext cx="341313" cy="179387"/>
            </a:xfrm>
            <a:custGeom>
              <a:avLst/>
              <a:gdLst>
                <a:gd name="T0" fmla="*/ 45 w 91"/>
                <a:gd name="T1" fmla="*/ 20 h 48"/>
                <a:gd name="T2" fmla="*/ 46 w 91"/>
                <a:gd name="T3" fmla="*/ 20 h 48"/>
                <a:gd name="T4" fmla="*/ 58 w 91"/>
                <a:gd name="T5" fmla="*/ 48 h 48"/>
                <a:gd name="T6" fmla="*/ 79 w 91"/>
                <a:gd name="T7" fmla="*/ 48 h 48"/>
                <a:gd name="T8" fmla="*/ 68 w 91"/>
                <a:gd name="T9" fmla="*/ 20 h 48"/>
                <a:gd name="T10" fmla="*/ 81 w 91"/>
                <a:gd name="T11" fmla="*/ 20 h 48"/>
                <a:gd name="T12" fmla="*/ 91 w 91"/>
                <a:gd name="T13" fmla="*/ 10 h 48"/>
                <a:gd name="T14" fmla="*/ 81 w 91"/>
                <a:gd name="T15" fmla="*/ 0 h 48"/>
                <a:gd name="T16" fmla="*/ 10 w 91"/>
                <a:gd name="T17" fmla="*/ 0 h 48"/>
                <a:gd name="T18" fmla="*/ 0 w 91"/>
                <a:gd name="T19" fmla="*/ 10 h 48"/>
                <a:gd name="T20" fmla="*/ 10 w 91"/>
                <a:gd name="T21" fmla="*/ 20 h 48"/>
                <a:gd name="T22" fmla="*/ 23 w 91"/>
                <a:gd name="T23" fmla="*/ 20 h 48"/>
                <a:gd name="T24" fmla="*/ 12 w 91"/>
                <a:gd name="T25" fmla="*/ 48 h 48"/>
                <a:gd name="T26" fmla="*/ 33 w 91"/>
                <a:gd name="T27" fmla="*/ 48 h 48"/>
                <a:gd name="T28" fmla="*/ 45 w 91"/>
                <a:gd name="T29"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48">
                  <a:moveTo>
                    <a:pt x="45" y="20"/>
                  </a:moveTo>
                  <a:cubicBezTo>
                    <a:pt x="46" y="20"/>
                    <a:pt x="46" y="20"/>
                    <a:pt x="46" y="20"/>
                  </a:cubicBezTo>
                  <a:cubicBezTo>
                    <a:pt x="58" y="48"/>
                    <a:pt x="58" y="48"/>
                    <a:pt x="58" y="48"/>
                  </a:cubicBezTo>
                  <a:cubicBezTo>
                    <a:pt x="79" y="48"/>
                    <a:pt x="79" y="48"/>
                    <a:pt x="79" y="48"/>
                  </a:cubicBezTo>
                  <a:cubicBezTo>
                    <a:pt x="68" y="20"/>
                    <a:pt x="68" y="20"/>
                    <a:pt x="68" y="20"/>
                  </a:cubicBezTo>
                  <a:cubicBezTo>
                    <a:pt x="81" y="20"/>
                    <a:pt x="81" y="20"/>
                    <a:pt x="81" y="20"/>
                  </a:cubicBezTo>
                  <a:cubicBezTo>
                    <a:pt x="86" y="20"/>
                    <a:pt x="91" y="15"/>
                    <a:pt x="91" y="10"/>
                  </a:cubicBezTo>
                  <a:cubicBezTo>
                    <a:pt x="91" y="4"/>
                    <a:pt x="86" y="0"/>
                    <a:pt x="81" y="0"/>
                  </a:cubicBezTo>
                  <a:cubicBezTo>
                    <a:pt x="10" y="0"/>
                    <a:pt x="10" y="0"/>
                    <a:pt x="10" y="0"/>
                  </a:cubicBezTo>
                  <a:cubicBezTo>
                    <a:pt x="4" y="0"/>
                    <a:pt x="0" y="4"/>
                    <a:pt x="0" y="10"/>
                  </a:cubicBezTo>
                  <a:cubicBezTo>
                    <a:pt x="0" y="15"/>
                    <a:pt x="4" y="20"/>
                    <a:pt x="10" y="20"/>
                  </a:cubicBezTo>
                  <a:cubicBezTo>
                    <a:pt x="23" y="20"/>
                    <a:pt x="23" y="20"/>
                    <a:pt x="23" y="20"/>
                  </a:cubicBezTo>
                  <a:cubicBezTo>
                    <a:pt x="12" y="48"/>
                    <a:pt x="12" y="48"/>
                    <a:pt x="12" y="48"/>
                  </a:cubicBezTo>
                  <a:cubicBezTo>
                    <a:pt x="33" y="48"/>
                    <a:pt x="33" y="48"/>
                    <a:pt x="33" y="48"/>
                  </a:cubicBezTo>
                  <a:lnTo>
                    <a:pt x="4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9" name="Freeform 48"/>
            <p:cNvSpPr/>
            <p:nvPr/>
          </p:nvSpPr>
          <p:spPr bwMode="auto">
            <a:xfrm>
              <a:off x="10428288" y="5875338"/>
              <a:ext cx="120650" cy="93662"/>
            </a:xfrm>
            <a:custGeom>
              <a:avLst/>
              <a:gdLst>
                <a:gd name="T0" fmla="*/ 32 w 32"/>
                <a:gd name="T1" fmla="*/ 0 h 25"/>
                <a:gd name="T2" fmla="*/ 10 w 32"/>
                <a:gd name="T3" fmla="*/ 0 h 25"/>
                <a:gd name="T4" fmla="*/ 1 w 32"/>
                <a:gd name="T5" fmla="*/ 24 h 25"/>
                <a:gd name="T6" fmla="*/ 0 w 32"/>
                <a:gd name="T7" fmla="*/ 25 h 25"/>
                <a:gd name="T8" fmla="*/ 22 w 32"/>
                <a:gd name="T9" fmla="*/ 25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10" y="0"/>
                    <a:pt x="10" y="0"/>
                    <a:pt x="10" y="0"/>
                  </a:cubicBezTo>
                  <a:cubicBezTo>
                    <a:pt x="1" y="24"/>
                    <a:pt x="1" y="24"/>
                    <a:pt x="1" y="24"/>
                  </a:cubicBezTo>
                  <a:cubicBezTo>
                    <a:pt x="0" y="24"/>
                    <a:pt x="0" y="24"/>
                    <a:pt x="0" y="25"/>
                  </a:cubicBezTo>
                  <a:cubicBezTo>
                    <a:pt x="22" y="25"/>
                    <a:pt x="22" y="25"/>
                    <a:pt x="22" y="25"/>
                  </a:cubicBez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50" name="Freeform 49"/>
            <p:cNvSpPr/>
            <p:nvPr/>
          </p:nvSpPr>
          <p:spPr bwMode="auto">
            <a:xfrm>
              <a:off x="10725150" y="5875338"/>
              <a:ext cx="119063" cy="93662"/>
            </a:xfrm>
            <a:custGeom>
              <a:avLst/>
              <a:gdLst>
                <a:gd name="T0" fmla="*/ 31 w 32"/>
                <a:gd name="T1" fmla="*/ 24 h 25"/>
                <a:gd name="T2" fmla="*/ 22 w 32"/>
                <a:gd name="T3" fmla="*/ 0 h 25"/>
                <a:gd name="T4" fmla="*/ 0 w 32"/>
                <a:gd name="T5" fmla="*/ 0 h 25"/>
                <a:gd name="T6" fmla="*/ 10 w 32"/>
                <a:gd name="T7" fmla="*/ 25 h 25"/>
                <a:gd name="T8" fmla="*/ 32 w 32"/>
                <a:gd name="T9" fmla="*/ 25 h 25"/>
                <a:gd name="T10" fmla="*/ 31 w 32"/>
                <a:gd name="T11" fmla="*/ 24 h 25"/>
              </a:gdLst>
              <a:ahLst/>
              <a:cxnLst>
                <a:cxn ang="0">
                  <a:pos x="T0" y="T1"/>
                </a:cxn>
                <a:cxn ang="0">
                  <a:pos x="T2" y="T3"/>
                </a:cxn>
                <a:cxn ang="0">
                  <a:pos x="T4" y="T5"/>
                </a:cxn>
                <a:cxn ang="0">
                  <a:pos x="T6" y="T7"/>
                </a:cxn>
                <a:cxn ang="0">
                  <a:pos x="T8" y="T9"/>
                </a:cxn>
                <a:cxn ang="0">
                  <a:pos x="T10" y="T11"/>
                </a:cxn>
              </a:cxnLst>
              <a:rect l="0" t="0" r="r" b="b"/>
              <a:pathLst>
                <a:path w="32" h="25">
                  <a:moveTo>
                    <a:pt x="31" y="24"/>
                  </a:moveTo>
                  <a:cubicBezTo>
                    <a:pt x="22" y="0"/>
                    <a:pt x="22" y="0"/>
                    <a:pt x="22" y="0"/>
                  </a:cubicBezTo>
                  <a:cubicBezTo>
                    <a:pt x="0" y="0"/>
                    <a:pt x="0" y="0"/>
                    <a:pt x="0" y="0"/>
                  </a:cubicBezTo>
                  <a:cubicBezTo>
                    <a:pt x="10" y="25"/>
                    <a:pt x="10" y="25"/>
                    <a:pt x="10" y="25"/>
                  </a:cubicBezTo>
                  <a:cubicBezTo>
                    <a:pt x="32" y="25"/>
                    <a:pt x="32" y="25"/>
                    <a:pt x="32" y="25"/>
                  </a:cubicBezTo>
                  <a:cubicBezTo>
                    <a:pt x="32" y="24"/>
                    <a:pt x="32" y="24"/>
                    <a:pt x="3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grpSp>
      <p:sp>
        <p:nvSpPr>
          <p:cNvPr id="55"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6"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活动受众分析</a:t>
            </a:r>
          </a:p>
        </p:txBody>
      </p:sp>
      <p:sp>
        <p:nvSpPr>
          <p:cNvPr id="57"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500"/>
                            </p:stCondLst>
                            <p:childTnLst>
                              <p:par>
                                <p:cTn id="35" presetID="47"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anim calcmode="lin" valueType="num">
                                      <p:cBhvr>
                                        <p:cTn id="38" dur="500" fill="hold"/>
                                        <p:tgtEl>
                                          <p:spTgt spid="36"/>
                                        </p:tgtEl>
                                        <p:attrNameLst>
                                          <p:attrName>ppt_x</p:attrName>
                                        </p:attrNameLst>
                                      </p:cBhvr>
                                      <p:tavLst>
                                        <p:tav tm="0">
                                          <p:val>
                                            <p:strVal val="#ppt_x"/>
                                          </p:val>
                                        </p:tav>
                                        <p:tav tm="100000">
                                          <p:val>
                                            <p:strVal val="#ppt_x"/>
                                          </p:val>
                                        </p:tav>
                                      </p:tavLst>
                                    </p:anim>
                                    <p:anim calcmode="lin" valueType="num">
                                      <p:cBhvr>
                                        <p:cTn id="39" dur="500" fill="hold"/>
                                        <p:tgtEl>
                                          <p:spTgt spid="36"/>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500"/>
                            </p:stCondLst>
                            <p:childTnLst>
                              <p:par>
                                <p:cTn id="53" presetID="47" presetClass="entr" presetSubtype="0"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anim calcmode="lin" valueType="num">
                                      <p:cBhvr>
                                        <p:cTn id="56" dur="500" fill="hold"/>
                                        <p:tgtEl>
                                          <p:spTgt spid="46"/>
                                        </p:tgtEl>
                                        <p:attrNameLst>
                                          <p:attrName>ppt_x</p:attrName>
                                        </p:attrNameLst>
                                      </p:cBhvr>
                                      <p:tavLst>
                                        <p:tav tm="0">
                                          <p:val>
                                            <p:strVal val="#ppt_x"/>
                                          </p:val>
                                        </p:tav>
                                        <p:tav tm="100000">
                                          <p:val>
                                            <p:strVal val="#ppt_x"/>
                                          </p:val>
                                        </p:tav>
                                      </p:tavLst>
                                    </p:anim>
                                    <p:anim calcmode="lin" valueType="num">
                                      <p:cBhvr>
                                        <p:cTn id="57" dur="500" fill="hold"/>
                                        <p:tgtEl>
                                          <p:spTgt spid="4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par>
                          <p:cTn id="70" fill="hold">
                            <p:stCondLst>
                              <p:cond delay="500"/>
                            </p:stCondLst>
                            <p:childTnLst>
                              <p:par>
                                <p:cTn id="71" presetID="47" presetClass="entr" presetSubtype="0"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anim calcmode="lin" valueType="num">
                                      <p:cBhvr>
                                        <p:cTn id="74" dur="500" fill="hold"/>
                                        <p:tgtEl>
                                          <p:spTgt spid="26"/>
                                        </p:tgtEl>
                                        <p:attrNameLst>
                                          <p:attrName>ppt_x</p:attrName>
                                        </p:attrNameLst>
                                      </p:cBhvr>
                                      <p:tavLst>
                                        <p:tav tm="0">
                                          <p:val>
                                            <p:strVal val="#ppt_x"/>
                                          </p:val>
                                        </p:tav>
                                        <p:tav tm="100000">
                                          <p:val>
                                            <p:strVal val="#ppt_x"/>
                                          </p:val>
                                        </p:tav>
                                      </p:tavLst>
                                    </p:anim>
                                    <p:anim calcmode="lin" valueType="num">
                                      <p:cBhvr>
                                        <p:cTn id="75" dur="500" fill="hold"/>
                                        <p:tgtEl>
                                          <p:spTgt spid="26"/>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left)">
                                      <p:cBhvr>
                                        <p:cTn id="8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2" grpId="0" animBg="1"/>
      <p:bldP spid="13" grpId="0" animBg="1"/>
      <p:bldP spid="14" grpId="0" animBg="1"/>
      <p:bldP spid="15" grpId="0" animBg="1"/>
      <p:bldP spid="16" grpId="0"/>
      <p:bldP spid="17" grpId="0"/>
      <p:bldP spid="18" grpId="0"/>
      <p:bldP spid="19" grpId="0"/>
      <p:bldP spid="56"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email"/>
          <a:srcRect/>
          <a:stretch>
            <a:fillRect/>
          </a:stretch>
        </p:blipFill>
        <p:spPr>
          <a:xfrm>
            <a:off x="0" y="1681317"/>
            <a:ext cx="9144000" cy="3462183"/>
          </a:xfrm>
          <a:prstGeom prst="rect">
            <a:avLst/>
          </a:prstGeom>
        </p:spPr>
      </p:pic>
      <p:sp>
        <p:nvSpPr>
          <p:cNvPr id="6" name="MH_Entry_1"/>
          <p:cNvSpPr/>
          <p:nvPr>
            <p:custDataLst>
              <p:tags r:id="rId1"/>
            </p:custDataLst>
          </p:nvPr>
        </p:nvSpPr>
        <p:spPr>
          <a:xfrm>
            <a:off x="4025924" y="1828800"/>
            <a:ext cx="3078402" cy="775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3600" spc="200" dirty="0">
                <a:solidFill>
                  <a:schemeClr val="tx1"/>
                </a:solidFill>
                <a:latin typeface="微软雅黑" panose="020B0503020204020204" pitchFamily="34" charset="-122"/>
                <a:ea typeface="微软雅黑" panose="020B0503020204020204" pitchFamily="34" charset="-122"/>
              </a:rPr>
              <a:t>活动执行流程</a:t>
            </a:r>
          </a:p>
        </p:txBody>
      </p:sp>
      <p:pic>
        <p:nvPicPr>
          <p:cNvPr id="9" name="图片 8"/>
          <p:cNvPicPr>
            <a:picLocks noChangeAspect="1"/>
          </p:cNvPicPr>
          <p:nvPr/>
        </p:nvPicPr>
        <p:blipFill rotWithShape="1">
          <a:blip r:embed="rId5" cstate="email"/>
          <a:srcRect/>
          <a:stretch>
            <a:fillRect/>
          </a:stretch>
        </p:blipFill>
        <p:spPr>
          <a:xfrm>
            <a:off x="1053639" y="304800"/>
            <a:ext cx="2972285" cy="3048001"/>
          </a:xfrm>
          <a:prstGeom prst="rect">
            <a:avLst/>
          </a:prstGeom>
        </p:spPr>
      </p:pic>
      <p:sp>
        <p:nvSpPr>
          <p:cNvPr id="7" name="MH_Number_1"/>
          <p:cNvSpPr/>
          <p:nvPr>
            <p:custDataLst>
              <p:tags r:id="rId2"/>
            </p:custDataLst>
          </p:nvPr>
        </p:nvSpPr>
        <p:spPr>
          <a:xfrm>
            <a:off x="2233737" y="2330245"/>
            <a:ext cx="676384" cy="668594"/>
          </a:xfrm>
          <a:prstGeom prst="flowChartDelay">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rotWithShape="1">
          <a:blip r:embed="rId6" cstate="email"/>
          <a:srcRect/>
          <a:stretch>
            <a:fillRect/>
          </a:stretch>
        </p:blipFill>
        <p:spPr>
          <a:xfrm>
            <a:off x="3313470" y="4160276"/>
            <a:ext cx="2969342" cy="963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64911" y="2903929"/>
            <a:ext cx="1975090" cy="615553"/>
          </a:xfrm>
          <a:prstGeom prst="rect">
            <a:avLst/>
          </a:prstGeom>
          <a:noFill/>
        </p:spPr>
        <p:txBody>
          <a:bodyPr wrap="square" rtlCol="0">
            <a:spAutoFit/>
          </a:bodyPr>
          <a:lstStyle/>
          <a:p>
            <a:pPr algn="ctr"/>
            <a:r>
              <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altLang="zh-CN"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Sev01"/>
          <p:cNvSpPr/>
          <p:nvPr/>
        </p:nvSpPr>
        <p:spPr>
          <a:xfrm>
            <a:off x="947582" y="1605917"/>
            <a:ext cx="1209747" cy="12097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9"/>
          <p:cNvSpPr txBox="1"/>
          <p:nvPr/>
        </p:nvSpPr>
        <p:spPr>
          <a:xfrm>
            <a:off x="2568687" y="2903929"/>
            <a:ext cx="2016246" cy="615553"/>
          </a:xfrm>
          <a:prstGeom prst="rect">
            <a:avLst/>
          </a:prstGeom>
          <a:noFill/>
        </p:spPr>
        <p:txBody>
          <a:bodyPr wrap="square" rtlCol="0">
            <a:spAutoFit/>
          </a:bodyPr>
          <a:lstStyle/>
          <a:p>
            <a:pPr algn="ctr"/>
            <a:r>
              <a:rPr lang="zh-CN" altLang="en-US"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altLang="zh-CN"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Sev02"/>
          <p:cNvSpPr/>
          <p:nvPr/>
        </p:nvSpPr>
        <p:spPr>
          <a:xfrm>
            <a:off x="2971937" y="1605917"/>
            <a:ext cx="1209747" cy="1209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4613621" y="2903929"/>
            <a:ext cx="1999792" cy="615553"/>
          </a:xfrm>
          <a:prstGeom prst="rect">
            <a:avLst/>
          </a:prstGeom>
          <a:noFill/>
        </p:spPr>
        <p:txBody>
          <a:bodyPr wrap="square" rtlCol="0">
            <a:spAutoFit/>
          </a:bodyPr>
          <a:lstStyle/>
          <a:p>
            <a:pPr algn="ctr"/>
            <a:r>
              <a:rPr lang="zh-CN" altLang="en-US"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altLang="zh-CN"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Sev03"/>
          <p:cNvSpPr/>
          <p:nvPr/>
        </p:nvSpPr>
        <p:spPr>
          <a:xfrm>
            <a:off x="5008643" y="1605917"/>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9" name="TextBox 38"/>
          <p:cNvSpPr txBox="1"/>
          <p:nvPr/>
        </p:nvSpPr>
        <p:spPr>
          <a:xfrm>
            <a:off x="6642101" y="2903929"/>
            <a:ext cx="1917483" cy="615553"/>
          </a:xfrm>
          <a:prstGeom prst="rect">
            <a:avLst/>
          </a:prstGeom>
          <a:noFill/>
        </p:spPr>
        <p:txBody>
          <a:bodyPr wrap="square" rtlCol="0">
            <a:spAutoFit/>
          </a:bodyPr>
          <a:lstStyle/>
          <a:p>
            <a:pPr algn="ctr"/>
            <a:r>
              <a:rPr lang="zh-CN" altLang="en-US" sz="14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altLang="zh-CN" sz="14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Sev04"/>
          <p:cNvSpPr/>
          <p:nvPr/>
        </p:nvSpPr>
        <p:spPr>
          <a:xfrm>
            <a:off x="6995969" y="1605917"/>
            <a:ext cx="1209747" cy="12097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52"/>
          <p:cNvSpPr>
            <a:spLocks noEditPoints="1"/>
          </p:cNvSpPr>
          <p:nvPr/>
        </p:nvSpPr>
        <p:spPr bwMode="auto">
          <a:xfrm>
            <a:off x="7369246" y="1961626"/>
            <a:ext cx="463193" cy="49833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2"/>
          <p:cNvSpPr>
            <a:spLocks noEditPoints="1"/>
          </p:cNvSpPr>
          <p:nvPr/>
        </p:nvSpPr>
        <p:spPr bwMode="auto">
          <a:xfrm>
            <a:off x="1300095" y="1993570"/>
            <a:ext cx="504720" cy="43444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78"/>
          <p:cNvSpPr>
            <a:spLocks noEditPoints="1"/>
          </p:cNvSpPr>
          <p:nvPr/>
        </p:nvSpPr>
        <p:spPr bwMode="auto">
          <a:xfrm>
            <a:off x="5361156" y="2020722"/>
            <a:ext cx="504720" cy="38013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86"/>
          <p:cNvSpPr>
            <a:spLocks noEditPoints="1"/>
          </p:cNvSpPr>
          <p:nvPr/>
        </p:nvSpPr>
        <p:spPr bwMode="auto">
          <a:xfrm>
            <a:off x="3403989" y="1920014"/>
            <a:ext cx="345642" cy="581553"/>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活动执行流程</a:t>
            </a:r>
          </a:p>
        </p:txBody>
      </p:sp>
      <p:sp>
        <p:nvSpPr>
          <p:cNvPr id="17"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par>
                                <p:cTn id="16" presetID="2" presetClass="entr" presetSubtype="4" accel="50000" decel="5000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1000" fill="hold"/>
                                        <p:tgtEl>
                                          <p:spTgt spid="26"/>
                                        </p:tgtEl>
                                        <p:attrNameLst>
                                          <p:attrName>ppt_x</p:attrName>
                                        </p:attrNameLst>
                                      </p:cBhvr>
                                      <p:tavLst>
                                        <p:tav tm="0">
                                          <p:val>
                                            <p:strVal val="#ppt_x"/>
                                          </p:val>
                                        </p:tav>
                                        <p:tav tm="100000">
                                          <p:val>
                                            <p:strVal val="#ppt_x"/>
                                          </p:val>
                                        </p:tav>
                                      </p:tavLst>
                                    </p:anim>
                                    <p:anim calcmode="lin" valueType="num">
                                      <p:cBhvr additive="base">
                                        <p:cTn id="19" dur="10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2" presetClass="entr" presetSubtype="4" accel="50000" decel="5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1000" fill="hold"/>
                                        <p:tgtEl>
                                          <p:spTgt spid="30"/>
                                        </p:tgtEl>
                                        <p:attrNameLst>
                                          <p:attrName>ppt_x</p:attrName>
                                        </p:attrNameLst>
                                      </p:cBhvr>
                                      <p:tavLst>
                                        <p:tav tm="0">
                                          <p:val>
                                            <p:strVal val="#ppt_x"/>
                                          </p:val>
                                        </p:tav>
                                        <p:tav tm="100000">
                                          <p:val>
                                            <p:strVal val="#ppt_x"/>
                                          </p:val>
                                        </p:tav>
                                      </p:tavLst>
                                    </p:anim>
                                    <p:anim calcmode="lin" valueType="num">
                                      <p:cBhvr additive="base">
                                        <p:cTn id="35" dur="10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Effect transition="in" filter="fade">
                                      <p:cBhvr>
                                        <p:cTn id="47" dur="500"/>
                                        <p:tgtEl>
                                          <p:spTgt spid="43"/>
                                        </p:tgtEl>
                                      </p:cBhvr>
                                    </p:animEffect>
                                  </p:childTnLst>
                                </p:cTn>
                              </p:par>
                              <p:par>
                                <p:cTn id="48" presetID="2" presetClass="entr" presetSubtype="4" accel="50000" decel="5000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1000" fill="hold"/>
                                        <p:tgtEl>
                                          <p:spTgt spid="35"/>
                                        </p:tgtEl>
                                        <p:attrNameLst>
                                          <p:attrName>ppt_x</p:attrName>
                                        </p:attrNameLst>
                                      </p:cBhvr>
                                      <p:tavLst>
                                        <p:tav tm="0">
                                          <p:val>
                                            <p:strVal val="#ppt_x"/>
                                          </p:val>
                                        </p:tav>
                                        <p:tav tm="100000">
                                          <p:val>
                                            <p:strVal val="#ppt_x"/>
                                          </p:val>
                                        </p:tav>
                                      </p:tavLst>
                                    </p:anim>
                                    <p:anim calcmode="lin" valueType="num">
                                      <p:cBhvr additive="base">
                                        <p:cTn id="51" dur="1000" fill="hold"/>
                                        <p:tgtEl>
                                          <p:spTgt spid="35"/>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par>
                                <p:cTn id="64" presetID="2" presetClass="entr" presetSubtype="4" accel="50000" decel="5000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1000" fill="hold"/>
                                        <p:tgtEl>
                                          <p:spTgt spid="39"/>
                                        </p:tgtEl>
                                        <p:attrNameLst>
                                          <p:attrName>ppt_x</p:attrName>
                                        </p:attrNameLst>
                                      </p:cBhvr>
                                      <p:tavLst>
                                        <p:tav tm="0">
                                          <p:val>
                                            <p:strVal val="#ppt_x"/>
                                          </p:val>
                                        </p:tav>
                                        <p:tav tm="100000">
                                          <p:val>
                                            <p:strVal val="#ppt_x"/>
                                          </p:val>
                                        </p:tav>
                                      </p:tavLst>
                                    </p:anim>
                                    <p:anim calcmode="lin" valueType="num">
                                      <p:cBhvr additive="base">
                                        <p:cTn id="67" dur="1000" fill="hold"/>
                                        <p:tgtEl>
                                          <p:spTgt spid="39"/>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p:bldP spid="34" grpId="0" animBg="1"/>
      <p:bldP spid="35" grpId="0"/>
      <p:bldP spid="38" grpId="0" animBg="1"/>
      <p:bldP spid="39" grpId="0"/>
      <p:bldP spid="40" grpId="0" animBg="1"/>
      <p:bldP spid="41" grpId="0" animBg="1"/>
      <p:bldP spid="42" grpId="0" animBg="1"/>
      <p:bldP spid="43" grpId="0" animBg="1"/>
      <p:bldP spid="44"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5"/>
          <p:cNvGrpSpPr/>
          <p:nvPr/>
        </p:nvGrpSpPr>
        <p:grpSpPr>
          <a:xfrm>
            <a:off x="769938" y="2541840"/>
            <a:ext cx="1613466" cy="345642"/>
            <a:chOff x="769938" y="2456536"/>
            <a:chExt cx="1613466" cy="345642"/>
          </a:xfrm>
        </p:grpSpPr>
        <p:sp>
          <p:nvSpPr>
            <p:cNvPr id="33" name="Notched Right Arrow 32"/>
            <p:cNvSpPr/>
            <p:nvPr/>
          </p:nvSpPr>
          <p:spPr>
            <a:xfrm>
              <a:off x="769938" y="2456536"/>
              <a:ext cx="1613466" cy="345642"/>
            </a:xfrm>
            <a:prstGeom prst="notchedRightArrow">
              <a:avLst>
                <a:gd name="adj1" fmla="val 100000"/>
                <a:gd name="adj2" fmla="val 910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Oval 34"/>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36"/>
          <p:cNvGrpSpPr/>
          <p:nvPr/>
        </p:nvGrpSpPr>
        <p:grpSpPr>
          <a:xfrm>
            <a:off x="2260906" y="2541840"/>
            <a:ext cx="1613466" cy="345642"/>
            <a:chOff x="769938" y="2456536"/>
            <a:chExt cx="1613466" cy="345642"/>
          </a:xfrm>
        </p:grpSpPr>
        <p:sp>
          <p:nvSpPr>
            <p:cNvPr id="38" name="Notched Right Arrow 37"/>
            <p:cNvSpPr/>
            <p:nvPr/>
          </p:nvSpPr>
          <p:spPr>
            <a:xfrm>
              <a:off x="769938" y="2456536"/>
              <a:ext cx="1613466" cy="345642"/>
            </a:xfrm>
            <a:prstGeom prst="notchedRightArrow">
              <a:avLst>
                <a:gd name="adj1" fmla="val 100000"/>
                <a:gd name="adj2" fmla="val 91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Oval 39"/>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40"/>
          <p:cNvGrpSpPr/>
          <p:nvPr/>
        </p:nvGrpSpPr>
        <p:grpSpPr>
          <a:xfrm>
            <a:off x="3751874" y="2541840"/>
            <a:ext cx="1613466" cy="345642"/>
            <a:chOff x="769938" y="2456536"/>
            <a:chExt cx="1613466" cy="345642"/>
          </a:xfrm>
        </p:grpSpPr>
        <p:sp>
          <p:nvSpPr>
            <p:cNvPr id="42" name="Notched Right Arrow 41"/>
            <p:cNvSpPr/>
            <p:nvPr/>
          </p:nvSpPr>
          <p:spPr>
            <a:xfrm>
              <a:off x="769938" y="2456536"/>
              <a:ext cx="1613466" cy="345642"/>
            </a:xfrm>
            <a:prstGeom prst="notchedRightArrow">
              <a:avLst>
                <a:gd name="adj1" fmla="val 100000"/>
                <a:gd name="adj2" fmla="val 910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Oval 42"/>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43"/>
          <p:cNvGrpSpPr/>
          <p:nvPr/>
        </p:nvGrpSpPr>
        <p:grpSpPr>
          <a:xfrm>
            <a:off x="5242842" y="2541840"/>
            <a:ext cx="1613466" cy="345642"/>
            <a:chOff x="769938" y="2456536"/>
            <a:chExt cx="1613466" cy="345642"/>
          </a:xfrm>
        </p:grpSpPr>
        <p:sp>
          <p:nvSpPr>
            <p:cNvPr id="45" name="Notched Right Arrow 44"/>
            <p:cNvSpPr/>
            <p:nvPr/>
          </p:nvSpPr>
          <p:spPr>
            <a:xfrm>
              <a:off x="769938" y="2456536"/>
              <a:ext cx="1613466" cy="345642"/>
            </a:xfrm>
            <a:prstGeom prst="notchedRightArrow">
              <a:avLst>
                <a:gd name="adj1" fmla="val 100000"/>
                <a:gd name="adj2" fmla="val 910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Oval 45"/>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49"/>
          <p:cNvGrpSpPr/>
          <p:nvPr/>
        </p:nvGrpSpPr>
        <p:grpSpPr>
          <a:xfrm>
            <a:off x="6733811" y="2541840"/>
            <a:ext cx="1613466" cy="345642"/>
            <a:chOff x="769938" y="2456536"/>
            <a:chExt cx="1613466" cy="345642"/>
          </a:xfrm>
        </p:grpSpPr>
        <p:sp>
          <p:nvSpPr>
            <p:cNvPr id="52" name="Notched Right Arrow 51"/>
            <p:cNvSpPr/>
            <p:nvPr/>
          </p:nvSpPr>
          <p:spPr>
            <a:xfrm>
              <a:off x="769938" y="2456536"/>
              <a:ext cx="1613466" cy="345642"/>
            </a:xfrm>
            <a:prstGeom prst="notchedRightArrow">
              <a:avLst>
                <a:gd name="adj1" fmla="val 100000"/>
                <a:gd name="adj2" fmla="val 9102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Oval 63"/>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TextBox 66"/>
          <p:cNvSpPr txBox="1"/>
          <p:nvPr/>
        </p:nvSpPr>
        <p:spPr>
          <a:xfrm>
            <a:off x="1295566" y="2975868"/>
            <a:ext cx="455253" cy="246221"/>
          </a:xfrm>
          <a:prstGeom prst="rect">
            <a:avLst/>
          </a:prstGeom>
          <a:noFill/>
        </p:spPr>
        <p:txBody>
          <a:bodyPr wrap="none" lIns="0" tIns="0" rIns="0" bIns="0" rtlCol="0" anchor="ctr">
            <a:spAutoFit/>
          </a:bodyPr>
          <a:lstStyle/>
          <a:p>
            <a:pPr algn="ctr" defTabSz="914400">
              <a:spcBef>
                <a:spcPct val="20000"/>
              </a:spcBef>
              <a:defRPr/>
            </a:pPr>
            <a:r>
              <a:rPr lang="en-US"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2012</a:t>
            </a:r>
            <a:endParaRPr 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2820121" y="2247525"/>
            <a:ext cx="455253" cy="246221"/>
          </a:xfrm>
          <a:prstGeom prst="rect">
            <a:avLst/>
          </a:prstGeom>
          <a:noFill/>
        </p:spPr>
        <p:txBody>
          <a:bodyPr wrap="none" lIns="0" tIns="0" rIns="0" bIns="0" rtlCol="0" anchor="ctr">
            <a:spAutoFit/>
          </a:bodyPr>
          <a:lstStyle/>
          <a:p>
            <a:pPr algn="ctr" defTabSz="914400">
              <a:spcBef>
                <a:spcPct val="20000"/>
              </a:spcBef>
              <a:defRPr/>
            </a:pPr>
            <a:r>
              <a:rPr lang="en-US" sz="16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2013</a:t>
            </a:r>
            <a:endParaRPr lang="en-US"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4329096" y="2975868"/>
            <a:ext cx="455253" cy="246221"/>
          </a:xfrm>
          <a:prstGeom prst="rect">
            <a:avLst/>
          </a:prstGeom>
          <a:noFill/>
        </p:spPr>
        <p:txBody>
          <a:bodyPr wrap="none" lIns="0" tIns="0" rIns="0" bIns="0" rtlCol="0" anchor="ctr">
            <a:spAutoFit/>
          </a:bodyPr>
          <a:lstStyle/>
          <a:p>
            <a:pPr algn="ctr" defTabSz="914400">
              <a:spcBef>
                <a:spcPct val="20000"/>
              </a:spcBef>
              <a:defRPr/>
            </a:pPr>
            <a:r>
              <a:rPr lang="en-US" sz="16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2014</a:t>
            </a:r>
            <a:endParaRPr lang="en-US" sz="16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5812072" y="2247525"/>
            <a:ext cx="455253" cy="246221"/>
          </a:xfrm>
          <a:prstGeom prst="rect">
            <a:avLst/>
          </a:prstGeom>
          <a:noFill/>
        </p:spPr>
        <p:txBody>
          <a:bodyPr wrap="none" lIns="0" tIns="0" rIns="0" bIns="0" rtlCol="0" anchor="ctr">
            <a:spAutoFit/>
          </a:bodyPr>
          <a:lstStyle/>
          <a:p>
            <a:pPr algn="ctr" defTabSz="914400">
              <a:spcBef>
                <a:spcPct val="20000"/>
              </a:spcBef>
              <a:defRPr/>
            </a:pPr>
            <a:r>
              <a:rPr lang="en-US" sz="16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2015</a:t>
            </a:r>
            <a:endParaRPr lang="en-US" sz="16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73"/>
          <p:cNvSpPr txBox="1"/>
          <p:nvPr/>
        </p:nvSpPr>
        <p:spPr>
          <a:xfrm>
            <a:off x="7325602" y="2975868"/>
            <a:ext cx="455253" cy="246221"/>
          </a:xfrm>
          <a:prstGeom prst="rect">
            <a:avLst/>
          </a:prstGeom>
          <a:noFill/>
          <a:ln>
            <a:noFill/>
          </a:ln>
        </p:spPr>
        <p:txBody>
          <a:bodyPr wrap="none" lIns="0" tIns="0" rIns="0" bIns="0" rtlCol="0" anchor="ctr">
            <a:spAutoFit/>
          </a:bodyPr>
          <a:lstStyle/>
          <a:p>
            <a:pPr algn="ctr" defTabSz="914400">
              <a:spcBef>
                <a:spcPct val="20000"/>
              </a:spcBef>
              <a:defRPr/>
            </a:pPr>
            <a:r>
              <a:rPr lang="en-US" sz="16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2017</a:t>
            </a:r>
            <a:endParaRPr lang="en-US" sz="16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5" name="Straight Connector 74"/>
          <p:cNvCxnSpPr>
            <a:stCxn id="65" idx="7"/>
          </p:cNvCxnSpPr>
          <p:nvPr/>
        </p:nvCxnSpPr>
        <p:spPr>
          <a:xfrm flipH="1">
            <a:off x="1574466" y="2099038"/>
            <a:ext cx="1" cy="614898"/>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8" idx="7"/>
          </p:cNvCxnSpPr>
          <p:nvPr/>
        </p:nvCxnSpPr>
        <p:spPr>
          <a:xfrm flipH="1">
            <a:off x="4559094" y="2094275"/>
            <a:ext cx="1" cy="614898"/>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93" idx="7"/>
          </p:cNvCxnSpPr>
          <p:nvPr/>
        </p:nvCxnSpPr>
        <p:spPr>
          <a:xfrm flipH="1">
            <a:off x="7538436" y="2094275"/>
            <a:ext cx="1" cy="614898"/>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8" idx="7"/>
          </p:cNvCxnSpPr>
          <p:nvPr/>
        </p:nvCxnSpPr>
        <p:spPr>
          <a:xfrm flipV="1">
            <a:off x="3066185" y="2718698"/>
            <a:ext cx="0" cy="614898"/>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03" idx="7"/>
          </p:cNvCxnSpPr>
          <p:nvPr/>
        </p:nvCxnSpPr>
        <p:spPr>
          <a:xfrm rot="10800000" flipH="1">
            <a:off x="6048361" y="2718698"/>
            <a:ext cx="1" cy="614898"/>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4" name="Group 88"/>
          <p:cNvGrpSpPr/>
          <p:nvPr/>
        </p:nvGrpSpPr>
        <p:grpSpPr>
          <a:xfrm>
            <a:off x="769938" y="3351123"/>
            <a:ext cx="1506506" cy="679291"/>
            <a:chOff x="590510" y="661615"/>
            <a:chExt cx="1470132" cy="369169"/>
          </a:xfrm>
        </p:grpSpPr>
        <p:sp>
          <p:nvSpPr>
            <p:cNvPr id="106" name="TextBox 105"/>
            <p:cNvSpPr txBox="1"/>
            <p:nvPr/>
          </p:nvSpPr>
          <p:spPr>
            <a:xfrm>
              <a:off x="850009" y="661615"/>
              <a:ext cx="1051209" cy="100359"/>
            </a:xfrm>
            <a:prstGeom prst="rect">
              <a:avLst/>
            </a:prstGeom>
            <a:noFill/>
          </p:spPr>
          <p:txBody>
            <a:bodyPr wrap="none" lIns="0" tIns="0" rIns="0" bIns="0" rtlCol="0" anchor="t">
              <a:spAutoFit/>
            </a:bodyPr>
            <a:lstStyle/>
            <a:p>
              <a:pPr algn="ctr"/>
              <a:r>
                <a:rPr lang="zh-CN" altLang="en-US"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TextBox 106"/>
            <p:cNvSpPr txBox="1"/>
            <p:nvPr/>
          </p:nvSpPr>
          <p:spPr>
            <a:xfrm>
              <a:off x="590510" y="779887"/>
              <a:ext cx="1470132" cy="250897"/>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88"/>
          <p:cNvGrpSpPr/>
          <p:nvPr/>
        </p:nvGrpSpPr>
        <p:grpSpPr>
          <a:xfrm>
            <a:off x="3792551" y="3351119"/>
            <a:ext cx="1528341" cy="525404"/>
            <a:chOff x="569202" y="661615"/>
            <a:chExt cx="1491440" cy="285537"/>
          </a:xfrm>
        </p:grpSpPr>
        <p:sp>
          <p:nvSpPr>
            <p:cNvPr id="109" name="TextBox 108"/>
            <p:cNvSpPr txBox="1"/>
            <p:nvPr/>
          </p:nvSpPr>
          <p:spPr>
            <a:xfrm>
              <a:off x="789317" y="661615"/>
              <a:ext cx="1051209" cy="100359"/>
            </a:xfrm>
            <a:prstGeom prst="rect">
              <a:avLst/>
            </a:prstGeom>
            <a:noFill/>
          </p:spPr>
          <p:txBody>
            <a:bodyPr wrap="none" lIns="0" tIns="0" rIns="0" bIns="0" rtlCol="0" anchor="t">
              <a:spAutoFit/>
            </a:bodyPr>
            <a:lstStyle/>
            <a:p>
              <a:pPr algn="ctr"/>
              <a:r>
                <a:rPr lang="zh-CN" altLang="en-US" sz="12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TextBox 109"/>
            <p:cNvSpPr txBox="1"/>
            <p:nvPr/>
          </p:nvSpPr>
          <p:spPr>
            <a:xfrm>
              <a:off x="569202" y="779887"/>
              <a:ext cx="1491440" cy="167265"/>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88"/>
          <p:cNvGrpSpPr/>
          <p:nvPr/>
        </p:nvGrpSpPr>
        <p:grpSpPr>
          <a:xfrm>
            <a:off x="6790001" y="3351119"/>
            <a:ext cx="1526454" cy="525404"/>
            <a:chOff x="571042" y="661615"/>
            <a:chExt cx="1489599" cy="285537"/>
          </a:xfrm>
        </p:grpSpPr>
        <p:sp>
          <p:nvSpPr>
            <p:cNvPr id="112" name="TextBox 111"/>
            <p:cNvSpPr txBox="1"/>
            <p:nvPr/>
          </p:nvSpPr>
          <p:spPr>
            <a:xfrm>
              <a:off x="850010" y="661615"/>
              <a:ext cx="1051209" cy="100359"/>
            </a:xfrm>
            <a:prstGeom prst="rect">
              <a:avLst/>
            </a:prstGeom>
            <a:noFill/>
          </p:spPr>
          <p:txBody>
            <a:bodyPr wrap="none" lIns="0" tIns="0" rIns="0" bIns="0" rtlCol="0" anchor="t">
              <a:spAutoFit/>
            </a:bodyPr>
            <a:lstStyle/>
            <a:p>
              <a:pPr algn="ctr"/>
              <a:r>
                <a:rPr lang="zh-CN" altLang="en-US" sz="12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TextBox 112"/>
            <p:cNvSpPr txBox="1"/>
            <p:nvPr/>
          </p:nvSpPr>
          <p:spPr>
            <a:xfrm>
              <a:off x="571042" y="779887"/>
              <a:ext cx="1489599" cy="167265"/>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88"/>
          <p:cNvGrpSpPr/>
          <p:nvPr/>
        </p:nvGrpSpPr>
        <p:grpSpPr>
          <a:xfrm>
            <a:off x="2303204" y="1189186"/>
            <a:ext cx="1489083" cy="679291"/>
            <a:chOff x="607512" y="661615"/>
            <a:chExt cx="1453130" cy="369169"/>
          </a:xfrm>
        </p:grpSpPr>
        <p:sp>
          <p:nvSpPr>
            <p:cNvPr id="115" name="TextBox 114"/>
            <p:cNvSpPr txBox="1"/>
            <p:nvPr/>
          </p:nvSpPr>
          <p:spPr>
            <a:xfrm>
              <a:off x="850010" y="661615"/>
              <a:ext cx="1051209" cy="100359"/>
            </a:xfrm>
            <a:prstGeom prst="rect">
              <a:avLst/>
            </a:prstGeom>
            <a:noFill/>
          </p:spPr>
          <p:txBody>
            <a:bodyPr wrap="none" lIns="0" tIns="0" rIns="0" bIns="0" rtlCol="0" anchor="t">
              <a:spAutoFit/>
            </a:bodyPr>
            <a:lstStyle/>
            <a:p>
              <a:pPr algn="ctr"/>
              <a:r>
                <a:rPr lang="zh-CN" altLang="en-US" sz="12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115"/>
            <p:cNvSpPr txBox="1"/>
            <p:nvPr/>
          </p:nvSpPr>
          <p:spPr>
            <a:xfrm>
              <a:off x="607512" y="779887"/>
              <a:ext cx="1453130" cy="250897"/>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88"/>
          <p:cNvGrpSpPr/>
          <p:nvPr/>
        </p:nvGrpSpPr>
        <p:grpSpPr>
          <a:xfrm>
            <a:off x="5294213" y="1246793"/>
            <a:ext cx="1490969" cy="679291"/>
            <a:chOff x="605672" y="661615"/>
            <a:chExt cx="1454970" cy="369169"/>
          </a:xfrm>
        </p:grpSpPr>
        <p:sp>
          <p:nvSpPr>
            <p:cNvPr id="118" name="TextBox 117"/>
            <p:cNvSpPr txBox="1"/>
            <p:nvPr/>
          </p:nvSpPr>
          <p:spPr>
            <a:xfrm>
              <a:off x="807552" y="661615"/>
              <a:ext cx="1051209" cy="100359"/>
            </a:xfrm>
            <a:prstGeom prst="rect">
              <a:avLst/>
            </a:prstGeom>
            <a:noFill/>
          </p:spPr>
          <p:txBody>
            <a:bodyPr wrap="none" lIns="0" tIns="0" rIns="0" bIns="0" rtlCol="0" anchor="t">
              <a:spAutoFit/>
            </a:bodyPr>
            <a:lstStyle/>
            <a:p>
              <a:pPr algn="ctr"/>
              <a:r>
                <a:rPr lang="zh-CN" altLang="en-US" sz="12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TextBox 118"/>
            <p:cNvSpPr txBox="1"/>
            <p:nvPr/>
          </p:nvSpPr>
          <p:spPr>
            <a:xfrm>
              <a:off x="605672" y="779887"/>
              <a:ext cx="1454970" cy="250897"/>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Group 68"/>
          <p:cNvGrpSpPr/>
          <p:nvPr/>
        </p:nvGrpSpPr>
        <p:grpSpPr>
          <a:xfrm>
            <a:off x="1295011" y="1424374"/>
            <a:ext cx="558911" cy="558911"/>
            <a:chOff x="1295010" y="1424373"/>
            <a:chExt cx="558911" cy="558911"/>
          </a:xfrm>
        </p:grpSpPr>
        <p:sp>
          <p:nvSpPr>
            <p:cNvPr id="65" name="Teardrop 64"/>
            <p:cNvSpPr/>
            <p:nvPr/>
          </p:nvSpPr>
          <p:spPr>
            <a:xfrm rot="8100000">
              <a:off x="1295010" y="1424373"/>
              <a:ext cx="558911" cy="55891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16"/>
            <p:cNvSpPr>
              <a:spLocks noEditPoints="1"/>
            </p:cNvSpPr>
            <p:nvPr/>
          </p:nvSpPr>
          <p:spPr bwMode="auto">
            <a:xfrm>
              <a:off x="1420657" y="1575878"/>
              <a:ext cx="307301" cy="24782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Group 75"/>
          <p:cNvGrpSpPr/>
          <p:nvPr/>
        </p:nvGrpSpPr>
        <p:grpSpPr>
          <a:xfrm>
            <a:off x="4279639" y="1419611"/>
            <a:ext cx="558911" cy="558911"/>
            <a:chOff x="4279638" y="1419610"/>
            <a:chExt cx="558911" cy="558911"/>
          </a:xfrm>
        </p:grpSpPr>
        <p:sp>
          <p:nvSpPr>
            <p:cNvPr id="88" name="Teardrop 87"/>
            <p:cNvSpPr/>
            <p:nvPr/>
          </p:nvSpPr>
          <p:spPr>
            <a:xfrm rot="8100000">
              <a:off x="4279638" y="1419610"/>
              <a:ext cx="558911" cy="55891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5"/>
            <p:cNvSpPr>
              <a:spLocks noEditPoints="1"/>
            </p:cNvSpPr>
            <p:nvPr/>
          </p:nvSpPr>
          <p:spPr bwMode="auto">
            <a:xfrm>
              <a:off x="4433364" y="1598738"/>
              <a:ext cx="266700" cy="200025"/>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Group 78"/>
          <p:cNvGrpSpPr/>
          <p:nvPr/>
        </p:nvGrpSpPr>
        <p:grpSpPr>
          <a:xfrm>
            <a:off x="7258981" y="1419611"/>
            <a:ext cx="558911" cy="558911"/>
            <a:chOff x="7258980" y="1419610"/>
            <a:chExt cx="558911" cy="558911"/>
          </a:xfrm>
        </p:grpSpPr>
        <p:sp>
          <p:nvSpPr>
            <p:cNvPr id="93" name="Teardrop 92"/>
            <p:cNvSpPr/>
            <p:nvPr/>
          </p:nvSpPr>
          <p:spPr>
            <a:xfrm rot="8100000">
              <a:off x="7258980" y="1419610"/>
              <a:ext cx="558911" cy="558911"/>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52"/>
            <p:cNvSpPr>
              <a:spLocks noEditPoints="1"/>
            </p:cNvSpPr>
            <p:nvPr/>
          </p:nvSpPr>
          <p:spPr bwMode="auto">
            <a:xfrm>
              <a:off x="7397225" y="1605088"/>
              <a:ext cx="276028" cy="25508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Group 76"/>
          <p:cNvGrpSpPr/>
          <p:nvPr/>
        </p:nvGrpSpPr>
        <p:grpSpPr>
          <a:xfrm>
            <a:off x="5768906" y="3449351"/>
            <a:ext cx="558911" cy="558911"/>
            <a:chOff x="5768905" y="3449350"/>
            <a:chExt cx="558911" cy="558911"/>
          </a:xfrm>
        </p:grpSpPr>
        <p:sp>
          <p:nvSpPr>
            <p:cNvPr id="103" name="Teardrop 102"/>
            <p:cNvSpPr/>
            <p:nvPr/>
          </p:nvSpPr>
          <p:spPr>
            <a:xfrm rot="18900000">
              <a:off x="5768905" y="3449350"/>
              <a:ext cx="558911" cy="55891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57"/>
            <p:cNvSpPr>
              <a:spLocks noEditPoints="1"/>
            </p:cNvSpPr>
            <p:nvPr/>
          </p:nvSpPr>
          <p:spPr bwMode="auto">
            <a:xfrm>
              <a:off x="5935988" y="3605501"/>
              <a:ext cx="231093" cy="23109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Group 72"/>
          <p:cNvGrpSpPr/>
          <p:nvPr/>
        </p:nvGrpSpPr>
        <p:grpSpPr>
          <a:xfrm>
            <a:off x="2786730" y="3449351"/>
            <a:ext cx="558911" cy="558911"/>
            <a:chOff x="2786729" y="3449350"/>
            <a:chExt cx="558911" cy="558911"/>
          </a:xfrm>
        </p:grpSpPr>
        <p:sp>
          <p:nvSpPr>
            <p:cNvPr id="98" name="Teardrop 97"/>
            <p:cNvSpPr/>
            <p:nvPr/>
          </p:nvSpPr>
          <p:spPr>
            <a:xfrm rot="18900000">
              <a:off x="2786729" y="3449350"/>
              <a:ext cx="558911" cy="55891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05"/>
            <p:cNvSpPr>
              <a:spLocks noEditPoints="1"/>
            </p:cNvSpPr>
            <p:nvPr/>
          </p:nvSpPr>
          <p:spPr bwMode="auto">
            <a:xfrm>
              <a:off x="2965282" y="3615692"/>
              <a:ext cx="224150" cy="2209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sz="1800"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9"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活动执行流程</a:t>
            </a:r>
          </a:p>
        </p:txBody>
      </p:sp>
      <p:sp>
        <p:nvSpPr>
          <p:cNvPr id="66"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strips(upRight)">
                                      <p:cBhvr>
                                        <p:cTn id="12" dur="500"/>
                                        <p:tgtEl>
                                          <p:spTgt spid="75"/>
                                        </p:tgtEl>
                                      </p:cBhvr>
                                    </p:animEffect>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500" fill="hold"/>
                                        <p:tgtEl>
                                          <p:spTgt spid="69"/>
                                        </p:tgtEl>
                                        <p:attrNameLst>
                                          <p:attrName>ppt_x</p:attrName>
                                        </p:attrNameLst>
                                      </p:cBhvr>
                                      <p:tavLst>
                                        <p:tav tm="0">
                                          <p:val>
                                            <p:strVal val="#ppt_x"/>
                                          </p:val>
                                        </p:tav>
                                        <p:tav tm="100000">
                                          <p:val>
                                            <p:strVal val="#ppt_x"/>
                                          </p:val>
                                        </p:tav>
                                      </p:tavLst>
                                    </p:anim>
                                    <p:anim calcmode="lin" valueType="num">
                                      <p:cBhvr additive="base">
                                        <p:cTn id="17" dur="500" fill="hold"/>
                                        <p:tgtEl>
                                          <p:spTgt spid="6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500" fill="hold"/>
                                        <p:tgtEl>
                                          <p:spTgt spid="67"/>
                                        </p:tgtEl>
                                        <p:attrNameLst>
                                          <p:attrName>ppt_x</p:attrName>
                                        </p:attrNameLst>
                                      </p:cBhvr>
                                      <p:tavLst>
                                        <p:tav tm="0">
                                          <p:val>
                                            <p:strVal val="#ppt_x"/>
                                          </p:val>
                                        </p:tav>
                                        <p:tav tm="100000">
                                          <p:val>
                                            <p:strVal val="#ppt_x"/>
                                          </p:val>
                                        </p:tav>
                                      </p:tavLst>
                                    </p:anim>
                                    <p:anim calcmode="lin" valueType="num">
                                      <p:cBhvr additive="base">
                                        <p:cTn id="22" dur="500" fill="hold"/>
                                        <p:tgtEl>
                                          <p:spTgt spid="67"/>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8" accel="50000" decel="5000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18" presetClass="entr" presetSubtype="3"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strips(upRight)">
                                      <p:cBhvr>
                                        <p:cTn id="36" dur="500"/>
                                        <p:tgtEl>
                                          <p:spTgt spid="96"/>
                                        </p:tgtEl>
                                      </p:cBhvr>
                                    </p:animEffect>
                                  </p:childTnLst>
                                </p:cTn>
                              </p:par>
                            </p:childTnLst>
                          </p:cTn>
                        </p:par>
                        <p:par>
                          <p:cTn id="37" fill="hold">
                            <p:stCondLst>
                              <p:cond delay="3000"/>
                            </p:stCondLst>
                            <p:childTnLst>
                              <p:par>
                                <p:cTn id="38" presetID="2" presetClass="entr" presetSubtype="4" accel="50000" decel="50000"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additive="base">
                                        <p:cTn id="40" dur="500" fill="hold"/>
                                        <p:tgtEl>
                                          <p:spTgt spid="73"/>
                                        </p:tgtEl>
                                        <p:attrNameLst>
                                          <p:attrName>ppt_x</p:attrName>
                                        </p:attrNameLst>
                                      </p:cBhvr>
                                      <p:tavLst>
                                        <p:tav tm="0">
                                          <p:val>
                                            <p:strVal val="#ppt_x"/>
                                          </p:val>
                                        </p:tav>
                                        <p:tav tm="100000">
                                          <p:val>
                                            <p:strVal val="#ppt_x"/>
                                          </p:val>
                                        </p:tav>
                                      </p:tavLst>
                                    </p:anim>
                                    <p:anim calcmode="lin" valueType="num">
                                      <p:cBhvr additive="base">
                                        <p:cTn id="41" dur="500" fill="hold"/>
                                        <p:tgtEl>
                                          <p:spTgt spid="73"/>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1" accel="50000" decel="50000" fill="hold" grpId="0" nodeType="afterEffect">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500" fill="hold"/>
                                        <p:tgtEl>
                                          <p:spTgt spid="70"/>
                                        </p:tgtEl>
                                        <p:attrNameLst>
                                          <p:attrName>ppt_x</p:attrName>
                                        </p:attrNameLst>
                                      </p:cBhvr>
                                      <p:tavLst>
                                        <p:tav tm="0">
                                          <p:val>
                                            <p:strVal val="#ppt_x"/>
                                          </p:val>
                                        </p:tav>
                                        <p:tav tm="100000">
                                          <p:val>
                                            <p:strVal val="#ppt_x"/>
                                          </p:val>
                                        </p:tav>
                                      </p:tavLst>
                                    </p:anim>
                                    <p:anim calcmode="lin" valueType="num">
                                      <p:cBhvr additive="base">
                                        <p:cTn id="46" dur="500" fill="hold"/>
                                        <p:tgtEl>
                                          <p:spTgt spid="70"/>
                                        </p:tgtEl>
                                        <p:attrNameLst>
                                          <p:attrName>ppt_y</p:attrName>
                                        </p:attrNameLst>
                                      </p:cBhvr>
                                      <p:tavLst>
                                        <p:tav tm="0">
                                          <p:val>
                                            <p:strVal val="0-#ppt_h/2"/>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 presetClass="entr" presetSubtype="8"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0-#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18" presetClass="entr" presetSubtype="12"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strips(downLeft)">
                                      <p:cBhvr>
                                        <p:cTn id="60" dur="500"/>
                                        <p:tgtEl>
                                          <p:spTgt spid="86"/>
                                        </p:tgtEl>
                                      </p:cBhvr>
                                    </p:animEffect>
                                  </p:childTnLst>
                                </p:cTn>
                              </p:par>
                            </p:childTnLst>
                          </p:cTn>
                        </p:par>
                        <p:par>
                          <p:cTn id="61" fill="hold">
                            <p:stCondLst>
                              <p:cond delay="5000"/>
                            </p:stCondLst>
                            <p:childTnLst>
                              <p:par>
                                <p:cTn id="62" presetID="2" presetClass="entr" presetSubtype="1" accel="50000" decel="50000"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 calcmode="lin" valueType="num">
                                      <p:cBhvr additive="base">
                                        <p:cTn id="64" dur="500" fill="hold"/>
                                        <p:tgtEl>
                                          <p:spTgt spid="76"/>
                                        </p:tgtEl>
                                        <p:attrNameLst>
                                          <p:attrName>ppt_x</p:attrName>
                                        </p:attrNameLst>
                                      </p:cBhvr>
                                      <p:tavLst>
                                        <p:tav tm="0">
                                          <p:val>
                                            <p:strVal val="#ppt_x"/>
                                          </p:val>
                                        </p:tav>
                                        <p:tav tm="100000">
                                          <p:val>
                                            <p:strVal val="#ppt_x"/>
                                          </p:val>
                                        </p:tav>
                                      </p:tavLst>
                                    </p:anim>
                                    <p:anim calcmode="lin" valueType="num">
                                      <p:cBhvr additive="base">
                                        <p:cTn id="65" dur="500" fill="hold"/>
                                        <p:tgtEl>
                                          <p:spTgt spid="76"/>
                                        </p:tgtEl>
                                        <p:attrNameLst>
                                          <p:attrName>ppt_y</p:attrName>
                                        </p:attrNameLst>
                                      </p:cBhvr>
                                      <p:tavLst>
                                        <p:tav tm="0">
                                          <p:val>
                                            <p:strVal val="0-#ppt_h/2"/>
                                          </p:val>
                                        </p:tav>
                                        <p:tav tm="100000">
                                          <p:val>
                                            <p:strVal val="#ppt_y"/>
                                          </p:val>
                                        </p:tav>
                                      </p:tavLst>
                                    </p:anim>
                                  </p:childTnLst>
                                </p:cTn>
                              </p:par>
                            </p:childTnLst>
                          </p:cTn>
                        </p:par>
                        <p:par>
                          <p:cTn id="66" fill="hold">
                            <p:stCondLst>
                              <p:cond delay="5500"/>
                            </p:stCondLst>
                            <p:childTnLst>
                              <p:par>
                                <p:cTn id="67" presetID="2" presetClass="entr" presetSubtype="4" accel="50000" decel="50000" fill="hold" grpId="0" nodeType="after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additive="base">
                                        <p:cTn id="69" dur="500" fill="hold"/>
                                        <p:tgtEl>
                                          <p:spTgt spid="71"/>
                                        </p:tgtEl>
                                        <p:attrNameLst>
                                          <p:attrName>ppt_x</p:attrName>
                                        </p:attrNameLst>
                                      </p:cBhvr>
                                      <p:tavLst>
                                        <p:tav tm="0">
                                          <p:val>
                                            <p:strVal val="#ppt_x"/>
                                          </p:val>
                                        </p:tav>
                                        <p:tav tm="100000">
                                          <p:val>
                                            <p:strVal val="#ppt_x"/>
                                          </p:val>
                                        </p:tav>
                                      </p:tavLst>
                                    </p:anim>
                                    <p:anim calcmode="lin" valueType="num">
                                      <p:cBhvr additive="base">
                                        <p:cTn id="70" dur="500" fill="hold"/>
                                        <p:tgtEl>
                                          <p:spTgt spid="71"/>
                                        </p:tgtEl>
                                        <p:attrNameLst>
                                          <p:attrName>ppt_y</p:attrName>
                                        </p:attrNameLst>
                                      </p:cBhvr>
                                      <p:tavLst>
                                        <p:tav tm="0">
                                          <p:val>
                                            <p:strVal val="1+#ppt_h/2"/>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anim calcmode="lin" valueType="num">
                                      <p:cBhvr>
                                        <p:cTn id="74" dur="500" fill="hold"/>
                                        <p:tgtEl>
                                          <p:spTgt spid="15"/>
                                        </p:tgtEl>
                                        <p:attrNameLst>
                                          <p:attrName>ppt_x</p:attrName>
                                        </p:attrNameLst>
                                      </p:cBhvr>
                                      <p:tavLst>
                                        <p:tav tm="0">
                                          <p:val>
                                            <p:strVal val="#ppt_x"/>
                                          </p:val>
                                        </p:tav>
                                        <p:tav tm="100000">
                                          <p:val>
                                            <p:strVal val="#ppt_x"/>
                                          </p:val>
                                        </p:tav>
                                      </p:tavLst>
                                    </p:anim>
                                    <p:anim calcmode="lin" valueType="num">
                                      <p:cBhvr>
                                        <p:cTn id="75" dur="500" fill="hold"/>
                                        <p:tgtEl>
                                          <p:spTgt spid="15"/>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2" presetClass="entr" presetSubtype="8" accel="50000" decel="50000"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0-#ppt_w/2"/>
                                          </p:val>
                                        </p:tav>
                                        <p:tav tm="100000">
                                          <p:val>
                                            <p:strVal val="#ppt_x"/>
                                          </p:val>
                                        </p:tav>
                                      </p:tavLst>
                                    </p:anim>
                                    <p:anim calcmode="lin" valueType="num">
                                      <p:cBhvr additive="base">
                                        <p:cTn id="80" dur="500" fill="hold"/>
                                        <p:tgtEl>
                                          <p:spTgt spid="7"/>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18" presetClass="entr" presetSubtype="3" fill="hold" nodeType="afterEffect">
                                  <p:stCondLst>
                                    <p:cond delay="0"/>
                                  </p:stCondLst>
                                  <p:childTnLst>
                                    <p:set>
                                      <p:cBhvr>
                                        <p:cTn id="83" dur="1" fill="hold">
                                          <p:stCondLst>
                                            <p:cond delay="0"/>
                                          </p:stCondLst>
                                        </p:cTn>
                                        <p:tgtEl>
                                          <p:spTgt spid="101"/>
                                        </p:tgtEl>
                                        <p:attrNameLst>
                                          <p:attrName>style.visibility</p:attrName>
                                        </p:attrNameLst>
                                      </p:cBhvr>
                                      <p:to>
                                        <p:strVal val="visible"/>
                                      </p:to>
                                    </p:set>
                                    <p:animEffect transition="in" filter="strips(upRight)">
                                      <p:cBhvr>
                                        <p:cTn id="84" dur="500"/>
                                        <p:tgtEl>
                                          <p:spTgt spid="101"/>
                                        </p:tgtEl>
                                      </p:cBhvr>
                                    </p:animEffect>
                                  </p:childTnLst>
                                </p:cTn>
                              </p:par>
                            </p:childTnLst>
                          </p:cTn>
                        </p:par>
                        <p:par>
                          <p:cTn id="85" fill="hold">
                            <p:stCondLst>
                              <p:cond delay="7000"/>
                            </p:stCondLst>
                            <p:childTnLst>
                              <p:par>
                                <p:cTn id="86" presetID="2" presetClass="entr" presetSubtype="4" accel="50000" decel="50000" fill="hold" nodeType="afterEffect">
                                  <p:stCondLst>
                                    <p:cond delay="0"/>
                                  </p:stCondLst>
                                  <p:childTnLst>
                                    <p:set>
                                      <p:cBhvr>
                                        <p:cTn id="87" dur="1" fill="hold">
                                          <p:stCondLst>
                                            <p:cond delay="0"/>
                                          </p:stCondLst>
                                        </p:cTn>
                                        <p:tgtEl>
                                          <p:spTgt spid="77"/>
                                        </p:tgtEl>
                                        <p:attrNameLst>
                                          <p:attrName>style.visibility</p:attrName>
                                        </p:attrNameLst>
                                      </p:cBhvr>
                                      <p:to>
                                        <p:strVal val="visible"/>
                                      </p:to>
                                    </p:set>
                                    <p:anim calcmode="lin" valueType="num">
                                      <p:cBhvr additive="base">
                                        <p:cTn id="88" dur="500" fill="hold"/>
                                        <p:tgtEl>
                                          <p:spTgt spid="77"/>
                                        </p:tgtEl>
                                        <p:attrNameLst>
                                          <p:attrName>ppt_x</p:attrName>
                                        </p:attrNameLst>
                                      </p:cBhvr>
                                      <p:tavLst>
                                        <p:tav tm="0">
                                          <p:val>
                                            <p:strVal val="#ppt_x"/>
                                          </p:val>
                                        </p:tav>
                                        <p:tav tm="100000">
                                          <p:val>
                                            <p:strVal val="#ppt_x"/>
                                          </p:val>
                                        </p:tav>
                                      </p:tavLst>
                                    </p:anim>
                                    <p:anim calcmode="lin" valueType="num">
                                      <p:cBhvr additive="base">
                                        <p:cTn id="89" dur="500" fill="hold"/>
                                        <p:tgtEl>
                                          <p:spTgt spid="77"/>
                                        </p:tgtEl>
                                        <p:attrNameLst>
                                          <p:attrName>ppt_y</p:attrName>
                                        </p:attrNameLst>
                                      </p:cBhvr>
                                      <p:tavLst>
                                        <p:tav tm="0">
                                          <p:val>
                                            <p:strVal val="1+#ppt_h/2"/>
                                          </p:val>
                                        </p:tav>
                                        <p:tav tm="100000">
                                          <p:val>
                                            <p:strVal val="#ppt_y"/>
                                          </p:val>
                                        </p:tav>
                                      </p:tavLst>
                                    </p:anim>
                                  </p:childTnLst>
                                </p:cTn>
                              </p:par>
                            </p:childTnLst>
                          </p:cTn>
                        </p:par>
                        <p:par>
                          <p:cTn id="90" fill="hold">
                            <p:stCondLst>
                              <p:cond delay="7500"/>
                            </p:stCondLst>
                            <p:childTnLst>
                              <p:par>
                                <p:cTn id="91" presetID="2" presetClass="entr" presetSubtype="1" accel="50000" decel="50000"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additive="base">
                                        <p:cTn id="93" dur="500" fill="hold"/>
                                        <p:tgtEl>
                                          <p:spTgt spid="72"/>
                                        </p:tgtEl>
                                        <p:attrNameLst>
                                          <p:attrName>ppt_x</p:attrName>
                                        </p:attrNameLst>
                                      </p:cBhvr>
                                      <p:tavLst>
                                        <p:tav tm="0">
                                          <p:val>
                                            <p:strVal val="#ppt_x"/>
                                          </p:val>
                                        </p:tav>
                                        <p:tav tm="100000">
                                          <p:val>
                                            <p:strVal val="#ppt_x"/>
                                          </p:val>
                                        </p:tav>
                                      </p:tavLst>
                                    </p:anim>
                                    <p:anim calcmode="lin" valueType="num">
                                      <p:cBhvr additive="base">
                                        <p:cTn id="94" dur="500" fill="hold"/>
                                        <p:tgtEl>
                                          <p:spTgt spid="72"/>
                                        </p:tgtEl>
                                        <p:attrNameLst>
                                          <p:attrName>ppt_y</p:attrName>
                                        </p:attrNameLst>
                                      </p:cBhvr>
                                      <p:tavLst>
                                        <p:tav tm="0">
                                          <p:val>
                                            <p:strVal val="0-#ppt_h/2"/>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anim calcmode="lin" valueType="num">
                                      <p:cBhvr>
                                        <p:cTn id="98" dur="500" fill="hold"/>
                                        <p:tgtEl>
                                          <p:spTgt spid="18"/>
                                        </p:tgtEl>
                                        <p:attrNameLst>
                                          <p:attrName>ppt_x</p:attrName>
                                        </p:attrNameLst>
                                      </p:cBhvr>
                                      <p:tavLst>
                                        <p:tav tm="0">
                                          <p:val>
                                            <p:strVal val="#ppt_x"/>
                                          </p:val>
                                        </p:tav>
                                        <p:tav tm="100000">
                                          <p:val>
                                            <p:strVal val="#ppt_x"/>
                                          </p:val>
                                        </p:tav>
                                      </p:tavLst>
                                    </p:anim>
                                    <p:anim calcmode="lin" valueType="num">
                                      <p:cBhvr>
                                        <p:cTn id="99" dur="500" fill="hold"/>
                                        <p:tgtEl>
                                          <p:spTgt spid="18"/>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2" presetClass="entr" presetSubtype="8" accel="50000" decel="50000" fill="hold"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ppt_y"/>
                                          </p:val>
                                        </p:tav>
                                        <p:tav tm="100000">
                                          <p:val>
                                            <p:strVal val="#ppt_y"/>
                                          </p:val>
                                        </p:tav>
                                      </p:tavLst>
                                    </p:anim>
                                  </p:childTnLst>
                                </p:cTn>
                              </p:par>
                            </p:childTnLst>
                          </p:cTn>
                        </p:par>
                        <p:par>
                          <p:cTn id="105" fill="hold">
                            <p:stCondLst>
                              <p:cond delay="8500"/>
                            </p:stCondLst>
                            <p:childTnLst>
                              <p:par>
                                <p:cTn id="106" presetID="18" presetClass="entr" presetSubtype="12" fill="hold" nodeType="afterEffect">
                                  <p:stCondLst>
                                    <p:cond delay="0"/>
                                  </p:stCondLst>
                                  <p:childTnLst>
                                    <p:set>
                                      <p:cBhvr>
                                        <p:cTn id="107" dur="1" fill="hold">
                                          <p:stCondLst>
                                            <p:cond delay="0"/>
                                          </p:stCondLst>
                                        </p:cTn>
                                        <p:tgtEl>
                                          <p:spTgt spid="91"/>
                                        </p:tgtEl>
                                        <p:attrNameLst>
                                          <p:attrName>style.visibility</p:attrName>
                                        </p:attrNameLst>
                                      </p:cBhvr>
                                      <p:to>
                                        <p:strVal val="visible"/>
                                      </p:to>
                                    </p:set>
                                    <p:animEffect transition="in" filter="strips(downLeft)">
                                      <p:cBhvr>
                                        <p:cTn id="108" dur="500"/>
                                        <p:tgtEl>
                                          <p:spTgt spid="91"/>
                                        </p:tgtEl>
                                      </p:cBhvr>
                                    </p:animEffect>
                                  </p:childTnLst>
                                </p:cTn>
                              </p:par>
                            </p:childTnLst>
                          </p:cTn>
                        </p:par>
                        <p:par>
                          <p:cTn id="109" fill="hold">
                            <p:stCondLst>
                              <p:cond delay="9000"/>
                            </p:stCondLst>
                            <p:childTnLst>
                              <p:par>
                                <p:cTn id="110" presetID="2" presetClass="entr" presetSubtype="1" accel="50000" decel="50000" fill="hold" nodeType="afterEffect">
                                  <p:stCondLst>
                                    <p:cond delay="0"/>
                                  </p:stCondLst>
                                  <p:childTnLst>
                                    <p:set>
                                      <p:cBhvr>
                                        <p:cTn id="111" dur="1" fill="hold">
                                          <p:stCondLst>
                                            <p:cond delay="0"/>
                                          </p:stCondLst>
                                        </p:cTn>
                                        <p:tgtEl>
                                          <p:spTgt spid="79"/>
                                        </p:tgtEl>
                                        <p:attrNameLst>
                                          <p:attrName>style.visibility</p:attrName>
                                        </p:attrNameLst>
                                      </p:cBhvr>
                                      <p:to>
                                        <p:strVal val="visible"/>
                                      </p:to>
                                    </p:set>
                                    <p:anim calcmode="lin" valueType="num">
                                      <p:cBhvr additive="base">
                                        <p:cTn id="112" dur="500" fill="hold"/>
                                        <p:tgtEl>
                                          <p:spTgt spid="79"/>
                                        </p:tgtEl>
                                        <p:attrNameLst>
                                          <p:attrName>ppt_x</p:attrName>
                                        </p:attrNameLst>
                                      </p:cBhvr>
                                      <p:tavLst>
                                        <p:tav tm="0">
                                          <p:val>
                                            <p:strVal val="#ppt_x"/>
                                          </p:val>
                                        </p:tav>
                                        <p:tav tm="100000">
                                          <p:val>
                                            <p:strVal val="#ppt_x"/>
                                          </p:val>
                                        </p:tav>
                                      </p:tavLst>
                                    </p:anim>
                                    <p:anim calcmode="lin" valueType="num">
                                      <p:cBhvr additive="base">
                                        <p:cTn id="113" dur="500" fill="hold"/>
                                        <p:tgtEl>
                                          <p:spTgt spid="79"/>
                                        </p:tgtEl>
                                        <p:attrNameLst>
                                          <p:attrName>ppt_y</p:attrName>
                                        </p:attrNameLst>
                                      </p:cBhvr>
                                      <p:tavLst>
                                        <p:tav tm="0">
                                          <p:val>
                                            <p:strVal val="0-#ppt_h/2"/>
                                          </p:val>
                                        </p:tav>
                                        <p:tav tm="100000">
                                          <p:val>
                                            <p:strVal val="#ppt_y"/>
                                          </p:val>
                                        </p:tav>
                                      </p:tavLst>
                                    </p:anim>
                                  </p:childTnLst>
                                </p:cTn>
                              </p:par>
                            </p:childTnLst>
                          </p:cTn>
                        </p:par>
                        <p:par>
                          <p:cTn id="114" fill="hold">
                            <p:stCondLst>
                              <p:cond delay="9500"/>
                            </p:stCondLst>
                            <p:childTnLst>
                              <p:par>
                                <p:cTn id="115" presetID="2" presetClass="entr" presetSubtype="4" accel="50000" decel="50000" fill="hold" grpId="0" nodeType="afterEffect">
                                  <p:stCondLst>
                                    <p:cond delay="0"/>
                                  </p:stCondLst>
                                  <p:childTnLst>
                                    <p:set>
                                      <p:cBhvr>
                                        <p:cTn id="116" dur="1" fill="hold">
                                          <p:stCondLst>
                                            <p:cond delay="0"/>
                                          </p:stCondLst>
                                        </p:cTn>
                                        <p:tgtEl>
                                          <p:spTgt spid="74"/>
                                        </p:tgtEl>
                                        <p:attrNameLst>
                                          <p:attrName>style.visibility</p:attrName>
                                        </p:attrNameLst>
                                      </p:cBhvr>
                                      <p:to>
                                        <p:strVal val="visible"/>
                                      </p:to>
                                    </p:set>
                                    <p:anim calcmode="lin" valueType="num">
                                      <p:cBhvr additive="base">
                                        <p:cTn id="117" dur="500" fill="hold"/>
                                        <p:tgtEl>
                                          <p:spTgt spid="74"/>
                                        </p:tgtEl>
                                        <p:attrNameLst>
                                          <p:attrName>ppt_x</p:attrName>
                                        </p:attrNameLst>
                                      </p:cBhvr>
                                      <p:tavLst>
                                        <p:tav tm="0">
                                          <p:val>
                                            <p:strVal val="#ppt_x"/>
                                          </p:val>
                                        </p:tav>
                                        <p:tav tm="100000">
                                          <p:val>
                                            <p:strVal val="#ppt_x"/>
                                          </p:val>
                                        </p:tav>
                                      </p:tavLst>
                                    </p:anim>
                                    <p:anim calcmode="lin" valueType="num">
                                      <p:cBhvr additive="base">
                                        <p:cTn id="118" dur="500" fill="hold"/>
                                        <p:tgtEl>
                                          <p:spTgt spid="74"/>
                                        </p:tgtEl>
                                        <p:attrNameLst>
                                          <p:attrName>ppt_y</p:attrName>
                                        </p:attrNameLst>
                                      </p:cBhvr>
                                      <p:tavLst>
                                        <p:tav tm="0">
                                          <p:val>
                                            <p:strVal val="1+#ppt_h/2"/>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fade">
                                      <p:cBhvr>
                                        <p:cTn id="121" dur="500"/>
                                        <p:tgtEl>
                                          <p:spTgt spid="16"/>
                                        </p:tgtEl>
                                      </p:cBhvr>
                                    </p:animEffect>
                                    <p:anim calcmode="lin" valueType="num">
                                      <p:cBhvr>
                                        <p:cTn id="122" dur="500" fill="hold"/>
                                        <p:tgtEl>
                                          <p:spTgt spid="16"/>
                                        </p:tgtEl>
                                        <p:attrNameLst>
                                          <p:attrName>ppt_x</p:attrName>
                                        </p:attrNameLst>
                                      </p:cBhvr>
                                      <p:tavLst>
                                        <p:tav tm="0">
                                          <p:val>
                                            <p:strVal val="#ppt_x"/>
                                          </p:val>
                                        </p:tav>
                                        <p:tav tm="100000">
                                          <p:val>
                                            <p:strVal val="#ppt_x"/>
                                          </p:val>
                                        </p:tav>
                                      </p:tavLst>
                                    </p:anim>
                                    <p:anim calcmode="lin" valueType="num">
                                      <p:cBhvr>
                                        <p:cTn id="123" dur="500" fill="hold"/>
                                        <p:tgtEl>
                                          <p:spTgt spid="16"/>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10" presetClass="entr" presetSubtype="0"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fade">
                                      <p:cBhvr>
                                        <p:cTn id="127" dur="500"/>
                                        <p:tgtEl>
                                          <p:spTgt spid="66"/>
                                        </p:tgtEl>
                                      </p:cBhvr>
                                    </p:animEffect>
                                  </p:childTnLst>
                                </p:cTn>
                              </p:par>
                            </p:childTnLst>
                          </p:cTn>
                        </p:par>
                        <p:par>
                          <p:cTn id="128" fill="hold">
                            <p:stCondLst>
                              <p:cond delay="10500"/>
                            </p:stCondLst>
                            <p:childTnLst>
                              <p:par>
                                <p:cTn id="129" presetID="22" presetClass="entr" presetSubtype="8" fill="hold" grpId="0" nodeType="after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wipe(left)">
                                      <p:cBhvr>
                                        <p:cTn id="13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p:bldP spid="71" grpId="0"/>
      <p:bldP spid="72" grpId="0"/>
      <p:bldP spid="74" grpId="0"/>
      <p:bldP spid="59"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65392" y="2955691"/>
            <a:ext cx="1834744" cy="276999"/>
          </a:xfrm>
          <a:prstGeom prst="rect">
            <a:avLst/>
          </a:prstGeom>
          <a:noFill/>
        </p:spPr>
        <p:txBody>
          <a:bodyPr wrap="square" rtlCol="0">
            <a:spAutoFit/>
          </a:bodyPr>
          <a:lstStyle/>
          <a:p>
            <a:pPr algn="ctr"/>
            <a:r>
              <a:rPr lang="zh-CN" altLang="en-US" sz="1200" b="1" dirty="0">
                <a:solidFill>
                  <a:schemeClr val="bg1"/>
                </a:solidFill>
                <a:ea typeface="微软雅黑" panose="020B0503020204020204" pitchFamily="34" charset="-122"/>
                <a:cs typeface="+mn-ea"/>
                <a:sym typeface="+mn-lt"/>
              </a:rPr>
              <a:t>行业痛点</a:t>
            </a:r>
          </a:p>
        </p:txBody>
      </p:sp>
      <p:cxnSp>
        <p:nvCxnSpPr>
          <p:cNvPr id="55" name="Straight Connector 54"/>
          <p:cNvCxnSpPr/>
          <p:nvPr/>
        </p:nvCxnSpPr>
        <p:spPr>
          <a:xfrm flipH="1">
            <a:off x="5172783" y="2623900"/>
            <a:ext cx="1026836" cy="0"/>
          </a:xfrm>
          <a:prstGeom prst="line">
            <a:avLst/>
          </a:prstGeom>
          <a:ln w="190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712310" y="1176340"/>
            <a:ext cx="1834744" cy="338682"/>
          </a:xfrm>
          <a:prstGeom prst="rect">
            <a:avLst/>
          </a:prstGeom>
          <a:noFill/>
        </p:spPr>
        <p:txBody>
          <a:bodyPr wrap="square" rtlCol="0">
            <a:spAutoFit/>
          </a:bodyPr>
          <a:lstStyle/>
          <a:p>
            <a:pPr algn="ctr"/>
            <a:r>
              <a:rPr lang="en-US" sz="1600" b="1" dirty="0">
                <a:solidFill>
                  <a:schemeClr val="accent3"/>
                </a:solidFill>
                <a:ea typeface="微软雅黑" panose="020B0503020204020204" pitchFamily="34" charset="-122"/>
                <a:cs typeface="+mn-ea"/>
                <a:sym typeface="+mn-lt"/>
              </a:rPr>
              <a:t>THIRD</a:t>
            </a:r>
          </a:p>
        </p:txBody>
      </p:sp>
      <p:cxnSp>
        <p:nvCxnSpPr>
          <p:cNvPr id="65" name="Straight Connector 64"/>
          <p:cNvCxnSpPr/>
          <p:nvPr/>
        </p:nvCxnSpPr>
        <p:spPr>
          <a:xfrm flipH="1">
            <a:off x="5172783" y="1742817"/>
            <a:ext cx="1026836" cy="0"/>
          </a:xfrm>
          <a:prstGeom prst="line">
            <a:avLst/>
          </a:prstGeom>
          <a:ln w="190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67910" y="2955691"/>
            <a:ext cx="1834744" cy="276999"/>
          </a:xfrm>
          <a:prstGeom prst="rect">
            <a:avLst/>
          </a:prstGeom>
          <a:noFill/>
        </p:spPr>
        <p:txBody>
          <a:bodyPr wrap="square" rtlCol="0">
            <a:spAutoFit/>
          </a:bodyPr>
          <a:lstStyle/>
          <a:p>
            <a:pPr algn="ctr"/>
            <a:r>
              <a:rPr lang="zh-CN" altLang="en-US" sz="1200" b="1" dirty="0">
                <a:solidFill>
                  <a:schemeClr val="bg1"/>
                </a:solidFill>
                <a:ea typeface="微软雅黑" panose="020B0503020204020204" pitchFamily="34" charset="-122"/>
                <a:cs typeface="+mn-ea"/>
                <a:sym typeface="+mn-lt"/>
              </a:rPr>
              <a:t>行业痛点</a:t>
            </a:r>
          </a:p>
        </p:txBody>
      </p:sp>
      <p:sp>
        <p:nvSpPr>
          <p:cNvPr id="33" name="TextBox 32"/>
          <p:cNvSpPr txBox="1"/>
          <p:nvPr/>
        </p:nvSpPr>
        <p:spPr>
          <a:xfrm>
            <a:off x="631437" y="3078372"/>
            <a:ext cx="1671217" cy="722762"/>
          </a:xfrm>
          <a:prstGeom prst="rect">
            <a:avLst/>
          </a:prstGeom>
          <a:noFill/>
        </p:spPr>
        <p:txBody>
          <a:bodyPr wrap="square" rtlCol="0">
            <a:spAutoFit/>
          </a:bodyPr>
          <a:lstStyle/>
          <a:p>
            <a:endParaRPr lang="en-US" sz="800" dirty="0">
              <a:solidFill>
                <a:schemeClr val="bg1"/>
              </a:solidFill>
              <a:ea typeface="微软雅黑" panose="020B0503020204020204" pitchFamily="34" charset="-122"/>
              <a:cs typeface="+mn-ea"/>
              <a:sym typeface="+mn-lt"/>
            </a:endParaRPr>
          </a:p>
          <a:p>
            <a:r>
              <a:rPr lang="en-US" sz="1100" dirty="0">
                <a:solidFill>
                  <a:schemeClr val="bg1"/>
                </a:solidFill>
                <a:ea typeface="微软雅黑" panose="020B0503020204020204" pitchFamily="34" charset="-122"/>
                <a:cs typeface="+mn-ea"/>
                <a:sym typeface="+mn-lt"/>
              </a:rPr>
              <a:t>Sugar plum gummi bears. Apple pie yummy cake with</a:t>
            </a:r>
            <a:endParaRPr lang="en-US" sz="1400" dirty="0">
              <a:solidFill>
                <a:schemeClr val="bg1"/>
              </a:solidFill>
              <a:ea typeface="微软雅黑" panose="020B0503020204020204" pitchFamily="34" charset="-122"/>
              <a:cs typeface="+mn-ea"/>
              <a:sym typeface="+mn-lt"/>
            </a:endParaRPr>
          </a:p>
        </p:txBody>
      </p:sp>
      <p:cxnSp>
        <p:nvCxnSpPr>
          <p:cNvPr id="52" name="Straight Connector 51"/>
          <p:cNvCxnSpPr/>
          <p:nvPr/>
        </p:nvCxnSpPr>
        <p:spPr>
          <a:xfrm flipH="1">
            <a:off x="850719" y="2639289"/>
            <a:ext cx="1026836"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67910" y="1176340"/>
            <a:ext cx="1834744" cy="338682"/>
          </a:xfrm>
          <a:prstGeom prst="rect">
            <a:avLst/>
          </a:prstGeom>
          <a:noFill/>
        </p:spPr>
        <p:txBody>
          <a:bodyPr wrap="square" rtlCol="0">
            <a:spAutoFit/>
          </a:bodyPr>
          <a:lstStyle/>
          <a:p>
            <a:pPr algn="ctr"/>
            <a:r>
              <a:rPr lang="en-US" sz="1600" b="1" dirty="0">
                <a:solidFill>
                  <a:schemeClr val="accent1"/>
                </a:solidFill>
                <a:ea typeface="微软雅黑" panose="020B0503020204020204" pitchFamily="34" charset="-122"/>
                <a:cs typeface="+mn-ea"/>
                <a:sym typeface="+mn-lt"/>
              </a:rPr>
              <a:t>FIRST</a:t>
            </a:r>
          </a:p>
        </p:txBody>
      </p:sp>
      <p:cxnSp>
        <p:nvCxnSpPr>
          <p:cNvPr id="63" name="Straight Connector 62"/>
          <p:cNvCxnSpPr/>
          <p:nvPr/>
        </p:nvCxnSpPr>
        <p:spPr>
          <a:xfrm flipH="1">
            <a:off x="850719" y="1742817"/>
            <a:ext cx="1026836"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743156" y="2955691"/>
            <a:ext cx="2056662" cy="276999"/>
          </a:xfrm>
          <a:prstGeom prst="rect">
            <a:avLst/>
          </a:prstGeom>
          <a:noFill/>
        </p:spPr>
        <p:txBody>
          <a:bodyPr wrap="square" rtlCol="0">
            <a:spAutoFit/>
          </a:bodyPr>
          <a:lstStyle/>
          <a:p>
            <a:pPr algn="ctr"/>
            <a:r>
              <a:rPr lang="zh-CN" altLang="en-US" sz="1200" b="1" dirty="0">
                <a:solidFill>
                  <a:schemeClr val="bg1"/>
                </a:solidFill>
                <a:ea typeface="微软雅黑" panose="020B0503020204020204" pitchFamily="34" charset="-122"/>
                <a:cs typeface="+mn-ea"/>
                <a:sym typeface="+mn-lt"/>
              </a:rPr>
              <a:t>行业痛点</a:t>
            </a:r>
          </a:p>
        </p:txBody>
      </p:sp>
      <p:cxnSp>
        <p:nvCxnSpPr>
          <p:cNvPr id="74" name="Straight Connector 73"/>
          <p:cNvCxnSpPr/>
          <p:nvPr/>
        </p:nvCxnSpPr>
        <p:spPr>
          <a:xfrm flipH="1">
            <a:off x="7258069" y="2623900"/>
            <a:ext cx="1026836" cy="0"/>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854115" y="1176340"/>
            <a:ext cx="1834744" cy="338682"/>
          </a:xfrm>
          <a:prstGeom prst="rect">
            <a:avLst/>
          </a:prstGeom>
          <a:noFill/>
        </p:spPr>
        <p:txBody>
          <a:bodyPr wrap="square" rtlCol="0">
            <a:spAutoFit/>
          </a:bodyPr>
          <a:lstStyle/>
          <a:p>
            <a:pPr algn="ctr"/>
            <a:r>
              <a:rPr lang="en-US" sz="1600" b="1" dirty="0">
                <a:solidFill>
                  <a:schemeClr val="accent4"/>
                </a:solidFill>
                <a:ea typeface="微软雅黑" panose="020B0503020204020204" pitchFamily="34" charset="-122"/>
                <a:cs typeface="+mn-ea"/>
                <a:sym typeface="+mn-lt"/>
              </a:rPr>
              <a:t>FOURTH</a:t>
            </a:r>
          </a:p>
        </p:txBody>
      </p:sp>
      <p:cxnSp>
        <p:nvCxnSpPr>
          <p:cNvPr id="70" name="Straight Connector 69"/>
          <p:cNvCxnSpPr/>
          <p:nvPr/>
        </p:nvCxnSpPr>
        <p:spPr>
          <a:xfrm flipH="1">
            <a:off x="7258069" y="1742817"/>
            <a:ext cx="1026836" cy="0"/>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517444" y="2955691"/>
            <a:ext cx="2112855" cy="276999"/>
          </a:xfrm>
          <a:prstGeom prst="rect">
            <a:avLst/>
          </a:prstGeom>
          <a:noFill/>
        </p:spPr>
        <p:txBody>
          <a:bodyPr wrap="square" rtlCol="0">
            <a:spAutoFit/>
          </a:bodyPr>
          <a:lstStyle/>
          <a:p>
            <a:pPr algn="ctr"/>
            <a:r>
              <a:rPr lang="zh-CN" altLang="en-US" sz="1200" b="1" dirty="0">
                <a:solidFill>
                  <a:schemeClr val="bg1"/>
                </a:solidFill>
                <a:ea typeface="微软雅黑" panose="020B0503020204020204" pitchFamily="34" charset="-122"/>
                <a:cs typeface="+mn-ea"/>
                <a:sym typeface="+mn-lt"/>
              </a:rPr>
              <a:t>行业痛点</a:t>
            </a:r>
          </a:p>
        </p:txBody>
      </p:sp>
      <p:cxnSp>
        <p:nvCxnSpPr>
          <p:cNvPr id="54" name="Straight Connector 53"/>
          <p:cNvCxnSpPr/>
          <p:nvPr/>
        </p:nvCxnSpPr>
        <p:spPr>
          <a:xfrm flipH="1">
            <a:off x="3035224" y="2623900"/>
            <a:ext cx="1026836"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604336" y="1176340"/>
            <a:ext cx="1834744" cy="338682"/>
          </a:xfrm>
          <a:prstGeom prst="rect">
            <a:avLst/>
          </a:prstGeom>
          <a:noFill/>
        </p:spPr>
        <p:txBody>
          <a:bodyPr wrap="square" rtlCol="0">
            <a:spAutoFit/>
          </a:bodyPr>
          <a:lstStyle/>
          <a:p>
            <a:pPr algn="ctr"/>
            <a:r>
              <a:rPr lang="en-US" sz="1600" b="1" dirty="0">
                <a:solidFill>
                  <a:schemeClr val="accent2"/>
                </a:solidFill>
                <a:ea typeface="微软雅黑" panose="020B0503020204020204" pitchFamily="34" charset="-122"/>
                <a:cs typeface="+mn-ea"/>
                <a:sym typeface="+mn-lt"/>
              </a:rPr>
              <a:t>SECOND</a:t>
            </a:r>
          </a:p>
        </p:txBody>
      </p:sp>
      <p:cxnSp>
        <p:nvCxnSpPr>
          <p:cNvPr id="64" name="Straight Connector 63"/>
          <p:cNvCxnSpPr/>
          <p:nvPr/>
        </p:nvCxnSpPr>
        <p:spPr>
          <a:xfrm flipH="1">
            <a:off x="3035224" y="1742817"/>
            <a:ext cx="1026836"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781294" y="3078372"/>
            <a:ext cx="1671217" cy="722762"/>
          </a:xfrm>
          <a:prstGeom prst="rect">
            <a:avLst/>
          </a:prstGeom>
          <a:noFill/>
        </p:spPr>
        <p:txBody>
          <a:bodyPr wrap="square" rtlCol="0">
            <a:spAutoFit/>
          </a:bodyPr>
          <a:lstStyle/>
          <a:p>
            <a:endParaRPr lang="en-US" sz="800" dirty="0">
              <a:solidFill>
                <a:schemeClr val="bg1"/>
              </a:solidFill>
              <a:ea typeface="微软雅黑" panose="020B0503020204020204" pitchFamily="34" charset="-122"/>
              <a:cs typeface="+mn-ea"/>
              <a:sym typeface="+mn-lt"/>
            </a:endParaRPr>
          </a:p>
          <a:p>
            <a:r>
              <a:rPr lang="en-US" sz="1100" dirty="0">
                <a:solidFill>
                  <a:schemeClr val="bg1"/>
                </a:solidFill>
                <a:ea typeface="微软雅黑" panose="020B0503020204020204" pitchFamily="34" charset="-122"/>
                <a:cs typeface="+mn-ea"/>
                <a:sym typeface="+mn-lt"/>
              </a:rPr>
              <a:t>Sugar plum gummi bears. Apple pie yummy cake with</a:t>
            </a:r>
            <a:endParaRPr lang="en-US" sz="1400" dirty="0">
              <a:solidFill>
                <a:schemeClr val="bg1"/>
              </a:solidFill>
              <a:ea typeface="微软雅黑" panose="020B0503020204020204" pitchFamily="34" charset="-122"/>
              <a:cs typeface="+mn-ea"/>
              <a:sym typeface="+mn-lt"/>
            </a:endParaRPr>
          </a:p>
        </p:txBody>
      </p:sp>
      <p:sp>
        <p:nvSpPr>
          <p:cNvPr id="53" name="TextBox 52"/>
          <p:cNvSpPr txBox="1"/>
          <p:nvPr/>
        </p:nvSpPr>
        <p:spPr>
          <a:xfrm>
            <a:off x="4913352" y="3078372"/>
            <a:ext cx="1671217" cy="722762"/>
          </a:xfrm>
          <a:prstGeom prst="rect">
            <a:avLst/>
          </a:prstGeom>
          <a:noFill/>
        </p:spPr>
        <p:txBody>
          <a:bodyPr wrap="square" rtlCol="0">
            <a:spAutoFit/>
          </a:bodyPr>
          <a:lstStyle/>
          <a:p>
            <a:pPr algn="ctr"/>
            <a:endParaRPr lang="en-US" sz="800" dirty="0">
              <a:solidFill>
                <a:schemeClr val="bg1"/>
              </a:solidFill>
              <a:ea typeface="微软雅黑" panose="020B0503020204020204" pitchFamily="34" charset="-122"/>
              <a:cs typeface="+mn-ea"/>
              <a:sym typeface="+mn-lt"/>
            </a:endParaRPr>
          </a:p>
          <a:p>
            <a:r>
              <a:rPr lang="en-US" sz="1100" dirty="0">
                <a:solidFill>
                  <a:schemeClr val="bg1"/>
                </a:solidFill>
                <a:ea typeface="微软雅黑" panose="020B0503020204020204" pitchFamily="34" charset="-122"/>
                <a:cs typeface="+mn-ea"/>
                <a:sym typeface="+mn-lt"/>
              </a:rPr>
              <a:t>Sugar plum gummi bears. Apple pie yummy cake with</a:t>
            </a:r>
            <a:endParaRPr lang="en-US" sz="1400" dirty="0">
              <a:solidFill>
                <a:schemeClr val="bg1"/>
              </a:solidFill>
              <a:ea typeface="微软雅黑" panose="020B0503020204020204" pitchFamily="34" charset="-122"/>
              <a:cs typeface="+mn-ea"/>
              <a:sym typeface="+mn-lt"/>
            </a:endParaRPr>
          </a:p>
        </p:txBody>
      </p:sp>
      <p:sp>
        <p:nvSpPr>
          <p:cNvPr id="56" name="TextBox 55"/>
          <p:cNvSpPr txBox="1"/>
          <p:nvPr/>
        </p:nvSpPr>
        <p:spPr>
          <a:xfrm>
            <a:off x="7004139" y="3078372"/>
            <a:ext cx="1671217" cy="722762"/>
          </a:xfrm>
          <a:prstGeom prst="rect">
            <a:avLst/>
          </a:prstGeom>
          <a:noFill/>
        </p:spPr>
        <p:txBody>
          <a:bodyPr wrap="square" rtlCol="0">
            <a:spAutoFit/>
          </a:bodyPr>
          <a:lstStyle/>
          <a:p>
            <a:pPr algn="ctr"/>
            <a:endParaRPr lang="en-US" sz="800" dirty="0">
              <a:solidFill>
                <a:schemeClr val="bg1"/>
              </a:solidFill>
              <a:ea typeface="微软雅黑" panose="020B0503020204020204" pitchFamily="34" charset="-122"/>
              <a:cs typeface="+mn-ea"/>
              <a:sym typeface="+mn-lt"/>
            </a:endParaRPr>
          </a:p>
          <a:p>
            <a:r>
              <a:rPr lang="en-US" sz="1100" dirty="0">
                <a:solidFill>
                  <a:schemeClr val="bg1"/>
                </a:solidFill>
                <a:ea typeface="微软雅黑" panose="020B0503020204020204" pitchFamily="34" charset="-122"/>
                <a:cs typeface="+mn-ea"/>
                <a:sym typeface="+mn-lt"/>
              </a:rPr>
              <a:t>Sugar plum gummi bears. Apple pie yummy cake with</a:t>
            </a:r>
            <a:endParaRPr lang="en-US" sz="1400" dirty="0">
              <a:solidFill>
                <a:schemeClr val="bg1"/>
              </a:solidFill>
              <a:ea typeface="微软雅黑" panose="020B0503020204020204" pitchFamily="34" charset="-122"/>
              <a:cs typeface="+mn-ea"/>
              <a:sym typeface="+mn-lt"/>
            </a:endParaRPr>
          </a:p>
        </p:txBody>
      </p:sp>
      <p:sp>
        <p:nvSpPr>
          <p:cNvPr id="60" name="Freeform 181"/>
          <p:cNvSpPr>
            <a:spLocks noEditPoints="1"/>
          </p:cNvSpPr>
          <p:nvPr/>
        </p:nvSpPr>
        <p:spPr bwMode="auto">
          <a:xfrm>
            <a:off x="3376186" y="2009139"/>
            <a:ext cx="354081" cy="355131"/>
          </a:xfrm>
          <a:custGeom>
            <a:avLst/>
            <a:gdLst>
              <a:gd name="T0" fmla="*/ 168 w 185"/>
              <a:gd name="T1" fmla="*/ 0 h 186"/>
              <a:gd name="T2" fmla="*/ 16 w 185"/>
              <a:gd name="T3" fmla="*/ 0 h 186"/>
              <a:gd name="T4" fmla="*/ 0 w 185"/>
              <a:gd name="T5" fmla="*/ 17 h 186"/>
              <a:gd name="T6" fmla="*/ 0 w 185"/>
              <a:gd name="T7" fmla="*/ 144 h 186"/>
              <a:gd name="T8" fmla="*/ 16 w 185"/>
              <a:gd name="T9" fmla="*/ 161 h 186"/>
              <a:gd name="T10" fmla="*/ 75 w 185"/>
              <a:gd name="T11" fmla="*/ 161 h 186"/>
              <a:gd name="T12" fmla="*/ 75 w 185"/>
              <a:gd name="T13" fmla="*/ 177 h 186"/>
              <a:gd name="T14" fmla="*/ 63 w 185"/>
              <a:gd name="T15" fmla="*/ 177 h 186"/>
              <a:gd name="T16" fmla="*/ 59 w 185"/>
              <a:gd name="T17" fmla="*/ 182 h 186"/>
              <a:gd name="T18" fmla="*/ 63 w 185"/>
              <a:gd name="T19" fmla="*/ 186 h 186"/>
              <a:gd name="T20" fmla="*/ 122 w 185"/>
              <a:gd name="T21" fmla="*/ 186 h 186"/>
              <a:gd name="T22" fmla="*/ 126 w 185"/>
              <a:gd name="T23" fmla="*/ 182 h 186"/>
              <a:gd name="T24" fmla="*/ 122 w 185"/>
              <a:gd name="T25" fmla="*/ 177 h 186"/>
              <a:gd name="T26" fmla="*/ 109 w 185"/>
              <a:gd name="T27" fmla="*/ 177 h 186"/>
              <a:gd name="T28" fmla="*/ 109 w 185"/>
              <a:gd name="T29" fmla="*/ 161 h 186"/>
              <a:gd name="T30" fmla="*/ 168 w 185"/>
              <a:gd name="T31" fmla="*/ 161 h 186"/>
              <a:gd name="T32" fmla="*/ 185 w 185"/>
              <a:gd name="T33" fmla="*/ 144 h 186"/>
              <a:gd name="T34" fmla="*/ 185 w 185"/>
              <a:gd name="T35" fmla="*/ 17 h 186"/>
              <a:gd name="T36" fmla="*/ 168 w 185"/>
              <a:gd name="T37" fmla="*/ 0 h 186"/>
              <a:gd name="T38" fmla="*/ 101 w 185"/>
              <a:gd name="T39" fmla="*/ 177 h 186"/>
              <a:gd name="T40" fmla="*/ 84 w 185"/>
              <a:gd name="T41" fmla="*/ 177 h 186"/>
              <a:gd name="T42" fmla="*/ 84 w 185"/>
              <a:gd name="T43" fmla="*/ 161 h 186"/>
              <a:gd name="T44" fmla="*/ 101 w 185"/>
              <a:gd name="T45" fmla="*/ 161 h 186"/>
              <a:gd name="T46" fmla="*/ 101 w 185"/>
              <a:gd name="T47" fmla="*/ 177 h 186"/>
              <a:gd name="T48" fmla="*/ 177 w 185"/>
              <a:gd name="T49" fmla="*/ 144 h 186"/>
              <a:gd name="T50" fmla="*/ 168 w 185"/>
              <a:gd name="T51" fmla="*/ 152 h 186"/>
              <a:gd name="T52" fmla="*/ 16 w 185"/>
              <a:gd name="T53" fmla="*/ 152 h 186"/>
              <a:gd name="T54" fmla="*/ 8 w 185"/>
              <a:gd name="T55" fmla="*/ 144 h 186"/>
              <a:gd name="T56" fmla="*/ 8 w 185"/>
              <a:gd name="T57" fmla="*/ 135 h 186"/>
              <a:gd name="T58" fmla="*/ 177 w 185"/>
              <a:gd name="T59" fmla="*/ 135 h 186"/>
              <a:gd name="T60" fmla="*/ 177 w 185"/>
              <a:gd name="T61" fmla="*/ 144 h 186"/>
              <a:gd name="T62" fmla="*/ 177 w 185"/>
              <a:gd name="T63" fmla="*/ 127 h 186"/>
              <a:gd name="T64" fmla="*/ 8 w 185"/>
              <a:gd name="T65" fmla="*/ 127 h 186"/>
              <a:gd name="T66" fmla="*/ 8 w 185"/>
              <a:gd name="T67" fmla="*/ 17 h 186"/>
              <a:gd name="T68" fmla="*/ 16 w 185"/>
              <a:gd name="T69" fmla="*/ 9 h 186"/>
              <a:gd name="T70" fmla="*/ 168 w 185"/>
              <a:gd name="T71" fmla="*/ 9 h 186"/>
              <a:gd name="T72" fmla="*/ 177 w 185"/>
              <a:gd name="T73" fmla="*/ 17 h 186"/>
              <a:gd name="T74" fmla="*/ 177 w 185"/>
              <a:gd name="T7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86">
                <a:moveTo>
                  <a:pt x="168" y="0"/>
                </a:moveTo>
                <a:cubicBezTo>
                  <a:pt x="16" y="0"/>
                  <a:pt x="16" y="0"/>
                  <a:pt x="16" y="0"/>
                </a:cubicBezTo>
                <a:cubicBezTo>
                  <a:pt x="7" y="0"/>
                  <a:pt x="0" y="8"/>
                  <a:pt x="0" y="17"/>
                </a:cubicBezTo>
                <a:cubicBezTo>
                  <a:pt x="0" y="144"/>
                  <a:pt x="0" y="144"/>
                  <a:pt x="0" y="144"/>
                </a:cubicBezTo>
                <a:cubicBezTo>
                  <a:pt x="0" y="153"/>
                  <a:pt x="7" y="161"/>
                  <a:pt x="16" y="161"/>
                </a:cubicBezTo>
                <a:cubicBezTo>
                  <a:pt x="75" y="161"/>
                  <a:pt x="75" y="161"/>
                  <a:pt x="75" y="161"/>
                </a:cubicBezTo>
                <a:cubicBezTo>
                  <a:pt x="75" y="177"/>
                  <a:pt x="75" y="177"/>
                  <a:pt x="75" y="177"/>
                </a:cubicBezTo>
                <a:cubicBezTo>
                  <a:pt x="63" y="177"/>
                  <a:pt x="63" y="177"/>
                  <a:pt x="63" y="177"/>
                </a:cubicBezTo>
                <a:cubicBezTo>
                  <a:pt x="60" y="177"/>
                  <a:pt x="59" y="179"/>
                  <a:pt x="59" y="182"/>
                </a:cubicBezTo>
                <a:cubicBezTo>
                  <a:pt x="59" y="184"/>
                  <a:pt x="60" y="186"/>
                  <a:pt x="63" y="186"/>
                </a:cubicBezTo>
                <a:cubicBezTo>
                  <a:pt x="122" y="186"/>
                  <a:pt x="122" y="186"/>
                  <a:pt x="122" y="186"/>
                </a:cubicBezTo>
                <a:cubicBezTo>
                  <a:pt x="124" y="186"/>
                  <a:pt x="126" y="184"/>
                  <a:pt x="126" y="182"/>
                </a:cubicBezTo>
                <a:cubicBezTo>
                  <a:pt x="126" y="179"/>
                  <a:pt x="124" y="177"/>
                  <a:pt x="122" y="177"/>
                </a:cubicBezTo>
                <a:cubicBezTo>
                  <a:pt x="109" y="177"/>
                  <a:pt x="109" y="177"/>
                  <a:pt x="109" y="177"/>
                </a:cubicBezTo>
                <a:cubicBezTo>
                  <a:pt x="109" y="161"/>
                  <a:pt x="109" y="161"/>
                  <a:pt x="109" y="161"/>
                </a:cubicBezTo>
                <a:cubicBezTo>
                  <a:pt x="168" y="161"/>
                  <a:pt x="168" y="161"/>
                  <a:pt x="168" y="161"/>
                </a:cubicBezTo>
                <a:cubicBezTo>
                  <a:pt x="178" y="161"/>
                  <a:pt x="185" y="153"/>
                  <a:pt x="185" y="144"/>
                </a:cubicBezTo>
                <a:cubicBezTo>
                  <a:pt x="185" y="17"/>
                  <a:pt x="185" y="17"/>
                  <a:pt x="185" y="17"/>
                </a:cubicBezTo>
                <a:cubicBezTo>
                  <a:pt x="185" y="8"/>
                  <a:pt x="178" y="0"/>
                  <a:pt x="168" y="0"/>
                </a:cubicBezTo>
                <a:close/>
                <a:moveTo>
                  <a:pt x="101" y="177"/>
                </a:moveTo>
                <a:cubicBezTo>
                  <a:pt x="84" y="177"/>
                  <a:pt x="84" y="177"/>
                  <a:pt x="84" y="177"/>
                </a:cubicBezTo>
                <a:cubicBezTo>
                  <a:pt x="84" y="161"/>
                  <a:pt x="84" y="161"/>
                  <a:pt x="84" y="161"/>
                </a:cubicBezTo>
                <a:cubicBezTo>
                  <a:pt x="101" y="161"/>
                  <a:pt x="101" y="161"/>
                  <a:pt x="101" y="161"/>
                </a:cubicBezTo>
                <a:lnTo>
                  <a:pt x="101" y="177"/>
                </a:lnTo>
                <a:close/>
                <a:moveTo>
                  <a:pt x="177" y="144"/>
                </a:moveTo>
                <a:cubicBezTo>
                  <a:pt x="177" y="148"/>
                  <a:pt x="173" y="152"/>
                  <a:pt x="168" y="152"/>
                </a:cubicBezTo>
                <a:cubicBezTo>
                  <a:pt x="16" y="152"/>
                  <a:pt x="16" y="152"/>
                  <a:pt x="16" y="152"/>
                </a:cubicBezTo>
                <a:cubicBezTo>
                  <a:pt x="12" y="152"/>
                  <a:pt x="8" y="148"/>
                  <a:pt x="8" y="144"/>
                </a:cubicBezTo>
                <a:cubicBezTo>
                  <a:pt x="8" y="135"/>
                  <a:pt x="8" y="135"/>
                  <a:pt x="8" y="135"/>
                </a:cubicBezTo>
                <a:cubicBezTo>
                  <a:pt x="177" y="135"/>
                  <a:pt x="177" y="135"/>
                  <a:pt x="177" y="135"/>
                </a:cubicBezTo>
                <a:lnTo>
                  <a:pt x="177" y="144"/>
                </a:lnTo>
                <a:close/>
                <a:moveTo>
                  <a:pt x="177" y="127"/>
                </a:moveTo>
                <a:cubicBezTo>
                  <a:pt x="8" y="127"/>
                  <a:pt x="8" y="127"/>
                  <a:pt x="8" y="127"/>
                </a:cubicBezTo>
                <a:cubicBezTo>
                  <a:pt x="8" y="17"/>
                  <a:pt x="8" y="17"/>
                  <a:pt x="8" y="17"/>
                </a:cubicBezTo>
                <a:cubicBezTo>
                  <a:pt x="8" y="13"/>
                  <a:pt x="12" y="9"/>
                  <a:pt x="16" y="9"/>
                </a:cubicBezTo>
                <a:cubicBezTo>
                  <a:pt x="168" y="9"/>
                  <a:pt x="168" y="9"/>
                  <a:pt x="168" y="9"/>
                </a:cubicBezTo>
                <a:cubicBezTo>
                  <a:pt x="173" y="9"/>
                  <a:pt x="177" y="13"/>
                  <a:pt x="177" y="17"/>
                </a:cubicBezTo>
                <a:lnTo>
                  <a:pt x="177" y="127"/>
                </a:lnTo>
                <a:close/>
              </a:path>
            </a:pathLst>
          </a:custGeom>
          <a:solidFill>
            <a:schemeClr val="tx2"/>
          </a:solidFill>
          <a:ln>
            <a:noFill/>
          </a:ln>
        </p:spPr>
        <p:txBody>
          <a:bodyPr vert="horz" wrap="square" lIns="68580" tIns="34290" rIns="68580" bIns="34290" numCol="1" anchor="t" anchorCtr="0" compatLnSpc="1"/>
          <a:lstStyle/>
          <a:p>
            <a:endParaRPr lang="en-US" sz="1350">
              <a:solidFill>
                <a:schemeClr val="bg2">
                  <a:lumMod val="60000"/>
                  <a:lumOff val="40000"/>
                </a:schemeClr>
              </a:solidFill>
              <a:ea typeface="微软雅黑" panose="020B0503020204020204" pitchFamily="34" charset="-122"/>
              <a:cs typeface="+mn-ea"/>
              <a:sym typeface="+mn-lt"/>
            </a:endParaRPr>
          </a:p>
        </p:txBody>
      </p:sp>
      <p:sp>
        <p:nvSpPr>
          <p:cNvPr id="61" name="Freeform 500"/>
          <p:cNvSpPr>
            <a:spLocks noChangeAspect="1" noEditPoints="1"/>
          </p:cNvSpPr>
          <p:nvPr/>
        </p:nvSpPr>
        <p:spPr bwMode="auto">
          <a:xfrm>
            <a:off x="5494937" y="2009139"/>
            <a:ext cx="359979" cy="359979"/>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tx2"/>
          </a:solidFill>
          <a:ln>
            <a:noFill/>
          </a:ln>
        </p:spPr>
        <p:txBody>
          <a:bodyPr vert="horz" wrap="square" lIns="68580" tIns="34290" rIns="68580" bIns="34290" numCol="1" anchor="t" anchorCtr="0" compatLnSpc="1"/>
          <a:lstStyle/>
          <a:p>
            <a:endParaRPr lang="en-US" sz="1350">
              <a:solidFill>
                <a:schemeClr val="bg2">
                  <a:lumMod val="60000"/>
                  <a:lumOff val="40000"/>
                </a:schemeClr>
              </a:solidFill>
              <a:ea typeface="微软雅黑" panose="020B0503020204020204" pitchFamily="34" charset="-122"/>
              <a:cs typeface="+mn-ea"/>
              <a:sym typeface="+mn-lt"/>
            </a:endParaRPr>
          </a:p>
        </p:txBody>
      </p:sp>
      <p:sp>
        <p:nvSpPr>
          <p:cNvPr id="62" name="Freeform 513"/>
          <p:cNvSpPr>
            <a:spLocks noChangeAspect="1" noEditPoints="1"/>
          </p:cNvSpPr>
          <p:nvPr/>
        </p:nvSpPr>
        <p:spPr bwMode="auto">
          <a:xfrm>
            <a:off x="7620000" y="2009139"/>
            <a:ext cx="369594" cy="359979"/>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tx2"/>
          </a:solidFill>
          <a:ln>
            <a:noFill/>
          </a:ln>
        </p:spPr>
        <p:txBody>
          <a:bodyPr vert="horz" wrap="square" lIns="68580" tIns="34290" rIns="68580" bIns="34290" numCol="1" anchor="t" anchorCtr="0" compatLnSpc="1"/>
          <a:lstStyle/>
          <a:p>
            <a:endParaRPr lang="en-US" sz="1350">
              <a:solidFill>
                <a:schemeClr val="bg2">
                  <a:lumMod val="60000"/>
                  <a:lumOff val="40000"/>
                </a:schemeClr>
              </a:solidFill>
              <a:ea typeface="微软雅黑" panose="020B0503020204020204" pitchFamily="34" charset="-122"/>
              <a:cs typeface="+mn-ea"/>
              <a:sym typeface="+mn-lt"/>
            </a:endParaRPr>
          </a:p>
        </p:txBody>
      </p:sp>
      <p:sp>
        <p:nvSpPr>
          <p:cNvPr id="66" name="Freeform 139"/>
          <p:cNvSpPr>
            <a:spLocks noChangeAspect="1" noEditPoints="1"/>
          </p:cNvSpPr>
          <p:nvPr/>
        </p:nvSpPr>
        <p:spPr bwMode="auto">
          <a:xfrm>
            <a:off x="1173943" y="2027650"/>
            <a:ext cx="380385" cy="312660"/>
          </a:xfrm>
          <a:custGeom>
            <a:avLst/>
            <a:gdLst>
              <a:gd name="T0" fmla="*/ 177 w 185"/>
              <a:gd name="T1" fmla="*/ 17 h 152"/>
              <a:gd name="T2" fmla="*/ 126 w 185"/>
              <a:gd name="T3" fmla="*/ 17 h 152"/>
              <a:gd name="T4" fmla="*/ 109 w 185"/>
              <a:gd name="T5" fmla="*/ 0 h 152"/>
              <a:gd name="T6" fmla="*/ 76 w 185"/>
              <a:gd name="T7" fmla="*/ 0 h 152"/>
              <a:gd name="T8" fmla="*/ 59 w 185"/>
              <a:gd name="T9" fmla="*/ 17 h 152"/>
              <a:gd name="T10" fmla="*/ 8 w 185"/>
              <a:gd name="T11" fmla="*/ 17 h 152"/>
              <a:gd name="T12" fmla="*/ 0 w 185"/>
              <a:gd name="T13" fmla="*/ 25 h 152"/>
              <a:gd name="T14" fmla="*/ 0 w 185"/>
              <a:gd name="T15" fmla="*/ 143 h 152"/>
              <a:gd name="T16" fmla="*/ 8 w 185"/>
              <a:gd name="T17" fmla="*/ 152 h 152"/>
              <a:gd name="T18" fmla="*/ 177 w 185"/>
              <a:gd name="T19" fmla="*/ 152 h 152"/>
              <a:gd name="T20" fmla="*/ 185 w 185"/>
              <a:gd name="T21" fmla="*/ 143 h 152"/>
              <a:gd name="T22" fmla="*/ 185 w 185"/>
              <a:gd name="T23" fmla="*/ 25 h 152"/>
              <a:gd name="T24" fmla="*/ 177 w 185"/>
              <a:gd name="T25" fmla="*/ 17 h 152"/>
              <a:gd name="T26" fmla="*/ 76 w 185"/>
              <a:gd name="T27" fmla="*/ 8 h 152"/>
              <a:gd name="T28" fmla="*/ 109 w 185"/>
              <a:gd name="T29" fmla="*/ 8 h 152"/>
              <a:gd name="T30" fmla="*/ 118 w 185"/>
              <a:gd name="T31" fmla="*/ 17 h 152"/>
              <a:gd name="T32" fmla="*/ 67 w 185"/>
              <a:gd name="T33" fmla="*/ 17 h 152"/>
              <a:gd name="T34" fmla="*/ 76 w 185"/>
              <a:gd name="T35" fmla="*/ 8 h 152"/>
              <a:gd name="T36" fmla="*/ 25 w 185"/>
              <a:gd name="T37" fmla="*/ 118 h 152"/>
              <a:gd name="T38" fmla="*/ 21 w 185"/>
              <a:gd name="T39" fmla="*/ 122 h 152"/>
              <a:gd name="T40" fmla="*/ 25 w 185"/>
              <a:gd name="T41" fmla="*/ 127 h 152"/>
              <a:gd name="T42" fmla="*/ 25 w 185"/>
              <a:gd name="T43" fmla="*/ 143 h 152"/>
              <a:gd name="T44" fmla="*/ 8 w 185"/>
              <a:gd name="T45" fmla="*/ 143 h 152"/>
              <a:gd name="T46" fmla="*/ 8 w 185"/>
              <a:gd name="T47" fmla="*/ 25 h 152"/>
              <a:gd name="T48" fmla="*/ 25 w 185"/>
              <a:gd name="T49" fmla="*/ 25 h 152"/>
              <a:gd name="T50" fmla="*/ 25 w 185"/>
              <a:gd name="T51" fmla="*/ 118 h 152"/>
              <a:gd name="T52" fmla="*/ 152 w 185"/>
              <a:gd name="T53" fmla="*/ 118 h 152"/>
              <a:gd name="T54" fmla="*/ 147 w 185"/>
              <a:gd name="T55" fmla="*/ 122 h 152"/>
              <a:gd name="T56" fmla="*/ 152 w 185"/>
              <a:gd name="T57" fmla="*/ 127 h 152"/>
              <a:gd name="T58" fmla="*/ 152 w 185"/>
              <a:gd name="T59" fmla="*/ 143 h 152"/>
              <a:gd name="T60" fmla="*/ 34 w 185"/>
              <a:gd name="T61" fmla="*/ 143 h 152"/>
              <a:gd name="T62" fmla="*/ 34 w 185"/>
              <a:gd name="T63" fmla="*/ 127 h 152"/>
              <a:gd name="T64" fmla="*/ 38 w 185"/>
              <a:gd name="T65" fmla="*/ 122 h 152"/>
              <a:gd name="T66" fmla="*/ 34 w 185"/>
              <a:gd name="T67" fmla="*/ 118 h 152"/>
              <a:gd name="T68" fmla="*/ 34 w 185"/>
              <a:gd name="T69" fmla="*/ 25 h 152"/>
              <a:gd name="T70" fmla="*/ 152 w 185"/>
              <a:gd name="T71" fmla="*/ 25 h 152"/>
              <a:gd name="T72" fmla="*/ 152 w 185"/>
              <a:gd name="T73" fmla="*/ 118 h 152"/>
              <a:gd name="T74" fmla="*/ 177 w 185"/>
              <a:gd name="T75" fmla="*/ 143 h 152"/>
              <a:gd name="T76" fmla="*/ 160 w 185"/>
              <a:gd name="T77" fmla="*/ 143 h 152"/>
              <a:gd name="T78" fmla="*/ 160 w 185"/>
              <a:gd name="T79" fmla="*/ 127 h 152"/>
              <a:gd name="T80" fmla="*/ 164 w 185"/>
              <a:gd name="T81" fmla="*/ 122 h 152"/>
              <a:gd name="T82" fmla="*/ 160 w 185"/>
              <a:gd name="T83" fmla="*/ 118 h 152"/>
              <a:gd name="T84" fmla="*/ 160 w 185"/>
              <a:gd name="T85" fmla="*/ 25 h 152"/>
              <a:gd name="T86" fmla="*/ 177 w 185"/>
              <a:gd name="T87" fmla="*/ 25 h 152"/>
              <a:gd name="T88" fmla="*/ 177 w 185"/>
              <a:gd name="T89" fmla="*/ 143 h 152"/>
              <a:gd name="T90" fmla="*/ 46 w 185"/>
              <a:gd name="T91" fmla="*/ 59 h 152"/>
              <a:gd name="T92" fmla="*/ 55 w 185"/>
              <a:gd name="T93" fmla="*/ 59 h 152"/>
              <a:gd name="T94" fmla="*/ 59 w 185"/>
              <a:gd name="T95" fmla="*/ 55 h 152"/>
              <a:gd name="T96" fmla="*/ 55 w 185"/>
              <a:gd name="T97" fmla="*/ 51 h 152"/>
              <a:gd name="T98" fmla="*/ 46 w 185"/>
              <a:gd name="T99" fmla="*/ 51 h 152"/>
              <a:gd name="T100" fmla="*/ 42 w 185"/>
              <a:gd name="T101" fmla="*/ 55 h 152"/>
              <a:gd name="T102" fmla="*/ 46 w 185"/>
              <a:gd name="T103" fmla="*/ 59 h 152"/>
              <a:gd name="T104" fmla="*/ 46 w 185"/>
              <a:gd name="T105" fmla="*/ 42 h 152"/>
              <a:gd name="T106" fmla="*/ 71 w 185"/>
              <a:gd name="T107" fmla="*/ 42 h 152"/>
              <a:gd name="T108" fmla="*/ 76 w 185"/>
              <a:gd name="T109" fmla="*/ 38 h 152"/>
              <a:gd name="T110" fmla="*/ 71 w 185"/>
              <a:gd name="T111" fmla="*/ 34 h 152"/>
              <a:gd name="T112" fmla="*/ 46 w 185"/>
              <a:gd name="T113" fmla="*/ 34 h 152"/>
              <a:gd name="T114" fmla="*/ 42 w 185"/>
              <a:gd name="T115" fmla="*/ 38 h 152"/>
              <a:gd name="T116" fmla="*/ 46 w 185"/>
              <a:gd name="T117"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152">
                <a:moveTo>
                  <a:pt x="177" y="17"/>
                </a:moveTo>
                <a:cubicBezTo>
                  <a:pt x="126" y="17"/>
                  <a:pt x="126" y="17"/>
                  <a:pt x="126" y="17"/>
                </a:cubicBezTo>
                <a:cubicBezTo>
                  <a:pt x="126" y="8"/>
                  <a:pt x="119" y="0"/>
                  <a:pt x="109" y="0"/>
                </a:cubicBezTo>
                <a:cubicBezTo>
                  <a:pt x="76" y="0"/>
                  <a:pt x="76" y="0"/>
                  <a:pt x="76" y="0"/>
                </a:cubicBezTo>
                <a:cubicBezTo>
                  <a:pt x="66" y="0"/>
                  <a:pt x="59" y="8"/>
                  <a:pt x="59" y="17"/>
                </a:cubicBezTo>
                <a:cubicBezTo>
                  <a:pt x="8" y="17"/>
                  <a:pt x="8" y="17"/>
                  <a:pt x="8" y="17"/>
                </a:cubicBezTo>
                <a:cubicBezTo>
                  <a:pt x="4" y="17"/>
                  <a:pt x="0" y="21"/>
                  <a:pt x="0" y="25"/>
                </a:cubicBezTo>
                <a:cubicBezTo>
                  <a:pt x="0" y="143"/>
                  <a:pt x="0" y="143"/>
                  <a:pt x="0" y="143"/>
                </a:cubicBezTo>
                <a:cubicBezTo>
                  <a:pt x="0" y="148"/>
                  <a:pt x="4" y="152"/>
                  <a:pt x="8" y="152"/>
                </a:cubicBezTo>
                <a:cubicBezTo>
                  <a:pt x="177" y="152"/>
                  <a:pt x="177" y="152"/>
                  <a:pt x="177" y="152"/>
                </a:cubicBezTo>
                <a:cubicBezTo>
                  <a:pt x="182" y="152"/>
                  <a:pt x="185" y="148"/>
                  <a:pt x="185" y="143"/>
                </a:cubicBezTo>
                <a:cubicBezTo>
                  <a:pt x="185" y="25"/>
                  <a:pt x="185" y="25"/>
                  <a:pt x="185" y="25"/>
                </a:cubicBezTo>
                <a:cubicBezTo>
                  <a:pt x="185" y="21"/>
                  <a:pt x="182" y="17"/>
                  <a:pt x="177" y="17"/>
                </a:cubicBezTo>
                <a:close/>
                <a:moveTo>
                  <a:pt x="76" y="8"/>
                </a:moveTo>
                <a:cubicBezTo>
                  <a:pt x="109" y="8"/>
                  <a:pt x="109" y="8"/>
                  <a:pt x="109" y="8"/>
                </a:cubicBezTo>
                <a:cubicBezTo>
                  <a:pt x="114" y="8"/>
                  <a:pt x="118" y="12"/>
                  <a:pt x="118" y="17"/>
                </a:cubicBezTo>
                <a:cubicBezTo>
                  <a:pt x="67" y="17"/>
                  <a:pt x="67" y="17"/>
                  <a:pt x="67" y="17"/>
                </a:cubicBezTo>
                <a:cubicBezTo>
                  <a:pt x="67" y="12"/>
                  <a:pt x="71" y="8"/>
                  <a:pt x="76" y="8"/>
                </a:cubicBezTo>
                <a:close/>
                <a:moveTo>
                  <a:pt x="25" y="118"/>
                </a:moveTo>
                <a:cubicBezTo>
                  <a:pt x="23" y="118"/>
                  <a:pt x="21" y="120"/>
                  <a:pt x="21" y="122"/>
                </a:cubicBezTo>
                <a:cubicBezTo>
                  <a:pt x="21" y="125"/>
                  <a:pt x="23" y="127"/>
                  <a:pt x="25" y="127"/>
                </a:cubicBezTo>
                <a:cubicBezTo>
                  <a:pt x="25" y="143"/>
                  <a:pt x="25" y="143"/>
                  <a:pt x="25" y="143"/>
                </a:cubicBezTo>
                <a:cubicBezTo>
                  <a:pt x="8" y="143"/>
                  <a:pt x="8" y="143"/>
                  <a:pt x="8" y="143"/>
                </a:cubicBezTo>
                <a:cubicBezTo>
                  <a:pt x="8" y="25"/>
                  <a:pt x="8" y="25"/>
                  <a:pt x="8" y="25"/>
                </a:cubicBezTo>
                <a:cubicBezTo>
                  <a:pt x="25" y="25"/>
                  <a:pt x="25" y="25"/>
                  <a:pt x="25" y="25"/>
                </a:cubicBezTo>
                <a:lnTo>
                  <a:pt x="25" y="118"/>
                </a:lnTo>
                <a:close/>
                <a:moveTo>
                  <a:pt x="152" y="118"/>
                </a:moveTo>
                <a:cubicBezTo>
                  <a:pt x="149" y="118"/>
                  <a:pt x="147" y="120"/>
                  <a:pt x="147" y="122"/>
                </a:cubicBezTo>
                <a:cubicBezTo>
                  <a:pt x="147" y="125"/>
                  <a:pt x="149" y="127"/>
                  <a:pt x="152" y="127"/>
                </a:cubicBezTo>
                <a:cubicBezTo>
                  <a:pt x="152" y="143"/>
                  <a:pt x="152" y="143"/>
                  <a:pt x="152" y="143"/>
                </a:cubicBezTo>
                <a:cubicBezTo>
                  <a:pt x="34" y="143"/>
                  <a:pt x="34" y="143"/>
                  <a:pt x="34" y="143"/>
                </a:cubicBezTo>
                <a:cubicBezTo>
                  <a:pt x="34" y="127"/>
                  <a:pt x="34" y="127"/>
                  <a:pt x="34" y="127"/>
                </a:cubicBezTo>
                <a:cubicBezTo>
                  <a:pt x="36" y="127"/>
                  <a:pt x="38" y="125"/>
                  <a:pt x="38" y="122"/>
                </a:cubicBezTo>
                <a:cubicBezTo>
                  <a:pt x="38" y="120"/>
                  <a:pt x="36" y="118"/>
                  <a:pt x="34" y="118"/>
                </a:cubicBezTo>
                <a:cubicBezTo>
                  <a:pt x="34" y="25"/>
                  <a:pt x="34" y="25"/>
                  <a:pt x="34" y="25"/>
                </a:cubicBezTo>
                <a:cubicBezTo>
                  <a:pt x="152" y="25"/>
                  <a:pt x="152" y="25"/>
                  <a:pt x="152" y="25"/>
                </a:cubicBezTo>
                <a:lnTo>
                  <a:pt x="152" y="118"/>
                </a:lnTo>
                <a:close/>
                <a:moveTo>
                  <a:pt x="177" y="143"/>
                </a:moveTo>
                <a:cubicBezTo>
                  <a:pt x="160" y="143"/>
                  <a:pt x="160" y="143"/>
                  <a:pt x="160" y="143"/>
                </a:cubicBezTo>
                <a:cubicBezTo>
                  <a:pt x="160" y="127"/>
                  <a:pt x="160" y="127"/>
                  <a:pt x="160" y="127"/>
                </a:cubicBezTo>
                <a:cubicBezTo>
                  <a:pt x="162" y="127"/>
                  <a:pt x="164" y="125"/>
                  <a:pt x="164" y="122"/>
                </a:cubicBezTo>
                <a:cubicBezTo>
                  <a:pt x="164" y="120"/>
                  <a:pt x="162" y="118"/>
                  <a:pt x="160" y="118"/>
                </a:cubicBezTo>
                <a:cubicBezTo>
                  <a:pt x="160" y="25"/>
                  <a:pt x="160" y="25"/>
                  <a:pt x="160" y="25"/>
                </a:cubicBezTo>
                <a:cubicBezTo>
                  <a:pt x="177" y="25"/>
                  <a:pt x="177" y="25"/>
                  <a:pt x="177" y="25"/>
                </a:cubicBezTo>
                <a:lnTo>
                  <a:pt x="177" y="143"/>
                </a:lnTo>
                <a:close/>
                <a:moveTo>
                  <a:pt x="46" y="59"/>
                </a:moveTo>
                <a:cubicBezTo>
                  <a:pt x="55" y="59"/>
                  <a:pt x="55" y="59"/>
                  <a:pt x="55" y="59"/>
                </a:cubicBezTo>
                <a:cubicBezTo>
                  <a:pt x="57" y="59"/>
                  <a:pt x="59" y="57"/>
                  <a:pt x="59" y="55"/>
                </a:cubicBezTo>
                <a:cubicBezTo>
                  <a:pt x="59" y="52"/>
                  <a:pt x="57" y="51"/>
                  <a:pt x="55" y="51"/>
                </a:cubicBezTo>
                <a:cubicBezTo>
                  <a:pt x="46" y="51"/>
                  <a:pt x="46" y="51"/>
                  <a:pt x="46" y="51"/>
                </a:cubicBezTo>
                <a:cubicBezTo>
                  <a:pt x="44" y="51"/>
                  <a:pt x="42" y="52"/>
                  <a:pt x="42" y="55"/>
                </a:cubicBezTo>
                <a:cubicBezTo>
                  <a:pt x="42" y="57"/>
                  <a:pt x="44" y="59"/>
                  <a:pt x="46" y="59"/>
                </a:cubicBezTo>
                <a:close/>
                <a:moveTo>
                  <a:pt x="46" y="42"/>
                </a:moveTo>
                <a:cubicBezTo>
                  <a:pt x="71" y="42"/>
                  <a:pt x="71" y="42"/>
                  <a:pt x="71" y="42"/>
                </a:cubicBezTo>
                <a:cubicBezTo>
                  <a:pt x="74" y="42"/>
                  <a:pt x="76" y="40"/>
                  <a:pt x="76" y="38"/>
                </a:cubicBezTo>
                <a:cubicBezTo>
                  <a:pt x="76" y="36"/>
                  <a:pt x="74" y="34"/>
                  <a:pt x="71" y="34"/>
                </a:cubicBezTo>
                <a:cubicBezTo>
                  <a:pt x="46" y="34"/>
                  <a:pt x="46" y="34"/>
                  <a:pt x="46" y="34"/>
                </a:cubicBezTo>
                <a:cubicBezTo>
                  <a:pt x="44" y="34"/>
                  <a:pt x="42" y="36"/>
                  <a:pt x="42" y="38"/>
                </a:cubicBezTo>
                <a:cubicBezTo>
                  <a:pt x="42" y="40"/>
                  <a:pt x="44" y="42"/>
                  <a:pt x="46" y="42"/>
                </a:cubicBezTo>
                <a:close/>
              </a:path>
            </a:pathLst>
          </a:custGeom>
          <a:solidFill>
            <a:schemeClr val="tx2"/>
          </a:solidFill>
          <a:ln>
            <a:noFill/>
          </a:ln>
        </p:spPr>
        <p:txBody>
          <a:bodyPr vert="horz" wrap="square" lIns="68580" tIns="34290" rIns="68580" bIns="34290" numCol="1" anchor="t" anchorCtr="0" compatLnSpc="1"/>
          <a:lstStyle/>
          <a:p>
            <a:endParaRPr lang="en-US" sz="1350">
              <a:solidFill>
                <a:schemeClr val="bg2">
                  <a:lumMod val="60000"/>
                  <a:lumOff val="40000"/>
                </a:schemeClr>
              </a:solidFill>
              <a:ea typeface="微软雅黑" panose="020B0503020204020204" pitchFamily="34" charset="-122"/>
              <a:cs typeface="+mn-ea"/>
              <a:sym typeface="+mn-lt"/>
            </a:endParaRPr>
          </a:p>
        </p:txBody>
      </p:sp>
      <p:sp>
        <p:nvSpPr>
          <p:cNvPr id="26"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7"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活动执行流程</a:t>
            </a:r>
          </a:p>
        </p:txBody>
      </p:sp>
      <p:sp>
        <p:nvSpPr>
          <p:cNvPr id="28"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par>
                                <p:cTn id="11" presetID="22" presetClass="entr" presetSubtype="8"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par>
                                <p:cTn id="14" presetID="22" presetClass="entr" presetSubtype="8"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left)">
                                      <p:cBhvr>
                                        <p:cTn id="16" dur="5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left)">
                                      <p:cBhvr>
                                        <p:cTn id="21" dur="500"/>
                                        <p:tgtEl>
                                          <p:spTgt spid="52"/>
                                        </p:tgtEl>
                                      </p:cBhvr>
                                    </p:animEffect>
                                  </p:childTnLst>
                                </p:cTn>
                              </p:par>
                              <p:par>
                                <p:cTn id="22" presetID="22" presetClass="entr" presetSubtype="8"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par>
                                <p:cTn id="25" presetID="22" presetClass="entr" presetSubtype="8"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par>
                                <p:cTn id="28" presetID="22" presetClass="entr" presetSubtype="8"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left)">
                                      <p:cBhvr>
                                        <p:cTn id="30" dur="500"/>
                                        <p:tgtEl>
                                          <p:spTgt spid="7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p:tgtEl>
                                          <p:spTgt spid="57"/>
                                        </p:tgtEl>
                                        <p:attrNameLst>
                                          <p:attrName>ppt_y</p:attrName>
                                        </p:attrNameLst>
                                      </p:cBhvr>
                                      <p:tavLst>
                                        <p:tav tm="0">
                                          <p:val>
                                            <p:strVal val="#ppt_y+#ppt_h*1.125000"/>
                                          </p:val>
                                        </p:tav>
                                        <p:tav tm="100000">
                                          <p:val>
                                            <p:strVal val="#ppt_y"/>
                                          </p:val>
                                        </p:tav>
                                      </p:tavLst>
                                    </p:anim>
                                    <p:animEffect transition="in" filter="wipe(up)">
                                      <p:cBhvr>
                                        <p:cTn id="50" dur="500"/>
                                        <p:tgtEl>
                                          <p:spTgt spid="57"/>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500"/>
                                        <p:tgtEl>
                                          <p:spTgt spid="58"/>
                                        </p:tgtEl>
                                        <p:attrNameLst>
                                          <p:attrName>ppt_y</p:attrName>
                                        </p:attrNameLst>
                                      </p:cBhvr>
                                      <p:tavLst>
                                        <p:tav tm="0">
                                          <p:val>
                                            <p:strVal val="#ppt_y+#ppt_h*1.125000"/>
                                          </p:val>
                                        </p:tav>
                                        <p:tav tm="100000">
                                          <p:val>
                                            <p:strVal val="#ppt_y"/>
                                          </p:val>
                                        </p:tav>
                                      </p:tavLst>
                                    </p:anim>
                                    <p:animEffect transition="in" filter="wipe(up)">
                                      <p:cBhvr>
                                        <p:cTn id="54" dur="500"/>
                                        <p:tgtEl>
                                          <p:spTgt spid="58"/>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p:tgtEl>
                                          <p:spTgt spid="59"/>
                                        </p:tgtEl>
                                        <p:attrNameLst>
                                          <p:attrName>ppt_y</p:attrName>
                                        </p:attrNameLst>
                                      </p:cBhvr>
                                      <p:tavLst>
                                        <p:tav tm="0">
                                          <p:val>
                                            <p:strVal val="#ppt_y+#ppt_h*1.125000"/>
                                          </p:val>
                                        </p:tav>
                                        <p:tav tm="100000">
                                          <p:val>
                                            <p:strVal val="#ppt_y"/>
                                          </p:val>
                                        </p:tav>
                                      </p:tavLst>
                                    </p:anim>
                                    <p:animEffect transition="in" filter="wipe(up)">
                                      <p:cBhvr>
                                        <p:cTn id="58" dur="500"/>
                                        <p:tgtEl>
                                          <p:spTgt spid="59"/>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500"/>
                                        <p:tgtEl>
                                          <p:spTgt spid="69"/>
                                        </p:tgtEl>
                                        <p:attrNameLst>
                                          <p:attrName>ppt_y</p:attrName>
                                        </p:attrNameLst>
                                      </p:cBhvr>
                                      <p:tavLst>
                                        <p:tav tm="0">
                                          <p:val>
                                            <p:strVal val="#ppt_y+#ppt_h*1.125000"/>
                                          </p:val>
                                        </p:tav>
                                        <p:tav tm="100000">
                                          <p:val>
                                            <p:strVal val="#ppt_y"/>
                                          </p:val>
                                        </p:tav>
                                      </p:tavLst>
                                    </p:anim>
                                    <p:animEffect transition="in" filter="wipe(up)">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1000"/>
                                        <p:tgtEl>
                                          <p:spTgt spid="51"/>
                                        </p:tgtEl>
                                      </p:cBhvr>
                                    </p:animEffect>
                                    <p:anim calcmode="lin" valueType="num">
                                      <p:cBhvr>
                                        <p:cTn id="73" dur="1000" fill="hold"/>
                                        <p:tgtEl>
                                          <p:spTgt spid="51"/>
                                        </p:tgtEl>
                                        <p:attrNameLst>
                                          <p:attrName>ppt_x</p:attrName>
                                        </p:attrNameLst>
                                      </p:cBhvr>
                                      <p:tavLst>
                                        <p:tav tm="0">
                                          <p:val>
                                            <p:strVal val="#ppt_x"/>
                                          </p:val>
                                        </p:tav>
                                        <p:tav tm="100000">
                                          <p:val>
                                            <p:strVal val="#ppt_x"/>
                                          </p:val>
                                        </p:tav>
                                      </p:tavLst>
                                    </p:anim>
                                    <p:anim calcmode="lin" valueType="num">
                                      <p:cBhvr>
                                        <p:cTn id="74" dur="10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1000"/>
                                        <p:tgtEl>
                                          <p:spTgt spid="56"/>
                                        </p:tgtEl>
                                      </p:cBhvr>
                                    </p:animEffect>
                                    <p:anim calcmode="lin" valueType="num">
                                      <p:cBhvr>
                                        <p:cTn id="83" dur="1000" fill="hold"/>
                                        <p:tgtEl>
                                          <p:spTgt spid="56"/>
                                        </p:tgtEl>
                                        <p:attrNameLst>
                                          <p:attrName>ppt_x</p:attrName>
                                        </p:attrNameLst>
                                      </p:cBhvr>
                                      <p:tavLst>
                                        <p:tav tm="0">
                                          <p:val>
                                            <p:strVal val="#ppt_x"/>
                                          </p:val>
                                        </p:tav>
                                        <p:tav tm="100000">
                                          <p:val>
                                            <p:strVal val="#ppt_x"/>
                                          </p:val>
                                        </p:tav>
                                      </p:tavLst>
                                    </p:anim>
                                    <p:anim calcmode="lin" valueType="num">
                                      <p:cBhvr>
                                        <p:cTn id="8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p:tgtEl>
                                          <p:spTgt spid="32"/>
                                        </p:tgtEl>
                                        <p:attrNameLst>
                                          <p:attrName>ppt_y</p:attrName>
                                        </p:attrNameLst>
                                      </p:cBhvr>
                                      <p:tavLst>
                                        <p:tav tm="0">
                                          <p:val>
                                            <p:strVal val="#ppt_y+#ppt_h*1.125000"/>
                                          </p:val>
                                        </p:tav>
                                        <p:tav tm="100000">
                                          <p:val>
                                            <p:strVal val="#ppt_y"/>
                                          </p:val>
                                        </p:tav>
                                      </p:tavLst>
                                    </p:anim>
                                    <p:animEffect transition="in" filter="wipe(up)">
                                      <p:cBhvr>
                                        <p:cTn id="90" dur="500"/>
                                        <p:tgtEl>
                                          <p:spTgt spid="32"/>
                                        </p:tgtEl>
                                      </p:cBhvr>
                                    </p:animEffect>
                                  </p:childTnLst>
                                </p:cTn>
                              </p:par>
                              <p:par>
                                <p:cTn id="91" presetID="12" presetClass="entr" presetSubtype="4"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additive="base">
                                        <p:cTn id="93" dur="500"/>
                                        <p:tgtEl>
                                          <p:spTgt spid="37"/>
                                        </p:tgtEl>
                                        <p:attrNameLst>
                                          <p:attrName>ppt_y</p:attrName>
                                        </p:attrNameLst>
                                      </p:cBhvr>
                                      <p:tavLst>
                                        <p:tav tm="0">
                                          <p:val>
                                            <p:strVal val="#ppt_y+#ppt_h*1.125000"/>
                                          </p:val>
                                        </p:tav>
                                        <p:tav tm="100000">
                                          <p:val>
                                            <p:strVal val="#ppt_y"/>
                                          </p:val>
                                        </p:tav>
                                      </p:tavLst>
                                    </p:anim>
                                    <p:animEffect transition="in" filter="wipe(up)">
                                      <p:cBhvr>
                                        <p:cTn id="94" dur="500"/>
                                        <p:tgtEl>
                                          <p:spTgt spid="37"/>
                                        </p:tgtEl>
                                      </p:cBhvr>
                                    </p:animEffect>
                                  </p:childTnLst>
                                </p:cTn>
                              </p:par>
                              <p:par>
                                <p:cTn id="95" presetID="12" presetClass="entr" presetSubtype="4"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p:tgtEl>
                                          <p:spTgt spid="41"/>
                                        </p:tgtEl>
                                        <p:attrNameLst>
                                          <p:attrName>ppt_y</p:attrName>
                                        </p:attrNameLst>
                                      </p:cBhvr>
                                      <p:tavLst>
                                        <p:tav tm="0">
                                          <p:val>
                                            <p:strVal val="#ppt_y+#ppt_h*1.125000"/>
                                          </p:val>
                                        </p:tav>
                                        <p:tav tm="100000">
                                          <p:val>
                                            <p:strVal val="#ppt_y"/>
                                          </p:val>
                                        </p:tav>
                                      </p:tavLst>
                                    </p:anim>
                                    <p:animEffect transition="in" filter="wipe(up)">
                                      <p:cBhvr>
                                        <p:cTn id="98" dur="500"/>
                                        <p:tgtEl>
                                          <p:spTgt spid="41"/>
                                        </p:tgtEl>
                                      </p:cBhvr>
                                    </p:animEffect>
                                  </p:childTnLst>
                                </p:cTn>
                              </p:par>
                              <p:par>
                                <p:cTn id="99" presetID="12" presetClass="entr" presetSubtype="4"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p:tgtEl>
                                          <p:spTgt spid="71"/>
                                        </p:tgtEl>
                                        <p:attrNameLst>
                                          <p:attrName>ppt_y</p:attrName>
                                        </p:attrNameLst>
                                      </p:cBhvr>
                                      <p:tavLst>
                                        <p:tav tm="0">
                                          <p:val>
                                            <p:strVal val="#ppt_y+#ppt_h*1.125000"/>
                                          </p:val>
                                        </p:tav>
                                        <p:tav tm="100000">
                                          <p:val>
                                            <p:strVal val="#ppt_y"/>
                                          </p:val>
                                        </p:tav>
                                      </p:tavLst>
                                    </p:anim>
                                    <p:animEffect transition="in" filter="wipe(up)">
                                      <p:cBhvr>
                                        <p:cTn id="102" dur="500"/>
                                        <p:tgtEl>
                                          <p:spTgt spid="71"/>
                                        </p:tgtEl>
                                      </p:cBhvr>
                                    </p:animEffec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childTnLst>
                          </p:cTn>
                        </p:par>
                        <p:par>
                          <p:cTn id="107" fill="hold">
                            <p:stCondLst>
                              <p:cond delay="1000"/>
                            </p:stCondLst>
                            <p:childTnLst>
                              <p:par>
                                <p:cTn id="108" presetID="22" presetClass="entr" presetSubtype="8"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ipe(left)">
                                      <p:cBhvr>
                                        <p:cTn id="1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9" grpId="0"/>
      <p:bldP spid="32" grpId="0"/>
      <p:bldP spid="33" grpId="0"/>
      <p:bldP spid="57" grpId="0"/>
      <p:bldP spid="71" grpId="0"/>
      <p:bldP spid="69" grpId="0"/>
      <p:bldP spid="37" grpId="0"/>
      <p:bldP spid="58" grpId="0"/>
      <p:bldP spid="51" grpId="0"/>
      <p:bldP spid="53" grpId="0"/>
      <p:bldP spid="56" grpId="0"/>
      <p:bldP spid="60" grpId="0" animBg="1"/>
      <p:bldP spid="61" grpId="0" animBg="1"/>
      <p:bldP spid="62" grpId="0" animBg="1"/>
      <p:bldP spid="6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8"/>
          <p:cNvGrpSpPr/>
          <p:nvPr/>
        </p:nvGrpSpPr>
        <p:grpSpPr>
          <a:xfrm>
            <a:off x="769938" y="1380980"/>
            <a:ext cx="2621653" cy="518900"/>
            <a:chOff x="885153" y="1438589"/>
            <a:chExt cx="2621653" cy="518900"/>
          </a:xfrm>
        </p:grpSpPr>
        <p:sp>
          <p:nvSpPr>
            <p:cNvPr id="7" name="TextBox 6"/>
            <p:cNvSpPr txBox="1"/>
            <p:nvPr/>
          </p:nvSpPr>
          <p:spPr>
            <a:xfrm>
              <a:off x="2429588" y="1438589"/>
              <a:ext cx="1077218" cy="215444"/>
            </a:xfrm>
            <a:prstGeom prst="rect">
              <a:avLst/>
            </a:prstGeom>
            <a:noFill/>
          </p:spPr>
          <p:txBody>
            <a:bodyPr wrap="none" lIns="0" tIns="0" rIns="0" bIns="0" rtlCol="0" anchor="ctr">
              <a:spAutoFit/>
            </a:bodyPr>
            <a:lstStyle/>
            <a:p>
              <a:pPr algn="r"/>
              <a:r>
                <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7"/>
            <p:cNvSpPr txBox="1"/>
            <p:nvPr/>
          </p:nvSpPr>
          <p:spPr>
            <a:xfrm>
              <a:off x="885153" y="1649712"/>
              <a:ext cx="2621652" cy="307777"/>
            </a:xfrm>
            <a:prstGeom prst="rect">
              <a:avLst/>
            </a:prstGeom>
            <a:noFill/>
          </p:spPr>
          <p:txBody>
            <a:bodyPr wrap="square" lIns="0" tIns="0" rIns="0" bIns="0" rtlCol="0" anchor="t">
              <a:spAutoFit/>
            </a:bodyPr>
            <a:lstStyle/>
            <a:p>
              <a:pPr algn="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25" name="Oval 24"/>
          <p:cNvSpPr/>
          <p:nvPr/>
        </p:nvSpPr>
        <p:spPr>
          <a:xfrm>
            <a:off x="3463334" y="1380983"/>
            <a:ext cx="723797" cy="703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39"/>
          <p:cNvGrpSpPr/>
          <p:nvPr/>
        </p:nvGrpSpPr>
        <p:grpSpPr>
          <a:xfrm>
            <a:off x="769939" y="2397905"/>
            <a:ext cx="2621653" cy="511531"/>
            <a:chOff x="885153" y="2455515"/>
            <a:chExt cx="2621653" cy="511531"/>
          </a:xfrm>
        </p:grpSpPr>
        <p:sp>
          <p:nvSpPr>
            <p:cNvPr id="29" name="TextBox 28"/>
            <p:cNvSpPr txBox="1"/>
            <p:nvPr/>
          </p:nvSpPr>
          <p:spPr>
            <a:xfrm>
              <a:off x="1876551" y="2455515"/>
              <a:ext cx="1630255" cy="215444"/>
            </a:xfrm>
            <a:prstGeom prst="rect">
              <a:avLst/>
            </a:prstGeom>
            <a:noFill/>
          </p:spPr>
          <p:txBody>
            <a:bodyPr wrap="square" lIns="0" tIns="0" rIns="0" bIns="0" rtlCol="0" anchor="ctr">
              <a:spAutoFit/>
            </a:bodyPr>
            <a:lstStyle/>
            <a:p>
              <a:pPr algn="r"/>
              <a:r>
                <a:rPr lang="zh-CN" altLang="en-US"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9"/>
            <p:cNvSpPr txBox="1"/>
            <p:nvPr/>
          </p:nvSpPr>
          <p:spPr>
            <a:xfrm>
              <a:off x="885153" y="2659269"/>
              <a:ext cx="2621653" cy="307777"/>
            </a:xfrm>
            <a:prstGeom prst="rect">
              <a:avLst/>
            </a:prstGeom>
            <a:noFill/>
          </p:spPr>
          <p:txBody>
            <a:bodyPr wrap="square" lIns="0" tIns="0" rIns="0" bIns="0" rtlCol="0" anchor="t">
              <a:spAutoFit/>
            </a:bodyPr>
            <a:lstStyle/>
            <a:p>
              <a:pPr algn="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31" name="Oval 30"/>
          <p:cNvSpPr/>
          <p:nvPr/>
        </p:nvSpPr>
        <p:spPr>
          <a:xfrm>
            <a:off x="3463334" y="2387672"/>
            <a:ext cx="723797" cy="7030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40"/>
          <p:cNvGrpSpPr/>
          <p:nvPr/>
        </p:nvGrpSpPr>
        <p:grpSpPr>
          <a:xfrm>
            <a:off x="769939" y="3406027"/>
            <a:ext cx="2621653" cy="521056"/>
            <a:chOff x="885152" y="3463637"/>
            <a:chExt cx="2621653" cy="521056"/>
          </a:xfrm>
        </p:grpSpPr>
        <p:sp>
          <p:nvSpPr>
            <p:cNvPr id="34" name="TextBox 33"/>
            <p:cNvSpPr txBox="1"/>
            <p:nvPr/>
          </p:nvSpPr>
          <p:spPr>
            <a:xfrm>
              <a:off x="2429587" y="3463637"/>
              <a:ext cx="1077218" cy="215444"/>
            </a:xfrm>
            <a:prstGeom prst="rect">
              <a:avLst/>
            </a:prstGeom>
            <a:noFill/>
          </p:spPr>
          <p:txBody>
            <a:bodyPr wrap="none" lIns="0" tIns="0" rIns="0" bIns="0" rtlCol="0" anchor="ctr">
              <a:spAutoFit/>
            </a:bodyPr>
            <a:lstStyle/>
            <a:p>
              <a:pPr algn="r"/>
              <a:r>
                <a:rPr lang="zh-CN" altLang="en-US" sz="14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885152" y="3676916"/>
              <a:ext cx="2621653" cy="307777"/>
            </a:xfrm>
            <a:prstGeom prst="rect">
              <a:avLst/>
            </a:prstGeom>
            <a:noFill/>
          </p:spPr>
          <p:txBody>
            <a:bodyPr wrap="square" lIns="0" tIns="0" rIns="0" bIns="0" rtlCol="0" anchor="t">
              <a:spAutoFit/>
            </a:bodyPr>
            <a:lstStyle/>
            <a:p>
              <a:pPr algn="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36" name="Oval 35"/>
          <p:cNvSpPr/>
          <p:nvPr/>
        </p:nvSpPr>
        <p:spPr>
          <a:xfrm>
            <a:off x="3463334" y="3395794"/>
            <a:ext cx="723797" cy="7030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32"/>
          <p:cNvGrpSpPr/>
          <p:nvPr/>
        </p:nvGrpSpPr>
        <p:grpSpPr>
          <a:xfrm>
            <a:off x="5724140" y="1389782"/>
            <a:ext cx="2649923" cy="511530"/>
            <a:chOff x="5638262" y="1447391"/>
            <a:chExt cx="2649923" cy="511532"/>
          </a:xfrm>
        </p:grpSpPr>
        <p:sp>
          <p:nvSpPr>
            <p:cNvPr id="57" name="TextBox 56"/>
            <p:cNvSpPr txBox="1"/>
            <p:nvPr/>
          </p:nvSpPr>
          <p:spPr>
            <a:xfrm>
              <a:off x="5638263" y="1447391"/>
              <a:ext cx="1077218" cy="215445"/>
            </a:xfrm>
            <a:prstGeom prst="rect">
              <a:avLst/>
            </a:prstGeom>
            <a:noFill/>
          </p:spPr>
          <p:txBody>
            <a:bodyPr wrap="none" lIns="0" tIns="0" rIns="0" bIns="0" rtlCol="0" anchor="ctr">
              <a:spAutoFit/>
            </a:bodyPr>
            <a:lstStyle/>
            <a:p>
              <a:r>
                <a:rPr lang="zh-CN" altLang="en-US"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57"/>
            <p:cNvSpPr txBox="1"/>
            <p:nvPr/>
          </p:nvSpPr>
          <p:spPr>
            <a:xfrm>
              <a:off x="5638262" y="1651145"/>
              <a:ext cx="2649923" cy="307778"/>
            </a:xfrm>
            <a:prstGeom prst="rect">
              <a:avLst/>
            </a:prstGeom>
            <a:noFill/>
          </p:spPr>
          <p:txBody>
            <a:bodyPr wrap="square" lIns="0" tIns="0" rIns="0" bIns="0" rtlCol="0" anchor="t">
              <a:spAutoFit/>
            </a:bodyPr>
            <a:lstStyle/>
            <a:p>
              <a:pP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59" name="Oval 58"/>
          <p:cNvSpPr/>
          <p:nvPr/>
        </p:nvSpPr>
        <p:spPr>
          <a:xfrm>
            <a:off x="4917643" y="1379549"/>
            <a:ext cx="723797" cy="7030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36"/>
          <p:cNvGrpSpPr/>
          <p:nvPr/>
        </p:nvGrpSpPr>
        <p:grpSpPr>
          <a:xfrm>
            <a:off x="5724140" y="2365296"/>
            <a:ext cx="2649923" cy="544139"/>
            <a:chOff x="5638262" y="2422907"/>
            <a:chExt cx="2649923" cy="544139"/>
          </a:xfrm>
        </p:grpSpPr>
        <p:sp>
          <p:nvSpPr>
            <p:cNvPr id="61" name="TextBox 60"/>
            <p:cNvSpPr txBox="1"/>
            <p:nvPr/>
          </p:nvSpPr>
          <p:spPr>
            <a:xfrm>
              <a:off x="5638263" y="2422907"/>
              <a:ext cx="1077218" cy="215444"/>
            </a:xfrm>
            <a:prstGeom prst="rect">
              <a:avLst/>
            </a:prstGeom>
            <a:noFill/>
          </p:spPr>
          <p:txBody>
            <a:bodyPr wrap="none" lIns="0" tIns="0" rIns="0" bIns="0" rtlCol="0" anchor="ctr">
              <a:spAutoFit/>
            </a:bodyPr>
            <a:lstStyle/>
            <a:p>
              <a:r>
                <a:rPr lang="zh-CN" altLang="en-US" sz="14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1"/>
            <p:cNvSpPr txBox="1"/>
            <p:nvPr/>
          </p:nvSpPr>
          <p:spPr>
            <a:xfrm>
              <a:off x="5638262" y="2659269"/>
              <a:ext cx="2649923" cy="307777"/>
            </a:xfrm>
            <a:prstGeom prst="rect">
              <a:avLst/>
            </a:prstGeom>
            <a:noFill/>
          </p:spPr>
          <p:txBody>
            <a:bodyPr wrap="square" lIns="0" tIns="0" rIns="0" bIns="0" rtlCol="0" anchor="t">
              <a:spAutoFit/>
            </a:bodyPr>
            <a:lstStyle/>
            <a:p>
              <a:pP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63" name="Oval 62"/>
          <p:cNvSpPr/>
          <p:nvPr/>
        </p:nvSpPr>
        <p:spPr>
          <a:xfrm>
            <a:off x="4917643" y="2387672"/>
            <a:ext cx="723797" cy="7030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37"/>
          <p:cNvGrpSpPr/>
          <p:nvPr/>
        </p:nvGrpSpPr>
        <p:grpSpPr>
          <a:xfrm>
            <a:off x="5724140" y="3396502"/>
            <a:ext cx="2649923" cy="511531"/>
            <a:chOff x="5638262" y="3454112"/>
            <a:chExt cx="2649923" cy="511531"/>
          </a:xfrm>
        </p:grpSpPr>
        <p:sp>
          <p:nvSpPr>
            <p:cNvPr id="65" name="TextBox 64"/>
            <p:cNvSpPr txBox="1"/>
            <p:nvPr/>
          </p:nvSpPr>
          <p:spPr>
            <a:xfrm>
              <a:off x="5638263" y="3454112"/>
              <a:ext cx="1077218" cy="215444"/>
            </a:xfrm>
            <a:prstGeom prst="rect">
              <a:avLst/>
            </a:prstGeom>
            <a:noFill/>
          </p:spPr>
          <p:txBody>
            <a:bodyPr wrap="none" lIns="0" tIns="0" rIns="0" bIns="0" rtlCol="0" anchor="ctr">
              <a:spAutoFit/>
            </a:bodyPr>
            <a:lstStyle/>
            <a:p>
              <a:r>
                <a:rPr lang="zh-CN" altLang="en-US" sz="1400" b="1" dirty="0">
                  <a:solidFill>
                    <a:schemeClr val="accent6"/>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5"/>
            <p:cNvSpPr txBox="1"/>
            <p:nvPr/>
          </p:nvSpPr>
          <p:spPr>
            <a:xfrm>
              <a:off x="5638262" y="3657866"/>
              <a:ext cx="2649923" cy="307777"/>
            </a:xfrm>
            <a:prstGeom prst="rect">
              <a:avLst/>
            </a:prstGeom>
            <a:noFill/>
          </p:spPr>
          <p:txBody>
            <a:bodyPr wrap="square" lIns="0" tIns="0" rIns="0" bIns="0" rtlCol="0" anchor="t">
              <a:spAutoFit/>
            </a:bodyPr>
            <a:lstStyle/>
            <a:p>
              <a:pP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67" name="Oval 66"/>
          <p:cNvSpPr/>
          <p:nvPr/>
        </p:nvSpPr>
        <p:spPr>
          <a:xfrm>
            <a:off x="4917643" y="3395793"/>
            <a:ext cx="723797" cy="7030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8" name="Straight Connector 67"/>
          <p:cNvCxnSpPr/>
          <p:nvPr/>
        </p:nvCxnSpPr>
        <p:spPr>
          <a:xfrm flipV="1">
            <a:off x="4572000" y="1330753"/>
            <a:ext cx="0" cy="2746157"/>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2" name="Freeform 56"/>
          <p:cNvSpPr>
            <a:spLocks noEditPoints="1"/>
          </p:cNvSpPr>
          <p:nvPr/>
        </p:nvSpPr>
        <p:spPr bwMode="auto">
          <a:xfrm>
            <a:off x="5106719" y="2566389"/>
            <a:ext cx="345642" cy="34564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5"/>
          <p:cNvSpPr>
            <a:spLocks noEditPoints="1"/>
          </p:cNvSpPr>
          <p:nvPr/>
        </p:nvSpPr>
        <p:spPr bwMode="auto">
          <a:xfrm>
            <a:off x="3640047" y="1547335"/>
            <a:ext cx="370370" cy="37037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245"/>
          <p:cNvSpPr/>
          <p:nvPr/>
        </p:nvSpPr>
        <p:spPr bwMode="auto">
          <a:xfrm>
            <a:off x="3659426" y="2573403"/>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44"/>
          <p:cNvSpPr>
            <a:spLocks noEditPoints="1"/>
          </p:cNvSpPr>
          <p:nvPr/>
        </p:nvSpPr>
        <p:spPr bwMode="auto">
          <a:xfrm>
            <a:off x="3676911" y="353064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217"/>
          <p:cNvSpPr>
            <a:spLocks noEditPoints="1"/>
          </p:cNvSpPr>
          <p:nvPr/>
        </p:nvSpPr>
        <p:spPr bwMode="auto">
          <a:xfrm>
            <a:off x="5090100" y="1589007"/>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35"/>
          <p:cNvSpPr>
            <a:spLocks noEditPoints="1"/>
          </p:cNvSpPr>
          <p:nvPr/>
        </p:nvSpPr>
        <p:spPr bwMode="auto">
          <a:xfrm>
            <a:off x="5127861" y="3605253"/>
            <a:ext cx="303361" cy="28416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8"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活动执行流程</a:t>
            </a:r>
          </a:p>
        </p:txBody>
      </p:sp>
      <p:sp>
        <p:nvSpPr>
          <p:cNvPr id="39"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strips(upRight)">
                                      <p:cBhvr>
                                        <p:cTn id="7" dur="500"/>
                                        <p:tgtEl>
                                          <p:spTgt spid="68"/>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2" presetClass="entr" presetSubtype="8" accel="50000" decel="5000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additive="base">
                                        <p:cTn id="26" dur="500" fill="hold"/>
                                        <p:tgtEl>
                                          <p:spTgt spid="59"/>
                                        </p:tgtEl>
                                        <p:attrNameLst>
                                          <p:attrName>ppt_x</p:attrName>
                                        </p:attrNameLst>
                                      </p:cBhvr>
                                      <p:tavLst>
                                        <p:tav tm="0">
                                          <p:val>
                                            <p:strVal val="#ppt_x"/>
                                          </p:val>
                                        </p:tav>
                                        <p:tav tm="100000">
                                          <p:val>
                                            <p:strVal val="#ppt_x"/>
                                          </p:val>
                                        </p:tav>
                                      </p:tavLst>
                                    </p:anim>
                                    <p:anim calcmode="lin" valueType="num">
                                      <p:cBhvr additive="base">
                                        <p:cTn id="27" dur="500" fill="hold"/>
                                        <p:tgtEl>
                                          <p:spTgt spid="5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par>
                                <p:cTn id="34" presetID="2" presetClass="entr" presetSubtype="2" accel="50000" decel="5000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4" accel="50000" decel="50000"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Effect transition="in" filter="fade">
                                      <p:cBhvr>
                                        <p:cTn id="48" dur="500"/>
                                        <p:tgtEl>
                                          <p:spTgt spid="44"/>
                                        </p:tgtEl>
                                      </p:cBhvr>
                                    </p:animEffect>
                                  </p:childTnLst>
                                </p:cTn>
                              </p:par>
                              <p:par>
                                <p:cTn id="49" presetID="2" presetClass="entr" presetSubtype="8" accel="50000" decel="5000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0-#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500" fill="hold"/>
                                        <p:tgtEl>
                                          <p:spTgt spid="63"/>
                                        </p:tgtEl>
                                        <p:attrNameLst>
                                          <p:attrName>ppt_x</p:attrName>
                                        </p:attrNameLst>
                                      </p:cBhvr>
                                      <p:tavLst>
                                        <p:tav tm="0">
                                          <p:val>
                                            <p:strVal val="#ppt_x"/>
                                          </p:val>
                                        </p:tav>
                                        <p:tav tm="100000">
                                          <p:val>
                                            <p:strVal val="#ppt_x"/>
                                          </p:val>
                                        </p:tav>
                                      </p:tavLst>
                                    </p:anim>
                                    <p:anim calcmode="lin" valueType="num">
                                      <p:cBhvr additive="base">
                                        <p:cTn id="57" dur="50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par>
                                <p:cTn id="64" presetID="2" presetClass="entr" presetSubtype="2" accel="50000" decel="5000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1+#ppt_w/2"/>
                                          </p:val>
                                        </p:tav>
                                        <p:tav tm="100000">
                                          <p:val>
                                            <p:strVal val="#ppt_x"/>
                                          </p:val>
                                        </p:tav>
                                      </p:tavLst>
                                    </p:anim>
                                    <p:anim calcmode="lin" valueType="num">
                                      <p:cBhvr additive="base">
                                        <p:cTn id="67" dur="500" fill="hold"/>
                                        <p:tgtEl>
                                          <p:spTgt spid="10"/>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p:cTn id="76" dur="500" fill="hold"/>
                                        <p:tgtEl>
                                          <p:spTgt spid="45"/>
                                        </p:tgtEl>
                                        <p:attrNameLst>
                                          <p:attrName>ppt_w</p:attrName>
                                        </p:attrNameLst>
                                      </p:cBhvr>
                                      <p:tavLst>
                                        <p:tav tm="0">
                                          <p:val>
                                            <p:fltVal val="0"/>
                                          </p:val>
                                        </p:tav>
                                        <p:tav tm="100000">
                                          <p:val>
                                            <p:strVal val="#ppt_w"/>
                                          </p:val>
                                        </p:tav>
                                      </p:tavLst>
                                    </p:anim>
                                    <p:anim calcmode="lin" valueType="num">
                                      <p:cBhvr>
                                        <p:cTn id="77" dur="500" fill="hold"/>
                                        <p:tgtEl>
                                          <p:spTgt spid="45"/>
                                        </p:tgtEl>
                                        <p:attrNameLst>
                                          <p:attrName>ppt_h</p:attrName>
                                        </p:attrNameLst>
                                      </p:cBhvr>
                                      <p:tavLst>
                                        <p:tav tm="0">
                                          <p:val>
                                            <p:fltVal val="0"/>
                                          </p:val>
                                        </p:tav>
                                        <p:tav tm="100000">
                                          <p:val>
                                            <p:strVal val="#ppt_h"/>
                                          </p:val>
                                        </p:tav>
                                      </p:tavLst>
                                    </p:anim>
                                    <p:animEffect transition="in" filter="fade">
                                      <p:cBhvr>
                                        <p:cTn id="78" dur="500"/>
                                        <p:tgtEl>
                                          <p:spTgt spid="45"/>
                                        </p:tgtEl>
                                      </p:cBhvr>
                                    </p:animEffect>
                                  </p:childTnLst>
                                </p:cTn>
                              </p:par>
                              <p:par>
                                <p:cTn id="79" presetID="2" presetClass="entr" presetSubtype="8" accel="50000" decel="50000" fill="hold" nodeType="with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0-#ppt_w/2"/>
                                          </p:val>
                                        </p:tav>
                                        <p:tav tm="100000">
                                          <p:val>
                                            <p:strVal val="#ppt_x"/>
                                          </p:val>
                                        </p:tav>
                                      </p:tavLst>
                                    </p:anim>
                                    <p:anim calcmode="lin" valueType="num">
                                      <p:cBhvr additive="base">
                                        <p:cTn id="82" dur="500" fill="hold"/>
                                        <p:tgtEl>
                                          <p:spTgt spid="5"/>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67"/>
                                        </p:tgtEl>
                                        <p:attrNameLst>
                                          <p:attrName>style.visibility</p:attrName>
                                        </p:attrNameLst>
                                      </p:cBhvr>
                                      <p:to>
                                        <p:strVal val="visible"/>
                                      </p:to>
                                    </p:set>
                                    <p:anim calcmode="lin" valueType="num">
                                      <p:cBhvr additive="base">
                                        <p:cTn id="86" dur="500" fill="hold"/>
                                        <p:tgtEl>
                                          <p:spTgt spid="67"/>
                                        </p:tgtEl>
                                        <p:attrNameLst>
                                          <p:attrName>ppt_x</p:attrName>
                                        </p:attrNameLst>
                                      </p:cBhvr>
                                      <p:tavLst>
                                        <p:tav tm="0">
                                          <p:val>
                                            <p:strVal val="#ppt_x"/>
                                          </p:val>
                                        </p:tav>
                                        <p:tav tm="100000">
                                          <p:val>
                                            <p:strVal val="#ppt_x"/>
                                          </p:val>
                                        </p:tav>
                                      </p:tavLst>
                                    </p:anim>
                                    <p:anim calcmode="lin" valueType="num">
                                      <p:cBhvr additive="base">
                                        <p:cTn id="87" dur="500" fill="hold"/>
                                        <p:tgtEl>
                                          <p:spTgt spid="67"/>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Effect transition="in" filter="fade">
                                      <p:cBhvr>
                                        <p:cTn id="93" dur="500"/>
                                        <p:tgtEl>
                                          <p:spTgt spid="47"/>
                                        </p:tgtEl>
                                      </p:cBhvr>
                                    </p:animEffect>
                                  </p:childTnLst>
                                </p:cTn>
                              </p:par>
                              <p:par>
                                <p:cTn id="94" presetID="2" presetClass="entr" presetSubtype="2" accel="50000" decel="50000"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additive="base">
                                        <p:cTn id="96" dur="500" fill="hold"/>
                                        <p:tgtEl>
                                          <p:spTgt spid="11"/>
                                        </p:tgtEl>
                                        <p:attrNameLst>
                                          <p:attrName>ppt_x</p:attrName>
                                        </p:attrNameLst>
                                      </p:cBhvr>
                                      <p:tavLst>
                                        <p:tav tm="0">
                                          <p:val>
                                            <p:strVal val="1+#ppt_w/2"/>
                                          </p:val>
                                        </p:tav>
                                        <p:tav tm="100000">
                                          <p:val>
                                            <p:strVal val="#ppt_x"/>
                                          </p:val>
                                        </p:tav>
                                      </p:tavLst>
                                    </p:anim>
                                    <p:anim calcmode="lin" valueType="num">
                                      <p:cBhvr additive="base">
                                        <p:cTn id="97" dur="500" fill="hold"/>
                                        <p:tgtEl>
                                          <p:spTgt spid="11"/>
                                        </p:tgtEl>
                                        <p:attrNameLst>
                                          <p:attrName>ppt_y</p:attrName>
                                        </p:attrNameLst>
                                      </p:cBhvr>
                                      <p:tavLst>
                                        <p:tav tm="0">
                                          <p:val>
                                            <p:strVal val="#ppt_y"/>
                                          </p:val>
                                        </p:tav>
                                        <p:tav tm="100000">
                                          <p:val>
                                            <p:strVal val="#ppt_y"/>
                                          </p:val>
                                        </p:tav>
                                      </p:tavLst>
                                    </p:anim>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childTnLst>
                          </p:cTn>
                        </p:par>
                        <p:par>
                          <p:cTn id="102" fill="hold">
                            <p:stCondLst>
                              <p:cond delay="7000"/>
                            </p:stCondLst>
                            <p:childTnLst>
                              <p:par>
                                <p:cTn id="103" presetID="22" presetClass="entr" presetSubtype="8"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left)">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6" grpId="0" animBg="1"/>
      <p:bldP spid="59" grpId="0" animBg="1"/>
      <p:bldP spid="63" grpId="0" animBg="1"/>
      <p:bldP spid="67" grpId="0" animBg="1"/>
      <p:bldP spid="42" grpId="0" animBg="1"/>
      <p:bldP spid="43" grpId="0" animBg="1"/>
      <p:bldP spid="44" grpId="0" animBg="1"/>
      <p:bldP spid="45" grpId="0" animBg="1"/>
      <p:bldP spid="46" grpId="0" animBg="1"/>
      <p:bldP spid="47" grpId="0" animBg="1"/>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email"/>
          <a:srcRect/>
          <a:stretch>
            <a:fillRect/>
          </a:stretch>
        </p:blipFill>
        <p:spPr>
          <a:xfrm>
            <a:off x="0" y="1681317"/>
            <a:ext cx="9144000" cy="3462183"/>
          </a:xfrm>
          <a:prstGeom prst="rect">
            <a:avLst/>
          </a:prstGeom>
        </p:spPr>
      </p:pic>
      <p:sp>
        <p:nvSpPr>
          <p:cNvPr id="6" name="MH_Entry_1"/>
          <p:cNvSpPr/>
          <p:nvPr>
            <p:custDataLst>
              <p:tags r:id="rId1"/>
            </p:custDataLst>
          </p:nvPr>
        </p:nvSpPr>
        <p:spPr>
          <a:xfrm>
            <a:off x="4025924" y="1828800"/>
            <a:ext cx="3078402" cy="775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3600" spc="200" dirty="0">
                <a:solidFill>
                  <a:schemeClr val="tx1"/>
                </a:solidFill>
                <a:latin typeface="微软雅黑" panose="020B0503020204020204" pitchFamily="34" charset="-122"/>
                <a:ea typeface="微软雅黑" panose="020B0503020204020204" pitchFamily="34" charset="-122"/>
              </a:rPr>
              <a:t>活动经费预算</a:t>
            </a:r>
          </a:p>
        </p:txBody>
      </p:sp>
      <p:pic>
        <p:nvPicPr>
          <p:cNvPr id="9" name="图片 8"/>
          <p:cNvPicPr>
            <a:picLocks noChangeAspect="1"/>
          </p:cNvPicPr>
          <p:nvPr/>
        </p:nvPicPr>
        <p:blipFill rotWithShape="1">
          <a:blip r:embed="rId5" cstate="email"/>
          <a:srcRect/>
          <a:stretch>
            <a:fillRect/>
          </a:stretch>
        </p:blipFill>
        <p:spPr>
          <a:xfrm>
            <a:off x="1053639" y="304800"/>
            <a:ext cx="2972285" cy="3048001"/>
          </a:xfrm>
          <a:prstGeom prst="rect">
            <a:avLst/>
          </a:prstGeom>
        </p:spPr>
      </p:pic>
      <p:sp>
        <p:nvSpPr>
          <p:cNvPr id="7" name="MH_Number_1"/>
          <p:cNvSpPr/>
          <p:nvPr>
            <p:custDataLst>
              <p:tags r:id="rId2"/>
            </p:custDataLst>
          </p:nvPr>
        </p:nvSpPr>
        <p:spPr>
          <a:xfrm>
            <a:off x="2233737" y="2330245"/>
            <a:ext cx="676384" cy="668594"/>
          </a:xfrm>
          <a:prstGeom prst="flowChartDelay">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rotWithShape="1">
          <a:blip r:embed="rId6" cstate="email"/>
          <a:srcRect/>
          <a:stretch>
            <a:fillRect/>
          </a:stretch>
        </p:blipFill>
        <p:spPr>
          <a:xfrm>
            <a:off x="3313470" y="4160276"/>
            <a:ext cx="2969342" cy="963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4357700"/>
            <a:ext cx="9144000" cy="7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panose="020B0503020204020204" pitchFamily="34" charset="-122"/>
              <a:cs typeface="+mn-ea"/>
              <a:sym typeface="+mn-lt"/>
            </a:endParaRPr>
          </a:p>
        </p:txBody>
      </p:sp>
      <p:grpSp>
        <p:nvGrpSpPr>
          <p:cNvPr id="4" name="Group 14"/>
          <p:cNvGrpSpPr/>
          <p:nvPr/>
        </p:nvGrpSpPr>
        <p:grpSpPr>
          <a:xfrm>
            <a:off x="4837447" y="1305890"/>
            <a:ext cx="3571900" cy="1003521"/>
            <a:chOff x="4500562" y="3071816"/>
            <a:chExt cx="3571900" cy="1003521"/>
          </a:xfrm>
        </p:grpSpPr>
        <p:sp>
          <p:nvSpPr>
            <p:cNvPr id="35" name="Rectangle 34"/>
            <p:cNvSpPr/>
            <p:nvPr/>
          </p:nvSpPr>
          <p:spPr>
            <a:xfrm>
              <a:off x="4500562" y="3429006"/>
              <a:ext cx="3571900" cy="646331"/>
            </a:xfrm>
            <a:prstGeom prst="rect">
              <a:avLst/>
            </a:prstGeom>
          </p:spPr>
          <p:txBody>
            <a:bodyPr wrap="square">
              <a:spAutoFit/>
            </a:bodyPr>
            <a:lstStyle/>
            <a:p>
              <a:r>
                <a:rPr lang="ms-MY" sz="900" dirty="0">
                  <a:solidFill>
                    <a:schemeClr val="bg1"/>
                  </a:solidFill>
                  <a:ea typeface="微软雅黑" panose="020B0503020204020204" pitchFamily="34" charset="-122"/>
                  <a:cs typeface="+mn-ea"/>
                  <a:sym typeface="+mn-lt"/>
                </a:rPr>
                <a:t>consectetur adipiscing elit. Lorem ipsum dolor sit ametelit. Lorem ipsum dolor sit amet, , consectetur adipiscing elit. Praesent sodales odio sit amet odio tristique quis tempus odio Lorem ipsum dolor sit amet, consectetur adipiscing , consectetur adipiscing elit. </a:t>
              </a:r>
              <a:endParaRPr lang="id-ID" sz="900" dirty="0">
                <a:solidFill>
                  <a:schemeClr val="bg1"/>
                </a:solidFill>
                <a:ea typeface="微软雅黑" panose="020B0503020204020204" pitchFamily="34" charset="-122"/>
                <a:cs typeface="+mn-ea"/>
                <a:sym typeface="+mn-lt"/>
              </a:endParaRPr>
            </a:p>
          </p:txBody>
        </p:sp>
        <p:sp>
          <p:nvSpPr>
            <p:cNvPr id="36" name="Rectangle 35"/>
            <p:cNvSpPr/>
            <p:nvPr/>
          </p:nvSpPr>
          <p:spPr>
            <a:xfrm>
              <a:off x="4500562" y="3071816"/>
              <a:ext cx="1082348" cy="307777"/>
            </a:xfrm>
            <a:prstGeom prst="rect">
              <a:avLst/>
            </a:prstGeom>
          </p:spPr>
          <p:txBody>
            <a:bodyPr wrap="none">
              <a:spAutoFit/>
            </a:bodyPr>
            <a:lstStyle/>
            <a:p>
              <a:r>
                <a:rPr lang="zh-CN" altLang="en-US" sz="1400" dirty="0">
                  <a:solidFill>
                    <a:schemeClr val="bg1"/>
                  </a:solidFill>
                  <a:ea typeface="微软雅黑" panose="020B0503020204020204" pitchFamily="34" charset="-122"/>
                  <a:cs typeface="+mn-ea"/>
                  <a:sym typeface="+mn-lt"/>
                </a:rPr>
                <a:t>投资回报率</a:t>
              </a:r>
            </a:p>
          </p:txBody>
        </p:sp>
      </p:grpSp>
      <p:graphicFrame>
        <p:nvGraphicFramePr>
          <p:cNvPr id="37" name="Chart 36"/>
          <p:cNvGraphicFramePr/>
          <p:nvPr/>
        </p:nvGraphicFramePr>
        <p:xfrm>
          <a:off x="1012155" y="1663080"/>
          <a:ext cx="3559845" cy="2070194"/>
        </p:xfrm>
        <a:graphic>
          <a:graphicData uri="http://schemas.openxmlformats.org/drawingml/2006/chart">
            <c:chart xmlns:c="http://schemas.openxmlformats.org/drawingml/2006/chart" xmlns:r="http://schemas.openxmlformats.org/officeDocument/2006/relationships" r:id="rId5"/>
          </a:graphicData>
        </a:graphic>
      </p:graphicFrame>
      <p:sp>
        <p:nvSpPr>
          <p:cNvPr id="9"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11"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lide(fromLeft)">
                                      <p:cBhvr>
                                        <p:cTn id="7" dur="500"/>
                                        <p:tgtEl>
                                          <p:spTgt spid="3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Left)">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Graphic spid="37" grpId="0">
        <p:bldAsOne/>
      </p:bldGraphic>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12" cstate="email"/>
          <a:srcRect/>
          <a:stretch>
            <a:fillRect/>
          </a:stretch>
        </p:blipFill>
        <p:spPr>
          <a:xfrm>
            <a:off x="0" y="0"/>
            <a:ext cx="5505158" cy="5124390"/>
          </a:xfrm>
          <a:prstGeom prst="rect">
            <a:avLst/>
          </a:prstGeom>
        </p:spPr>
      </p:pic>
      <p:pic>
        <p:nvPicPr>
          <p:cNvPr id="15" name="图片 14"/>
          <p:cNvPicPr>
            <a:picLocks noChangeAspect="1"/>
          </p:cNvPicPr>
          <p:nvPr/>
        </p:nvPicPr>
        <p:blipFill>
          <a:blip r:embed="rId13" cstate="email"/>
          <a:stretch>
            <a:fillRect/>
          </a:stretch>
        </p:blipFill>
        <p:spPr>
          <a:xfrm>
            <a:off x="606675" y="1422"/>
            <a:ext cx="4169493" cy="4169493"/>
          </a:xfrm>
          <a:prstGeom prst="rect">
            <a:avLst/>
          </a:prstGeom>
        </p:spPr>
      </p:pic>
      <p:sp>
        <p:nvSpPr>
          <p:cNvPr id="16" name="文本框 15"/>
          <p:cNvSpPr txBox="1"/>
          <p:nvPr/>
        </p:nvSpPr>
        <p:spPr>
          <a:xfrm>
            <a:off x="2017424" y="1836862"/>
            <a:ext cx="2178639" cy="830997"/>
          </a:xfrm>
          <a:prstGeom prst="rect">
            <a:avLst/>
          </a:prstGeom>
          <a:noFill/>
          <a:ln>
            <a:noFill/>
          </a:ln>
        </p:spPr>
        <p:txBody>
          <a:bodyPr wrap="square" rtlCol="0">
            <a:spAutoFit/>
          </a:bodyPr>
          <a:lstStyle/>
          <a:p>
            <a:r>
              <a:rPr lang="zh-CN" altLang="en-US" sz="4800" b="1" dirty="0">
                <a:ln>
                  <a:solidFill>
                    <a:srgbClr val="000000"/>
                  </a:solidFill>
                </a:ln>
                <a:solidFill>
                  <a:srgbClr val="F5EFDD"/>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p:txBody>
      </p:sp>
      <p:sp>
        <p:nvSpPr>
          <p:cNvPr id="17" name="MH_Others_1"/>
          <p:cNvSpPr txBox="1"/>
          <p:nvPr>
            <p:custDataLst>
              <p:tags r:id="rId1"/>
            </p:custDataLst>
          </p:nvPr>
        </p:nvSpPr>
        <p:spPr>
          <a:xfrm>
            <a:off x="1054768" y="2570455"/>
            <a:ext cx="1925311" cy="523220"/>
          </a:xfrm>
          <a:prstGeom prst="rect">
            <a:avLst/>
          </a:prstGeom>
          <a:noFill/>
          <a:ln>
            <a:noFill/>
          </a:ln>
        </p:spPr>
        <p:txBody>
          <a:bodyPr wrap="none">
            <a:noAutofit/>
          </a:bodyPr>
          <a:lstStyle/>
          <a:p>
            <a:pPr algn="dist">
              <a:defRPr/>
            </a:pPr>
            <a:r>
              <a:rPr lang="en-US" altLang="zh-CN" b="1" spc="400" dirty="0">
                <a:ln>
                  <a:solidFill>
                    <a:schemeClr val="tx1"/>
                  </a:solidFill>
                </a:ln>
                <a:solidFill>
                  <a:srgbClr val="FC8A01"/>
                </a:solidFill>
                <a:latin typeface="微软雅黑" panose="020B0503020204020204" pitchFamily="34" charset="-122"/>
                <a:ea typeface="微软雅黑" panose="020B0503020204020204" pitchFamily="34" charset="-122"/>
              </a:rPr>
              <a:t>CONTENTS</a:t>
            </a:r>
            <a:endParaRPr lang="zh-CN" altLang="en-US" b="1" spc="400" dirty="0">
              <a:ln>
                <a:solidFill>
                  <a:schemeClr val="tx1"/>
                </a:solidFill>
              </a:ln>
              <a:solidFill>
                <a:srgbClr val="FC8A01"/>
              </a:solidFill>
              <a:latin typeface="微软雅黑" panose="020B0503020204020204" pitchFamily="34" charset="-122"/>
              <a:ea typeface="微软雅黑" panose="020B0503020204020204" pitchFamily="34" charset="-122"/>
            </a:endParaRPr>
          </a:p>
        </p:txBody>
      </p:sp>
      <p:sp>
        <p:nvSpPr>
          <p:cNvPr id="18" name="MH_Entry_1"/>
          <p:cNvSpPr/>
          <p:nvPr>
            <p:custDataLst>
              <p:tags r:id="rId2"/>
            </p:custDataLst>
          </p:nvPr>
        </p:nvSpPr>
        <p:spPr>
          <a:xfrm>
            <a:off x="5505159" y="1604316"/>
            <a:ext cx="2703134" cy="4986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活动背景介绍</a:t>
            </a:r>
          </a:p>
        </p:txBody>
      </p:sp>
      <p:sp>
        <p:nvSpPr>
          <p:cNvPr id="19" name="MH_Entry_2"/>
          <p:cNvSpPr/>
          <p:nvPr>
            <p:custDataLst>
              <p:tags r:id="rId3"/>
            </p:custDataLst>
          </p:nvPr>
        </p:nvSpPr>
        <p:spPr>
          <a:xfrm>
            <a:off x="5505158" y="2337909"/>
            <a:ext cx="2703134" cy="4986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活动受众分析</a:t>
            </a:r>
          </a:p>
        </p:txBody>
      </p:sp>
      <p:sp>
        <p:nvSpPr>
          <p:cNvPr id="20" name="MH_Entry_1"/>
          <p:cNvSpPr/>
          <p:nvPr>
            <p:custDataLst>
              <p:tags r:id="rId4"/>
            </p:custDataLst>
          </p:nvPr>
        </p:nvSpPr>
        <p:spPr>
          <a:xfrm>
            <a:off x="5505158" y="2952041"/>
            <a:ext cx="2703134" cy="4986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活动执行流程</a:t>
            </a:r>
          </a:p>
        </p:txBody>
      </p:sp>
      <p:sp>
        <p:nvSpPr>
          <p:cNvPr id="21" name="MH_Entry_2"/>
          <p:cNvSpPr/>
          <p:nvPr>
            <p:custDataLst>
              <p:tags r:id="rId5"/>
            </p:custDataLst>
          </p:nvPr>
        </p:nvSpPr>
        <p:spPr>
          <a:xfrm>
            <a:off x="5456288" y="3648006"/>
            <a:ext cx="2703134" cy="4986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22" name="MH_Number_2"/>
          <p:cNvSpPr/>
          <p:nvPr>
            <p:custDataLst>
              <p:tags r:id="rId6"/>
            </p:custDataLst>
          </p:nvPr>
        </p:nvSpPr>
        <p:spPr>
          <a:xfrm>
            <a:off x="4799026" y="2356497"/>
            <a:ext cx="498951" cy="498614"/>
          </a:xfrm>
          <a:prstGeom prst="flowChartOnlineStorag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MH_Number_1"/>
          <p:cNvSpPr/>
          <p:nvPr>
            <p:custDataLst>
              <p:tags r:id="rId7"/>
            </p:custDataLst>
          </p:nvPr>
        </p:nvSpPr>
        <p:spPr>
          <a:xfrm>
            <a:off x="4807302" y="2992016"/>
            <a:ext cx="498951" cy="498614"/>
          </a:xfrm>
          <a:prstGeom prst="flowChartOnlineStorag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MH_Number_2"/>
          <p:cNvSpPr/>
          <p:nvPr>
            <p:custDataLst>
              <p:tags r:id="rId8"/>
            </p:custDataLst>
          </p:nvPr>
        </p:nvSpPr>
        <p:spPr>
          <a:xfrm>
            <a:off x="4807246" y="3647478"/>
            <a:ext cx="498951" cy="498614"/>
          </a:xfrm>
          <a:prstGeom prst="flowChartOnlineStorag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MH_Number_1"/>
          <p:cNvSpPr/>
          <p:nvPr>
            <p:custDataLst>
              <p:tags r:id="rId9"/>
            </p:custDataLst>
          </p:nvPr>
        </p:nvSpPr>
        <p:spPr>
          <a:xfrm>
            <a:off x="4799026" y="1604316"/>
            <a:ext cx="498951" cy="498614"/>
          </a:xfrm>
          <a:prstGeom prst="flowChartOnlineStorag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P spid="20" grpId="0" animBg="1"/>
      <p:bldP spid="21" grpId="0" animBg="1"/>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
          <p:cNvGrpSpPr/>
          <p:nvPr/>
        </p:nvGrpSpPr>
        <p:grpSpPr>
          <a:xfrm>
            <a:off x="642910" y="1785932"/>
            <a:ext cx="2286016" cy="839750"/>
            <a:chOff x="642910" y="1785932"/>
            <a:chExt cx="2286016" cy="839750"/>
          </a:xfrm>
        </p:grpSpPr>
        <p:sp>
          <p:nvSpPr>
            <p:cNvPr id="89" name="Rectangle 88"/>
            <p:cNvSpPr/>
            <p:nvPr/>
          </p:nvSpPr>
          <p:spPr>
            <a:xfrm>
              <a:off x="642910" y="2071684"/>
              <a:ext cx="2286016" cy="553998"/>
            </a:xfrm>
            <a:prstGeom prst="rect">
              <a:avLst/>
            </a:prstGeom>
          </p:spPr>
          <p:txBody>
            <a:bodyPr wrap="square">
              <a:spAutoFit/>
            </a:bodyPr>
            <a:lstStyle/>
            <a:p>
              <a:r>
                <a:rPr lang="ms-MY" sz="1000" dirty="0">
                  <a:solidFill>
                    <a:schemeClr val="bg1"/>
                  </a:solidFill>
                  <a:ea typeface="微软雅黑" panose="020B0503020204020204" pitchFamily="34" charset="-122"/>
                  <a:cs typeface="+mn-ea"/>
                  <a:sym typeface="+mn-lt"/>
                </a:rPr>
                <a:t>Lorem ipsum dolor sit amet, consectetur adipiscing elit. Praesent sodales odio sit amet odio tristique quis tempus odio</a:t>
              </a:r>
            </a:p>
          </p:txBody>
        </p:sp>
        <p:sp>
          <p:nvSpPr>
            <p:cNvPr id="90" name="Rectangle 89"/>
            <p:cNvSpPr/>
            <p:nvPr/>
          </p:nvSpPr>
          <p:spPr>
            <a:xfrm>
              <a:off x="642910" y="1785932"/>
              <a:ext cx="1928826" cy="307777"/>
            </a:xfrm>
            <a:prstGeom prst="rect">
              <a:avLst/>
            </a:prstGeom>
          </p:spPr>
          <p:txBody>
            <a:bodyPr wrap="square">
              <a:spAutoFit/>
            </a:bodyPr>
            <a:lstStyle/>
            <a:p>
              <a:r>
                <a:rPr lang="zh-CN" altLang="en-US" sz="1400" dirty="0">
                  <a:solidFill>
                    <a:schemeClr val="bg1"/>
                  </a:solidFill>
                  <a:ea typeface="微软雅黑" panose="020B0503020204020204" pitchFamily="34" charset="-122"/>
                  <a:cs typeface="+mn-ea"/>
                  <a:sym typeface="+mn-lt"/>
                </a:rPr>
                <a:t>技术研究</a:t>
              </a:r>
            </a:p>
          </p:txBody>
        </p:sp>
      </p:grpSp>
      <p:grpSp>
        <p:nvGrpSpPr>
          <p:cNvPr id="4" name="Group 22"/>
          <p:cNvGrpSpPr/>
          <p:nvPr/>
        </p:nvGrpSpPr>
        <p:grpSpPr>
          <a:xfrm>
            <a:off x="642910" y="3214692"/>
            <a:ext cx="2286016" cy="839750"/>
            <a:chOff x="642910" y="3214692"/>
            <a:chExt cx="2286016" cy="839750"/>
          </a:xfrm>
        </p:grpSpPr>
        <p:sp>
          <p:nvSpPr>
            <p:cNvPr id="91" name="Rectangle 90"/>
            <p:cNvSpPr/>
            <p:nvPr/>
          </p:nvSpPr>
          <p:spPr>
            <a:xfrm>
              <a:off x="642910" y="3500444"/>
              <a:ext cx="2286016" cy="553998"/>
            </a:xfrm>
            <a:prstGeom prst="rect">
              <a:avLst/>
            </a:prstGeom>
          </p:spPr>
          <p:txBody>
            <a:bodyPr wrap="square">
              <a:spAutoFit/>
            </a:bodyPr>
            <a:lstStyle/>
            <a:p>
              <a:r>
                <a:rPr lang="ms-MY" sz="1000" dirty="0">
                  <a:solidFill>
                    <a:schemeClr val="bg1"/>
                  </a:solidFill>
                  <a:ea typeface="微软雅黑" panose="020B0503020204020204" pitchFamily="34" charset="-122"/>
                  <a:cs typeface="+mn-ea"/>
                  <a:sym typeface="+mn-lt"/>
                </a:rPr>
                <a:t>Lorem ipsum dolor sit amet, consectetur adipiscing elit. Praesent sodales odio sit amet odio tristique quis tempus odio</a:t>
              </a:r>
            </a:p>
          </p:txBody>
        </p:sp>
        <p:sp>
          <p:nvSpPr>
            <p:cNvPr id="92" name="Rectangle 91"/>
            <p:cNvSpPr/>
            <p:nvPr/>
          </p:nvSpPr>
          <p:spPr>
            <a:xfrm>
              <a:off x="642910" y="3214692"/>
              <a:ext cx="1928826" cy="307777"/>
            </a:xfrm>
            <a:prstGeom prst="rect">
              <a:avLst/>
            </a:prstGeom>
          </p:spPr>
          <p:txBody>
            <a:bodyPr wrap="square">
              <a:spAutoFit/>
            </a:bodyPr>
            <a:lstStyle/>
            <a:p>
              <a:r>
                <a:rPr lang="zh-CN" altLang="en-US" sz="1400" dirty="0">
                  <a:solidFill>
                    <a:schemeClr val="bg1"/>
                  </a:solidFill>
                  <a:ea typeface="微软雅黑" panose="020B0503020204020204" pitchFamily="34" charset="-122"/>
                  <a:cs typeface="+mn-ea"/>
                  <a:sym typeface="+mn-lt"/>
                </a:rPr>
                <a:t>营销宣传</a:t>
              </a:r>
            </a:p>
          </p:txBody>
        </p:sp>
      </p:grpSp>
      <p:grpSp>
        <p:nvGrpSpPr>
          <p:cNvPr id="5" name="Group 23"/>
          <p:cNvGrpSpPr/>
          <p:nvPr/>
        </p:nvGrpSpPr>
        <p:grpSpPr>
          <a:xfrm>
            <a:off x="6215074" y="3214692"/>
            <a:ext cx="2286016" cy="839750"/>
            <a:chOff x="6215074" y="3214692"/>
            <a:chExt cx="2286016" cy="839750"/>
          </a:xfrm>
        </p:grpSpPr>
        <p:sp>
          <p:nvSpPr>
            <p:cNvPr id="93" name="Rectangle 92"/>
            <p:cNvSpPr/>
            <p:nvPr/>
          </p:nvSpPr>
          <p:spPr>
            <a:xfrm>
              <a:off x="6215074" y="3500444"/>
              <a:ext cx="2286016" cy="553998"/>
            </a:xfrm>
            <a:prstGeom prst="rect">
              <a:avLst/>
            </a:prstGeom>
          </p:spPr>
          <p:txBody>
            <a:bodyPr wrap="square">
              <a:spAutoFit/>
            </a:bodyPr>
            <a:lstStyle/>
            <a:p>
              <a:pPr algn="r"/>
              <a:r>
                <a:rPr lang="ms-MY" sz="1000" dirty="0">
                  <a:solidFill>
                    <a:schemeClr val="bg1"/>
                  </a:solidFill>
                  <a:ea typeface="微软雅黑" panose="020B0503020204020204" pitchFamily="34" charset="-122"/>
                  <a:cs typeface="+mn-ea"/>
                  <a:sym typeface="+mn-lt"/>
                </a:rPr>
                <a:t>Lorem ipsum dolor sit amet, consectetur adipiscing elit. Praesent sodales odio sit amet odio tristique quis tempus odio</a:t>
              </a:r>
            </a:p>
          </p:txBody>
        </p:sp>
        <p:sp>
          <p:nvSpPr>
            <p:cNvPr id="94" name="Rectangle 93"/>
            <p:cNvSpPr/>
            <p:nvPr/>
          </p:nvSpPr>
          <p:spPr>
            <a:xfrm>
              <a:off x="6572264" y="3214692"/>
              <a:ext cx="1928826" cy="307777"/>
            </a:xfrm>
            <a:prstGeom prst="rect">
              <a:avLst/>
            </a:prstGeom>
          </p:spPr>
          <p:txBody>
            <a:bodyPr wrap="square">
              <a:spAutoFit/>
            </a:bodyPr>
            <a:lstStyle/>
            <a:p>
              <a:pPr algn="r"/>
              <a:r>
                <a:rPr lang="zh-CN" altLang="en-US" sz="1400" dirty="0">
                  <a:solidFill>
                    <a:schemeClr val="bg1"/>
                  </a:solidFill>
                  <a:ea typeface="微软雅黑" panose="020B0503020204020204" pitchFamily="34" charset="-122"/>
                  <a:cs typeface="+mn-ea"/>
                  <a:sym typeface="+mn-lt"/>
                </a:rPr>
                <a:t>硬件采购</a:t>
              </a:r>
            </a:p>
          </p:txBody>
        </p:sp>
      </p:grpSp>
      <p:grpSp>
        <p:nvGrpSpPr>
          <p:cNvPr id="6" name="Group 24"/>
          <p:cNvGrpSpPr/>
          <p:nvPr/>
        </p:nvGrpSpPr>
        <p:grpSpPr>
          <a:xfrm>
            <a:off x="6215074" y="1785932"/>
            <a:ext cx="2286016" cy="839750"/>
            <a:chOff x="6215074" y="1785932"/>
            <a:chExt cx="2286016" cy="839750"/>
          </a:xfrm>
        </p:grpSpPr>
        <p:sp>
          <p:nvSpPr>
            <p:cNvPr id="95" name="Rectangle 94"/>
            <p:cNvSpPr/>
            <p:nvPr/>
          </p:nvSpPr>
          <p:spPr>
            <a:xfrm>
              <a:off x="6215074" y="2071684"/>
              <a:ext cx="2286016" cy="553998"/>
            </a:xfrm>
            <a:prstGeom prst="rect">
              <a:avLst/>
            </a:prstGeom>
          </p:spPr>
          <p:txBody>
            <a:bodyPr wrap="square">
              <a:spAutoFit/>
            </a:bodyPr>
            <a:lstStyle/>
            <a:p>
              <a:pPr algn="r"/>
              <a:r>
                <a:rPr lang="ms-MY" sz="1000" dirty="0">
                  <a:solidFill>
                    <a:schemeClr val="bg1"/>
                  </a:solidFill>
                  <a:ea typeface="微软雅黑" panose="020B0503020204020204" pitchFamily="34" charset="-122"/>
                  <a:cs typeface="+mn-ea"/>
                  <a:sym typeface="+mn-lt"/>
                </a:rPr>
                <a:t>Lorem ipsum dolor sit amet, consectetur adipiscing elit. Praesent sodales odio sit amet odio tristique quis tempus odio</a:t>
              </a:r>
            </a:p>
          </p:txBody>
        </p:sp>
        <p:sp>
          <p:nvSpPr>
            <p:cNvPr id="96" name="Rectangle 95"/>
            <p:cNvSpPr/>
            <p:nvPr/>
          </p:nvSpPr>
          <p:spPr>
            <a:xfrm>
              <a:off x="6572264" y="1785932"/>
              <a:ext cx="1928826" cy="307777"/>
            </a:xfrm>
            <a:prstGeom prst="rect">
              <a:avLst/>
            </a:prstGeom>
          </p:spPr>
          <p:txBody>
            <a:bodyPr wrap="square">
              <a:spAutoFit/>
            </a:bodyPr>
            <a:lstStyle/>
            <a:p>
              <a:pPr algn="r"/>
              <a:r>
                <a:rPr lang="zh-CN" altLang="en-US" sz="1400" dirty="0">
                  <a:solidFill>
                    <a:schemeClr val="bg1"/>
                  </a:solidFill>
                  <a:ea typeface="微软雅黑" panose="020B0503020204020204" pitchFamily="34" charset="-122"/>
                  <a:cs typeface="+mn-ea"/>
                  <a:sym typeface="+mn-lt"/>
                </a:rPr>
                <a:t>人才引进</a:t>
              </a:r>
            </a:p>
          </p:txBody>
        </p:sp>
      </p:grpSp>
      <p:grpSp>
        <p:nvGrpSpPr>
          <p:cNvPr id="25" name="Group 24"/>
          <p:cNvGrpSpPr/>
          <p:nvPr/>
        </p:nvGrpSpPr>
        <p:grpSpPr>
          <a:xfrm>
            <a:off x="2357422" y="1500180"/>
            <a:ext cx="4582274" cy="3054850"/>
            <a:chOff x="2357422" y="1500180"/>
            <a:chExt cx="4582274" cy="3054850"/>
          </a:xfrm>
        </p:grpSpPr>
        <p:graphicFrame>
          <p:nvGraphicFramePr>
            <p:cNvPr id="88" name="Diagram 87"/>
            <p:cNvGraphicFramePr/>
            <p:nvPr/>
          </p:nvGraphicFramePr>
          <p:xfrm>
            <a:off x="2357422" y="1500180"/>
            <a:ext cx="4582274" cy="3054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Rectangle 17"/>
            <p:cNvSpPr/>
            <p:nvPr/>
          </p:nvSpPr>
          <p:spPr>
            <a:xfrm>
              <a:off x="3428992" y="1785932"/>
              <a:ext cx="928694" cy="1015663"/>
            </a:xfrm>
            <a:prstGeom prst="rect">
              <a:avLst/>
            </a:prstGeom>
          </p:spPr>
          <p:txBody>
            <a:bodyPr wrap="square" anchor="ctr">
              <a:spAutoFit/>
            </a:bodyPr>
            <a:lstStyle/>
            <a:p>
              <a:pPr algn="ctr"/>
              <a:r>
                <a:rPr lang="en-US" sz="6000" dirty="0">
                  <a:solidFill>
                    <a:schemeClr val="bg1"/>
                  </a:solidFill>
                  <a:ea typeface="微软雅黑" panose="020B0503020204020204" pitchFamily="34" charset="-122"/>
                  <a:cs typeface="+mn-ea"/>
                  <a:sym typeface="+mn-lt"/>
                </a:rPr>
                <a:t>S</a:t>
              </a:r>
            </a:p>
          </p:txBody>
        </p:sp>
        <p:sp>
          <p:nvSpPr>
            <p:cNvPr id="19" name="Rectangle 18"/>
            <p:cNvSpPr/>
            <p:nvPr/>
          </p:nvSpPr>
          <p:spPr>
            <a:xfrm>
              <a:off x="4929190" y="1785932"/>
              <a:ext cx="928694" cy="1015663"/>
            </a:xfrm>
            <a:prstGeom prst="rect">
              <a:avLst/>
            </a:prstGeom>
          </p:spPr>
          <p:txBody>
            <a:bodyPr wrap="square" anchor="ctr">
              <a:spAutoFit/>
            </a:bodyPr>
            <a:lstStyle/>
            <a:p>
              <a:pPr algn="ctr"/>
              <a:r>
                <a:rPr lang="en-US" sz="6000" dirty="0">
                  <a:solidFill>
                    <a:schemeClr val="bg1"/>
                  </a:solidFill>
                  <a:ea typeface="微软雅黑" panose="020B0503020204020204" pitchFamily="34" charset="-122"/>
                  <a:cs typeface="+mn-ea"/>
                  <a:sym typeface="+mn-lt"/>
                </a:rPr>
                <a:t>W</a:t>
              </a:r>
            </a:p>
          </p:txBody>
        </p:sp>
        <p:sp>
          <p:nvSpPr>
            <p:cNvPr id="20" name="Rectangle 19"/>
            <p:cNvSpPr/>
            <p:nvPr/>
          </p:nvSpPr>
          <p:spPr>
            <a:xfrm>
              <a:off x="3428992" y="3214692"/>
              <a:ext cx="928694" cy="1015663"/>
            </a:xfrm>
            <a:prstGeom prst="rect">
              <a:avLst/>
            </a:prstGeom>
          </p:spPr>
          <p:txBody>
            <a:bodyPr wrap="square" anchor="ctr">
              <a:spAutoFit/>
            </a:bodyPr>
            <a:lstStyle/>
            <a:p>
              <a:pPr algn="ctr"/>
              <a:r>
                <a:rPr lang="en-US" sz="6000" dirty="0">
                  <a:solidFill>
                    <a:schemeClr val="bg1"/>
                  </a:solidFill>
                  <a:ea typeface="微软雅黑" panose="020B0503020204020204" pitchFamily="34" charset="-122"/>
                  <a:cs typeface="+mn-ea"/>
                  <a:sym typeface="+mn-lt"/>
                </a:rPr>
                <a:t>O</a:t>
              </a:r>
            </a:p>
          </p:txBody>
        </p:sp>
        <p:sp>
          <p:nvSpPr>
            <p:cNvPr id="21" name="Rectangle 20"/>
            <p:cNvSpPr/>
            <p:nvPr/>
          </p:nvSpPr>
          <p:spPr>
            <a:xfrm>
              <a:off x="4929190" y="3286130"/>
              <a:ext cx="928694" cy="1015663"/>
            </a:xfrm>
            <a:prstGeom prst="rect">
              <a:avLst/>
            </a:prstGeom>
          </p:spPr>
          <p:txBody>
            <a:bodyPr wrap="square" anchor="ctr">
              <a:spAutoFit/>
            </a:bodyPr>
            <a:lstStyle/>
            <a:p>
              <a:pPr algn="ctr"/>
              <a:r>
                <a:rPr lang="en-US" sz="6000" dirty="0">
                  <a:solidFill>
                    <a:schemeClr val="bg1"/>
                  </a:solidFill>
                  <a:ea typeface="微软雅黑" panose="020B0503020204020204" pitchFamily="34" charset="-122"/>
                  <a:cs typeface="+mn-ea"/>
                  <a:sym typeface="+mn-lt"/>
                </a:rPr>
                <a:t>T</a:t>
              </a:r>
            </a:p>
          </p:txBody>
        </p:sp>
      </p:grpSp>
      <p:sp>
        <p:nvSpPr>
          <p:cNvPr id="22"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3"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24"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Right)">
                                      <p:cBhvr>
                                        <p:cTn id="11" dur="500"/>
                                        <p:tgtEl>
                                          <p:spTgt spid="3"/>
                                        </p:tgtEl>
                                      </p:cBhvr>
                                    </p:animEffect>
                                  </p:childTnLst>
                                </p:cTn>
                              </p:par>
                              <p:par>
                                <p:cTn id="12" presetID="1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Left)">
                                      <p:cBhvr>
                                        <p:cTn id="14" dur="500"/>
                                        <p:tgtEl>
                                          <p:spTgt spid="6"/>
                                        </p:tgtEl>
                                      </p:cBhvr>
                                    </p:animEffect>
                                  </p:childTnLst>
                                </p:cTn>
                              </p:par>
                              <p:par>
                                <p:cTn id="15" presetID="1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Right)">
                                      <p:cBhvr>
                                        <p:cTn id="17" dur="500"/>
                                        <p:tgtEl>
                                          <p:spTgt spid="4"/>
                                        </p:tgtEl>
                                      </p:cBhvr>
                                    </p:animEffect>
                                  </p:childTnLst>
                                </p:cTn>
                              </p:par>
                              <p:par>
                                <p:cTn id="18" presetID="1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5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p:nvPr/>
        </p:nvGrpSpPr>
        <p:grpSpPr>
          <a:xfrm>
            <a:off x="672848" y="1238605"/>
            <a:ext cx="2151201" cy="2614869"/>
            <a:chOff x="1208671" y="1659213"/>
            <a:chExt cx="2151201" cy="2614869"/>
          </a:xfrm>
          <a:solidFill>
            <a:schemeClr val="accent1"/>
          </a:solidFill>
        </p:grpSpPr>
        <p:sp>
          <p:nvSpPr>
            <p:cNvPr id="25" name="Oval 24"/>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Isosceles Triangle 31"/>
            <p:cNvSpPr/>
            <p:nvPr/>
          </p:nvSpPr>
          <p:spPr>
            <a:xfrm rot="10800000">
              <a:off x="2007871" y="3719631"/>
              <a:ext cx="552799" cy="554451"/>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56"/>
          <p:cNvGrpSpPr/>
          <p:nvPr/>
        </p:nvGrpSpPr>
        <p:grpSpPr>
          <a:xfrm>
            <a:off x="1091021" y="2054922"/>
            <a:ext cx="1314852" cy="709468"/>
            <a:chOff x="664833" y="1363501"/>
            <a:chExt cx="1314852" cy="709467"/>
          </a:xfrm>
        </p:grpSpPr>
        <p:sp>
          <p:nvSpPr>
            <p:cNvPr id="55" name="TextBox 54"/>
            <p:cNvSpPr txBox="1"/>
            <p:nvPr/>
          </p:nvSpPr>
          <p:spPr>
            <a:xfrm>
              <a:off x="664833" y="1611304"/>
              <a:ext cx="1314852" cy="461664"/>
            </a:xfrm>
            <a:prstGeom prst="rect">
              <a:avLst/>
            </a:prstGeom>
            <a:noFill/>
          </p:spPr>
          <p:txBody>
            <a:bodyPr wrap="square" lIns="0" tIns="0" rIns="0" bIns="0" rtlCol="0">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56" name="Rectangle 55"/>
            <p:cNvSpPr/>
            <p:nvPr/>
          </p:nvSpPr>
          <p:spPr>
            <a:xfrm>
              <a:off x="783650" y="1363501"/>
              <a:ext cx="1077218"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34"/>
          <p:cNvGrpSpPr/>
          <p:nvPr/>
        </p:nvGrpSpPr>
        <p:grpSpPr>
          <a:xfrm>
            <a:off x="2567837" y="1238605"/>
            <a:ext cx="2151201" cy="2557262"/>
            <a:chOff x="1208671" y="1659213"/>
            <a:chExt cx="2151201" cy="2557262"/>
          </a:xfrm>
          <a:solidFill>
            <a:schemeClr val="accent2"/>
          </a:solidFill>
        </p:grpSpPr>
        <p:sp>
          <p:nvSpPr>
            <p:cNvPr id="36" name="Oval 35"/>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Isosceles Triangle 40"/>
            <p:cNvSpPr/>
            <p:nvPr/>
          </p:nvSpPr>
          <p:spPr>
            <a:xfrm rot="10800000">
              <a:off x="2007871" y="3662024"/>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56"/>
          <p:cNvGrpSpPr/>
          <p:nvPr/>
        </p:nvGrpSpPr>
        <p:grpSpPr>
          <a:xfrm>
            <a:off x="2986011" y="2069520"/>
            <a:ext cx="1314852" cy="709468"/>
            <a:chOff x="664833" y="1363501"/>
            <a:chExt cx="1314852" cy="709467"/>
          </a:xfrm>
        </p:grpSpPr>
        <p:sp>
          <p:nvSpPr>
            <p:cNvPr id="27" name="TextBox 26"/>
            <p:cNvSpPr txBox="1"/>
            <p:nvPr/>
          </p:nvSpPr>
          <p:spPr>
            <a:xfrm>
              <a:off x="664833" y="1611304"/>
              <a:ext cx="1314852" cy="461664"/>
            </a:xfrm>
            <a:prstGeom prst="rect">
              <a:avLst/>
            </a:prstGeom>
            <a:noFill/>
          </p:spPr>
          <p:txBody>
            <a:bodyPr wrap="square" lIns="0" tIns="0" rIns="0" bIns="0" rtlCol="0">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28" name="Rectangle 27"/>
            <p:cNvSpPr/>
            <p:nvPr/>
          </p:nvSpPr>
          <p:spPr>
            <a:xfrm>
              <a:off x="783650" y="1363501"/>
              <a:ext cx="1077218"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43"/>
          <p:cNvGrpSpPr/>
          <p:nvPr/>
        </p:nvGrpSpPr>
        <p:grpSpPr>
          <a:xfrm>
            <a:off x="4437044" y="1238605"/>
            <a:ext cx="2151201" cy="2557262"/>
            <a:chOff x="1208671" y="1659213"/>
            <a:chExt cx="2151201" cy="2557262"/>
          </a:xfrm>
          <a:solidFill>
            <a:schemeClr val="accent3"/>
          </a:solidFill>
        </p:grpSpPr>
        <p:sp>
          <p:nvSpPr>
            <p:cNvPr id="45" name="Oval 44"/>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Isosceles Triangle 45"/>
            <p:cNvSpPr/>
            <p:nvPr/>
          </p:nvSpPr>
          <p:spPr>
            <a:xfrm rot="10800000">
              <a:off x="2007871" y="3662024"/>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56"/>
          <p:cNvGrpSpPr/>
          <p:nvPr/>
        </p:nvGrpSpPr>
        <p:grpSpPr>
          <a:xfrm>
            <a:off x="4855218" y="2020104"/>
            <a:ext cx="1314852" cy="709468"/>
            <a:chOff x="664833" y="1363501"/>
            <a:chExt cx="1314852" cy="709467"/>
          </a:xfrm>
        </p:grpSpPr>
        <p:sp>
          <p:nvSpPr>
            <p:cNvPr id="30" name="TextBox 29"/>
            <p:cNvSpPr txBox="1"/>
            <p:nvPr/>
          </p:nvSpPr>
          <p:spPr>
            <a:xfrm>
              <a:off x="664833" y="1611304"/>
              <a:ext cx="1314852" cy="461664"/>
            </a:xfrm>
            <a:prstGeom prst="rect">
              <a:avLst/>
            </a:prstGeom>
            <a:noFill/>
          </p:spPr>
          <p:txBody>
            <a:bodyPr wrap="square" lIns="0" tIns="0" rIns="0" bIns="0" rtlCol="0">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31" name="Rectangle 30"/>
            <p:cNvSpPr/>
            <p:nvPr/>
          </p:nvSpPr>
          <p:spPr>
            <a:xfrm>
              <a:off x="783650" y="1363501"/>
              <a:ext cx="1077218"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48"/>
          <p:cNvGrpSpPr/>
          <p:nvPr/>
        </p:nvGrpSpPr>
        <p:grpSpPr>
          <a:xfrm>
            <a:off x="6338075" y="1238605"/>
            <a:ext cx="2151201" cy="2614869"/>
            <a:chOff x="1208671" y="1659213"/>
            <a:chExt cx="2151201" cy="2614869"/>
          </a:xfrm>
          <a:solidFill>
            <a:schemeClr val="accent4"/>
          </a:solidFill>
        </p:grpSpPr>
        <p:sp>
          <p:nvSpPr>
            <p:cNvPr id="50" name="Oval 49"/>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Isosceles Triangle 50"/>
            <p:cNvSpPr/>
            <p:nvPr/>
          </p:nvSpPr>
          <p:spPr>
            <a:xfrm rot="10800000">
              <a:off x="2007871" y="3719631"/>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56"/>
          <p:cNvGrpSpPr/>
          <p:nvPr/>
        </p:nvGrpSpPr>
        <p:grpSpPr>
          <a:xfrm>
            <a:off x="6756249" y="2006490"/>
            <a:ext cx="1314852" cy="709468"/>
            <a:chOff x="664833" y="1363501"/>
            <a:chExt cx="1314852" cy="709467"/>
          </a:xfrm>
        </p:grpSpPr>
        <p:sp>
          <p:nvSpPr>
            <p:cNvPr id="39" name="TextBox 38"/>
            <p:cNvSpPr txBox="1"/>
            <p:nvPr/>
          </p:nvSpPr>
          <p:spPr>
            <a:xfrm>
              <a:off x="664833" y="1611304"/>
              <a:ext cx="1314852" cy="461664"/>
            </a:xfrm>
            <a:prstGeom prst="rect">
              <a:avLst/>
            </a:prstGeom>
            <a:noFill/>
          </p:spPr>
          <p:txBody>
            <a:bodyPr wrap="square" lIns="0" tIns="0" rIns="0" bIns="0" rtlCol="0">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40" name="Rectangle 39"/>
            <p:cNvSpPr/>
            <p:nvPr/>
          </p:nvSpPr>
          <p:spPr>
            <a:xfrm>
              <a:off x="783650" y="1363501"/>
              <a:ext cx="1077218"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Freeform 245"/>
          <p:cNvSpPr/>
          <p:nvPr/>
        </p:nvSpPr>
        <p:spPr bwMode="auto">
          <a:xfrm>
            <a:off x="1472049" y="1621631"/>
            <a:ext cx="439951" cy="43995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55"/>
          <p:cNvSpPr>
            <a:spLocks noEditPoints="1"/>
          </p:cNvSpPr>
          <p:nvPr/>
        </p:nvSpPr>
        <p:spPr bwMode="auto">
          <a:xfrm>
            <a:off x="5314542" y="1608621"/>
            <a:ext cx="403249" cy="301016"/>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05"/>
          <p:cNvSpPr>
            <a:spLocks noEditPoints="1"/>
          </p:cNvSpPr>
          <p:nvPr/>
        </p:nvSpPr>
        <p:spPr bwMode="auto">
          <a:xfrm>
            <a:off x="3448439" y="1614877"/>
            <a:ext cx="382873" cy="377324"/>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sz="1800"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34"/>
          <p:cNvSpPr>
            <a:spLocks noEditPoints="1"/>
          </p:cNvSpPr>
          <p:nvPr/>
        </p:nvSpPr>
        <p:spPr bwMode="auto">
          <a:xfrm>
            <a:off x="7247398" y="1621630"/>
            <a:ext cx="330812" cy="330812"/>
          </a:xfrm>
          <a:custGeom>
            <a:avLst/>
            <a:gdLst/>
            <a:ahLst/>
            <a:cxnLst>
              <a:cxn ang="0">
                <a:pos x="27" y="55"/>
              </a:cxn>
              <a:cxn ang="0">
                <a:pos x="0" y="28"/>
              </a:cxn>
              <a:cxn ang="0">
                <a:pos x="27" y="0"/>
              </a:cxn>
              <a:cxn ang="0">
                <a:pos x="55" y="28"/>
              </a:cxn>
              <a:cxn ang="0">
                <a:pos x="27" y="55"/>
              </a:cxn>
              <a:cxn ang="0">
                <a:pos x="27" y="5"/>
              </a:cxn>
              <a:cxn ang="0">
                <a:pos x="4" y="28"/>
              </a:cxn>
              <a:cxn ang="0">
                <a:pos x="27" y="51"/>
              </a:cxn>
              <a:cxn ang="0">
                <a:pos x="50" y="28"/>
              </a:cxn>
              <a:cxn ang="0">
                <a:pos x="27" y="5"/>
              </a:cxn>
              <a:cxn ang="0">
                <a:pos x="27" y="46"/>
              </a:cxn>
              <a:cxn ang="0">
                <a:pos x="9" y="28"/>
              </a:cxn>
              <a:cxn ang="0">
                <a:pos x="27" y="9"/>
              </a:cxn>
              <a:cxn ang="0">
                <a:pos x="45" y="28"/>
              </a:cxn>
              <a:cxn ang="0">
                <a:pos x="27" y="46"/>
              </a:cxn>
              <a:cxn ang="0">
                <a:pos x="27" y="14"/>
              </a:cxn>
              <a:cxn ang="0">
                <a:pos x="13" y="28"/>
              </a:cxn>
              <a:cxn ang="0">
                <a:pos x="27" y="41"/>
              </a:cxn>
              <a:cxn ang="0">
                <a:pos x="41" y="28"/>
              </a:cxn>
              <a:cxn ang="0">
                <a:pos x="27" y="14"/>
              </a:cxn>
              <a:cxn ang="0">
                <a:pos x="27" y="37"/>
              </a:cxn>
              <a:cxn ang="0">
                <a:pos x="18" y="28"/>
              </a:cxn>
              <a:cxn ang="0">
                <a:pos x="27" y="19"/>
              </a:cxn>
              <a:cxn ang="0">
                <a:pos x="36" y="28"/>
              </a:cxn>
              <a:cxn ang="0">
                <a:pos x="27" y="37"/>
              </a:cxn>
            </a:cxnLst>
            <a:rect l="0" t="0" r="r" b="b"/>
            <a:pathLst>
              <a:path w="55" h="55">
                <a:moveTo>
                  <a:pt x="27" y="55"/>
                </a:moveTo>
                <a:cubicBezTo>
                  <a:pt x="12" y="55"/>
                  <a:pt x="0" y="43"/>
                  <a:pt x="0" y="28"/>
                </a:cubicBezTo>
                <a:cubicBezTo>
                  <a:pt x="0" y="13"/>
                  <a:pt x="12" y="0"/>
                  <a:pt x="27" y="0"/>
                </a:cubicBezTo>
                <a:cubicBezTo>
                  <a:pt x="42" y="0"/>
                  <a:pt x="55" y="13"/>
                  <a:pt x="55" y="28"/>
                </a:cubicBezTo>
                <a:cubicBezTo>
                  <a:pt x="55" y="43"/>
                  <a:pt x="42" y="55"/>
                  <a:pt x="27" y="55"/>
                </a:cubicBezTo>
                <a:close/>
                <a:moveTo>
                  <a:pt x="27" y="5"/>
                </a:moveTo>
                <a:cubicBezTo>
                  <a:pt x="15" y="5"/>
                  <a:pt x="4" y="15"/>
                  <a:pt x="4" y="28"/>
                </a:cubicBezTo>
                <a:cubicBezTo>
                  <a:pt x="4" y="40"/>
                  <a:pt x="15" y="51"/>
                  <a:pt x="27" y="51"/>
                </a:cubicBezTo>
                <a:cubicBezTo>
                  <a:pt x="40" y="51"/>
                  <a:pt x="50" y="40"/>
                  <a:pt x="50" y="28"/>
                </a:cubicBezTo>
                <a:cubicBezTo>
                  <a:pt x="50" y="15"/>
                  <a:pt x="40" y="5"/>
                  <a:pt x="27" y="5"/>
                </a:cubicBezTo>
                <a:close/>
                <a:moveTo>
                  <a:pt x="27" y="46"/>
                </a:moveTo>
                <a:cubicBezTo>
                  <a:pt x="17" y="46"/>
                  <a:pt x="9" y="38"/>
                  <a:pt x="9" y="28"/>
                </a:cubicBezTo>
                <a:cubicBezTo>
                  <a:pt x="9" y="18"/>
                  <a:pt x="17" y="9"/>
                  <a:pt x="27" y="9"/>
                </a:cubicBezTo>
                <a:cubicBezTo>
                  <a:pt x="37" y="9"/>
                  <a:pt x="45" y="18"/>
                  <a:pt x="45" y="28"/>
                </a:cubicBezTo>
                <a:cubicBezTo>
                  <a:pt x="45" y="38"/>
                  <a:pt x="37" y="46"/>
                  <a:pt x="27" y="46"/>
                </a:cubicBezTo>
                <a:close/>
                <a:moveTo>
                  <a:pt x="27" y="14"/>
                </a:moveTo>
                <a:cubicBezTo>
                  <a:pt x="20" y="14"/>
                  <a:pt x="13" y="20"/>
                  <a:pt x="13" y="28"/>
                </a:cubicBezTo>
                <a:cubicBezTo>
                  <a:pt x="13" y="35"/>
                  <a:pt x="20" y="41"/>
                  <a:pt x="27" y="41"/>
                </a:cubicBezTo>
                <a:cubicBezTo>
                  <a:pt x="35" y="41"/>
                  <a:pt x="41" y="35"/>
                  <a:pt x="41" y="28"/>
                </a:cubicBezTo>
                <a:cubicBezTo>
                  <a:pt x="41" y="20"/>
                  <a:pt x="35" y="14"/>
                  <a:pt x="27" y="14"/>
                </a:cubicBezTo>
                <a:close/>
                <a:moveTo>
                  <a:pt x="27" y="37"/>
                </a:moveTo>
                <a:cubicBezTo>
                  <a:pt x="22" y="37"/>
                  <a:pt x="18" y="33"/>
                  <a:pt x="18" y="28"/>
                </a:cubicBezTo>
                <a:cubicBezTo>
                  <a:pt x="18" y="23"/>
                  <a:pt x="22" y="19"/>
                  <a:pt x="27" y="19"/>
                </a:cubicBezTo>
                <a:cubicBezTo>
                  <a:pt x="32" y="19"/>
                  <a:pt x="36" y="23"/>
                  <a:pt x="36" y="28"/>
                </a:cubicBezTo>
                <a:cubicBezTo>
                  <a:pt x="36" y="33"/>
                  <a:pt x="32" y="37"/>
                  <a:pt x="27" y="37"/>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nvGrpSpPr>
          <p:cNvPr id="33" name="Group 32"/>
          <p:cNvGrpSpPr/>
          <p:nvPr/>
        </p:nvGrpSpPr>
        <p:grpSpPr>
          <a:xfrm>
            <a:off x="1363192" y="3702271"/>
            <a:ext cx="770510" cy="770510"/>
            <a:chOff x="2786183" y="1189182"/>
            <a:chExt cx="921712" cy="921712"/>
          </a:xfrm>
        </p:grpSpPr>
        <p:sp>
          <p:nvSpPr>
            <p:cNvPr id="34" name="Oval 33"/>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37" name="Group 36"/>
          <p:cNvGrpSpPr/>
          <p:nvPr/>
        </p:nvGrpSpPr>
        <p:grpSpPr>
          <a:xfrm>
            <a:off x="3258183" y="3644665"/>
            <a:ext cx="770510" cy="770510"/>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44" name="Group 43"/>
          <p:cNvGrpSpPr/>
          <p:nvPr/>
        </p:nvGrpSpPr>
        <p:grpSpPr>
          <a:xfrm>
            <a:off x="7028421" y="3689358"/>
            <a:ext cx="770510" cy="770510"/>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49" name="Group 48"/>
          <p:cNvGrpSpPr/>
          <p:nvPr/>
        </p:nvGrpSpPr>
        <p:grpSpPr>
          <a:xfrm>
            <a:off x="5127390" y="3689358"/>
            <a:ext cx="770510" cy="770510"/>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p>
          </p:txBody>
        </p:sp>
      </p:grpSp>
      <p:sp>
        <p:nvSpPr>
          <p:cNvPr id="61"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2"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63"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1500"/>
                            </p:stCondLst>
                            <p:childTnLst>
                              <p:par>
                                <p:cTn id="27" presetID="2" presetClass="entr" presetSubtype="4" accel="50000" decel="5000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p:cTn id="34" dur="500" fill="hold"/>
                                        <p:tgtEl>
                                          <p:spTgt spid="58"/>
                                        </p:tgtEl>
                                        <p:attrNameLst>
                                          <p:attrName>ppt_w</p:attrName>
                                        </p:attrNameLst>
                                      </p:cBhvr>
                                      <p:tavLst>
                                        <p:tav tm="0">
                                          <p:val>
                                            <p:fltVal val="0"/>
                                          </p:val>
                                        </p:tav>
                                        <p:tav tm="100000">
                                          <p:val>
                                            <p:strVal val="#ppt_w"/>
                                          </p:val>
                                        </p:tav>
                                      </p:tavLst>
                                    </p:anim>
                                    <p:anim calcmode="lin" valueType="num">
                                      <p:cBhvr>
                                        <p:cTn id="35" dur="500" fill="hold"/>
                                        <p:tgtEl>
                                          <p:spTgt spid="58"/>
                                        </p:tgtEl>
                                        <p:attrNameLst>
                                          <p:attrName>ppt_h</p:attrName>
                                        </p:attrNameLst>
                                      </p:cBhvr>
                                      <p:tavLst>
                                        <p:tav tm="0">
                                          <p:val>
                                            <p:fltVal val="0"/>
                                          </p:val>
                                        </p:tav>
                                        <p:tav tm="100000">
                                          <p:val>
                                            <p:strVal val="#ppt_h"/>
                                          </p:val>
                                        </p:tav>
                                      </p:tavLst>
                                    </p:anim>
                                    <p:animEffect transition="in" filter="fade">
                                      <p:cBhvr>
                                        <p:cTn id="36" dur="500"/>
                                        <p:tgtEl>
                                          <p:spTgt spid="58"/>
                                        </p:tgtEl>
                                      </p:cBhvr>
                                    </p:animEffect>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anim calcmode="lin" valueType="num">
                                      <p:cBhvr>
                                        <p:cTn id="40" dur="500" fill="hold"/>
                                        <p:tgtEl>
                                          <p:spTgt spid="7"/>
                                        </p:tgtEl>
                                        <p:attrNameLst>
                                          <p:attrName>ppt_x</p:attrName>
                                        </p:attrNameLst>
                                      </p:cBhvr>
                                      <p:tavLst>
                                        <p:tav tm="0">
                                          <p:val>
                                            <p:strVal val="#ppt_x"/>
                                          </p:val>
                                        </p:tav>
                                        <p:tav tm="100000">
                                          <p:val>
                                            <p:strVal val="#ppt_x"/>
                                          </p:val>
                                        </p:tav>
                                      </p:tavLst>
                                    </p:anim>
                                    <p:anim calcmode="lin" valueType="num">
                                      <p:cBhvr>
                                        <p:cTn id="41" dur="500" fill="hold"/>
                                        <p:tgtEl>
                                          <p:spTgt spid="7"/>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3000"/>
                            </p:stCondLst>
                            <p:childTnLst>
                              <p:par>
                                <p:cTn id="49" presetID="2" presetClass="entr" presetSubtype="4" accel="50000" decel="5000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fltVal val="0"/>
                                          </p:val>
                                        </p:tav>
                                        <p:tav tm="100000">
                                          <p:val>
                                            <p:strVal val="#ppt_w"/>
                                          </p:val>
                                        </p:tav>
                                      </p:tavLst>
                                    </p:anim>
                                    <p:anim calcmode="lin" valueType="num">
                                      <p:cBhvr>
                                        <p:cTn id="57" dur="500" fill="hold"/>
                                        <p:tgtEl>
                                          <p:spTgt spid="54"/>
                                        </p:tgtEl>
                                        <p:attrNameLst>
                                          <p:attrName>ppt_h</p:attrName>
                                        </p:attrNameLst>
                                      </p:cBhvr>
                                      <p:tavLst>
                                        <p:tav tm="0">
                                          <p:val>
                                            <p:fltVal val="0"/>
                                          </p:val>
                                        </p:tav>
                                        <p:tav tm="100000">
                                          <p:val>
                                            <p:strVal val="#ppt_h"/>
                                          </p:val>
                                        </p:tav>
                                      </p:tavLst>
                                    </p:anim>
                                    <p:animEffect transition="in" filter="fade">
                                      <p:cBhvr>
                                        <p:cTn id="58" dur="500"/>
                                        <p:tgtEl>
                                          <p:spTgt spid="54"/>
                                        </p:tgtEl>
                                      </p:cBhvr>
                                    </p:animEffect>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anim calcmode="lin" valueType="num">
                                      <p:cBhvr>
                                        <p:cTn id="62" dur="500" fill="hold"/>
                                        <p:tgtEl>
                                          <p:spTgt spid="9"/>
                                        </p:tgtEl>
                                        <p:attrNameLst>
                                          <p:attrName>ppt_x</p:attrName>
                                        </p:attrNameLst>
                                      </p:cBhvr>
                                      <p:tavLst>
                                        <p:tav tm="0">
                                          <p:val>
                                            <p:strVal val="#ppt_x"/>
                                          </p:val>
                                        </p:tav>
                                        <p:tav tm="100000">
                                          <p:val>
                                            <p:strVal val="#ppt_x"/>
                                          </p:val>
                                        </p:tav>
                                      </p:tavLst>
                                    </p:anim>
                                    <p:anim calcmode="lin" valueType="num">
                                      <p:cBhvr>
                                        <p:cTn id="63" dur="5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53" presetClass="entr" presetSubtype="16"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4500"/>
                            </p:stCondLst>
                            <p:childTnLst>
                              <p:par>
                                <p:cTn id="71" presetID="2" presetClass="entr" presetSubtype="4" accel="50000" decel="50000"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par>
                          <p:cTn id="75" fill="hold">
                            <p:stCondLst>
                              <p:cond delay="50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par>
                                <p:cTn id="81" presetID="42" presetClass="entr" presetSubtype="0"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500"/>
                                        <p:tgtEl>
                                          <p:spTgt spid="11"/>
                                        </p:tgtEl>
                                      </p:cBhvr>
                                    </p:animEffect>
                                    <p:anim calcmode="lin" valueType="num">
                                      <p:cBhvr>
                                        <p:cTn id="84" dur="500" fill="hold"/>
                                        <p:tgtEl>
                                          <p:spTgt spid="11"/>
                                        </p:tgtEl>
                                        <p:attrNameLst>
                                          <p:attrName>ppt_x</p:attrName>
                                        </p:attrNameLst>
                                      </p:cBhvr>
                                      <p:tavLst>
                                        <p:tav tm="0">
                                          <p:val>
                                            <p:strVal val="#ppt_x"/>
                                          </p:val>
                                        </p:tav>
                                        <p:tav tm="100000">
                                          <p:val>
                                            <p:strVal val="#ppt_x"/>
                                          </p:val>
                                        </p:tav>
                                      </p:tavLst>
                                    </p:anim>
                                    <p:anim calcmode="lin" valueType="num">
                                      <p:cBhvr>
                                        <p:cTn id="85" dur="500" fill="hold"/>
                                        <p:tgtEl>
                                          <p:spTgt spid="11"/>
                                        </p:tgtEl>
                                        <p:attrNameLst>
                                          <p:attrName>ppt_y</p:attrName>
                                        </p:attrNameLst>
                                      </p:cBhvr>
                                      <p:tavLst>
                                        <p:tav tm="0">
                                          <p:val>
                                            <p:strVal val="#ppt_y+.1"/>
                                          </p:val>
                                        </p:tav>
                                        <p:tav tm="100000">
                                          <p:val>
                                            <p:strVal val="#ppt_y"/>
                                          </p:val>
                                        </p:tav>
                                      </p:tavLst>
                                    </p:anim>
                                  </p:childTnLst>
                                </p:cTn>
                              </p:par>
                            </p:childTnLst>
                          </p:cTn>
                        </p:par>
                        <p:par>
                          <p:cTn id="86" fill="hold">
                            <p:stCondLst>
                              <p:cond delay="5500"/>
                            </p:stCondLst>
                            <p:childTnLst>
                              <p:par>
                                <p:cTn id="87" presetID="53" presetClass="entr" presetSubtype="16"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p:cTn id="89" dur="500" fill="hold"/>
                                        <p:tgtEl>
                                          <p:spTgt spid="44"/>
                                        </p:tgtEl>
                                        <p:attrNameLst>
                                          <p:attrName>ppt_w</p:attrName>
                                        </p:attrNameLst>
                                      </p:cBhvr>
                                      <p:tavLst>
                                        <p:tav tm="0">
                                          <p:val>
                                            <p:fltVal val="0"/>
                                          </p:val>
                                        </p:tav>
                                        <p:tav tm="100000">
                                          <p:val>
                                            <p:strVal val="#ppt_w"/>
                                          </p:val>
                                        </p:tav>
                                      </p:tavLst>
                                    </p:anim>
                                    <p:anim calcmode="lin" valueType="num">
                                      <p:cBhvr>
                                        <p:cTn id="90" dur="500" fill="hold"/>
                                        <p:tgtEl>
                                          <p:spTgt spid="44"/>
                                        </p:tgtEl>
                                        <p:attrNameLst>
                                          <p:attrName>ppt_h</p:attrName>
                                        </p:attrNameLst>
                                      </p:cBhvr>
                                      <p:tavLst>
                                        <p:tav tm="0">
                                          <p:val>
                                            <p:fltVal val="0"/>
                                          </p:val>
                                        </p:tav>
                                        <p:tav tm="100000">
                                          <p:val>
                                            <p:strVal val="#ppt_h"/>
                                          </p:val>
                                        </p:tav>
                                      </p:tavLst>
                                    </p:anim>
                                    <p:animEffect transition="in" filter="fade">
                                      <p:cBhvr>
                                        <p:cTn id="91" dur="500"/>
                                        <p:tgtEl>
                                          <p:spTgt spid="44"/>
                                        </p:tgtEl>
                                      </p:cBhvr>
                                    </p:animEffect>
                                  </p:childTnLst>
                                </p:cTn>
                              </p:par>
                            </p:childTnLst>
                          </p:cTn>
                        </p:par>
                        <p:par>
                          <p:cTn id="92" fill="hold">
                            <p:stCondLst>
                              <p:cond delay="6000"/>
                            </p:stCondLst>
                            <p:childTnLst>
                              <p:par>
                                <p:cTn id="93" presetID="10" presetClass="entr" presetSubtype="0" fill="hold" grpId="0"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500"/>
                                        <p:tgtEl>
                                          <p:spTgt spid="63"/>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left)">
                                      <p:cBhvr>
                                        <p:cTn id="9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8" grpId="0" animBg="1"/>
      <p:bldP spid="60"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365437" y="2853685"/>
            <a:ext cx="2007972" cy="1651304"/>
          </a:xfrm>
          <a:prstGeom prst="rect">
            <a:avLst/>
          </a:prstGeom>
          <a:solidFill>
            <a:schemeClr val="tx1">
              <a:lumMod val="50000"/>
              <a:lumOff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FRESH </a:t>
            </a:r>
            <a:r>
              <a:rPr lang="zh-CN" alt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你的标题</a:t>
            </a: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S</a:t>
            </a:r>
          </a:p>
          <a:p>
            <a:pPr algn="ctr" defTabSz="914400">
              <a:spcBef>
                <a:spcPct val="20000"/>
              </a:spcBef>
              <a:defRPr/>
            </a:pPr>
            <a:r>
              <a:rPr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7"/>
          <p:cNvSpPr/>
          <p:nvPr/>
        </p:nvSpPr>
        <p:spPr>
          <a:xfrm>
            <a:off x="2507876" y="1067940"/>
            <a:ext cx="2007972" cy="1651304"/>
          </a:xfrm>
          <a:prstGeom prst="rect">
            <a:avLst/>
          </a:prstGeom>
          <a:solidFill>
            <a:schemeClr val="tx1">
              <a:lumMod val="50000"/>
              <a:lumOff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3D DESIGN</a:t>
            </a:r>
          </a:p>
          <a:p>
            <a:pPr algn="ctr" defTabSz="914400">
              <a:spcBef>
                <a:spcPct val="20000"/>
              </a:spcBef>
              <a:defRPr/>
            </a:pPr>
            <a:r>
              <a:rPr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Down Arrow Callout 31"/>
          <p:cNvSpPr/>
          <p:nvPr/>
        </p:nvSpPr>
        <p:spPr>
          <a:xfrm>
            <a:off x="365437" y="1067939"/>
            <a:ext cx="2007972" cy="1996875"/>
          </a:xfrm>
          <a:prstGeom prst="downArrowCallout">
            <a:avLst>
              <a:gd name="adj1" fmla="val 23554"/>
              <a:gd name="adj2" fmla="val 10346"/>
              <a:gd name="adj3" fmla="val 10003"/>
              <a:gd name="adj4" fmla="val 89997"/>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endParaRPr lang="en-US" sz="44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Up Arrow Callout 59"/>
          <p:cNvSpPr/>
          <p:nvPr/>
        </p:nvSpPr>
        <p:spPr>
          <a:xfrm>
            <a:off x="2507876" y="2488744"/>
            <a:ext cx="2007972" cy="2016245"/>
          </a:xfrm>
          <a:prstGeom prst="upArrowCallout">
            <a:avLst>
              <a:gd name="adj1" fmla="val 25000"/>
              <a:gd name="adj2" fmla="val 9346"/>
              <a:gd name="adj3" fmla="val 11156"/>
              <a:gd name="adj4" fmla="val 88844"/>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endParaRPr lang="en-US" sz="4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4628355" y="2853685"/>
            <a:ext cx="2007972" cy="1651304"/>
          </a:xfrm>
          <a:prstGeom prst="rect">
            <a:avLst/>
          </a:prstGeom>
          <a:solidFill>
            <a:schemeClr val="tx1">
              <a:lumMod val="50000"/>
              <a:lumOff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VIDEO </a:t>
            </a:r>
            <a:r>
              <a:rPr lang="en-US" sz="16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
            </a:r>
            <a:br>
              <a:rPr lang="en-US" sz="16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Down Arrow Callout 14"/>
          <p:cNvSpPr/>
          <p:nvPr/>
        </p:nvSpPr>
        <p:spPr>
          <a:xfrm>
            <a:off x="4628355" y="1067939"/>
            <a:ext cx="2007972" cy="1996875"/>
          </a:xfrm>
          <a:prstGeom prst="downArrowCallout">
            <a:avLst>
              <a:gd name="adj1" fmla="val 23554"/>
              <a:gd name="adj2" fmla="val 10346"/>
              <a:gd name="adj3" fmla="val 10003"/>
              <a:gd name="adj4" fmla="val 89997"/>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000" dirty="0">
                <a:latin typeface="Arial" panose="020B0604020202020204" pitchFamily="34" charset="0"/>
                <a:ea typeface="微软雅黑" panose="020B0503020204020204" pitchFamily="34" charset="-122"/>
                <a:sym typeface="Arial" panose="020B0604020202020204" pitchFamily="34" charset="0"/>
              </a:rPr>
              <a:t> </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6759814" y="1067940"/>
            <a:ext cx="2007972" cy="1651304"/>
          </a:xfrm>
          <a:prstGeom prst="rect">
            <a:avLst/>
          </a:prstGeom>
          <a:solidFill>
            <a:schemeClr val="tx1">
              <a:lumMod val="50000"/>
              <a:lumOff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MOBILE APP</a:t>
            </a:r>
          </a:p>
          <a:p>
            <a:pPr algn="ctr" defTabSz="914400">
              <a:spcBef>
                <a:spcPct val="20000"/>
              </a:spcBef>
              <a:defRPr/>
            </a:pPr>
            <a:r>
              <a:rPr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Up Arrow Callout 18"/>
          <p:cNvSpPr/>
          <p:nvPr/>
        </p:nvSpPr>
        <p:spPr>
          <a:xfrm>
            <a:off x="6759814" y="2488744"/>
            <a:ext cx="2007972" cy="2016245"/>
          </a:xfrm>
          <a:prstGeom prst="upArrowCallout">
            <a:avLst>
              <a:gd name="adj1" fmla="val 25000"/>
              <a:gd name="adj2" fmla="val 9346"/>
              <a:gd name="adj3" fmla="val 11156"/>
              <a:gd name="adj4" fmla="val 88844"/>
            </a:avLst>
          </a:prstGeom>
          <a:solidFill>
            <a:schemeClr val="accent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endParaRPr lang="en-US" sz="6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a:spLocks noEditPoints="1"/>
          </p:cNvSpPr>
          <p:nvPr/>
        </p:nvSpPr>
        <p:spPr bwMode="auto">
          <a:xfrm>
            <a:off x="1167667" y="1771621"/>
            <a:ext cx="403512" cy="58950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56"/>
          <p:cNvSpPr>
            <a:spLocks noEditPoints="1"/>
          </p:cNvSpPr>
          <p:nvPr/>
        </p:nvSpPr>
        <p:spPr bwMode="auto">
          <a:xfrm>
            <a:off x="3277755" y="3370888"/>
            <a:ext cx="468217" cy="468217"/>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86"/>
          <p:cNvSpPr>
            <a:spLocks noEditPoints="1"/>
          </p:cNvSpPr>
          <p:nvPr/>
        </p:nvSpPr>
        <p:spPr bwMode="auto">
          <a:xfrm>
            <a:off x="7589425" y="3356899"/>
            <a:ext cx="348752" cy="58678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71"/>
          <p:cNvSpPr/>
          <p:nvPr/>
        </p:nvSpPr>
        <p:spPr bwMode="auto">
          <a:xfrm>
            <a:off x="5378498" y="1814153"/>
            <a:ext cx="476853" cy="345546"/>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1"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23"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4" accel="50000" decel="5000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000"/>
                            </p:stCondLst>
                            <p:childTnLst>
                              <p:par>
                                <p:cTn id="35" presetID="2" presetClass="entr" presetSubtype="1" accel="50000" decel="5000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1" accel="50000" decel="5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0-#ppt_h/2"/>
                                          </p:val>
                                        </p:tav>
                                        <p:tav tm="100000">
                                          <p:val>
                                            <p:strVal val="#ppt_y"/>
                                          </p:val>
                                        </p:tav>
                                      </p:tavLst>
                                    </p:anim>
                                  </p:childTnLst>
                                </p:cTn>
                              </p:par>
                              <p:par>
                                <p:cTn id="54" presetID="2" presetClass="entr" presetSubtype="4" accel="50000" decel="5000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8" grpId="0" animBg="1"/>
      <p:bldP spid="32" grpId="0" animBg="1"/>
      <p:bldP spid="60" grpId="0" animBg="1"/>
      <p:bldP spid="14" grpId="0" animBg="1"/>
      <p:bldP spid="15" grpId="0" animBg="1"/>
      <p:bldP spid="18" grpId="0" animBg="1"/>
      <p:bldP spid="19" grpId="0" animBg="1"/>
      <p:bldP spid="13" grpId="0" animBg="1"/>
      <p:bldP spid="16" grpId="0" animBg="1"/>
      <p:bldP spid="20" grpId="0" animBg="1"/>
      <p:bldP spid="22" grpId="0" animBg="1"/>
      <p:bldP spid="21"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C262CF-5CC9-4929-99CD-9F101191856B}" type="slidenum">
              <a:rPr lang="en-GB" smtClean="0">
                <a:ea typeface="微软雅黑" panose="020B0503020204020204" pitchFamily="34" charset="-122"/>
                <a:cs typeface="+mn-ea"/>
                <a:sym typeface="+mn-lt"/>
              </a:rPr>
              <a:t>23</a:t>
            </a:fld>
            <a:endParaRPr lang="en-GB">
              <a:ea typeface="微软雅黑" panose="020B0503020204020204" pitchFamily="34" charset="-122"/>
              <a:cs typeface="+mn-ea"/>
              <a:sym typeface="+mn-lt"/>
            </a:endParaRPr>
          </a:p>
        </p:txBody>
      </p:sp>
      <p:cxnSp>
        <p:nvCxnSpPr>
          <p:cNvPr id="4" name="Straight Connector 3"/>
          <p:cNvCxnSpPr/>
          <p:nvPr/>
        </p:nvCxnSpPr>
        <p:spPr>
          <a:xfrm>
            <a:off x="617220" y="2762220"/>
            <a:ext cx="79095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95112" y="2671924"/>
            <a:ext cx="180593" cy="1805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6" name="Oval 5"/>
          <p:cNvSpPr/>
          <p:nvPr/>
        </p:nvSpPr>
        <p:spPr>
          <a:xfrm>
            <a:off x="8509984" y="2671924"/>
            <a:ext cx="180593" cy="1805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7" name="Oval 6"/>
          <p:cNvSpPr/>
          <p:nvPr/>
        </p:nvSpPr>
        <p:spPr>
          <a:xfrm>
            <a:off x="4506257" y="2682315"/>
            <a:ext cx="180593" cy="1805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lumMod val="65000"/>
                </a:schemeClr>
              </a:solidFill>
              <a:ea typeface="微软雅黑" panose="020B0503020204020204" pitchFamily="34" charset="-122"/>
              <a:cs typeface="+mn-ea"/>
              <a:sym typeface="+mn-lt"/>
            </a:endParaRPr>
          </a:p>
        </p:txBody>
      </p:sp>
      <p:sp>
        <p:nvSpPr>
          <p:cNvPr id="8" name="Oval 7"/>
          <p:cNvSpPr/>
          <p:nvPr/>
        </p:nvSpPr>
        <p:spPr>
          <a:xfrm>
            <a:off x="1832161" y="2671924"/>
            <a:ext cx="180593" cy="180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9" name="Oval 8"/>
          <p:cNvSpPr/>
          <p:nvPr/>
        </p:nvSpPr>
        <p:spPr>
          <a:xfrm>
            <a:off x="5840833" y="2682316"/>
            <a:ext cx="180593" cy="180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0" name="Oval 9"/>
          <p:cNvSpPr/>
          <p:nvPr/>
        </p:nvSpPr>
        <p:spPr>
          <a:xfrm>
            <a:off x="3169209" y="2682315"/>
            <a:ext cx="180593" cy="180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1" name="Oval 10"/>
          <p:cNvSpPr/>
          <p:nvPr/>
        </p:nvSpPr>
        <p:spPr>
          <a:xfrm>
            <a:off x="7175408" y="2682315"/>
            <a:ext cx="180593" cy="180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2" name="Rectangle 11"/>
          <p:cNvSpPr/>
          <p:nvPr/>
        </p:nvSpPr>
        <p:spPr>
          <a:xfrm>
            <a:off x="495113" y="2253065"/>
            <a:ext cx="2854688" cy="187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3" name="Rectangle 12"/>
          <p:cNvSpPr/>
          <p:nvPr/>
        </p:nvSpPr>
        <p:spPr>
          <a:xfrm>
            <a:off x="1922457" y="1837429"/>
            <a:ext cx="2764394" cy="186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4" name="Rectangle 13"/>
          <p:cNvSpPr/>
          <p:nvPr/>
        </p:nvSpPr>
        <p:spPr>
          <a:xfrm>
            <a:off x="4506257" y="1428223"/>
            <a:ext cx="2849744" cy="186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5" name="Rectangle 14"/>
          <p:cNvSpPr/>
          <p:nvPr/>
        </p:nvSpPr>
        <p:spPr>
          <a:xfrm>
            <a:off x="5926183" y="1031144"/>
            <a:ext cx="2764394" cy="1863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lumMod val="65000"/>
                </a:schemeClr>
              </a:solidFill>
              <a:ea typeface="微软雅黑" panose="020B0503020204020204" pitchFamily="34" charset="-122"/>
              <a:cs typeface="+mn-ea"/>
              <a:sym typeface="+mn-lt"/>
            </a:endParaRPr>
          </a:p>
        </p:txBody>
      </p:sp>
      <p:sp>
        <p:nvSpPr>
          <p:cNvPr id="16" name="Oval 15"/>
          <p:cNvSpPr/>
          <p:nvPr/>
        </p:nvSpPr>
        <p:spPr>
          <a:xfrm>
            <a:off x="625354" y="3244012"/>
            <a:ext cx="515252" cy="5152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7" name="Oval 16"/>
          <p:cNvSpPr/>
          <p:nvPr/>
        </p:nvSpPr>
        <p:spPr>
          <a:xfrm>
            <a:off x="2762887" y="3244012"/>
            <a:ext cx="515252" cy="5152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8" name="Oval 17"/>
          <p:cNvSpPr/>
          <p:nvPr/>
        </p:nvSpPr>
        <p:spPr>
          <a:xfrm>
            <a:off x="4900420" y="3244012"/>
            <a:ext cx="515252" cy="515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9" name="Oval 18"/>
          <p:cNvSpPr/>
          <p:nvPr/>
        </p:nvSpPr>
        <p:spPr>
          <a:xfrm>
            <a:off x="6970433" y="3244011"/>
            <a:ext cx="515252" cy="5152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lumMod val="65000"/>
                </a:schemeClr>
              </a:solidFill>
              <a:ea typeface="微软雅黑" panose="020B0503020204020204" pitchFamily="34" charset="-122"/>
              <a:cs typeface="+mn-ea"/>
              <a:sym typeface="+mn-lt"/>
            </a:endParaRPr>
          </a:p>
        </p:txBody>
      </p:sp>
      <p:sp>
        <p:nvSpPr>
          <p:cNvPr id="20" name="TextBox 19"/>
          <p:cNvSpPr txBox="1"/>
          <p:nvPr/>
        </p:nvSpPr>
        <p:spPr>
          <a:xfrm>
            <a:off x="1162983" y="3461162"/>
            <a:ext cx="954107" cy="323165"/>
          </a:xfrm>
          <a:prstGeom prst="rect">
            <a:avLst/>
          </a:prstGeom>
          <a:noFill/>
        </p:spPr>
        <p:txBody>
          <a:bodyPr wrap="none" rtlCol="0">
            <a:spAutoFit/>
          </a:bodyPr>
          <a:lstStyle/>
          <a:p>
            <a:r>
              <a:rPr lang="zh-CN" altLang="en-US" sz="1500" b="1" dirty="0">
                <a:solidFill>
                  <a:schemeClr val="bg1"/>
                </a:solidFill>
                <a:ea typeface="微软雅黑" panose="020B0503020204020204" pitchFamily="34" charset="-122"/>
                <a:cs typeface="+mn-ea"/>
                <a:sym typeface="+mn-lt"/>
              </a:rPr>
              <a:t>输入文本</a:t>
            </a:r>
            <a:endParaRPr lang="en-GB" sz="1500" b="1" dirty="0">
              <a:solidFill>
                <a:schemeClr val="bg1"/>
              </a:solidFill>
              <a:ea typeface="微软雅黑" panose="020B0503020204020204" pitchFamily="34" charset="-122"/>
              <a:cs typeface="+mn-ea"/>
              <a:sym typeface="+mn-lt"/>
            </a:endParaRPr>
          </a:p>
        </p:txBody>
      </p:sp>
      <p:sp>
        <p:nvSpPr>
          <p:cNvPr id="21" name="Rectangle 20"/>
          <p:cNvSpPr/>
          <p:nvPr/>
        </p:nvSpPr>
        <p:spPr>
          <a:xfrm>
            <a:off x="6970433" y="3808592"/>
            <a:ext cx="1664834" cy="577081"/>
          </a:xfrm>
          <a:prstGeom prst="rect">
            <a:avLst/>
          </a:prstGeom>
        </p:spPr>
        <p:txBody>
          <a:bodyPr wrap="square">
            <a:spAutoFit/>
          </a:bodyPr>
          <a:lstStyle/>
          <a:p>
            <a:r>
              <a:rPr lang="en-GB" sz="1050" dirty="0">
                <a:solidFill>
                  <a:schemeClr val="bg1"/>
                </a:solidFill>
                <a:ea typeface="微软雅黑" panose="020B0503020204020204" pitchFamily="34" charset="-122"/>
                <a:cs typeface="+mn-ea"/>
                <a:sym typeface="+mn-lt"/>
              </a:rPr>
              <a:t>Lorem ipsum </a:t>
            </a:r>
            <a:r>
              <a:rPr lang="en-GB" sz="1050" dirty="0" err="1">
                <a:solidFill>
                  <a:schemeClr val="bg1"/>
                </a:solidFill>
                <a:ea typeface="微软雅黑" panose="020B0503020204020204" pitchFamily="34" charset="-122"/>
                <a:cs typeface="+mn-ea"/>
                <a:sym typeface="+mn-lt"/>
              </a:rPr>
              <a:t>dolor</a:t>
            </a:r>
            <a:r>
              <a:rPr lang="en-GB" sz="1050" dirty="0">
                <a:solidFill>
                  <a:schemeClr val="bg1"/>
                </a:solidFill>
                <a:ea typeface="微软雅黑" panose="020B0503020204020204" pitchFamily="34" charset="-122"/>
                <a:cs typeface="+mn-ea"/>
                <a:sym typeface="+mn-lt"/>
              </a:rPr>
              <a:t> sit </a:t>
            </a:r>
            <a:r>
              <a:rPr lang="en-GB" sz="1050" dirty="0" err="1">
                <a:solidFill>
                  <a:schemeClr val="bg1"/>
                </a:solidFill>
                <a:ea typeface="微软雅黑" panose="020B0503020204020204" pitchFamily="34" charset="-122"/>
                <a:cs typeface="+mn-ea"/>
                <a:sym typeface="+mn-lt"/>
              </a:rPr>
              <a:t>amet</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consectetur</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adipiscing</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elit</a:t>
            </a:r>
            <a:endParaRPr lang="en-GB" sz="1050" dirty="0">
              <a:solidFill>
                <a:schemeClr val="bg1"/>
              </a:solidFill>
              <a:ea typeface="微软雅黑" panose="020B0503020204020204" pitchFamily="34" charset="-122"/>
              <a:cs typeface="+mn-ea"/>
              <a:sym typeface="+mn-lt"/>
            </a:endParaRPr>
          </a:p>
        </p:txBody>
      </p:sp>
      <p:sp>
        <p:nvSpPr>
          <p:cNvPr id="22" name="TextBox 21"/>
          <p:cNvSpPr txBox="1"/>
          <p:nvPr/>
        </p:nvSpPr>
        <p:spPr>
          <a:xfrm>
            <a:off x="3300515" y="3461162"/>
            <a:ext cx="954107" cy="323165"/>
          </a:xfrm>
          <a:prstGeom prst="rect">
            <a:avLst/>
          </a:prstGeom>
          <a:noFill/>
        </p:spPr>
        <p:txBody>
          <a:bodyPr wrap="none" rtlCol="0">
            <a:spAutoFit/>
          </a:bodyPr>
          <a:lstStyle/>
          <a:p>
            <a:r>
              <a:rPr lang="zh-CN" altLang="en-US" sz="1500" b="1" dirty="0">
                <a:solidFill>
                  <a:schemeClr val="bg1"/>
                </a:solidFill>
                <a:ea typeface="微软雅黑" panose="020B0503020204020204" pitchFamily="34" charset="-122"/>
                <a:cs typeface="+mn-ea"/>
                <a:sym typeface="+mn-lt"/>
              </a:rPr>
              <a:t>输入文本</a:t>
            </a:r>
            <a:endParaRPr lang="en-GB" altLang="zh-CN" sz="1500" b="1" dirty="0">
              <a:solidFill>
                <a:schemeClr val="bg1"/>
              </a:solidFill>
              <a:ea typeface="微软雅黑" panose="020B0503020204020204" pitchFamily="34" charset="-122"/>
              <a:cs typeface="+mn-ea"/>
              <a:sym typeface="+mn-lt"/>
            </a:endParaRPr>
          </a:p>
        </p:txBody>
      </p:sp>
      <p:sp>
        <p:nvSpPr>
          <p:cNvPr id="23" name="TextBox 22"/>
          <p:cNvSpPr txBox="1"/>
          <p:nvPr/>
        </p:nvSpPr>
        <p:spPr>
          <a:xfrm>
            <a:off x="5400062" y="3461162"/>
            <a:ext cx="954107" cy="323165"/>
          </a:xfrm>
          <a:prstGeom prst="rect">
            <a:avLst/>
          </a:prstGeom>
          <a:noFill/>
        </p:spPr>
        <p:txBody>
          <a:bodyPr wrap="none" rtlCol="0">
            <a:spAutoFit/>
          </a:bodyPr>
          <a:lstStyle/>
          <a:p>
            <a:r>
              <a:rPr lang="zh-CN" altLang="en-US" sz="1500" b="1" dirty="0">
                <a:solidFill>
                  <a:schemeClr val="bg1"/>
                </a:solidFill>
                <a:ea typeface="微软雅黑" panose="020B0503020204020204" pitchFamily="34" charset="-122"/>
                <a:cs typeface="+mn-ea"/>
                <a:sym typeface="+mn-lt"/>
              </a:rPr>
              <a:t>输入文本</a:t>
            </a:r>
            <a:endParaRPr lang="en-GB" altLang="zh-CN" sz="1500" b="1" dirty="0">
              <a:solidFill>
                <a:schemeClr val="bg1"/>
              </a:solidFill>
              <a:ea typeface="微软雅黑" panose="020B0503020204020204" pitchFamily="34" charset="-122"/>
              <a:cs typeface="+mn-ea"/>
              <a:sym typeface="+mn-lt"/>
            </a:endParaRPr>
          </a:p>
        </p:txBody>
      </p:sp>
      <p:sp>
        <p:nvSpPr>
          <p:cNvPr id="24" name="TextBox 23"/>
          <p:cNvSpPr txBox="1"/>
          <p:nvPr/>
        </p:nvSpPr>
        <p:spPr>
          <a:xfrm>
            <a:off x="7470670" y="3459978"/>
            <a:ext cx="954107" cy="323165"/>
          </a:xfrm>
          <a:prstGeom prst="rect">
            <a:avLst/>
          </a:prstGeom>
          <a:noFill/>
        </p:spPr>
        <p:txBody>
          <a:bodyPr wrap="none" rtlCol="0">
            <a:spAutoFit/>
          </a:bodyPr>
          <a:lstStyle/>
          <a:p>
            <a:r>
              <a:rPr lang="zh-CN" altLang="en-US" sz="1500" b="1" dirty="0">
                <a:solidFill>
                  <a:schemeClr val="bg1"/>
                </a:solidFill>
                <a:ea typeface="微软雅黑" panose="020B0503020204020204" pitchFamily="34" charset="-122"/>
                <a:cs typeface="+mn-ea"/>
                <a:sym typeface="+mn-lt"/>
              </a:rPr>
              <a:t>输入文本</a:t>
            </a:r>
            <a:endParaRPr lang="en-GB" altLang="zh-CN" sz="1500" b="1" dirty="0">
              <a:solidFill>
                <a:schemeClr val="bg1"/>
              </a:solidFill>
              <a:ea typeface="微软雅黑" panose="020B0503020204020204" pitchFamily="34" charset="-122"/>
              <a:cs typeface="+mn-ea"/>
              <a:sym typeface="+mn-lt"/>
            </a:endParaRPr>
          </a:p>
        </p:txBody>
      </p:sp>
      <p:sp>
        <p:nvSpPr>
          <p:cNvPr id="25" name="Rectangle 24"/>
          <p:cNvSpPr/>
          <p:nvPr/>
        </p:nvSpPr>
        <p:spPr>
          <a:xfrm>
            <a:off x="2762887" y="3808592"/>
            <a:ext cx="1664834" cy="577081"/>
          </a:xfrm>
          <a:prstGeom prst="rect">
            <a:avLst/>
          </a:prstGeom>
        </p:spPr>
        <p:txBody>
          <a:bodyPr wrap="square">
            <a:spAutoFit/>
          </a:bodyPr>
          <a:lstStyle/>
          <a:p>
            <a:r>
              <a:rPr lang="en-GB" sz="1050" dirty="0">
                <a:solidFill>
                  <a:schemeClr val="bg1"/>
                </a:solidFill>
                <a:ea typeface="微软雅黑" panose="020B0503020204020204" pitchFamily="34" charset="-122"/>
                <a:cs typeface="+mn-ea"/>
                <a:sym typeface="+mn-lt"/>
              </a:rPr>
              <a:t>Lorem ipsum </a:t>
            </a:r>
            <a:r>
              <a:rPr lang="en-GB" sz="1050" dirty="0" err="1">
                <a:solidFill>
                  <a:schemeClr val="bg1"/>
                </a:solidFill>
                <a:ea typeface="微软雅黑" panose="020B0503020204020204" pitchFamily="34" charset="-122"/>
                <a:cs typeface="+mn-ea"/>
                <a:sym typeface="+mn-lt"/>
              </a:rPr>
              <a:t>dolor</a:t>
            </a:r>
            <a:r>
              <a:rPr lang="en-GB" sz="1050" dirty="0">
                <a:solidFill>
                  <a:schemeClr val="bg1"/>
                </a:solidFill>
                <a:ea typeface="微软雅黑" panose="020B0503020204020204" pitchFamily="34" charset="-122"/>
                <a:cs typeface="+mn-ea"/>
                <a:sym typeface="+mn-lt"/>
              </a:rPr>
              <a:t> sit </a:t>
            </a:r>
            <a:r>
              <a:rPr lang="en-GB" sz="1050" dirty="0" err="1">
                <a:solidFill>
                  <a:schemeClr val="bg1"/>
                </a:solidFill>
                <a:ea typeface="微软雅黑" panose="020B0503020204020204" pitchFamily="34" charset="-122"/>
                <a:cs typeface="+mn-ea"/>
                <a:sym typeface="+mn-lt"/>
              </a:rPr>
              <a:t>amet</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consectetur</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adipiscing</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elit</a:t>
            </a:r>
            <a:endParaRPr lang="en-GB" sz="1050" dirty="0">
              <a:solidFill>
                <a:schemeClr val="bg1"/>
              </a:solidFill>
              <a:ea typeface="微软雅黑" panose="020B0503020204020204" pitchFamily="34" charset="-122"/>
              <a:cs typeface="+mn-ea"/>
              <a:sym typeface="+mn-lt"/>
            </a:endParaRPr>
          </a:p>
        </p:txBody>
      </p:sp>
      <p:sp>
        <p:nvSpPr>
          <p:cNvPr id="26" name="Rectangle 25"/>
          <p:cNvSpPr/>
          <p:nvPr/>
        </p:nvSpPr>
        <p:spPr>
          <a:xfrm>
            <a:off x="4900420" y="3808592"/>
            <a:ext cx="1664834" cy="577081"/>
          </a:xfrm>
          <a:prstGeom prst="rect">
            <a:avLst/>
          </a:prstGeom>
        </p:spPr>
        <p:txBody>
          <a:bodyPr wrap="square">
            <a:spAutoFit/>
          </a:bodyPr>
          <a:lstStyle/>
          <a:p>
            <a:r>
              <a:rPr lang="en-GB" sz="1050" dirty="0">
                <a:solidFill>
                  <a:schemeClr val="bg1"/>
                </a:solidFill>
                <a:ea typeface="微软雅黑" panose="020B0503020204020204" pitchFamily="34" charset="-122"/>
                <a:cs typeface="+mn-ea"/>
                <a:sym typeface="+mn-lt"/>
              </a:rPr>
              <a:t>Lorem ipsum </a:t>
            </a:r>
            <a:r>
              <a:rPr lang="en-GB" sz="1050" dirty="0" err="1">
                <a:solidFill>
                  <a:schemeClr val="bg1"/>
                </a:solidFill>
                <a:ea typeface="微软雅黑" panose="020B0503020204020204" pitchFamily="34" charset="-122"/>
                <a:cs typeface="+mn-ea"/>
                <a:sym typeface="+mn-lt"/>
              </a:rPr>
              <a:t>dolor</a:t>
            </a:r>
            <a:r>
              <a:rPr lang="en-GB" sz="1050" dirty="0">
                <a:solidFill>
                  <a:schemeClr val="bg1"/>
                </a:solidFill>
                <a:ea typeface="微软雅黑" panose="020B0503020204020204" pitchFamily="34" charset="-122"/>
                <a:cs typeface="+mn-ea"/>
                <a:sym typeface="+mn-lt"/>
              </a:rPr>
              <a:t> sit </a:t>
            </a:r>
            <a:r>
              <a:rPr lang="en-GB" sz="1050" dirty="0" err="1">
                <a:solidFill>
                  <a:schemeClr val="bg1"/>
                </a:solidFill>
                <a:ea typeface="微软雅黑" panose="020B0503020204020204" pitchFamily="34" charset="-122"/>
                <a:cs typeface="+mn-ea"/>
                <a:sym typeface="+mn-lt"/>
              </a:rPr>
              <a:t>amet</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consectetur</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adipiscing</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elit</a:t>
            </a:r>
            <a:endParaRPr lang="en-GB" sz="1050" dirty="0">
              <a:solidFill>
                <a:schemeClr val="bg1"/>
              </a:solidFill>
              <a:ea typeface="微软雅黑" panose="020B0503020204020204" pitchFamily="34" charset="-122"/>
              <a:cs typeface="+mn-ea"/>
              <a:sym typeface="+mn-lt"/>
            </a:endParaRPr>
          </a:p>
        </p:txBody>
      </p:sp>
      <p:sp>
        <p:nvSpPr>
          <p:cNvPr id="27" name="Rectangle 26"/>
          <p:cNvSpPr/>
          <p:nvPr/>
        </p:nvSpPr>
        <p:spPr>
          <a:xfrm>
            <a:off x="617220" y="3808592"/>
            <a:ext cx="1664834" cy="577081"/>
          </a:xfrm>
          <a:prstGeom prst="rect">
            <a:avLst/>
          </a:prstGeom>
        </p:spPr>
        <p:txBody>
          <a:bodyPr wrap="square">
            <a:spAutoFit/>
          </a:bodyPr>
          <a:lstStyle/>
          <a:p>
            <a:r>
              <a:rPr lang="en-GB" sz="1050" dirty="0">
                <a:solidFill>
                  <a:schemeClr val="bg1"/>
                </a:solidFill>
                <a:ea typeface="微软雅黑" panose="020B0503020204020204" pitchFamily="34" charset="-122"/>
                <a:cs typeface="+mn-ea"/>
                <a:sym typeface="+mn-lt"/>
              </a:rPr>
              <a:t>Lorem ipsum </a:t>
            </a:r>
            <a:r>
              <a:rPr lang="en-GB" sz="1050" dirty="0" err="1">
                <a:solidFill>
                  <a:schemeClr val="bg1"/>
                </a:solidFill>
                <a:ea typeface="微软雅黑" panose="020B0503020204020204" pitchFamily="34" charset="-122"/>
                <a:cs typeface="+mn-ea"/>
                <a:sym typeface="+mn-lt"/>
              </a:rPr>
              <a:t>dolor</a:t>
            </a:r>
            <a:r>
              <a:rPr lang="en-GB" sz="1050" dirty="0">
                <a:solidFill>
                  <a:schemeClr val="bg1"/>
                </a:solidFill>
                <a:ea typeface="微软雅黑" panose="020B0503020204020204" pitchFamily="34" charset="-122"/>
                <a:cs typeface="+mn-ea"/>
                <a:sym typeface="+mn-lt"/>
              </a:rPr>
              <a:t> sit </a:t>
            </a:r>
            <a:r>
              <a:rPr lang="en-GB" sz="1050" dirty="0" err="1">
                <a:solidFill>
                  <a:schemeClr val="bg1"/>
                </a:solidFill>
                <a:ea typeface="微软雅黑" panose="020B0503020204020204" pitchFamily="34" charset="-122"/>
                <a:cs typeface="+mn-ea"/>
                <a:sym typeface="+mn-lt"/>
              </a:rPr>
              <a:t>amet</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consectetur</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adipiscing</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elit</a:t>
            </a:r>
            <a:endParaRPr lang="en-GB" sz="1050" dirty="0">
              <a:solidFill>
                <a:schemeClr val="bg1"/>
              </a:solidFill>
              <a:ea typeface="微软雅黑" panose="020B0503020204020204" pitchFamily="34" charset="-122"/>
              <a:cs typeface="+mn-ea"/>
              <a:sym typeface="+mn-lt"/>
            </a:endParaRPr>
          </a:p>
        </p:txBody>
      </p:sp>
      <p:sp>
        <p:nvSpPr>
          <p:cNvPr id="28" name="TextBox 27"/>
          <p:cNvSpPr txBox="1"/>
          <p:nvPr/>
        </p:nvSpPr>
        <p:spPr>
          <a:xfrm>
            <a:off x="8355502" y="2916713"/>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2018</a:t>
            </a:r>
            <a:endParaRPr lang="en-GB" sz="1350" dirty="0">
              <a:ea typeface="微软雅黑" panose="020B0503020204020204" pitchFamily="34" charset="-122"/>
              <a:cs typeface="+mn-ea"/>
              <a:sym typeface="+mn-lt"/>
            </a:endParaRPr>
          </a:p>
        </p:txBody>
      </p:sp>
      <p:sp>
        <p:nvSpPr>
          <p:cNvPr id="29" name="TextBox 28"/>
          <p:cNvSpPr txBox="1"/>
          <p:nvPr/>
        </p:nvSpPr>
        <p:spPr>
          <a:xfrm>
            <a:off x="7020926" y="2920442"/>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2017</a:t>
            </a:r>
            <a:endParaRPr lang="en-GB" sz="1350" dirty="0">
              <a:ea typeface="微软雅黑" panose="020B0503020204020204" pitchFamily="34" charset="-122"/>
              <a:cs typeface="+mn-ea"/>
              <a:sym typeface="+mn-lt"/>
            </a:endParaRPr>
          </a:p>
        </p:txBody>
      </p:sp>
      <p:sp>
        <p:nvSpPr>
          <p:cNvPr id="30" name="TextBox 29"/>
          <p:cNvSpPr txBox="1"/>
          <p:nvPr/>
        </p:nvSpPr>
        <p:spPr>
          <a:xfrm>
            <a:off x="5686351" y="2920442"/>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2016</a:t>
            </a:r>
            <a:endParaRPr lang="en-GB" sz="1350" dirty="0">
              <a:ea typeface="微软雅黑" panose="020B0503020204020204" pitchFamily="34" charset="-122"/>
              <a:cs typeface="+mn-ea"/>
              <a:sym typeface="+mn-lt"/>
            </a:endParaRPr>
          </a:p>
        </p:txBody>
      </p:sp>
      <p:sp>
        <p:nvSpPr>
          <p:cNvPr id="31" name="TextBox 30"/>
          <p:cNvSpPr txBox="1"/>
          <p:nvPr/>
        </p:nvSpPr>
        <p:spPr>
          <a:xfrm>
            <a:off x="4351775" y="2917369"/>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2015</a:t>
            </a:r>
            <a:endParaRPr lang="en-GB" sz="1350" dirty="0">
              <a:ea typeface="微软雅黑" panose="020B0503020204020204" pitchFamily="34" charset="-122"/>
              <a:cs typeface="+mn-ea"/>
              <a:sym typeface="+mn-lt"/>
            </a:endParaRPr>
          </a:p>
        </p:txBody>
      </p:sp>
      <p:sp>
        <p:nvSpPr>
          <p:cNvPr id="32" name="TextBox 31"/>
          <p:cNvSpPr txBox="1"/>
          <p:nvPr/>
        </p:nvSpPr>
        <p:spPr>
          <a:xfrm>
            <a:off x="3014727" y="2912871"/>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2014</a:t>
            </a:r>
            <a:endParaRPr lang="en-GB" sz="1350" dirty="0">
              <a:ea typeface="微软雅黑" panose="020B0503020204020204" pitchFamily="34" charset="-122"/>
              <a:cs typeface="+mn-ea"/>
              <a:sym typeface="+mn-lt"/>
            </a:endParaRPr>
          </a:p>
        </p:txBody>
      </p:sp>
      <p:sp>
        <p:nvSpPr>
          <p:cNvPr id="33" name="TextBox 32"/>
          <p:cNvSpPr txBox="1"/>
          <p:nvPr/>
        </p:nvSpPr>
        <p:spPr>
          <a:xfrm>
            <a:off x="1677678" y="2918644"/>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2013</a:t>
            </a:r>
            <a:endParaRPr lang="en-GB" sz="1350" dirty="0">
              <a:ea typeface="微软雅黑" panose="020B0503020204020204" pitchFamily="34" charset="-122"/>
              <a:cs typeface="+mn-ea"/>
              <a:sym typeface="+mn-lt"/>
            </a:endParaRPr>
          </a:p>
        </p:txBody>
      </p:sp>
      <p:sp>
        <p:nvSpPr>
          <p:cNvPr id="34" name="TextBox 33"/>
          <p:cNvSpPr txBox="1"/>
          <p:nvPr/>
        </p:nvSpPr>
        <p:spPr>
          <a:xfrm>
            <a:off x="340629" y="2916713"/>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2012</a:t>
            </a:r>
            <a:endParaRPr lang="en-GB" sz="1350" dirty="0">
              <a:ea typeface="微软雅黑" panose="020B0503020204020204" pitchFamily="34" charset="-122"/>
              <a:cs typeface="+mn-ea"/>
              <a:sym typeface="+mn-lt"/>
            </a:endParaRPr>
          </a:p>
        </p:txBody>
      </p:sp>
      <p:grpSp>
        <p:nvGrpSpPr>
          <p:cNvPr id="37" name="Group 36"/>
          <p:cNvGrpSpPr/>
          <p:nvPr/>
        </p:nvGrpSpPr>
        <p:grpSpPr>
          <a:xfrm>
            <a:off x="7084150" y="3389078"/>
            <a:ext cx="287816" cy="234189"/>
            <a:chOff x="10074275" y="4479132"/>
            <a:chExt cx="464344" cy="377825"/>
          </a:xfrm>
          <a:solidFill>
            <a:schemeClr val="bg2"/>
          </a:solidFill>
        </p:grpSpPr>
        <p:sp>
          <p:nvSpPr>
            <p:cNvPr id="38"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39"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grpSp>
      <p:grpSp>
        <p:nvGrpSpPr>
          <p:cNvPr id="40" name="Group 39"/>
          <p:cNvGrpSpPr/>
          <p:nvPr/>
        </p:nvGrpSpPr>
        <p:grpSpPr>
          <a:xfrm>
            <a:off x="5014137" y="3352916"/>
            <a:ext cx="287816" cy="288309"/>
            <a:chOff x="9145588" y="4435475"/>
            <a:chExt cx="464344" cy="465138"/>
          </a:xfrm>
          <a:solidFill>
            <a:schemeClr val="bg2"/>
          </a:solidFill>
        </p:grpSpPr>
        <p:sp>
          <p:nvSpPr>
            <p:cNvPr id="4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grpSp>
      <p:grpSp>
        <p:nvGrpSpPr>
          <p:cNvPr id="50" name="Group 49"/>
          <p:cNvGrpSpPr/>
          <p:nvPr/>
        </p:nvGrpSpPr>
        <p:grpSpPr>
          <a:xfrm>
            <a:off x="2876604" y="3350590"/>
            <a:ext cx="287816" cy="287816"/>
            <a:chOff x="4439444" y="1652588"/>
            <a:chExt cx="464344" cy="464344"/>
          </a:xfrm>
          <a:solidFill>
            <a:schemeClr val="bg2"/>
          </a:solidFill>
        </p:grpSpPr>
        <p:sp>
          <p:nvSpPr>
            <p:cNvPr id="5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grpSp>
      <p:grpSp>
        <p:nvGrpSpPr>
          <p:cNvPr id="54" name="Group 53"/>
          <p:cNvGrpSpPr/>
          <p:nvPr/>
        </p:nvGrpSpPr>
        <p:grpSpPr>
          <a:xfrm>
            <a:off x="736591" y="3391811"/>
            <a:ext cx="287816" cy="224841"/>
            <a:chOff x="2581275" y="1710532"/>
            <a:chExt cx="464344" cy="362744"/>
          </a:xfrm>
          <a:solidFill>
            <a:schemeClr val="bg2"/>
          </a:solidFill>
        </p:grpSpPr>
        <p:sp>
          <p:nvSpPr>
            <p:cNvPr id="5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6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61"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grpSp>
      <p:sp>
        <p:nvSpPr>
          <p:cNvPr id="62"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3"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64"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0-#ppt_w/2"/>
                                          </p:val>
                                        </p:tav>
                                        <p:tav tm="100000">
                                          <p:val>
                                            <p:strVal val="#ppt_x"/>
                                          </p:val>
                                        </p:tav>
                                      </p:tavLst>
                                    </p:anim>
                                    <p:anim calcmode="lin" valueType="num">
                                      <p:cBhvr additive="base">
                                        <p:cTn id="57" dur="500" fill="hold"/>
                                        <p:tgtEl>
                                          <p:spTgt spid="8"/>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0-#ppt_w/2"/>
                                          </p:val>
                                        </p:tav>
                                        <p:tav tm="100000">
                                          <p:val>
                                            <p:strVal val="#ppt_x"/>
                                          </p:val>
                                        </p:tav>
                                      </p:tavLst>
                                    </p:anim>
                                    <p:anim calcmode="lin" valueType="num">
                                      <p:cBhvr additive="base">
                                        <p:cTn id="66" dur="500" fill="hold"/>
                                        <p:tgtEl>
                                          <p:spTgt spid="5"/>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par>
                          <p:cTn id="75" fill="hold">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500"/>
                                        <p:tgtEl>
                                          <p:spTgt spid="13"/>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left)">
                                      <p:cBhvr>
                                        <p:cTn id="82" dur="500"/>
                                        <p:tgtEl>
                                          <p:spTgt spid="14"/>
                                        </p:tgtEl>
                                      </p:cBhvr>
                                    </p:animEffect>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left)">
                                      <p:cBhvr>
                                        <p:cTn id="86" dur="500"/>
                                        <p:tgtEl>
                                          <p:spTgt spid="15"/>
                                        </p:tgtEl>
                                      </p:cBhvr>
                                    </p:animEffect>
                                  </p:childTnLst>
                                </p:cTn>
                              </p:par>
                            </p:childTnLst>
                          </p:cTn>
                        </p:par>
                        <p:par>
                          <p:cTn id="87" fill="hold">
                            <p:stCondLst>
                              <p:cond delay="9500"/>
                            </p:stCondLst>
                            <p:childTnLst>
                              <p:par>
                                <p:cTn id="88" presetID="10"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par>
                          <p:cTn id="91" fill="hold">
                            <p:stCondLst>
                              <p:cond delay="10000"/>
                            </p:stCondLst>
                            <p:childTnLst>
                              <p:par>
                                <p:cTn id="92" presetID="10"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childTnLst>
                          </p:cTn>
                        </p:par>
                        <p:par>
                          <p:cTn id="95" fill="hold">
                            <p:stCondLst>
                              <p:cond delay="10500"/>
                            </p:stCondLst>
                            <p:childTnLst>
                              <p:par>
                                <p:cTn id="96" presetID="10" presetClass="entr" presetSubtype="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par>
                          <p:cTn id="99" fill="hold">
                            <p:stCondLst>
                              <p:cond delay="11000"/>
                            </p:stCondLst>
                            <p:childTnLst>
                              <p:par>
                                <p:cTn id="100" presetID="10" presetClass="entr" presetSubtype="0" fill="hold" grpId="0"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childTnLst>
                          </p:cTn>
                        </p:par>
                        <p:par>
                          <p:cTn id="107" fill="hold">
                            <p:stCondLst>
                              <p:cond delay="12000"/>
                            </p:stCondLst>
                            <p:childTnLst>
                              <p:par>
                                <p:cTn id="108" presetID="10" presetClass="entr" presetSubtype="0" fill="hold" grpId="0"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500"/>
                                        <p:tgtEl>
                                          <p:spTgt spid="25"/>
                                        </p:tgtEl>
                                      </p:cBhvr>
                                    </p:animEffect>
                                  </p:childTnLst>
                                </p:cTn>
                              </p:par>
                            </p:childTnLst>
                          </p:cTn>
                        </p:par>
                        <p:par>
                          <p:cTn id="111" fill="hold">
                            <p:stCondLst>
                              <p:cond delay="12500"/>
                            </p:stCondLst>
                            <p:childTnLst>
                              <p:par>
                                <p:cTn id="112" presetID="10" presetClass="entr" presetSubtype="0" fill="hold" grpId="0" nodeType="after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fade">
                                      <p:cBhvr>
                                        <p:cTn id="114" dur="500"/>
                                        <p:tgtEl>
                                          <p:spTgt spid="18"/>
                                        </p:tgtEl>
                                      </p:cBhvr>
                                    </p:animEffect>
                                  </p:childTnLst>
                                </p:cTn>
                              </p:par>
                            </p:childTnLst>
                          </p:cTn>
                        </p:par>
                        <p:par>
                          <p:cTn id="115" fill="hold">
                            <p:stCondLst>
                              <p:cond delay="13000"/>
                            </p:stCondLst>
                            <p:childTnLst>
                              <p:par>
                                <p:cTn id="116" presetID="10" presetClass="entr" presetSubtype="0" fill="hold" grpId="0" nodeType="afterEffect">
                                  <p:stCondLst>
                                    <p:cond delay="0"/>
                                  </p:stCondLst>
                                  <p:childTnLst>
                                    <p:set>
                                      <p:cBhvr>
                                        <p:cTn id="117" dur="1" fill="hold">
                                          <p:stCondLst>
                                            <p:cond delay="0"/>
                                          </p:stCondLst>
                                        </p:cTn>
                                        <p:tgtEl>
                                          <p:spTgt spid="23"/>
                                        </p:tgtEl>
                                        <p:attrNameLst>
                                          <p:attrName>style.visibility</p:attrName>
                                        </p:attrNameLst>
                                      </p:cBhvr>
                                      <p:to>
                                        <p:strVal val="visible"/>
                                      </p:to>
                                    </p:set>
                                    <p:animEffect transition="in" filter="fade">
                                      <p:cBhvr>
                                        <p:cTn id="118" dur="500"/>
                                        <p:tgtEl>
                                          <p:spTgt spid="23"/>
                                        </p:tgtEl>
                                      </p:cBhvr>
                                    </p:animEffect>
                                  </p:childTnLst>
                                </p:cTn>
                              </p:par>
                            </p:childTnLst>
                          </p:cTn>
                        </p:par>
                        <p:par>
                          <p:cTn id="119" fill="hold">
                            <p:stCondLst>
                              <p:cond delay="13500"/>
                            </p:stCondLst>
                            <p:childTnLst>
                              <p:par>
                                <p:cTn id="120" presetID="10" presetClass="entr" presetSubtype="0" fill="hold" grpId="0" nodeType="after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fade">
                                      <p:cBhvr>
                                        <p:cTn id="122" dur="500"/>
                                        <p:tgtEl>
                                          <p:spTgt spid="26"/>
                                        </p:tgtEl>
                                      </p:cBhvr>
                                    </p:animEffect>
                                  </p:childTnLst>
                                </p:cTn>
                              </p:par>
                            </p:childTnLst>
                          </p:cTn>
                        </p:par>
                        <p:par>
                          <p:cTn id="123" fill="hold">
                            <p:stCondLst>
                              <p:cond delay="14000"/>
                            </p:stCondLst>
                            <p:childTnLst>
                              <p:par>
                                <p:cTn id="124" presetID="10" presetClass="entr" presetSubtype="0" fill="hold" grpId="0" nodeType="after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500"/>
                                        <p:tgtEl>
                                          <p:spTgt spid="19"/>
                                        </p:tgtEl>
                                      </p:cBhvr>
                                    </p:animEffect>
                                  </p:childTnLst>
                                </p:cTn>
                              </p:par>
                            </p:childTnLst>
                          </p:cTn>
                        </p:par>
                        <p:par>
                          <p:cTn id="127" fill="hold">
                            <p:stCondLst>
                              <p:cond delay="14500"/>
                            </p:stCondLst>
                            <p:childTnLst>
                              <p:par>
                                <p:cTn id="128" presetID="10" presetClass="entr" presetSubtype="0"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fade">
                                      <p:cBhvr>
                                        <p:cTn id="130" dur="500"/>
                                        <p:tgtEl>
                                          <p:spTgt spid="24"/>
                                        </p:tgtEl>
                                      </p:cBhvr>
                                    </p:animEffect>
                                  </p:childTnLst>
                                </p:cTn>
                              </p:par>
                            </p:childTnLst>
                          </p:cTn>
                        </p:par>
                        <p:par>
                          <p:cTn id="131" fill="hold">
                            <p:stCondLst>
                              <p:cond delay="15000"/>
                            </p:stCondLst>
                            <p:childTnLst>
                              <p:par>
                                <p:cTn id="132" presetID="10" presetClass="entr" presetSubtype="0" fill="hold" grpId="0" nodeType="after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fade">
                                      <p:cBhvr>
                                        <p:cTn id="134" dur="500"/>
                                        <p:tgtEl>
                                          <p:spTgt spid="21"/>
                                        </p:tgtEl>
                                      </p:cBhvr>
                                    </p:animEffect>
                                  </p:childTnLst>
                                </p:cTn>
                              </p:par>
                            </p:childTnLst>
                          </p:cTn>
                        </p:par>
                        <p:par>
                          <p:cTn id="135" fill="hold">
                            <p:stCondLst>
                              <p:cond delay="15500"/>
                            </p:stCondLst>
                            <p:childTnLst>
                              <p:par>
                                <p:cTn id="136" presetID="10" presetClass="entr" presetSubtype="0" fill="hold" grpId="0" nodeType="afterEffect">
                                  <p:stCondLst>
                                    <p:cond delay="0"/>
                                  </p:stCondLst>
                                  <p:childTnLst>
                                    <p:set>
                                      <p:cBhvr>
                                        <p:cTn id="137" dur="1" fill="hold">
                                          <p:stCondLst>
                                            <p:cond delay="0"/>
                                          </p:stCondLst>
                                        </p:cTn>
                                        <p:tgtEl>
                                          <p:spTgt spid="64"/>
                                        </p:tgtEl>
                                        <p:attrNameLst>
                                          <p:attrName>style.visibility</p:attrName>
                                        </p:attrNameLst>
                                      </p:cBhvr>
                                      <p:to>
                                        <p:strVal val="visible"/>
                                      </p:to>
                                    </p:set>
                                    <p:animEffect transition="in" filter="fade">
                                      <p:cBhvr>
                                        <p:cTn id="138" dur="500"/>
                                        <p:tgtEl>
                                          <p:spTgt spid="64"/>
                                        </p:tgtEl>
                                      </p:cBhvr>
                                    </p:animEffect>
                                  </p:childTnLst>
                                </p:cTn>
                              </p:par>
                            </p:childTnLst>
                          </p:cTn>
                        </p:par>
                        <p:par>
                          <p:cTn id="139" fill="hold">
                            <p:stCondLst>
                              <p:cond delay="16000"/>
                            </p:stCondLst>
                            <p:childTnLst>
                              <p:par>
                                <p:cTn id="140" presetID="22" presetClass="entr" presetSubtype="8" fill="hold" grpId="0" nodeType="afterEffect">
                                  <p:stCondLst>
                                    <p:cond delay="0"/>
                                  </p:stCondLst>
                                  <p:childTnLst>
                                    <p:set>
                                      <p:cBhvr>
                                        <p:cTn id="141" dur="1" fill="hold">
                                          <p:stCondLst>
                                            <p:cond delay="0"/>
                                          </p:stCondLst>
                                        </p:cTn>
                                        <p:tgtEl>
                                          <p:spTgt spid="63"/>
                                        </p:tgtEl>
                                        <p:attrNameLst>
                                          <p:attrName>style.visibility</p:attrName>
                                        </p:attrNameLst>
                                      </p:cBhvr>
                                      <p:to>
                                        <p:strVal val="visible"/>
                                      </p:to>
                                    </p:set>
                                    <p:animEffect transition="in" filter="wipe(left)">
                                      <p:cBhvr>
                                        <p:cTn id="14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63"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email"/>
          <a:srcRect/>
          <a:stretch>
            <a:fillRect/>
          </a:stretch>
        </p:blipFill>
        <p:spPr>
          <a:xfrm>
            <a:off x="0" y="1681317"/>
            <a:ext cx="9144000" cy="3462183"/>
          </a:xfrm>
          <a:prstGeom prst="rect">
            <a:avLst/>
          </a:prstGeom>
        </p:spPr>
      </p:pic>
      <p:sp>
        <p:nvSpPr>
          <p:cNvPr id="6" name="MH_Entry_1"/>
          <p:cNvSpPr/>
          <p:nvPr>
            <p:custDataLst>
              <p:tags r:id="rId1"/>
            </p:custDataLst>
          </p:nvPr>
        </p:nvSpPr>
        <p:spPr>
          <a:xfrm>
            <a:off x="4025924" y="1828800"/>
            <a:ext cx="3078402" cy="775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3600" spc="200" dirty="0">
                <a:solidFill>
                  <a:schemeClr val="tx1"/>
                </a:solidFill>
                <a:latin typeface="微软雅黑" panose="020B0503020204020204" pitchFamily="34" charset="-122"/>
                <a:ea typeface="微软雅黑" panose="020B0503020204020204" pitchFamily="34" charset="-122"/>
              </a:rPr>
              <a:t>活动背景介绍</a:t>
            </a:r>
          </a:p>
        </p:txBody>
      </p:sp>
      <p:pic>
        <p:nvPicPr>
          <p:cNvPr id="9" name="图片 8"/>
          <p:cNvPicPr>
            <a:picLocks noChangeAspect="1"/>
          </p:cNvPicPr>
          <p:nvPr/>
        </p:nvPicPr>
        <p:blipFill rotWithShape="1">
          <a:blip r:embed="rId5" cstate="email"/>
          <a:srcRect/>
          <a:stretch>
            <a:fillRect/>
          </a:stretch>
        </p:blipFill>
        <p:spPr>
          <a:xfrm>
            <a:off x="1053639" y="304800"/>
            <a:ext cx="2972285" cy="3048001"/>
          </a:xfrm>
          <a:prstGeom prst="rect">
            <a:avLst/>
          </a:prstGeom>
        </p:spPr>
      </p:pic>
      <p:sp>
        <p:nvSpPr>
          <p:cNvPr id="7" name="MH_Number_1"/>
          <p:cNvSpPr/>
          <p:nvPr>
            <p:custDataLst>
              <p:tags r:id="rId2"/>
            </p:custDataLst>
          </p:nvPr>
        </p:nvSpPr>
        <p:spPr>
          <a:xfrm>
            <a:off x="2233737" y="2330245"/>
            <a:ext cx="676384" cy="668594"/>
          </a:xfrm>
          <a:prstGeom prst="flowChartDelay">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rotWithShape="1">
          <a:blip r:embed="rId6" cstate="email"/>
          <a:srcRect/>
          <a:stretch>
            <a:fillRect/>
          </a:stretch>
        </p:blipFill>
        <p:spPr>
          <a:xfrm>
            <a:off x="3313470" y="4160276"/>
            <a:ext cx="2969342" cy="963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3"/>
          <p:cNvSpPr>
            <a:spLocks noEditPoints="1"/>
          </p:cNvSpPr>
          <p:nvPr/>
        </p:nvSpPr>
        <p:spPr bwMode="auto">
          <a:xfrm>
            <a:off x="53130" y="42864"/>
            <a:ext cx="551340" cy="669949"/>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5" name="MH_Entry_1"/>
          <p:cNvSpPr/>
          <p:nvPr>
            <p:custDataLst>
              <p:tags r:id="rId1"/>
            </p:custDataLst>
          </p:nvPr>
        </p:nvSpPr>
        <p:spPr>
          <a:xfrm>
            <a:off x="677125" y="211639"/>
            <a:ext cx="1830332" cy="37396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zh-CN" altLang="en-US" spc="150" dirty="0">
                <a:solidFill>
                  <a:srgbClr val="383838"/>
                </a:solidFill>
                <a:latin typeface="微软雅黑" panose="020B0503020204020204" pitchFamily="34" charset="-122"/>
                <a:ea typeface="微软雅黑" panose="020B0503020204020204" pitchFamily="34" charset="-122"/>
              </a:rPr>
              <a:t>活动背景介绍</a:t>
            </a:r>
          </a:p>
        </p:txBody>
      </p:sp>
      <p:sp>
        <p:nvSpPr>
          <p:cNvPr id="6" name="MH_Number_1"/>
          <p:cNvSpPr/>
          <p:nvPr>
            <p:custDataLst>
              <p:tags r:id="rId2"/>
            </p:custDataLst>
          </p:nvPr>
        </p:nvSpPr>
        <p:spPr>
          <a:xfrm>
            <a:off x="140495" y="179597"/>
            <a:ext cx="374213" cy="37396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1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椭圆 6"/>
          <p:cNvSpPr/>
          <p:nvPr/>
        </p:nvSpPr>
        <p:spPr>
          <a:xfrm>
            <a:off x="4096941" y="2436019"/>
            <a:ext cx="1293019" cy="1293019"/>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81000" anchor="b"/>
          <a:lstStyle/>
          <a:p>
            <a:pPr algn="ctr">
              <a:defRPr/>
            </a:pPr>
            <a:r>
              <a:rPr lang="zh-CN" altLang="en-US" sz="1350" dirty="0">
                <a:solidFill>
                  <a:schemeClr val="bg1"/>
                </a:solidFill>
                <a:latin typeface="微软雅黑" panose="020B0503020204020204" pitchFamily="34" charset="-122"/>
                <a:ea typeface="微软雅黑" panose="020B0503020204020204" pitchFamily="34" charset="-122"/>
              </a:rPr>
              <a:t>添加标题</a:t>
            </a:r>
          </a:p>
        </p:txBody>
      </p:sp>
      <p:sp>
        <p:nvSpPr>
          <p:cNvPr id="8" name="椭圆 7"/>
          <p:cNvSpPr/>
          <p:nvPr/>
        </p:nvSpPr>
        <p:spPr>
          <a:xfrm>
            <a:off x="6054329" y="2800350"/>
            <a:ext cx="561975" cy="563166"/>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500">
                <a:solidFill>
                  <a:schemeClr val="bg1"/>
                </a:solidFill>
                <a:latin typeface="微软雅黑" panose="020B0503020204020204" pitchFamily="34" charset="-122"/>
                <a:ea typeface="微软雅黑" panose="020B0503020204020204" pitchFamily="34" charset="-122"/>
              </a:rPr>
              <a:t>60</a:t>
            </a:r>
            <a:r>
              <a:rPr lang="en-US" altLang="zh-CN" sz="675">
                <a:solidFill>
                  <a:schemeClr val="bg1"/>
                </a:solidFill>
                <a:latin typeface="微软雅黑" panose="020B0503020204020204" pitchFamily="34" charset="-122"/>
                <a:ea typeface="微软雅黑" panose="020B0503020204020204" pitchFamily="34" charset="-122"/>
              </a:rPr>
              <a:t>%</a:t>
            </a:r>
            <a:endParaRPr lang="zh-CN" altLang="en-US" sz="675">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2600325" y="2166937"/>
            <a:ext cx="386954" cy="385763"/>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200">
                <a:solidFill>
                  <a:schemeClr val="bg1"/>
                </a:solidFill>
                <a:latin typeface="微软雅黑" panose="020B0503020204020204" pitchFamily="34" charset="-122"/>
                <a:ea typeface="微软雅黑" panose="020B0503020204020204" pitchFamily="34" charset="-122"/>
              </a:rPr>
              <a:t>40</a:t>
            </a:r>
            <a:r>
              <a:rPr lang="en-US" altLang="zh-CN" sz="525">
                <a:solidFill>
                  <a:schemeClr val="bg1"/>
                </a:solidFill>
                <a:latin typeface="微软雅黑" panose="020B0503020204020204" pitchFamily="34" charset="-122"/>
                <a:ea typeface="微软雅黑" panose="020B0503020204020204" pitchFamily="34" charset="-122"/>
              </a:rPr>
              <a:t>%</a:t>
            </a:r>
            <a:endParaRPr lang="zh-CN" altLang="en-US" sz="525">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a:stCxn id="7" idx="6"/>
            <a:endCxn id="8" idx="2"/>
          </p:cNvCxnSpPr>
          <p:nvPr/>
        </p:nvCxnSpPr>
        <p:spPr>
          <a:xfrm flipV="1">
            <a:off x="5389960" y="3082529"/>
            <a:ext cx="66436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12" idx="2"/>
            <a:endCxn id="9" idx="6"/>
          </p:cNvCxnSpPr>
          <p:nvPr/>
        </p:nvCxnSpPr>
        <p:spPr>
          <a:xfrm flipH="1">
            <a:off x="2987279" y="2359819"/>
            <a:ext cx="8346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821907" y="1801417"/>
            <a:ext cx="1117997" cy="1116806"/>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81000" anchor="b"/>
          <a:lstStyle/>
          <a:p>
            <a:pPr algn="ctr">
              <a:defRPr/>
            </a:pPr>
            <a:r>
              <a:rPr lang="zh-CN" altLang="en-US" sz="1350" dirty="0">
                <a:solidFill>
                  <a:schemeClr val="bg1"/>
                </a:solidFill>
                <a:latin typeface="微软雅黑" panose="020B0503020204020204" pitchFamily="34" charset="-122"/>
                <a:ea typeface="微软雅黑" panose="020B0503020204020204" pitchFamily="34" charset="-122"/>
              </a:rPr>
              <a:t>添加标题</a:t>
            </a:r>
          </a:p>
        </p:txBody>
      </p:sp>
      <p:sp>
        <p:nvSpPr>
          <p:cNvPr id="15" name="KSO_Shape"/>
          <p:cNvSpPr/>
          <p:nvPr/>
        </p:nvSpPr>
        <p:spPr bwMode="auto">
          <a:xfrm>
            <a:off x="4312444" y="1975248"/>
            <a:ext cx="165497" cy="31194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16" name="KSO_Shape"/>
          <p:cNvSpPr/>
          <p:nvPr/>
        </p:nvSpPr>
        <p:spPr bwMode="auto">
          <a:xfrm>
            <a:off x="4587479" y="2932510"/>
            <a:ext cx="310753" cy="230981"/>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51435" tIns="25718" rIns="51435" bIns="405000" anchor="ctr">
            <a:scene3d>
              <a:camera prst="orthographicFront"/>
              <a:lightRig rig="threePt" dir="t"/>
            </a:scene3d>
            <a:sp3d contourW="12700">
              <a:contourClr>
                <a:srgbClr val="FFFFFF"/>
              </a:contourClr>
            </a:sp3d>
          </a:bodyPr>
          <a:lstStyle/>
          <a:p>
            <a:pPr algn="ctr">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10" presetClass="entr" presetSubtype="0" fill="hold" grpId="0" nodeType="withEffect">
                                  <p:stCondLst>
                                    <p:cond delay="8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8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2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par>
                                <p:cTn id="21" presetID="10" presetClass="entr" presetSubtype="0" fill="hold" grpId="0" nodeType="withEffect">
                                  <p:stCondLst>
                                    <p:cond delay="13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13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13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22" presetClass="entr" presetSubtype="8" fill="hold" nodeType="withEffect">
                                  <p:stCondLst>
                                    <p:cond delay="150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10" presetClass="entr" presetSubtype="0" fill="hold" grpId="0" nodeType="withEffect">
                                  <p:stCondLst>
                                    <p:cond delay="17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0" y="0"/>
            <a:ext cx="9144000" cy="5143500"/>
          </a:xfrm>
          <a:prstGeom prst="rect">
            <a:avLst/>
          </a:prstGeom>
          <a:gradFill>
            <a:gsLst>
              <a:gs pos="23000">
                <a:schemeClr val="accent1">
                  <a:lumMod val="5000"/>
                  <a:lumOff val="95000"/>
                  <a:alpha val="0"/>
                </a:schemeClr>
              </a:gs>
              <a:gs pos="71988">
                <a:srgbClr val="372035">
                  <a:alpha val="76000"/>
                </a:srgbClr>
              </a:gs>
              <a:gs pos="60000">
                <a:srgbClr val="63395F">
                  <a:alpha val="43000"/>
                </a:srgbClr>
              </a:gs>
              <a:gs pos="87000">
                <a:schemeClr val="tx1">
                  <a:alpha val="82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0" name="Oval 59"/>
          <p:cNvSpPr/>
          <p:nvPr/>
        </p:nvSpPr>
        <p:spPr>
          <a:xfrm>
            <a:off x="2964656" y="1758368"/>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a typeface="微软雅黑" panose="020B0503020204020204" pitchFamily="34" charset="-122"/>
            </a:endParaRPr>
          </a:p>
        </p:txBody>
      </p:sp>
      <p:sp>
        <p:nvSpPr>
          <p:cNvPr id="61" name="Oval 60"/>
          <p:cNvSpPr/>
          <p:nvPr/>
        </p:nvSpPr>
        <p:spPr>
          <a:xfrm>
            <a:off x="5264944" y="1758368"/>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sp>
        <p:nvSpPr>
          <p:cNvPr id="62" name="Oval 61"/>
          <p:cNvSpPr/>
          <p:nvPr/>
        </p:nvSpPr>
        <p:spPr>
          <a:xfrm>
            <a:off x="2964656" y="3101195"/>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sp>
        <p:nvSpPr>
          <p:cNvPr id="65" name="Oval 64"/>
          <p:cNvSpPr/>
          <p:nvPr/>
        </p:nvSpPr>
        <p:spPr>
          <a:xfrm>
            <a:off x="5264944" y="3101195"/>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a typeface="微软雅黑" panose="020B0503020204020204" pitchFamily="34" charset="-122"/>
            </a:endParaRPr>
          </a:p>
        </p:txBody>
      </p:sp>
      <p:grpSp>
        <p:nvGrpSpPr>
          <p:cNvPr id="66" name="Group 65"/>
          <p:cNvGrpSpPr/>
          <p:nvPr/>
        </p:nvGrpSpPr>
        <p:grpSpPr>
          <a:xfrm rot="5400000">
            <a:off x="2293130" y="2194997"/>
            <a:ext cx="885851" cy="41139"/>
            <a:chOff x="5071484" y="4559432"/>
            <a:chExt cx="1599308" cy="74272"/>
          </a:xfrm>
        </p:grpSpPr>
        <p:sp>
          <p:nvSpPr>
            <p:cNvPr id="71" name="Oval 70"/>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grpSp>
          <p:nvGrpSpPr>
            <p:cNvPr id="72" name="Group 71"/>
            <p:cNvGrpSpPr/>
            <p:nvPr/>
          </p:nvGrpSpPr>
          <p:grpSpPr>
            <a:xfrm>
              <a:off x="5071484" y="4596568"/>
              <a:ext cx="1599308" cy="0"/>
              <a:chOff x="5071484" y="4596568"/>
              <a:chExt cx="1599308" cy="0"/>
            </a:xfrm>
          </p:grpSpPr>
          <p:cxnSp>
            <p:nvCxnSpPr>
              <p:cNvPr id="73" name="Straight Connector 72"/>
              <p:cNvCxnSpPr>
                <a:endCxn id="71"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rot="5400000">
            <a:off x="2293130" y="3537826"/>
            <a:ext cx="885851" cy="41139"/>
            <a:chOff x="5071484" y="4559432"/>
            <a:chExt cx="1599308" cy="74272"/>
          </a:xfrm>
        </p:grpSpPr>
        <p:sp>
          <p:nvSpPr>
            <p:cNvPr id="86" name="Oval 85"/>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grpSp>
          <p:nvGrpSpPr>
            <p:cNvPr id="87" name="Group 86"/>
            <p:cNvGrpSpPr/>
            <p:nvPr/>
          </p:nvGrpSpPr>
          <p:grpSpPr>
            <a:xfrm>
              <a:off x="5071484" y="4596568"/>
              <a:ext cx="1599308" cy="0"/>
              <a:chOff x="5071484" y="4596568"/>
              <a:chExt cx="1599308" cy="0"/>
            </a:xfrm>
          </p:grpSpPr>
          <p:cxnSp>
            <p:nvCxnSpPr>
              <p:cNvPr id="88" name="Straight Connector 87"/>
              <p:cNvCxnSpPr>
                <a:endCxn id="86"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3" name="Group 92"/>
          <p:cNvGrpSpPr/>
          <p:nvPr/>
        </p:nvGrpSpPr>
        <p:grpSpPr>
          <a:xfrm rot="5400000">
            <a:off x="5965019" y="2194998"/>
            <a:ext cx="885851" cy="41139"/>
            <a:chOff x="5071484" y="4559432"/>
            <a:chExt cx="1599308" cy="74272"/>
          </a:xfrm>
        </p:grpSpPr>
        <p:sp>
          <p:nvSpPr>
            <p:cNvPr id="94" name="Oval 93"/>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grpSp>
          <p:nvGrpSpPr>
            <p:cNvPr id="95" name="Group 94"/>
            <p:cNvGrpSpPr/>
            <p:nvPr/>
          </p:nvGrpSpPr>
          <p:grpSpPr>
            <a:xfrm>
              <a:off x="5071484" y="4596568"/>
              <a:ext cx="1599308" cy="0"/>
              <a:chOff x="5071484" y="4596568"/>
              <a:chExt cx="1599308" cy="0"/>
            </a:xfrm>
          </p:grpSpPr>
          <p:cxnSp>
            <p:nvCxnSpPr>
              <p:cNvPr id="96" name="Straight Connector 95"/>
              <p:cNvCxnSpPr>
                <a:endCxn id="94"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8" name="Group 97"/>
          <p:cNvGrpSpPr/>
          <p:nvPr/>
        </p:nvGrpSpPr>
        <p:grpSpPr>
          <a:xfrm rot="5400000">
            <a:off x="5965019" y="3537827"/>
            <a:ext cx="885851" cy="41139"/>
            <a:chOff x="5071484" y="4559432"/>
            <a:chExt cx="1599308" cy="74272"/>
          </a:xfrm>
        </p:grpSpPr>
        <p:sp>
          <p:nvSpPr>
            <p:cNvPr id="99" name="Oval 98"/>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grpSp>
          <p:nvGrpSpPr>
            <p:cNvPr id="100" name="Group 99"/>
            <p:cNvGrpSpPr/>
            <p:nvPr/>
          </p:nvGrpSpPr>
          <p:grpSpPr>
            <a:xfrm>
              <a:off x="5071484" y="4596568"/>
              <a:ext cx="1599308" cy="0"/>
              <a:chOff x="5071484" y="4596568"/>
              <a:chExt cx="1599308" cy="0"/>
            </a:xfrm>
          </p:grpSpPr>
          <p:cxnSp>
            <p:nvCxnSpPr>
              <p:cNvPr id="136" name="Straight Connector 135"/>
              <p:cNvCxnSpPr>
                <a:endCxn id="99"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38" name="TextBox 137"/>
          <p:cNvSpPr txBox="1"/>
          <p:nvPr/>
        </p:nvSpPr>
        <p:spPr>
          <a:xfrm>
            <a:off x="6559907" y="1894915"/>
            <a:ext cx="954107" cy="323165"/>
          </a:xfrm>
          <a:prstGeom prst="rect">
            <a:avLst/>
          </a:prstGeom>
          <a:noFill/>
        </p:spPr>
        <p:txBody>
          <a:bodyPr wrap="none" rtlCol="0">
            <a:spAutoFit/>
          </a:bodyPr>
          <a:lstStyle/>
          <a:p>
            <a:r>
              <a:rPr lang="zh-CN" altLang="en-US" sz="1500" b="1" dirty="0">
                <a:solidFill>
                  <a:schemeClr val="bg1"/>
                </a:solidFill>
                <a:latin typeface="Raleway" panose="020B0003030101060003" pitchFamily="34" charset="0"/>
                <a:ea typeface="微软雅黑" panose="020B0503020204020204" pitchFamily="34" charset="-122"/>
              </a:rPr>
              <a:t>输入文本</a:t>
            </a:r>
            <a:endParaRPr lang="id-ID" sz="1500" b="1" dirty="0">
              <a:solidFill>
                <a:schemeClr val="bg1"/>
              </a:solidFill>
              <a:latin typeface="Raleway" panose="020B0003030101060003" pitchFamily="34" charset="0"/>
              <a:ea typeface="微软雅黑" panose="020B0503020204020204" pitchFamily="34" charset="-122"/>
            </a:endParaRPr>
          </a:p>
        </p:txBody>
      </p:sp>
      <p:sp>
        <p:nvSpPr>
          <p:cNvPr id="139" name="TextBox 138"/>
          <p:cNvSpPr txBox="1"/>
          <p:nvPr/>
        </p:nvSpPr>
        <p:spPr>
          <a:xfrm>
            <a:off x="6559907" y="2158913"/>
            <a:ext cx="1688728" cy="346249"/>
          </a:xfrm>
          <a:prstGeom prst="rect">
            <a:avLst/>
          </a:prstGeom>
          <a:noFill/>
        </p:spPr>
        <p:txBody>
          <a:bodyPr wrap="square" rtlCol="0">
            <a:spAutoFit/>
          </a:bodyPr>
          <a:lstStyle/>
          <a:p>
            <a:r>
              <a:rPr lang="id-ID" sz="825" dirty="0">
                <a:solidFill>
                  <a:schemeClr val="bg1">
                    <a:lumMod val="65000"/>
                  </a:schemeClr>
                </a:solidFill>
                <a:ea typeface="微软雅黑" panose="020B0503020204020204" pitchFamily="34" charset="-122"/>
              </a:rPr>
              <a:t>Suitable for all category</a:t>
            </a:r>
            <a:r>
              <a:rPr lang="en-US" sz="825" dirty="0">
                <a:solidFill>
                  <a:schemeClr val="bg1">
                    <a:lumMod val="65000"/>
                  </a:schemeClr>
                </a:solidFill>
                <a:ea typeface="微软雅黑" panose="020B0503020204020204" pitchFamily="34" charset="-122"/>
              </a:rPr>
              <a:t>, Lorem Ipsum is not simply random text.</a:t>
            </a:r>
            <a:endParaRPr lang="en-US" sz="825" b="1" dirty="0">
              <a:solidFill>
                <a:schemeClr val="bg1">
                  <a:lumMod val="65000"/>
                </a:schemeClr>
              </a:solidFill>
              <a:latin typeface="Signika Negative" pitchFamily="2" charset="0"/>
              <a:ea typeface="微软雅黑" panose="020B0503020204020204" pitchFamily="34" charset="-122"/>
            </a:endParaRPr>
          </a:p>
        </p:txBody>
      </p:sp>
      <p:sp>
        <p:nvSpPr>
          <p:cNvPr id="140" name="TextBox 139"/>
          <p:cNvSpPr txBox="1"/>
          <p:nvPr/>
        </p:nvSpPr>
        <p:spPr>
          <a:xfrm>
            <a:off x="6559907" y="3278113"/>
            <a:ext cx="954107" cy="323165"/>
          </a:xfrm>
          <a:prstGeom prst="rect">
            <a:avLst/>
          </a:prstGeom>
          <a:noFill/>
        </p:spPr>
        <p:txBody>
          <a:bodyPr wrap="none" rtlCol="0">
            <a:spAutoFit/>
          </a:bodyPr>
          <a:lstStyle/>
          <a:p>
            <a:r>
              <a:rPr lang="zh-CN" altLang="en-US" sz="1500" b="1" dirty="0">
                <a:solidFill>
                  <a:schemeClr val="bg1"/>
                </a:solidFill>
                <a:latin typeface="Raleway" panose="020B0003030101060003" pitchFamily="34" charset="0"/>
                <a:ea typeface="微软雅黑" panose="020B0503020204020204" pitchFamily="34" charset="-122"/>
              </a:rPr>
              <a:t>输入文本</a:t>
            </a:r>
            <a:endParaRPr lang="id-ID" altLang="zh-CN" sz="1500" b="1" dirty="0">
              <a:solidFill>
                <a:schemeClr val="bg1"/>
              </a:solidFill>
              <a:latin typeface="Raleway" panose="020B0003030101060003" pitchFamily="34" charset="0"/>
              <a:ea typeface="微软雅黑" panose="020B0503020204020204" pitchFamily="34" charset="-122"/>
            </a:endParaRPr>
          </a:p>
        </p:txBody>
      </p:sp>
      <p:sp>
        <p:nvSpPr>
          <p:cNvPr id="141" name="TextBox 140"/>
          <p:cNvSpPr txBox="1"/>
          <p:nvPr/>
        </p:nvSpPr>
        <p:spPr>
          <a:xfrm>
            <a:off x="6559907" y="3542111"/>
            <a:ext cx="1688728" cy="346249"/>
          </a:xfrm>
          <a:prstGeom prst="rect">
            <a:avLst/>
          </a:prstGeom>
          <a:noFill/>
        </p:spPr>
        <p:txBody>
          <a:bodyPr wrap="square" rtlCol="0">
            <a:spAutoFit/>
          </a:bodyPr>
          <a:lstStyle/>
          <a:p>
            <a:r>
              <a:rPr lang="id-ID" sz="825" dirty="0">
                <a:solidFill>
                  <a:schemeClr val="bg1">
                    <a:lumMod val="65000"/>
                  </a:schemeClr>
                </a:solidFill>
                <a:ea typeface="微软雅黑" panose="020B0503020204020204" pitchFamily="34" charset="-122"/>
              </a:rPr>
              <a:t>Suitable for all category</a:t>
            </a:r>
            <a:r>
              <a:rPr lang="en-US" sz="825" dirty="0">
                <a:solidFill>
                  <a:schemeClr val="bg1">
                    <a:lumMod val="65000"/>
                  </a:schemeClr>
                </a:solidFill>
                <a:ea typeface="微软雅黑" panose="020B0503020204020204" pitchFamily="34" charset="-122"/>
              </a:rPr>
              <a:t>, Lorem Ipsum is not simply random text.</a:t>
            </a:r>
            <a:endParaRPr lang="en-US" sz="825" b="1" dirty="0">
              <a:solidFill>
                <a:schemeClr val="bg1">
                  <a:lumMod val="65000"/>
                </a:schemeClr>
              </a:solidFill>
              <a:latin typeface="Signika Negative" pitchFamily="2" charset="0"/>
              <a:ea typeface="微软雅黑" panose="020B0503020204020204" pitchFamily="34" charset="-122"/>
            </a:endParaRPr>
          </a:p>
        </p:txBody>
      </p:sp>
      <p:sp>
        <p:nvSpPr>
          <p:cNvPr id="142" name="TextBox 141"/>
          <p:cNvSpPr txBox="1"/>
          <p:nvPr/>
        </p:nvSpPr>
        <p:spPr>
          <a:xfrm>
            <a:off x="1618503" y="1894915"/>
            <a:ext cx="954107" cy="323165"/>
          </a:xfrm>
          <a:prstGeom prst="rect">
            <a:avLst/>
          </a:prstGeom>
          <a:noFill/>
        </p:spPr>
        <p:txBody>
          <a:bodyPr wrap="none" rtlCol="0">
            <a:spAutoFit/>
          </a:bodyPr>
          <a:lstStyle/>
          <a:p>
            <a:pPr algn="r"/>
            <a:r>
              <a:rPr lang="zh-CN" altLang="en-US" sz="1500" b="1" dirty="0">
                <a:solidFill>
                  <a:schemeClr val="bg1"/>
                </a:solidFill>
                <a:latin typeface="Raleway" panose="020B0003030101060003" pitchFamily="34" charset="0"/>
                <a:ea typeface="微软雅黑" panose="020B0503020204020204" pitchFamily="34" charset="-122"/>
              </a:rPr>
              <a:t>输入文本</a:t>
            </a:r>
            <a:endParaRPr lang="id-ID" sz="1500" b="1" dirty="0">
              <a:solidFill>
                <a:schemeClr val="bg1"/>
              </a:solidFill>
              <a:latin typeface="Raleway" panose="020B0003030101060003" pitchFamily="34" charset="0"/>
              <a:ea typeface="微软雅黑" panose="020B0503020204020204" pitchFamily="34" charset="-122"/>
            </a:endParaRPr>
          </a:p>
        </p:txBody>
      </p:sp>
      <p:sp>
        <p:nvSpPr>
          <p:cNvPr id="143" name="TextBox 142"/>
          <p:cNvSpPr txBox="1"/>
          <p:nvPr/>
        </p:nvSpPr>
        <p:spPr>
          <a:xfrm>
            <a:off x="883882" y="2158913"/>
            <a:ext cx="1688728" cy="346249"/>
          </a:xfrm>
          <a:prstGeom prst="rect">
            <a:avLst/>
          </a:prstGeom>
          <a:noFill/>
        </p:spPr>
        <p:txBody>
          <a:bodyPr wrap="square" rtlCol="0">
            <a:spAutoFit/>
          </a:bodyPr>
          <a:lstStyle/>
          <a:p>
            <a:pPr algn="r"/>
            <a:r>
              <a:rPr lang="id-ID" sz="825" dirty="0">
                <a:solidFill>
                  <a:schemeClr val="bg1">
                    <a:lumMod val="65000"/>
                  </a:schemeClr>
                </a:solidFill>
                <a:ea typeface="微软雅黑" panose="020B0503020204020204" pitchFamily="34" charset="-122"/>
              </a:rPr>
              <a:t>Suitable for all category</a:t>
            </a:r>
            <a:r>
              <a:rPr lang="en-US" sz="825" dirty="0">
                <a:solidFill>
                  <a:schemeClr val="bg1">
                    <a:lumMod val="65000"/>
                  </a:schemeClr>
                </a:solidFill>
                <a:ea typeface="微软雅黑" panose="020B0503020204020204" pitchFamily="34" charset="-122"/>
              </a:rPr>
              <a:t>, Lorem Ipsum is not simply random text.</a:t>
            </a:r>
            <a:endParaRPr lang="en-US" sz="825" b="1" dirty="0">
              <a:solidFill>
                <a:schemeClr val="bg1">
                  <a:lumMod val="65000"/>
                </a:schemeClr>
              </a:solidFill>
              <a:latin typeface="Signika Negative" pitchFamily="2" charset="0"/>
              <a:ea typeface="微软雅黑" panose="020B0503020204020204" pitchFamily="34" charset="-122"/>
            </a:endParaRPr>
          </a:p>
        </p:txBody>
      </p:sp>
      <p:sp>
        <p:nvSpPr>
          <p:cNvPr id="144" name="TextBox 143"/>
          <p:cNvSpPr txBox="1"/>
          <p:nvPr/>
        </p:nvSpPr>
        <p:spPr>
          <a:xfrm>
            <a:off x="1618503" y="3278113"/>
            <a:ext cx="954107" cy="323165"/>
          </a:xfrm>
          <a:prstGeom prst="rect">
            <a:avLst/>
          </a:prstGeom>
          <a:noFill/>
        </p:spPr>
        <p:txBody>
          <a:bodyPr wrap="none" rtlCol="0">
            <a:spAutoFit/>
          </a:bodyPr>
          <a:lstStyle/>
          <a:p>
            <a:pPr algn="r"/>
            <a:r>
              <a:rPr lang="zh-CN" altLang="en-US" sz="1500" b="1" dirty="0">
                <a:solidFill>
                  <a:schemeClr val="bg1"/>
                </a:solidFill>
                <a:latin typeface="Raleway" panose="020B0003030101060003" pitchFamily="34" charset="0"/>
                <a:ea typeface="微软雅黑" panose="020B0503020204020204" pitchFamily="34" charset="-122"/>
              </a:rPr>
              <a:t>输入文本</a:t>
            </a:r>
            <a:endParaRPr lang="id-ID" altLang="zh-CN" sz="1500" b="1" dirty="0">
              <a:solidFill>
                <a:schemeClr val="bg1"/>
              </a:solidFill>
              <a:latin typeface="Raleway" panose="020B0003030101060003" pitchFamily="34" charset="0"/>
              <a:ea typeface="微软雅黑" panose="020B0503020204020204" pitchFamily="34" charset="-122"/>
            </a:endParaRPr>
          </a:p>
        </p:txBody>
      </p:sp>
      <p:sp>
        <p:nvSpPr>
          <p:cNvPr id="145" name="TextBox 144"/>
          <p:cNvSpPr txBox="1"/>
          <p:nvPr/>
        </p:nvSpPr>
        <p:spPr>
          <a:xfrm>
            <a:off x="883882" y="3542111"/>
            <a:ext cx="1688728" cy="346249"/>
          </a:xfrm>
          <a:prstGeom prst="rect">
            <a:avLst/>
          </a:prstGeom>
          <a:noFill/>
        </p:spPr>
        <p:txBody>
          <a:bodyPr wrap="square" rtlCol="0">
            <a:spAutoFit/>
          </a:bodyPr>
          <a:lstStyle/>
          <a:p>
            <a:pPr algn="r"/>
            <a:r>
              <a:rPr lang="id-ID" sz="825" dirty="0">
                <a:solidFill>
                  <a:schemeClr val="bg1">
                    <a:lumMod val="65000"/>
                  </a:schemeClr>
                </a:solidFill>
                <a:ea typeface="微软雅黑" panose="020B0503020204020204" pitchFamily="34" charset="-122"/>
              </a:rPr>
              <a:t>Suitable for all category</a:t>
            </a:r>
            <a:r>
              <a:rPr lang="en-US" sz="825" dirty="0">
                <a:solidFill>
                  <a:schemeClr val="bg1">
                    <a:lumMod val="65000"/>
                  </a:schemeClr>
                </a:solidFill>
                <a:ea typeface="微软雅黑" panose="020B0503020204020204" pitchFamily="34" charset="-122"/>
              </a:rPr>
              <a:t>, Lorem Ipsum is not simply random text.</a:t>
            </a:r>
            <a:endParaRPr lang="en-US" sz="825" b="1" dirty="0">
              <a:solidFill>
                <a:schemeClr val="bg1">
                  <a:lumMod val="65000"/>
                </a:schemeClr>
              </a:solidFill>
              <a:latin typeface="Signika Negative" pitchFamily="2" charset="0"/>
              <a:ea typeface="微软雅黑" panose="020B0503020204020204" pitchFamily="34" charset="-122"/>
            </a:endParaRPr>
          </a:p>
        </p:txBody>
      </p:sp>
      <p:grpSp>
        <p:nvGrpSpPr>
          <p:cNvPr id="146" name="Group 145"/>
          <p:cNvGrpSpPr/>
          <p:nvPr/>
        </p:nvGrpSpPr>
        <p:grpSpPr>
          <a:xfrm>
            <a:off x="3245047" y="2038001"/>
            <a:ext cx="367904" cy="369094"/>
            <a:chOff x="1588" y="3175"/>
            <a:chExt cx="490538" cy="492125"/>
          </a:xfrm>
          <a:solidFill>
            <a:schemeClr val="bg1"/>
          </a:solidFill>
        </p:grpSpPr>
        <p:sp>
          <p:nvSpPr>
            <p:cNvPr id="147" name="Freeform 5"/>
            <p:cNvSpPr>
              <a:spLocks noEditPoints="1"/>
            </p:cNvSpPr>
            <p:nvPr/>
          </p:nvSpPr>
          <p:spPr bwMode="auto">
            <a:xfrm>
              <a:off x="1588" y="3175"/>
              <a:ext cx="490538" cy="492125"/>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ea typeface="微软雅黑" panose="020B0503020204020204" pitchFamily="34" charset="-122"/>
              </a:endParaRPr>
            </a:p>
          </p:txBody>
        </p:sp>
        <p:sp>
          <p:nvSpPr>
            <p:cNvPr id="148" name="Freeform 6"/>
            <p:cNvSpPr/>
            <p:nvPr/>
          </p:nvSpPr>
          <p:spPr bwMode="auto">
            <a:xfrm>
              <a:off x="201613" y="80963"/>
              <a:ext cx="114300" cy="114300"/>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ea typeface="微软雅黑" panose="020B0503020204020204" pitchFamily="34" charset="-122"/>
              </a:endParaRPr>
            </a:p>
          </p:txBody>
        </p:sp>
      </p:grpSp>
      <p:sp>
        <p:nvSpPr>
          <p:cNvPr id="149" name="Freeform 10"/>
          <p:cNvSpPr>
            <a:spLocks noEditPoints="1"/>
          </p:cNvSpPr>
          <p:nvPr/>
        </p:nvSpPr>
        <p:spPr bwMode="auto">
          <a:xfrm>
            <a:off x="3210519" y="3372862"/>
            <a:ext cx="369094" cy="367904"/>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a:noFill/>
          </a:ln>
        </p:spPr>
        <p:txBody>
          <a:bodyPr vert="horz" wrap="square" lIns="68580" tIns="34290" rIns="68580" bIns="34290" numCol="1" anchor="t" anchorCtr="0" compatLnSpc="1"/>
          <a:lstStyle/>
          <a:p>
            <a:endParaRPr lang="id-ID" sz="1350">
              <a:ea typeface="微软雅黑" panose="020B0503020204020204" pitchFamily="34" charset="-122"/>
            </a:endParaRPr>
          </a:p>
        </p:txBody>
      </p:sp>
      <p:sp>
        <p:nvSpPr>
          <p:cNvPr id="150" name="Freeform 14"/>
          <p:cNvSpPr>
            <a:spLocks noEditPoints="1"/>
          </p:cNvSpPr>
          <p:nvPr/>
        </p:nvSpPr>
        <p:spPr bwMode="auto">
          <a:xfrm>
            <a:off x="5542360" y="2023547"/>
            <a:ext cx="373856" cy="357188"/>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bg1"/>
          </a:solidFill>
          <a:ln>
            <a:noFill/>
          </a:ln>
        </p:spPr>
        <p:txBody>
          <a:bodyPr vert="horz" wrap="square" lIns="68580" tIns="34290" rIns="68580" bIns="34290" numCol="1" anchor="t" anchorCtr="0" compatLnSpc="1"/>
          <a:lstStyle/>
          <a:p>
            <a:endParaRPr lang="id-ID" sz="1350">
              <a:ea typeface="微软雅黑" panose="020B0503020204020204" pitchFamily="34" charset="-122"/>
            </a:endParaRPr>
          </a:p>
        </p:txBody>
      </p:sp>
      <p:grpSp>
        <p:nvGrpSpPr>
          <p:cNvPr id="151" name="Group 150"/>
          <p:cNvGrpSpPr/>
          <p:nvPr/>
        </p:nvGrpSpPr>
        <p:grpSpPr>
          <a:xfrm>
            <a:off x="5545335" y="3419078"/>
            <a:ext cx="367904" cy="323850"/>
            <a:chOff x="1588" y="-3175"/>
            <a:chExt cx="490538" cy="431800"/>
          </a:xfrm>
          <a:solidFill>
            <a:schemeClr val="bg1"/>
          </a:solidFill>
        </p:grpSpPr>
        <p:sp>
          <p:nvSpPr>
            <p:cNvPr id="152" name="Freeform 18"/>
            <p:cNvSpPr>
              <a:spLocks noEditPoints="1"/>
            </p:cNvSpPr>
            <p:nvPr/>
          </p:nvSpPr>
          <p:spPr bwMode="auto">
            <a:xfrm>
              <a:off x="1588" y="-3175"/>
              <a:ext cx="490538" cy="431800"/>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ea typeface="微软雅黑" panose="020B0503020204020204" pitchFamily="34" charset="-122"/>
              </a:endParaRPr>
            </a:p>
          </p:txBody>
        </p:sp>
        <p:sp>
          <p:nvSpPr>
            <p:cNvPr id="153" name="Freeform 19"/>
            <p:cNvSpPr>
              <a:spLocks noEditPoints="1"/>
            </p:cNvSpPr>
            <p:nvPr/>
          </p:nvSpPr>
          <p:spPr bwMode="auto">
            <a:xfrm>
              <a:off x="58738" y="57150"/>
              <a:ext cx="376238" cy="279400"/>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ea typeface="微软雅黑" panose="020B0503020204020204" pitchFamily="34" charset="-122"/>
              </a:endParaRPr>
            </a:p>
          </p:txBody>
        </p:sp>
      </p:grpSp>
      <p:sp>
        <p:nvSpPr>
          <p:cNvPr id="48" name="Freeform 13"/>
          <p:cNvSpPr>
            <a:spLocks noEditPoints="1"/>
          </p:cNvSpPr>
          <p:nvPr/>
        </p:nvSpPr>
        <p:spPr bwMode="auto">
          <a:xfrm>
            <a:off x="53130" y="42864"/>
            <a:ext cx="551340" cy="669949"/>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49" name="MH_Entry_1"/>
          <p:cNvSpPr/>
          <p:nvPr>
            <p:custDataLst>
              <p:tags r:id="rId1"/>
            </p:custDataLst>
          </p:nvPr>
        </p:nvSpPr>
        <p:spPr>
          <a:xfrm>
            <a:off x="677125" y="211639"/>
            <a:ext cx="1830332" cy="37396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zh-CN" altLang="en-US" spc="150" dirty="0">
                <a:solidFill>
                  <a:srgbClr val="383838"/>
                </a:solidFill>
                <a:latin typeface="微软雅黑" panose="020B0503020204020204" pitchFamily="34" charset="-122"/>
                <a:ea typeface="微软雅黑" panose="020B0503020204020204" pitchFamily="34" charset="-122"/>
              </a:rPr>
              <a:t>活动背景介绍</a:t>
            </a:r>
          </a:p>
        </p:txBody>
      </p:sp>
      <p:sp>
        <p:nvSpPr>
          <p:cNvPr id="50" name="MH_Number_1"/>
          <p:cNvSpPr/>
          <p:nvPr>
            <p:custDataLst>
              <p:tags r:id="rId2"/>
            </p:custDataLst>
          </p:nvPr>
        </p:nvSpPr>
        <p:spPr>
          <a:xfrm>
            <a:off x="140495" y="179597"/>
            <a:ext cx="374213" cy="37396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46"/>
                                        </p:tgtEl>
                                        <p:attrNameLst>
                                          <p:attrName>style.visibility</p:attrName>
                                        </p:attrNameLst>
                                      </p:cBhvr>
                                      <p:to>
                                        <p:strVal val="visible"/>
                                      </p:to>
                                    </p:set>
                                    <p:anim calcmode="lin" valueType="num">
                                      <p:cBhvr>
                                        <p:cTn id="14" dur="500" fill="hold"/>
                                        <p:tgtEl>
                                          <p:spTgt spid="146"/>
                                        </p:tgtEl>
                                        <p:attrNameLst>
                                          <p:attrName>ppt_w</p:attrName>
                                        </p:attrNameLst>
                                      </p:cBhvr>
                                      <p:tavLst>
                                        <p:tav tm="0">
                                          <p:val>
                                            <p:fltVal val="0"/>
                                          </p:val>
                                        </p:tav>
                                        <p:tav tm="100000">
                                          <p:val>
                                            <p:strVal val="#ppt_w"/>
                                          </p:val>
                                        </p:tav>
                                      </p:tavLst>
                                    </p:anim>
                                    <p:anim calcmode="lin" valueType="num">
                                      <p:cBhvr>
                                        <p:cTn id="15" dur="500" fill="hold"/>
                                        <p:tgtEl>
                                          <p:spTgt spid="146"/>
                                        </p:tgtEl>
                                        <p:attrNameLst>
                                          <p:attrName>ppt_h</p:attrName>
                                        </p:attrNameLst>
                                      </p:cBhvr>
                                      <p:tavLst>
                                        <p:tav tm="0">
                                          <p:val>
                                            <p:fltVal val="0"/>
                                          </p:val>
                                        </p:tav>
                                        <p:tav tm="100000">
                                          <p:val>
                                            <p:strVal val="#ppt_h"/>
                                          </p:val>
                                        </p:tav>
                                      </p:tavLst>
                                    </p:anim>
                                    <p:animEffect transition="in" filter="fade">
                                      <p:cBhvr>
                                        <p:cTn id="16" dur="500"/>
                                        <p:tgtEl>
                                          <p:spTgt spid="14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50"/>
                                        </p:tgtEl>
                                        <p:attrNameLst>
                                          <p:attrName>style.visibility</p:attrName>
                                        </p:attrNameLst>
                                      </p:cBhvr>
                                      <p:to>
                                        <p:strVal val="visible"/>
                                      </p:to>
                                    </p:set>
                                    <p:anim calcmode="lin" valueType="num">
                                      <p:cBhvr>
                                        <p:cTn id="19" dur="500" fill="hold"/>
                                        <p:tgtEl>
                                          <p:spTgt spid="150"/>
                                        </p:tgtEl>
                                        <p:attrNameLst>
                                          <p:attrName>ppt_w</p:attrName>
                                        </p:attrNameLst>
                                      </p:cBhvr>
                                      <p:tavLst>
                                        <p:tav tm="0">
                                          <p:val>
                                            <p:fltVal val="0"/>
                                          </p:val>
                                        </p:tav>
                                        <p:tav tm="100000">
                                          <p:val>
                                            <p:strVal val="#ppt_w"/>
                                          </p:val>
                                        </p:tav>
                                      </p:tavLst>
                                    </p:anim>
                                    <p:anim calcmode="lin" valueType="num">
                                      <p:cBhvr>
                                        <p:cTn id="20" dur="500" fill="hold"/>
                                        <p:tgtEl>
                                          <p:spTgt spid="150"/>
                                        </p:tgtEl>
                                        <p:attrNameLst>
                                          <p:attrName>ppt_h</p:attrName>
                                        </p:attrNameLst>
                                      </p:cBhvr>
                                      <p:tavLst>
                                        <p:tav tm="0">
                                          <p:val>
                                            <p:fltVal val="0"/>
                                          </p:val>
                                        </p:tav>
                                        <p:tav tm="100000">
                                          <p:val>
                                            <p:strVal val="#ppt_h"/>
                                          </p:val>
                                        </p:tav>
                                      </p:tavLst>
                                    </p:anim>
                                    <p:animEffect transition="in" filter="fade">
                                      <p:cBhvr>
                                        <p:cTn id="21" dur="500"/>
                                        <p:tgtEl>
                                          <p:spTgt spid="150"/>
                                        </p:tgtEl>
                                      </p:cBhvr>
                                    </p:animEffect>
                                  </p:childTnLst>
                                </p:cTn>
                              </p:par>
                              <p:par>
                                <p:cTn id="22" presetID="16" presetClass="entr" presetSubtype="42"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barn(outHorizontal)">
                                      <p:cBhvr>
                                        <p:cTn id="24" dur="500"/>
                                        <p:tgtEl>
                                          <p:spTgt spid="66"/>
                                        </p:tgtEl>
                                      </p:cBhvr>
                                    </p:animEffect>
                                  </p:childTnLst>
                                </p:cTn>
                              </p:par>
                              <p:par>
                                <p:cTn id="25" presetID="16" presetClass="entr" presetSubtype="42"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barn(outHorizontal)">
                                      <p:cBhvr>
                                        <p:cTn id="27" dur="500"/>
                                        <p:tgtEl>
                                          <p:spTgt spid="93"/>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wipe(right)">
                                      <p:cBhvr>
                                        <p:cTn id="31" dur="500"/>
                                        <p:tgtEl>
                                          <p:spTgt spid="14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wipe(left)">
                                      <p:cBhvr>
                                        <p:cTn id="34" dur="500"/>
                                        <p:tgtEl>
                                          <p:spTgt spid="138"/>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43"/>
                                        </p:tgtEl>
                                        <p:attrNameLst>
                                          <p:attrName>style.visibility</p:attrName>
                                        </p:attrNameLst>
                                      </p:cBhvr>
                                      <p:to>
                                        <p:strVal val="visible"/>
                                      </p:to>
                                    </p:set>
                                    <p:animEffect transition="in" filter="fade">
                                      <p:cBhvr>
                                        <p:cTn id="38" dur="500"/>
                                        <p:tgtEl>
                                          <p:spTgt spid="1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animEffect transition="in" filter="fade">
                                      <p:cBhvr>
                                        <p:cTn id="41" dur="500"/>
                                        <p:tgtEl>
                                          <p:spTgt spid="139"/>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49"/>
                                        </p:tgtEl>
                                        <p:attrNameLst>
                                          <p:attrName>style.visibility</p:attrName>
                                        </p:attrNameLst>
                                      </p:cBhvr>
                                      <p:to>
                                        <p:strVal val="visible"/>
                                      </p:to>
                                    </p:set>
                                    <p:anim calcmode="lin" valueType="num">
                                      <p:cBhvr>
                                        <p:cTn id="52" dur="500" fill="hold"/>
                                        <p:tgtEl>
                                          <p:spTgt spid="149"/>
                                        </p:tgtEl>
                                        <p:attrNameLst>
                                          <p:attrName>ppt_w</p:attrName>
                                        </p:attrNameLst>
                                      </p:cBhvr>
                                      <p:tavLst>
                                        <p:tav tm="0">
                                          <p:val>
                                            <p:fltVal val="0"/>
                                          </p:val>
                                        </p:tav>
                                        <p:tav tm="100000">
                                          <p:val>
                                            <p:strVal val="#ppt_w"/>
                                          </p:val>
                                        </p:tav>
                                      </p:tavLst>
                                    </p:anim>
                                    <p:anim calcmode="lin" valueType="num">
                                      <p:cBhvr>
                                        <p:cTn id="53" dur="500" fill="hold"/>
                                        <p:tgtEl>
                                          <p:spTgt spid="149"/>
                                        </p:tgtEl>
                                        <p:attrNameLst>
                                          <p:attrName>ppt_h</p:attrName>
                                        </p:attrNameLst>
                                      </p:cBhvr>
                                      <p:tavLst>
                                        <p:tav tm="0">
                                          <p:val>
                                            <p:fltVal val="0"/>
                                          </p:val>
                                        </p:tav>
                                        <p:tav tm="100000">
                                          <p:val>
                                            <p:strVal val="#ppt_h"/>
                                          </p:val>
                                        </p:tav>
                                      </p:tavLst>
                                    </p:anim>
                                    <p:animEffect transition="in" filter="fade">
                                      <p:cBhvr>
                                        <p:cTn id="54" dur="500"/>
                                        <p:tgtEl>
                                          <p:spTgt spid="149"/>
                                        </p:tgtEl>
                                      </p:cBhvr>
                                    </p:animEffect>
                                  </p:childTnLst>
                                </p:cTn>
                              </p:par>
                              <p:par>
                                <p:cTn id="55" presetID="53" presetClass="entr" presetSubtype="16" fill="hold" nodeType="withEffect">
                                  <p:stCondLst>
                                    <p:cond delay="0"/>
                                  </p:stCondLst>
                                  <p:childTnLst>
                                    <p:set>
                                      <p:cBhvr>
                                        <p:cTn id="56" dur="1" fill="hold">
                                          <p:stCondLst>
                                            <p:cond delay="0"/>
                                          </p:stCondLst>
                                        </p:cTn>
                                        <p:tgtEl>
                                          <p:spTgt spid="151"/>
                                        </p:tgtEl>
                                        <p:attrNameLst>
                                          <p:attrName>style.visibility</p:attrName>
                                        </p:attrNameLst>
                                      </p:cBhvr>
                                      <p:to>
                                        <p:strVal val="visible"/>
                                      </p:to>
                                    </p:set>
                                    <p:anim calcmode="lin" valueType="num">
                                      <p:cBhvr>
                                        <p:cTn id="57" dur="500" fill="hold"/>
                                        <p:tgtEl>
                                          <p:spTgt spid="151"/>
                                        </p:tgtEl>
                                        <p:attrNameLst>
                                          <p:attrName>ppt_w</p:attrName>
                                        </p:attrNameLst>
                                      </p:cBhvr>
                                      <p:tavLst>
                                        <p:tav tm="0">
                                          <p:val>
                                            <p:fltVal val="0"/>
                                          </p:val>
                                        </p:tav>
                                        <p:tav tm="100000">
                                          <p:val>
                                            <p:strVal val="#ppt_w"/>
                                          </p:val>
                                        </p:tav>
                                      </p:tavLst>
                                    </p:anim>
                                    <p:anim calcmode="lin" valueType="num">
                                      <p:cBhvr>
                                        <p:cTn id="58" dur="500" fill="hold"/>
                                        <p:tgtEl>
                                          <p:spTgt spid="151"/>
                                        </p:tgtEl>
                                        <p:attrNameLst>
                                          <p:attrName>ppt_h</p:attrName>
                                        </p:attrNameLst>
                                      </p:cBhvr>
                                      <p:tavLst>
                                        <p:tav tm="0">
                                          <p:val>
                                            <p:fltVal val="0"/>
                                          </p:val>
                                        </p:tav>
                                        <p:tav tm="100000">
                                          <p:val>
                                            <p:strVal val="#ppt_h"/>
                                          </p:val>
                                        </p:tav>
                                      </p:tavLst>
                                    </p:anim>
                                    <p:animEffect transition="in" filter="fade">
                                      <p:cBhvr>
                                        <p:cTn id="59" dur="500"/>
                                        <p:tgtEl>
                                          <p:spTgt spid="151"/>
                                        </p:tgtEl>
                                      </p:cBhvr>
                                    </p:animEffect>
                                  </p:childTnLst>
                                </p:cTn>
                              </p:par>
                              <p:par>
                                <p:cTn id="60" presetID="16" presetClass="entr" presetSubtype="42"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barn(outHorizontal)">
                                      <p:cBhvr>
                                        <p:cTn id="62" dur="500"/>
                                        <p:tgtEl>
                                          <p:spTgt spid="82"/>
                                        </p:tgtEl>
                                      </p:cBhvr>
                                    </p:animEffect>
                                  </p:childTnLst>
                                </p:cTn>
                              </p:par>
                              <p:par>
                                <p:cTn id="63" presetID="16" presetClass="entr" presetSubtype="42" fill="hold" nodeType="with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barn(outHorizontal)">
                                      <p:cBhvr>
                                        <p:cTn id="65" dur="500"/>
                                        <p:tgtEl>
                                          <p:spTgt spid="98"/>
                                        </p:tgtEl>
                                      </p:cBhvr>
                                    </p:animEffect>
                                  </p:childTnLst>
                                </p:cTn>
                              </p:par>
                            </p:childTnLst>
                          </p:cTn>
                        </p:par>
                        <p:par>
                          <p:cTn id="66" fill="hold">
                            <p:stCondLst>
                              <p:cond delay="3000"/>
                            </p:stCondLst>
                            <p:childTnLst>
                              <p:par>
                                <p:cTn id="67" presetID="22" presetClass="entr" presetSubtype="2" fill="hold" grpId="0" nodeType="afterEffect">
                                  <p:stCondLst>
                                    <p:cond delay="0"/>
                                  </p:stCondLst>
                                  <p:childTnLst>
                                    <p:set>
                                      <p:cBhvr>
                                        <p:cTn id="68" dur="1" fill="hold">
                                          <p:stCondLst>
                                            <p:cond delay="0"/>
                                          </p:stCondLst>
                                        </p:cTn>
                                        <p:tgtEl>
                                          <p:spTgt spid="144"/>
                                        </p:tgtEl>
                                        <p:attrNameLst>
                                          <p:attrName>style.visibility</p:attrName>
                                        </p:attrNameLst>
                                      </p:cBhvr>
                                      <p:to>
                                        <p:strVal val="visible"/>
                                      </p:to>
                                    </p:set>
                                    <p:animEffect transition="in" filter="wipe(right)">
                                      <p:cBhvr>
                                        <p:cTn id="69" dur="500"/>
                                        <p:tgtEl>
                                          <p:spTgt spid="14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wipe(left)">
                                      <p:cBhvr>
                                        <p:cTn id="72" dur="500"/>
                                        <p:tgtEl>
                                          <p:spTgt spid="140"/>
                                        </p:tgtEl>
                                      </p:cBhvr>
                                    </p:animEffect>
                                  </p:childTnLst>
                                </p:cTn>
                              </p:par>
                            </p:childTnLst>
                          </p:cTn>
                        </p:par>
                        <p:par>
                          <p:cTn id="73" fill="hold">
                            <p:stCondLst>
                              <p:cond delay="3500"/>
                            </p:stCondLst>
                            <p:childTnLst>
                              <p:par>
                                <p:cTn id="74" presetID="10" presetClass="entr" presetSubtype="0" fill="hold" grpId="0" nodeType="afterEffect">
                                  <p:stCondLst>
                                    <p:cond delay="0"/>
                                  </p:stCondLst>
                                  <p:childTnLst>
                                    <p:set>
                                      <p:cBhvr>
                                        <p:cTn id="75" dur="1" fill="hold">
                                          <p:stCondLst>
                                            <p:cond delay="0"/>
                                          </p:stCondLst>
                                        </p:cTn>
                                        <p:tgtEl>
                                          <p:spTgt spid="145"/>
                                        </p:tgtEl>
                                        <p:attrNameLst>
                                          <p:attrName>style.visibility</p:attrName>
                                        </p:attrNameLst>
                                      </p:cBhvr>
                                      <p:to>
                                        <p:strVal val="visible"/>
                                      </p:to>
                                    </p:set>
                                    <p:animEffect transition="in" filter="fade">
                                      <p:cBhvr>
                                        <p:cTn id="76" dur="500"/>
                                        <p:tgtEl>
                                          <p:spTgt spid="14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1"/>
                                        </p:tgtEl>
                                        <p:attrNameLst>
                                          <p:attrName>style.visibility</p:attrName>
                                        </p:attrNameLst>
                                      </p:cBhvr>
                                      <p:to>
                                        <p:strVal val="visible"/>
                                      </p:to>
                                    </p:set>
                                    <p:animEffect transition="in" filter="fade">
                                      <p:cBhvr>
                                        <p:cTn id="79" dur="500"/>
                                        <p:tgtEl>
                                          <p:spTgt spid="141"/>
                                        </p:tgtEl>
                                      </p:cBhvr>
                                    </p:animEffect>
                                  </p:childTnLst>
                                </p:cTn>
                              </p:par>
                            </p:childTnLst>
                          </p:cTn>
                        </p:par>
                        <p:par>
                          <p:cTn id="80" fill="hold">
                            <p:stCondLst>
                              <p:cond delay="4000"/>
                            </p:stCondLst>
                            <p:childTnLst>
                              <p:par>
                                <p:cTn id="81" presetID="10"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childTnLst>
                          </p:cTn>
                        </p:par>
                        <p:par>
                          <p:cTn id="84" fill="hold">
                            <p:stCondLst>
                              <p:cond delay="4500"/>
                            </p:stCondLst>
                            <p:childTnLst>
                              <p:par>
                                <p:cTn id="85" presetID="22" presetClass="entr" presetSubtype="8"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left)">
                                      <p:cBhvr>
                                        <p:cTn id="8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5" grpId="0" animBg="1"/>
      <p:bldP spid="138" grpId="0"/>
      <p:bldP spid="139" grpId="0"/>
      <p:bldP spid="140" grpId="0"/>
      <p:bldP spid="141" grpId="0"/>
      <p:bldP spid="142" grpId="0"/>
      <p:bldP spid="143" grpId="0"/>
      <p:bldP spid="144" grpId="0"/>
      <p:bldP spid="145" grpId="0"/>
      <p:bldP spid="149" grpId="0" animBg="1"/>
      <p:bldP spid="150"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852097" y="3747088"/>
            <a:ext cx="7439807"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350" dirty="0">
              <a:solidFill>
                <a:schemeClr val="bg1"/>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flipH="1">
            <a:off x="576178" y="3826104"/>
            <a:ext cx="226094" cy="755917"/>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solidFill>
                <a:schemeClr val="bg1"/>
              </a:solidFill>
              <a:ea typeface="微软雅黑" panose="020B0503020204020204" pitchFamily="34" charset="-122"/>
            </a:endParaRPr>
          </a:p>
        </p:txBody>
      </p:sp>
      <p:sp>
        <p:nvSpPr>
          <p:cNvPr id="27" name="KSO_Shape"/>
          <p:cNvSpPr/>
          <p:nvPr/>
        </p:nvSpPr>
        <p:spPr bwMode="auto">
          <a:xfrm>
            <a:off x="8341729" y="3826104"/>
            <a:ext cx="226094" cy="755917"/>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solidFill>
                <a:schemeClr val="bg1"/>
              </a:solidFill>
              <a:ea typeface="微软雅黑" panose="020B0503020204020204" pitchFamily="34" charset="-122"/>
            </a:endParaRPr>
          </a:p>
        </p:txBody>
      </p:sp>
      <p:grpSp>
        <p:nvGrpSpPr>
          <p:cNvPr id="4" name="组合 3"/>
          <p:cNvGrpSpPr/>
          <p:nvPr/>
        </p:nvGrpSpPr>
        <p:grpSpPr>
          <a:xfrm>
            <a:off x="2158306" y="1438762"/>
            <a:ext cx="4827388" cy="1225154"/>
            <a:chOff x="2158306" y="1438762"/>
            <a:chExt cx="4827388" cy="1225154"/>
          </a:xfrm>
        </p:grpSpPr>
        <p:sp>
          <p:nvSpPr>
            <p:cNvPr id="28" name="MH_SubTitle_1"/>
            <p:cNvSpPr/>
            <p:nvPr>
              <p:custDataLst>
                <p:tags r:id="rId3"/>
              </p:custDataLst>
            </p:nvPr>
          </p:nvSpPr>
          <p:spPr>
            <a:xfrm rot="5400000">
              <a:off x="5149290" y="520330"/>
              <a:ext cx="917972" cy="2754837"/>
            </a:xfrm>
            <a:custGeom>
              <a:avLst/>
              <a:gdLst>
                <a:gd name="connsiteX0" fmla="*/ 612000 w 1224000"/>
                <a:gd name="connsiteY0" fmla="*/ 0 h 1872210"/>
                <a:gd name="connsiteX1" fmla="*/ 1224000 w 1224000"/>
                <a:gd name="connsiteY1" fmla="*/ 405622 h 1872210"/>
                <a:gd name="connsiteX2" fmla="*/ 1224000 w 1224000"/>
                <a:gd name="connsiteY2" fmla="*/ 1872210 h 1872210"/>
                <a:gd name="connsiteX3" fmla="*/ 0 w 1224000"/>
                <a:gd name="connsiteY3" fmla="*/ 1872210 h 1872210"/>
                <a:gd name="connsiteX4" fmla="*/ 0 w 1224000"/>
                <a:gd name="connsiteY4" fmla="*/ 405622 h 187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00" h="1872210">
                  <a:moveTo>
                    <a:pt x="612000" y="0"/>
                  </a:moveTo>
                  <a:lnTo>
                    <a:pt x="1224000" y="405622"/>
                  </a:lnTo>
                  <a:lnTo>
                    <a:pt x="1224000" y="1872210"/>
                  </a:lnTo>
                  <a:lnTo>
                    <a:pt x="0" y="1872210"/>
                  </a:lnTo>
                  <a:lnTo>
                    <a:pt x="0" y="4056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anchor="ctr">
              <a:normAutofit/>
            </a:bodyPr>
            <a:lstStyle/>
            <a:p>
              <a:pPr algn="ctr">
                <a:lnSpc>
                  <a:spcPct val="110000"/>
                </a:lnSpc>
                <a:defRPr/>
              </a:pPr>
              <a:endParaRPr lang="zh-CN" altLang="en-US" sz="1500" dirty="0">
                <a:solidFill>
                  <a:srgbClr val="FFFFFF"/>
                </a:solidFill>
                <a:ea typeface="微软雅黑" panose="020B0503020204020204" pitchFamily="34" charset="-122"/>
              </a:endParaRPr>
            </a:p>
          </p:txBody>
        </p:sp>
        <p:sp>
          <p:nvSpPr>
            <p:cNvPr id="29" name="MH_SubTitle_2"/>
            <p:cNvSpPr/>
            <p:nvPr>
              <p:custDataLst>
                <p:tags r:id="rId4"/>
              </p:custDataLst>
            </p:nvPr>
          </p:nvSpPr>
          <p:spPr>
            <a:xfrm rot="5400000">
              <a:off x="3076738" y="827512"/>
              <a:ext cx="917972" cy="2754836"/>
            </a:xfrm>
            <a:custGeom>
              <a:avLst/>
              <a:gdLst>
                <a:gd name="connsiteX0" fmla="*/ 0 w 1224000"/>
                <a:gd name="connsiteY0" fmla="*/ 0 h 1872209"/>
                <a:gd name="connsiteX1" fmla="*/ 1224000 w 1224000"/>
                <a:gd name="connsiteY1" fmla="*/ 0 h 1872209"/>
                <a:gd name="connsiteX2" fmla="*/ 1224000 w 1224000"/>
                <a:gd name="connsiteY2" fmla="*/ 1466588 h 1872209"/>
                <a:gd name="connsiteX3" fmla="*/ 612000 w 1224000"/>
                <a:gd name="connsiteY3" fmla="*/ 1872209 h 1872209"/>
                <a:gd name="connsiteX4" fmla="*/ 0 w 1224000"/>
                <a:gd name="connsiteY4" fmla="*/ 1466588 h 18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00" h="1872209">
                  <a:moveTo>
                    <a:pt x="0" y="0"/>
                  </a:moveTo>
                  <a:lnTo>
                    <a:pt x="1224000" y="0"/>
                  </a:lnTo>
                  <a:lnTo>
                    <a:pt x="1224000" y="1466588"/>
                  </a:lnTo>
                  <a:lnTo>
                    <a:pt x="612000" y="1872209"/>
                  </a:lnTo>
                  <a:lnTo>
                    <a:pt x="0" y="1466588"/>
                  </a:lnTo>
                  <a:close/>
                </a:path>
              </a:pathLst>
            </a:custGeom>
            <a:solidFill>
              <a:srgbClr val="E9BD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5000" anchor="ctr">
              <a:normAutofit/>
            </a:bodyPr>
            <a:lstStyle/>
            <a:p>
              <a:pPr algn="ctr">
                <a:lnSpc>
                  <a:spcPct val="110000"/>
                </a:lnSpc>
                <a:defRPr/>
              </a:pPr>
              <a:endParaRPr lang="zh-CN" altLang="en-US" sz="1500" dirty="0">
                <a:solidFill>
                  <a:srgbClr val="FC8A01"/>
                </a:solidFill>
                <a:ea typeface="微软雅黑" panose="020B0503020204020204" pitchFamily="34" charset="-122"/>
              </a:endParaRPr>
            </a:p>
          </p:txBody>
        </p:sp>
        <p:sp>
          <p:nvSpPr>
            <p:cNvPr id="30" name="MH_Other_1"/>
            <p:cNvSpPr/>
            <p:nvPr>
              <p:custDataLst>
                <p:tags r:id="rId5"/>
              </p:custDataLst>
            </p:nvPr>
          </p:nvSpPr>
          <p:spPr>
            <a:xfrm rot="5400000" flipH="1">
              <a:off x="4418410" y="1251211"/>
              <a:ext cx="307181" cy="68228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solidFill>
                <a:latin typeface="微软雅黑" panose="020B0503020204020204" pitchFamily="34" charset="-122"/>
                <a:ea typeface="微软雅黑" panose="020B0503020204020204" pitchFamily="34" charset="-122"/>
              </a:endParaRPr>
            </a:p>
          </p:txBody>
        </p:sp>
      </p:grpSp>
      <p:sp>
        <p:nvSpPr>
          <p:cNvPr id="31" name="KSO_Shape"/>
          <p:cNvSpPr/>
          <p:nvPr/>
        </p:nvSpPr>
        <p:spPr>
          <a:xfrm>
            <a:off x="6263200" y="1711132"/>
            <a:ext cx="373232" cy="373232"/>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0">
              <a:solidFill>
                <a:srgbClr val="FFFFFF"/>
              </a:solidFill>
              <a:ea typeface="微软雅黑" panose="020B0503020204020204" pitchFamily="34" charset="-122"/>
            </a:endParaRPr>
          </a:p>
        </p:txBody>
      </p:sp>
      <p:sp>
        <p:nvSpPr>
          <p:cNvPr id="32" name="KSO_Shape"/>
          <p:cNvSpPr/>
          <p:nvPr/>
        </p:nvSpPr>
        <p:spPr>
          <a:xfrm flipH="1">
            <a:off x="2546470" y="2018314"/>
            <a:ext cx="373232" cy="373232"/>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0">
              <a:solidFill>
                <a:srgbClr val="FFFFFF"/>
              </a:solidFill>
              <a:ea typeface="微软雅黑" panose="020B0503020204020204" pitchFamily="34" charset="-122"/>
            </a:endParaRPr>
          </a:p>
        </p:txBody>
      </p:sp>
      <p:sp>
        <p:nvSpPr>
          <p:cNvPr id="33" name="矩形 32"/>
          <p:cNvSpPr/>
          <p:nvPr/>
        </p:nvSpPr>
        <p:spPr>
          <a:xfrm>
            <a:off x="252083" y="1711133"/>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6997082" y="1375118"/>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2944729" y="1899534"/>
            <a:ext cx="1894833" cy="610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rgbClr val="FFFFFF"/>
                </a:solidFill>
                <a:latin typeface="微软雅黑" panose="020B0503020204020204" pitchFamily="34" charset="-122"/>
                <a:ea typeface="微软雅黑" panose="020B0503020204020204" pitchFamily="34" charset="-122"/>
              </a:rPr>
              <a:t>下半年</a:t>
            </a:r>
            <a:endParaRPr lang="zh-CN" altLang="zh-CN" sz="1350" dirty="0">
              <a:solidFill>
                <a:srgbClr val="FFFFFF"/>
              </a:solidFill>
              <a:latin typeface="微软雅黑" panose="020B0503020204020204" pitchFamily="34" charset="-122"/>
              <a:ea typeface="微软雅黑" panose="020B0503020204020204" pitchFamily="34" charset="-122"/>
            </a:endParaRPr>
          </a:p>
        </p:txBody>
      </p:sp>
      <p:sp>
        <p:nvSpPr>
          <p:cNvPr id="36" name="矩形 35"/>
          <p:cNvSpPr/>
          <p:nvPr/>
        </p:nvSpPr>
        <p:spPr>
          <a:xfrm>
            <a:off x="4913142" y="1576691"/>
            <a:ext cx="1350058" cy="610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rgbClr val="FFFFFF"/>
                </a:solidFill>
                <a:latin typeface="微软雅黑" panose="020B0503020204020204" pitchFamily="34" charset="-122"/>
                <a:ea typeface="微软雅黑" panose="020B0503020204020204" pitchFamily="34" charset="-122"/>
              </a:rPr>
              <a:t>上半年</a:t>
            </a:r>
            <a:endParaRPr lang="zh-CN" altLang="zh-CN" sz="1350" dirty="0">
              <a:solidFill>
                <a:srgbClr val="FFFFFF"/>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326068" y="3292084"/>
            <a:ext cx="849186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Freeform 13"/>
          <p:cNvSpPr>
            <a:spLocks noEditPoints="1"/>
          </p:cNvSpPr>
          <p:nvPr/>
        </p:nvSpPr>
        <p:spPr bwMode="auto">
          <a:xfrm>
            <a:off x="53130" y="42864"/>
            <a:ext cx="551340" cy="669949"/>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9" name="MH_Entry_1"/>
          <p:cNvSpPr/>
          <p:nvPr>
            <p:custDataLst>
              <p:tags r:id="rId1"/>
            </p:custDataLst>
          </p:nvPr>
        </p:nvSpPr>
        <p:spPr>
          <a:xfrm>
            <a:off x="677125" y="211639"/>
            <a:ext cx="1830332" cy="37396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zh-CN" altLang="en-US" spc="150" dirty="0">
                <a:solidFill>
                  <a:srgbClr val="383838"/>
                </a:solidFill>
                <a:latin typeface="微软雅黑" panose="020B0503020204020204" pitchFamily="34" charset="-122"/>
                <a:ea typeface="微软雅黑" panose="020B0503020204020204" pitchFamily="34" charset="-122"/>
              </a:rPr>
              <a:t>活动背景介绍</a:t>
            </a:r>
          </a:p>
        </p:txBody>
      </p:sp>
      <p:sp>
        <p:nvSpPr>
          <p:cNvPr id="20" name="MH_Number_1"/>
          <p:cNvSpPr/>
          <p:nvPr>
            <p:custDataLst>
              <p:tags r:id="rId2"/>
            </p:custDataLst>
          </p:nvPr>
        </p:nvSpPr>
        <p:spPr>
          <a:xfrm>
            <a:off x="140495" y="179597"/>
            <a:ext cx="374213" cy="37396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31" grpId="0" animBg="1"/>
      <p:bldP spid="32" grpId="0" animBg="1"/>
      <p:bldP spid="33" grpId="0"/>
      <p:bldP spid="34" grpId="0"/>
      <p:bldP spid="35" grpId="0"/>
      <p:bldP spid="36" grpId="0"/>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3"/>
          <p:cNvSpPr>
            <a:spLocks noEditPoints="1"/>
          </p:cNvSpPr>
          <p:nvPr/>
        </p:nvSpPr>
        <p:spPr bwMode="auto">
          <a:xfrm>
            <a:off x="53130" y="42864"/>
            <a:ext cx="551340" cy="669949"/>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5" name="MH_Entry_1"/>
          <p:cNvSpPr/>
          <p:nvPr>
            <p:custDataLst>
              <p:tags r:id="rId1"/>
            </p:custDataLst>
          </p:nvPr>
        </p:nvSpPr>
        <p:spPr>
          <a:xfrm>
            <a:off x="677125" y="211639"/>
            <a:ext cx="1830332" cy="37396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zh-CN" altLang="en-US" spc="150" dirty="0">
                <a:solidFill>
                  <a:srgbClr val="383838"/>
                </a:solidFill>
                <a:latin typeface="微软雅黑" panose="020B0503020204020204" pitchFamily="34" charset="-122"/>
                <a:ea typeface="微软雅黑" panose="020B0503020204020204" pitchFamily="34" charset="-122"/>
              </a:rPr>
              <a:t>活动背景介绍</a:t>
            </a:r>
          </a:p>
        </p:txBody>
      </p:sp>
      <p:sp>
        <p:nvSpPr>
          <p:cNvPr id="6" name="MH_Number_1"/>
          <p:cNvSpPr/>
          <p:nvPr>
            <p:custDataLst>
              <p:tags r:id="rId2"/>
            </p:custDataLst>
          </p:nvPr>
        </p:nvSpPr>
        <p:spPr>
          <a:xfrm>
            <a:off x="140495" y="179597"/>
            <a:ext cx="374213" cy="37396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7" name="组合 6"/>
          <p:cNvGrpSpPr/>
          <p:nvPr/>
        </p:nvGrpSpPr>
        <p:grpSpPr bwMode="auto">
          <a:xfrm>
            <a:off x="4842030" y="3561440"/>
            <a:ext cx="642938" cy="642938"/>
            <a:chOff x="6196012" y="4862597"/>
            <a:chExt cx="857250" cy="857250"/>
          </a:xfrm>
        </p:grpSpPr>
        <p:sp>
          <p:nvSpPr>
            <p:cNvPr id="8" name="椭圆 7"/>
            <p:cNvSpPr/>
            <p:nvPr/>
          </p:nvSpPr>
          <p:spPr>
            <a:xfrm>
              <a:off x="6196012" y="4862597"/>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bg1"/>
                </a:solidFill>
                <a:ea typeface="微软雅黑" panose="020B0503020204020204" pitchFamily="34" charset="-122"/>
              </a:endParaRPr>
            </a:p>
          </p:txBody>
        </p:sp>
        <p:sp>
          <p:nvSpPr>
            <p:cNvPr id="9" name="Freeform 5"/>
            <p:cNvSpPr>
              <a:spLocks noEditPoints="1"/>
            </p:cNvSpPr>
            <p:nvPr/>
          </p:nvSpPr>
          <p:spPr bwMode="auto">
            <a:xfrm>
              <a:off x="6346693" y="5060328"/>
              <a:ext cx="558800" cy="487187"/>
            </a:xfrm>
            <a:custGeom>
              <a:avLst/>
              <a:gdLst>
                <a:gd name="T0" fmla="*/ 817373654 w 215"/>
                <a:gd name="T1" fmla="*/ 1018121829 h 187"/>
                <a:gd name="T2" fmla="*/ 378289407 w 215"/>
                <a:gd name="T3" fmla="*/ 658385033 h 187"/>
                <a:gd name="T4" fmla="*/ 965988463 w 215"/>
                <a:gd name="T5" fmla="*/ 468335208 h 187"/>
                <a:gd name="T6" fmla="*/ 1452360186 w 215"/>
                <a:gd name="T7" fmla="*/ 800922402 h 187"/>
                <a:gd name="T8" fmla="*/ 1452360186 w 215"/>
                <a:gd name="T9" fmla="*/ 1018121829 h 187"/>
                <a:gd name="T10" fmla="*/ 817373654 w 215"/>
                <a:gd name="T11" fmla="*/ 1262470860 h 187"/>
                <a:gd name="T12" fmla="*/ 817373654 w 215"/>
                <a:gd name="T13" fmla="*/ 1018121829 h 187"/>
                <a:gd name="T14" fmla="*/ 222919615 w 215"/>
                <a:gd name="T15" fmla="*/ 502274165 h 187"/>
                <a:gd name="T16" fmla="*/ 303982002 w 215"/>
                <a:gd name="T17" fmla="*/ 475121957 h 187"/>
                <a:gd name="T18" fmla="*/ 209409650 w 215"/>
                <a:gd name="T19" fmla="*/ 366523546 h 187"/>
                <a:gd name="T20" fmla="*/ 216164633 w 215"/>
                <a:gd name="T21" fmla="*/ 352947442 h 187"/>
                <a:gd name="T22" fmla="*/ 276962073 w 215"/>
                <a:gd name="T23" fmla="*/ 312224340 h 187"/>
                <a:gd name="T24" fmla="*/ 634986532 w 215"/>
                <a:gd name="T25" fmla="*/ 271498633 h 187"/>
                <a:gd name="T26" fmla="*/ 743068848 w 215"/>
                <a:gd name="T27" fmla="*/ 264711884 h 187"/>
                <a:gd name="T28" fmla="*/ 938968534 w 215"/>
                <a:gd name="T29" fmla="*/ 217199428 h 187"/>
                <a:gd name="T30" fmla="*/ 979498428 w 215"/>
                <a:gd name="T31" fmla="*/ 0 h 187"/>
                <a:gd name="T32" fmla="*/ 911946006 w 215"/>
                <a:gd name="T33" fmla="*/ 13576104 h 187"/>
                <a:gd name="T34" fmla="*/ 898436041 w 215"/>
                <a:gd name="T35" fmla="*/ 162900222 h 187"/>
                <a:gd name="T36" fmla="*/ 743068848 w 215"/>
                <a:gd name="T37" fmla="*/ 196836574 h 187"/>
                <a:gd name="T38" fmla="*/ 628228951 w 215"/>
                <a:gd name="T39" fmla="*/ 203623324 h 187"/>
                <a:gd name="T40" fmla="*/ 256697126 w 215"/>
                <a:gd name="T41" fmla="*/ 251135780 h 187"/>
                <a:gd name="T42" fmla="*/ 162124774 w 215"/>
                <a:gd name="T43" fmla="*/ 312224340 h 187"/>
                <a:gd name="T44" fmla="*/ 141857228 w 215"/>
                <a:gd name="T45" fmla="*/ 359736797 h 187"/>
                <a:gd name="T46" fmla="*/ 148614809 w 215"/>
                <a:gd name="T47" fmla="*/ 414036002 h 187"/>
                <a:gd name="T48" fmla="*/ 222919615 w 215"/>
                <a:gd name="T49" fmla="*/ 502274165 h 187"/>
                <a:gd name="T50" fmla="*/ 283717055 w 215"/>
                <a:gd name="T51" fmla="*/ 638022179 h 187"/>
                <a:gd name="T52" fmla="*/ 533659198 w 215"/>
                <a:gd name="T53" fmla="*/ 556573371 h 187"/>
                <a:gd name="T54" fmla="*/ 310736984 w 215"/>
                <a:gd name="T55" fmla="*/ 536210518 h 187"/>
                <a:gd name="T56" fmla="*/ 67552422 w 215"/>
                <a:gd name="T57" fmla="*/ 610872577 h 187"/>
                <a:gd name="T58" fmla="*/ 283717055 w 215"/>
                <a:gd name="T59" fmla="*/ 638022179 h 187"/>
                <a:gd name="T60" fmla="*/ 412064318 w 215"/>
                <a:gd name="T61" fmla="*/ 502274165 h 187"/>
                <a:gd name="T62" fmla="*/ 621473968 w 215"/>
                <a:gd name="T63" fmla="*/ 529423768 h 187"/>
                <a:gd name="T64" fmla="*/ 621473968 w 215"/>
                <a:gd name="T65" fmla="*/ 529423768 h 187"/>
                <a:gd name="T66" fmla="*/ 878171094 w 215"/>
                <a:gd name="T67" fmla="*/ 447972354 h 187"/>
                <a:gd name="T68" fmla="*/ 526901617 w 215"/>
                <a:gd name="T69" fmla="*/ 468335208 h 187"/>
                <a:gd name="T70" fmla="*/ 412064318 w 215"/>
                <a:gd name="T71" fmla="*/ 502274165 h 187"/>
                <a:gd name="T72" fmla="*/ 0 w 215"/>
                <a:gd name="T73" fmla="*/ 658385033 h 187"/>
                <a:gd name="T74" fmla="*/ 0 w 215"/>
                <a:gd name="T75" fmla="*/ 862008357 h 187"/>
                <a:gd name="T76" fmla="*/ 722801302 w 215"/>
                <a:gd name="T77" fmla="*/ 1269257609 h 187"/>
                <a:gd name="T78" fmla="*/ 722801302 w 215"/>
                <a:gd name="T79" fmla="*/ 1065634286 h 187"/>
                <a:gd name="T80" fmla="*/ 0 w 215"/>
                <a:gd name="T81" fmla="*/ 658385033 h 1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87">
                  <a:moveTo>
                    <a:pt x="121" y="150"/>
                  </a:moveTo>
                  <a:cubicBezTo>
                    <a:pt x="112" y="119"/>
                    <a:pt x="87" y="104"/>
                    <a:pt x="56" y="97"/>
                  </a:cubicBezTo>
                  <a:cubicBezTo>
                    <a:pt x="143" y="69"/>
                    <a:pt x="143" y="69"/>
                    <a:pt x="143" y="69"/>
                  </a:cubicBezTo>
                  <a:cubicBezTo>
                    <a:pt x="178" y="78"/>
                    <a:pt x="206" y="100"/>
                    <a:pt x="215" y="118"/>
                  </a:cubicBezTo>
                  <a:cubicBezTo>
                    <a:pt x="215" y="150"/>
                    <a:pt x="215" y="150"/>
                    <a:pt x="215" y="150"/>
                  </a:cubicBezTo>
                  <a:cubicBezTo>
                    <a:pt x="193" y="173"/>
                    <a:pt x="160" y="183"/>
                    <a:pt x="121" y="186"/>
                  </a:cubicBezTo>
                  <a:cubicBezTo>
                    <a:pt x="121" y="174"/>
                    <a:pt x="121" y="162"/>
                    <a:pt x="121" y="150"/>
                  </a:cubicBezTo>
                  <a:close/>
                  <a:moveTo>
                    <a:pt x="33" y="74"/>
                  </a:moveTo>
                  <a:cubicBezTo>
                    <a:pt x="45" y="70"/>
                    <a:pt x="45" y="70"/>
                    <a:pt x="45" y="70"/>
                  </a:cubicBezTo>
                  <a:cubicBezTo>
                    <a:pt x="42" y="68"/>
                    <a:pt x="30" y="59"/>
                    <a:pt x="31" y="54"/>
                  </a:cubicBezTo>
                  <a:cubicBezTo>
                    <a:pt x="31" y="54"/>
                    <a:pt x="32" y="53"/>
                    <a:pt x="32" y="52"/>
                  </a:cubicBezTo>
                  <a:cubicBezTo>
                    <a:pt x="34" y="50"/>
                    <a:pt x="37" y="48"/>
                    <a:pt x="41" y="46"/>
                  </a:cubicBezTo>
                  <a:cubicBezTo>
                    <a:pt x="52" y="42"/>
                    <a:pt x="74" y="41"/>
                    <a:pt x="94" y="40"/>
                  </a:cubicBezTo>
                  <a:cubicBezTo>
                    <a:pt x="100" y="40"/>
                    <a:pt x="105" y="40"/>
                    <a:pt x="110" y="39"/>
                  </a:cubicBezTo>
                  <a:cubicBezTo>
                    <a:pt x="123" y="39"/>
                    <a:pt x="133" y="38"/>
                    <a:pt x="139" y="32"/>
                  </a:cubicBezTo>
                  <a:cubicBezTo>
                    <a:pt x="146" y="27"/>
                    <a:pt x="149" y="17"/>
                    <a:pt x="145" y="0"/>
                  </a:cubicBezTo>
                  <a:cubicBezTo>
                    <a:pt x="135" y="2"/>
                    <a:pt x="135" y="2"/>
                    <a:pt x="135" y="2"/>
                  </a:cubicBezTo>
                  <a:cubicBezTo>
                    <a:pt x="138" y="15"/>
                    <a:pt x="137" y="21"/>
                    <a:pt x="133" y="24"/>
                  </a:cubicBezTo>
                  <a:cubicBezTo>
                    <a:pt x="129" y="28"/>
                    <a:pt x="120" y="28"/>
                    <a:pt x="110" y="29"/>
                  </a:cubicBezTo>
                  <a:cubicBezTo>
                    <a:pt x="104" y="29"/>
                    <a:pt x="99" y="30"/>
                    <a:pt x="93" y="30"/>
                  </a:cubicBezTo>
                  <a:cubicBezTo>
                    <a:pt x="72" y="31"/>
                    <a:pt x="49" y="32"/>
                    <a:pt x="38" y="37"/>
                  </a:cubicBezTo>
                  <a:cubicBezTo>
                    <a:pt x="32" y="39"/>
                    <a:pt x="27" y="42"/>
                    <a:pt x="24" y="46"/>
                  </a:cubicBezTo>
                  <a:cubicBezTo>
                    <a:pt x="22" y="48"/>
                    <a:pt x="21" y="50"/>
                    <a:pt x="21" y="53"/>
                  </a:cubicBezTo>
                  <a:cubicBezTo>
                    <a:pt x="20" y="55"/>
                    <a:pt x="21" y="58"/>
                    <a:pt x="22" y="61"/>
                  </a:cubicBezTo>
                  <a:cubicBezTo>
                    <a:pt x="23" y="65"/>
                    <a:pt x="27" y="69"/>
                    <a:pt x="33" y="74"/>
                  </a:cubicBezTo>
                  <a:close/>
                  <a:moveTo>
                    <a:pt x="42" y="94"/>
                  </a:moveTo>
                  <a:cubicBezTo>
                    <a:pt x="79" y="82"/>
                    <a:pt x="79" y="82"/>
                    <a:pt x="79" y="82"/>
                  </a:cubicBezTo>
                  <a:cubicBezTo>
                    <a:pt x="46" y="79"/>
                    <a:pt x="46" y="79"/>
                    <a:pt x="46" y="79"/>
                  </a:cubicBezTo>
                  <a:cubicBezTo>
                    <a:pt x="10" y="90"/>
                    <a:pt x="10" y="90"/>
                    <a:pt x="10" y="90"/>
                  </a:cubicBezTo>
                  <a:cubicBezTo>
                    <a:pt x="21" y="91"/>
                    <a:pt x="32" y="92"/>
                    <a:pt x="42" y="94"/>
                  </a:cubicBezTo>
                  <a:close/>
                  <a:moveTo>
                    <a:pt x="61" y="74"/>
                  </a:moveTo>
                  <a:cubicBezTo>
                    <a:pt x="92" y="78"/>
                    <a:pt x="92" y="78"/>
                    <a:pt x="92" y="78"/>
                  </a:cubicBezTo>
                  <a:cubicBezTo>
                    <a:pt x="92" y="78"/>
                    <a:pt x="92" y="78"/>
                    <a:pt x="92" y="78"/>
                  </a:cubicBezTo>
                  <a:cubicBezTo>
                    <a:pt x="130" y="66"/>
                    <a:pt x="130" y="66"/>
                    <a:pt x="130" y="66"/>
                  </a:cubicBezTo>
                  <a:cubicBezTo>
                    <a:pt x="113" y="63"/>
                    <a:pt x="96" y="64"/>
                    <a:pt x="78" y="69"/>
                  </a:cubicBezTo>
                  <a:cubicBezTo>
                    <a:pt x="61" y="74"/>
                    <a:pt x="61" y="74"/>
                    <a:pt x="61" y="74"/>
                  </a:cubicBezTo>
                  <a:close/>
                  <a:moveTo>
                    <a:pt x="0" y="97"/>
                  </a:moveTo>
                  <a:cubicBezTo>
                    <a:pt x="0" y="107"/>
                    <a:pt x="0" y="117"/>
                    <a:pt x="0" y="127"/>
                  </a:cubicBezTo>
                  <a:cubicBezTo>
                    <a:pt x="36" y="148"/>
                    <a:pt x="71" y="166"/>
                    <a:pt x="107" y="187"/>
                  </a:cubicBezTo>
                  <a:cubicBezTo>
                    <a:pt x="107" y="177"/>
                    <a:pt x="107" y="167"/>
                    <a:pt x="107" y="157"/>
                  </a:cubicBezTo>
                  <a:cubicBezTo>
                    <a:pt x="95" y="112"/>
                    <a:pt x="50" y="104"/>
                    <a:pt x="0" y="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10" name="组合 9"/>
          <p:cNvGrpSpPr/>
          <p:nvPr/>
        </p:nvGrpSpPr>
        <p:grpSpPr bwMode="auto">
          <a:xfrm>
            <a:off x="792956" y="3561440"/>
            <a:ext cx="642938" cy="642938"/>
            <a:chOff x="1057276" y="4857792"/>
            <a:chExt cx="857250" cy="857250"/>
          </a:xfrm>
        </p:grpSpPr>
        <p:sp>
          <p:nvSpPr>
            <p:cNvPr id="11" name="椭圆 10"/>
            <p:cNvSpPr/>
            <p:nvPr/>
          </p:nvSpPr>
          <p:spPr>
            <a:xfrm>
              <a:off x="1057276" y="4857792"/>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solidFill>
                <a:ea typeface="微软雅黑" panose="020B0503020204020204" pitchFamily="34" charset="-122"/>
              </a:endParaRPr>
            </a:p>
          </p:txBody>
        </p:sp>
        <p:sp>
          <p:nvSpPr>
            <p:cNvPr id="12" name="Freeform 21"/>
            <p:cNvSpPr>
              <a:spLocks noEditPoints="1"/>
            </p:cNvSpPr>
            <p:nvPr/>
          </p:nvSpPr>
          <p:spPr bwMode="auto">
            <a:xfrm>
              <a:off x="1220967" y="4981301"/>
              <a:ext cx="529867" cy="584832"/>
            </a:xfrm>
            <a:custGeom>
              <a:avLst/>
              <a:gdLst>
                <a:gd name="T0" fmla="*/ 716150040 w 99"/>
                <a:gd name="T1" fmla="*/ 1669695360 h 109"/>
                <a:gd name="T2" fmla="*/ 429690024 w 99"/>
                <a:gd name="T3" fmla="*/ 1756057340 h 109"/>
                <a:gd name="T4" fmla="*/ 1460945011 w 99"/>
                <a:gd name="T5" fmla="*/ 1583333380 h 109"/>
                <a:gd name="T6" fmla="*/ 1804694889 w 99"/>
                <a:gd name="T7" fmla="*/ 1324242073 h 109"/>
                <a:gd name="T8" fmla="*/ 1604175019 w 99"/>
                <a:gd name="T9" fmla="*/ 1698480898 h 109"/>
                <a:gd name="T10" fmla="*/ 1460945011 w 99"/>
                <a:gd name="T11" fmla="*/ 1928786667 h 109"/>
                <a:gd name="T12" fmla="*/ 1317715003 w 99"/>
                <a:gd name="T13" fmla="*/ 1640909822 h 109"/>
                <a:gd name="T14" fmla="*/ 1088544849 w 99"/>
                <a:gd name="T15" fmla="*/ 1065150766 h 109"/>
                <a:gd name="T16" fmla="*/ 1460945011 w 99"/>
                <a:gd name="T17" fmla="*/ 1583333380 h 109"/>
                <a:gd name="T18" fmla="*/ 1203129926 w 99"/>
                <a:gd name="T19" fmla="*/ 949997882 h 109"/>
                <a:gd name="T20" fmla="*/ 1203129926 w 99"/>
                <a:gd name="T21" fmla="*/ 0 h 109"/>
                <a:gd name="T22" fmla="*/ 429690024 w 99"/>
                <a:gd name="T23" fmla="*/ 719697478 h 109"/>
                <a:gd name="T24" fmla="*/ 429690024 w 99"/>
                <a:gd name="T25" fmla="*/ 2147483646 h 109"/>
                <a:gd name="T26" fmla="*/ 2147483646 w 99"/>
                <a:gd name="T27" fmla="*/ 2147483646 h 109"/>
                <a:gd name="T28" fmla="*/ 2147483646 w 99"/>
                <a:gd name="T29" fmla="*/ 2101510628 h 109"/>
                <a:gd name="T30" fmla="*/ 2147483646 w 99"/>
                <a:gd name="T31" fmla="*/ 2043939551 h 109"/>
                <a:gd name="T32" fmla="*/ 1403649796 w 99"/>
                <a:gd name="T33" fmla="*/ 2147483646 h 109"/>
                <a:gd name="T34" fmla="*/ 343749878 w 99"/>
                <a:gd name="T35" fmla="*/ 1727271802 h 109"/>
                <a:gd name="T36" fmla="*/ 1203129926 w 99"/>
                <a:gd name="T37" fmla="*/ 633330133 h 109"/>
                <a:gd name="T38" fmla="*/ 2147483646 w 99"/>
                <a:gd name="T39" fmla="*/ 1353027611 h 109"/>
                <a:gd name="T40" fmla="*/ 2147483646 w 99"/>
                <a:gd name="T41" fmla="*/ 1180303650 h 109"/>
                <a:gd name="T42" fmla="*/ 2147483646 w 99"/>
                <a:gd name="T43" fmla="*/ 1525756937 h 109"/>
                <a:gd name="T44" fmla="*/ 2147483646 w 99"/>
                <a:gd name="T45" fmla="*/ 1612118918 h 109"/>
                <a:gd name="T46" fmla="*/ 2147483646 w 99"/>
                <a:gd name="T47" fmla="*/ 1928786667 h 109"/>
                <a:gd name="T48" fmla="*/ 2147483646 w 99"/>
                <a:gd name="T49" fmla="*/ 1698480898 h 109"/>
                <a:gd name="T50" fmla="*/ 2147483646 w 99"/>
                <a:gd name="T51" fmla="*/ 1640909822 h 109"/>
                <a:gd name="T52" fmla="*/ 2147483646 w 99"/>
                <a:gd name="T53" fmla="*/ 1727271802 h 109"/>
                <a:gd name="T54" fmla="*/ 2147483646 w 99"/>
                <a:gd name="T55" fmla="*/ 2043939551 h 109"/>
                <a:gd name="T56" fmla="*/ 2147483646 w 99"/>
                <a:gd name="T57" fmla="*/ 1928786667 h 109"/>
                <a:gd name="T58" fmla="*/ 2147483646 w 99"/>
                <a:gd name="T59" fmla="*/ 1065150766 h 109"/>
                <a:gd name="T60" fmla="*/ 2147483646 w 99"/>
                <a:gd name="T61" fmla="*/ 806059459 h 109"/>
                <a:gd name="T62" fmla="*/ 2147483646 w 99"/>
                <a:gd name="T63" fmla="*/ 1093936304 h 109"/>
                <a:gd name="T64" fmla="*/ 2147483646 w 99"/>
                <a:gd name="T65" fmla="*/ 1266665631 h 109"/>
                <a:gd name="T66" fmla="*/ 2147483646 w 99"/>
                <a:gd name="T67" fmla="*/ 978788785 h 109"/>
                <a:gd name="T68" fmla="*/ 2033865042 w 99"/>
                <a:gd name="T69" fmla="*/ 806059459 h 109"/>
                <a:gd name="T70" fmla="*/ 2147483646 w 99"/>
                <a:gd name="T71" fmla="*/ 518182614 h 109"/>
                <a:gd name="T72" fmla="*/ 2147483646 w 99"/>
                <a:gd name="T73" fmla="*/ 719697478 h 109"/>
                <a:gd name="T74" fmla="*/ 2147483646 w 99"/>
                <a:gd name="T75" fmla="*/ 777273921 h 109"/>
                <a:gd name="T76" fmla="*/ 1432300079 w 99"/>
                <a:gd name="T77" fmla="*/ 2147483646 h 109"/>
                <a:gd name="T78" fmla="*/ 1518234873 w 99"/>
                <a:gd name="T79" fmla="*/ 2147483646 h 109"/>
                <a:gd name="T80" fmla="*/ 1432300079 w 99"/>
                <a:gd name="T81" fmla="*/ 2147483646 h 109"/>
                <a:gd name="T82" fmla="*/ 1919279966 w 99"/>
                <a:gd name="T83" fmla="*/ 2147483646 h 109"/>
                <a:gd name="T84" fmla="*/ 2147483646 w 99"/>
                <a:gd name="T85" fmla="*/ 2147483646 h 109"/>
                <a:gd name="T86" fmla="*/ 716150040 w 99"/>
                <a:gd name="T87" fmla="*/ 2147483646 h 109"/>
                <a:gd name="T88" fmla="*/ 973965124 w 99"/>
                <a:gd name="T89" fmla="*/ 2147483646 h 109"/>
                <a:gd name="T90" fmla="*/ 716150040 w 99"/>
                <a:gd name="T91" fmla="*/ 2147483646 h 109"/>
                <a:gd name="T92" fmla="*/ 945314841 w 99"/>
                <a:gd name="T93" fmla="*/ 1151512746 h 109"/>
                <a:gd name="T94" fmla="*/ 658854825 w 99"/>
                <a:gd name="T95" fmla="*/ 1036365227 h 109"/>
                <a:gd name="T96" fmla="*/ 2147483646 w 99"/>
                <a:gd name="T97" fmla="*/ 978788785 h 109"/>
                <a:gd name="T98" fmla="*/ 1890635034 w 99"/>
                <a:gd name="T99" fmla="*/ 1122727208 h 109"/>
                <a:gd name="T100" fmla="*/ 2147483646 w 99"/>
                <a:gd name="T101" fmla="*/ 978788785 h 109"/>
                <a:gd name="T102" fmla="*/ 2147483646 w 99"/>
                <a:gd name="T103" fmla="*/ 1698480898 h 109"/>
                <a:gd name="T104" fmla="*/ 2147483646 w 99"/>
                <a:gd name="T105" fmla="*/ 1612118918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13" name="组合 12"/>
          <p:cNvGrpSpPr/>
          <p:nvPr/>
        </p:nvGrpSpPr>
        <p:grpSpPr bwMode="auto">
          <a:xfrm>
            <a:off x="4842030" y="2486194"/>
            <a:ext cx="642938" cy="642938"/>
            <a:chOff x="6196012" y="3433805"/>
            <a:chExt cx="857250" cy="857250"/>
          </a:xfrm>
        </p:grpSpPr>
        <p:sp>
          <p:nvSpPr>
            <p:cNvPr id="14" name="椭圆 13"/>
            <p:cNvSpPr/>
            <p:nvPr/>
          </p:nvSpPr>
          <p:spPr>
            <a:xfrm>
              <a:off x="6196012" y="3433805"/>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bg1"/>
                </a:solidFill>
                <a:ea typeface="微软雅黑" panose="020B0503020204020204" pitchFamily="34" charset="-122"/>
              </a:endParaRPr>
            </a:p>
          </p:txBody>
        </p:sp>
        <p:sp>
          <p:nvSpPr>
            <p:cNvPr id="15" name="Freeform 9"/>
            <p:cNvSpPr>
              <a:spLocks noEditPoints="1"/>
            </p:cNvSpPr>
            <p:nvPr/>
          </p:nvSpPr>
          <p:spPr bwMode="auto">
            <a:xfrm>
              <a:off x="6351114" y="3604480"/>
              <a:ext cx="642298" cy="530165"/>
            </a:xfrm>
            <a:custGeom>
              <a:avLst/>
              <a:gdLst>
                <a:gd name="T0" fmla="*/ 559229600 w 300"/>
                <a:gd name="T1" fmla="*/ 0 h 247"/>
                <a:gd name="T2" fmla="*/ 953442138 w 300"/>
                <a:gd name="T3" fmla="*/ 165855788 h 247"/>
                <a:gd name="T4" fmla="*/ 1118459199 w 300"/>
                <a:gd name="T5" fmla="*/ 562067196 h 247"/>
                <a:gd name="T6" fmla="*/ 953442138 w 300"/>
                <a:gd name="T7" fmla="*/ 958278604 h 247"/>
                <a:gd name="T8" fmla="*/ 559229600 w 300"/>
                <a:gd name="T9" fmla="*/ 1124134392 h 247"/>
                <a:gd name="T10" fmla="*/ 160435335 w 300"/>
                <a:gd name="T11" fmla="*/ 958278604 h 247"/>
                <a:gd name="T12" fmla="*/ 0 w 300"/>
                <a:gd name="T13" fmla="*/ 562067196 h 247"/>
                <a:gd name="T14" fmla="*/ 160435335 w 300"/>
                <a:gd name="T15" fmla="*/ 165855788 h 247"/>
                <a:gd name="T16" fmla="*/ 559229600 w 300"/>
                <a:gd name="T17" fmla="*/ 0 h 247"/>
                <a:gd name="T18" fmla="*/ 802174536 w 300"/>
                <a:gd name="T19" fmla="*/ 1128740603 h 247"/>
                <a:gd name="T20" fmla="*/ 1375155736 w 300"/>
                <a:gd name="T21" fmla="*/ 727922984 h 247"/>
                <a:gd name="T22" fmla="*/ 1365988003 w 300"/>
                <a:gd name="T23" fmla="*/ 580496332 h 247"/>
                <a:gd name="T24" fmla="*/ 802174536 w 300"/>
                <a:gd name="T25" fmla="*/ 1128740603 h 247"/>
                <a:gd name="T26" fmla="*/ 595900533 w 300"/>
                <a:gd name="T27" fmla="*/ 368567703 h 247"/>
                <a:gd name="T28" fmla="*/ 692161735 w 300"/>
                <a:gd name="T29" fmla="*/ 419246755 h 247"/>
                <a:gd name="T30" fmla="*/ 829677737 w 300"/>
                <a:gd name="T31" fmla="*/ 327105366 h 247"/>
                <a:gd name="T32" fmla="*/ 811342270 w 300"/>
                <a:gd name="T33" fmla="*/ 304070018 h 247"/>
                <a:gd name="T34" fmla="*/ 595900533 w 300"/>
                <a:gd name="T35" fmla="*/ 202711915 h 247"/>
                <a:gd name="T36" fmla="*/ 595900533 w 300"/>
                <a:gd name="T37" fmla="*/ 368567703 h 247"/>
                <a:gd name="T38" fmla="*/ 742584269 w 300"/>
                <a:gd name="T39" fmla="*/ 497567365 h 247"/>
                <a:gd name="T40" fmla="*/ 751752002 w 300"/>
                <a:gd name="T41" fmla="*/ 562067196 h 247"/>
                <a:gd name="T42" fmla="*/ 738000402 w 300"/>
                <a:gd name="T43" fmla="*/ 635781595 h 247"/>
                <a:gd name="T44" fmla="*/ 880100271 w 300"/>
                <a:gd name="T45" fmla="*/ 723314627 h 247"/>
                <a:gd name="T46" fmla="*/ 916771204 w 300"/>
                <a:gd name="T47" fmla="*/ 562067196 h 247"/>
                <a:gd name="T48" fmla="*/ 880100271 w 300"/>
                <a:gd name="T49" fmla="*/ 400817619 h 247"/>
                <a:gd name="T50" fmla="*/ 742584269 w 300"/>
                <a:gd name="T51" fmla="*/ 497567365 h 247"/>
                <a:gd name="T52" fmla="*/ 682994001 w 300"/>
                <a:gd name="T53" fmla="*/ 709493848 h 247"/>
                <a:gd name="T54" fmla="*/ 595900533 w 300"/>
                <a:gd name="T55" fmla="*/ 755564542 h 247"/>
                <a:gd name="T56" fmla="*/ 595900533 w 300"/>
                <a:gd name="T57" fmla="*/ 921420331 h 247"/>
                <a:gd name="T58" fmla="*/ 811342270 w 300"/>
                <a:gd name="T59" fmla="*/ 820064373 h 247"/>
                <a:gd name="T60" fmla="*/ 829677737 w 300"/>
                <a:gd name="T61" fmla="*/ 801637383 h 247"/>
                <a:gd name="T62" fmla="*/ 682994001 w 300"/>
                <a:gd name="T63" fmla="*/ 709493848 h 247"/>
                <a:gd name="T64" fmla="*/ 504223199 w 300"/>
                <a:gd name="T65" fmla="*/ 750958332 h 247"/>
                <a:gd name="T66" fmla="*/ 430881331 w 300"/>
                <a:gd name="T67" fmla="*/ 714102205 h 247"/>
                <a:gd name="T68" fmla="*/ 293367471 w 300"/>
                <a:gd name="T69" fmla="*/ 810849805 h 247"/>
                <a:gd name="T70" fmla="*/ 302535204 w 300"/>
                <a:gd name="T71" fmla="*/ 820064373 h 247"/>
                <a:gd name="T72" fmla="*/ 504223199 w 300"/>
                <a:gd name="T73" fmla="*/ 921420331 h 247"/>
                <a:gd name="T74" fmla="*/ 504223199 w 300"/>
                <a:gd name="T75" fmla="*/ 750958332 h 247"/>
                <a:gd name="T76" fmla="*/ 375874931 w 300"/>
                <a:gd name="T77" fmla="*/ 640387806 h 247"/>
                <a:gd name="T78" fmla="*/ 362123330 w 300"/>
                <a:gd name="T79" fmla="*/ 562067196 h 247"/>
                <a:gd name="T80" fmla="*/ 366707197 w 300"/>
                <a:gd name="T81" fmla="*/ 511388144 h 247"/>
                <a:gd name="T82" fmla="*/ 224609470 w 300"/>
                <a:gd name="T83" fmla="*/ 423852966 h 247"/>
                <a:gd name="T84" fmla="*/ 197106269 w 300"/>
                <a:gd name="T85" fmla="*/ 562067196 h 247"/>
                <a:gd name="T86" fmla="*/ 238361070 w 300"/>
                <a:gd name="T87" fmla="*/ 732529195 h 247"/>
                <a:gd name="T88" fmla="*/ 375874931 w 300"/>
                <a:gd name="T89" fmla="*/ 640387806 h 247"/>
                <a:gd name="T90" fmla="*/ 412545864 w 300"/>
                <a:gd name="T91" fmla="*/ 433067534 h 247"/>
                <a:gd name="T92" fmla="*/ 417129731 w 300"/>
                <a:gd name="T93" fmla="*/ 423852966 h 247"/>
                <a:gd name="T94" fmla="*/ 504223199 w 300"/>
                <a:gd name="T95" fmla="*/ 373176060 h 247"/>
                <a:gd name="T96" fmla="*/ 504223199 w 300"/>
                <a:gd name="T97" fmla="*/ 202711915 h 247"/>
                <a:gd name="T98" fmla="*/ 302535204 w 300"/>
                <a:gd name="T99" fmla="*/ 304070018 h 247"/>
                <a:gd name="T100" fmla="*/ 270448137 w 300"/>
                <a:gd name="T101" fmla="*/ 340926145 h 247"/>
                <a:gd name="T102" fmla="*/ 412545864 w 300"/>
                <a:gd name="T103" fmla="*/ 433067534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0" h="247">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16" name="组合 15"/>
          <p:cNvGrpSpPr/>
          <p:nvPr/>
        </p:nvGrpSpPr>
        <p:grpSpPr bwMode="auto">
          <a:xfrm>
            <a:off x="792956" y="1479731"/>
            <a:ext cx="642938" cy="642938"/>
            <a:chOff x="1057276" y="2000208"/>
            <a:chExt cx="857250" cy="857250"/>
          </a:xfrm>
        </p:grpSpPr>
        <p:sp>
          <p:nvSpPr>
            <p:cNvPr id="17" name="椭圆 16"/>
            <p:cNvSpPr/>
            <p:nvPr/>
          </p:nvSpPr>
          <p:spPr>
            <a:xfrm>
              <a:off x="1057276" y="2000208"/>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solidFill>
                <a:ea typeface="微软雅黑" panose="020B0503020204020204" pitchFamily="34" charset="-122"/>
              </a:endParaRPr>
            </a:p>
          </p:txBody>
        </p:sp>
        <p:sp>
          <p:nvSpPr>
            <p:cNvPr id="18" name="Freeform 10"/>
            <p:cNvSpPr>
              <a:spLocks noEditPoints="1"/>
            </p:cNvSpPr>
            <p:nvPr/>
          </p:nvSpPr>
          <p:spPr bwMode="auto">
            <a:xfrm>
              <a:off x="1233667" y="2140995"/>
              <a:ext cx="496528" cy="551405"/>
            </a:xfrm>
            <a:custGeom>
              <a:avLst/>
              <a:gdLst>
                <a:gd name="T0" fmla="*/ 540564230 w 77"/>
                <a:gd name="T1" fmla="*/ 328874612 h 86"/>
                <a:gd name="T2" fmla="*/ 1580119755 w 77"/>
                <a:gd name="T3" fmla="*/ 41111731 h 86"/>
                <a:gd name="T4" fmla="*/ 2147483646 w 77"/>
                <a:gd name="T5" fmla="*/ 534426855 h 86"/>
                <a:gd name="T6" fmla="*/ 2147483646 w 77"/>
                <a:gd name="T7" fmla="*/ 1562168835 h 86"/>
                <a:gd name="T8" fmla="*/ 2147483646 w 77"/>
                <a:gd name="T9" fmla="*/ 2147483646 h 86"/>
                <a:gd name="T10" fmla="*/ 2147483646 w 77"/>
                <a:gd name="T11" fmla="*/ 2147483646 h 86"/>
                <a:gd name="T12" fmla="*/ 2147483646 w 77"/>
                <a:gd name="T13" fmla="*/ 2147483646 h 86"/>
                <a:gd name="T14" fmla="*/ 2147483646 w 77"/>
                <a:gd name="T15" fmla="*/ 2147483646 h 86"/>
                <a:gd name="T16" fmla="*/ 2147483646 w 77"/>
                <a:gd name="T17" fmla="*/ 2147483646 h 86"/>
                <a:gd name="T18" fmla="*/ 2147483646 w 77"/>
                <a:gd name="T19" fmla="*/ 2147483646 h 86"/>
                <a:gd name="T20" fmla="*/ 2120683985 w 77"/>
                <a:gd name="T21" fmla="*/ 2147483646 h 86"/>
                <a:gd name="T22" fmla="*/ 2037518769 w 77"/>
                <a:gd name="T23" fmla="*/ 2147483646 h 86"/>
                <a:gd name="T24" fmla="*/ 1247458892 w 77"/>
                <a:gd name="T25" fmla="*/ 2147483646 h 86"/>
                <a:gd name="T26" fmla="*/ 332654415 w 77"/>
                <a:gd name="T27" fmla="*/ 2147483646 h 86"/>
                <a:gd name="T28" fmla="*/ 41579384 w 77"/>
                <a:gd name="T29" fmla="*/ 1233294223 h 86"/>
                <a:gd name="T30" fmla="*/ 540564230 w 77"/>
                <a:gd name="T31" fmla="*/ 328874612 h 86"/>
                <a:gd name="T32" fmla="*/ 1247458892 w 77"/>
                <a:gd name="T33" fmla="*/ 2014378640 h 86"/>
                <a:gd name="T34" fmla="*/ 1580119755 w 77"/>
                <a:gd name="T35" fmla="*/ 2014378640 h 86"/>
                <a:gd name="T36" fmla="*/ 1580119755 w 77"/>
                <a:gd name="T37" fmla="*/ 1644385885 h 86"/>
                <a:gd name="T38" fmla="*/ 1954360002 w 77"/>
                <a:gd name="T39" fmla="*/ 1644385885 h 86"/>
                <a:gd name="T40" fmla="*/ 1954360002 w 77"/>
                <a:gd name="T41" fmla="*/ 1315511273 h 86"/>
                <a:gd name="T42" fmla="*/ 1580119755 w 77"/>
                <a:gd name="T43" fmla="*/ 1315511273 h 86"/>
                <a:gd name="T44" fmla="*/ 1580119755 w 77"/>
                <a:gd name="T45" fmla="*/ 945524930 h 86"/>
                <a:gd name="T46" fmla="*/ 1247458892 w 77"/>
                <a:gd name="T47" fmla="*/ 945524930 h 86"/>
                <a:gd name="T48" fmla="*/ 1247458892 w 77"/>
                <a:gd name="T49" fmla="*/ 1315511273 h 86"/>
                <a:gd name="T50" fmla="*/ 873225093 w 77"/>
                <a:gd name="T51" fmla="*/ 1315511273 h 86"/>
                <a:gd name="T52" fmla="*/ 873225093 w 77"/>
                <a:gd name="T53" fmla="*/ 1644385885 h 86"/>
                <a:gd name="T54" fmla="*/ 1247458892 w 77"/>
                <a:gd name="T55" fmla="*/ 1644385885 h 86"/>
                <a:gd name="T56" fmla="*/ 1247458892 w 77"/>
                <a:gd name="T57" fmla="*/ 2014378640 h 86"/>
                <a:gd name="T58" fmla="*/ 748474045 w 77"/>
                <a:gd name="T59" fmla="*/ 1479951785 h 86"/>
                <a:gd name="T60" fmla="*/ 1788029570 w 77"/>
                <a:gd name="T61" fmla="*/ 781084418 h 86"/>
                <a:gd name="T62" fmla="*/ 748474045 w 77"/>
                <a:gd name="T63" fmla="*/ 1479951785 h 86"/>
                <a:gd name="T64" fmla="*/ 1496954539 w 77"/>
                <a:gd name="T65" fmla="*/ 493315124 h 86"/>
                <a:gd name="T66" fmla="*/ 831639261 w 77"/>
                <a:gd name="T67" fmla="*/ 657755636 h 86"/>
                <a:gd name="T68" fmla="*/ 498984846 w 77"/>
                <a:gd name="T69" fmla="*/ 1274399542 h 86"/>
                <a:gd name="T70" fmla="*/ 665315278 w 77"/>
                <a:gd name="T71" fmla="*/ 1932155178 h 86"/>
                <a:gd name="T72" fmla="*/ 1289044724 w 77"/>
                <a:gd name="T73" fmla="*/ 2147483646 h 86"/>
                <a:gd name="T74" fmla="*/ 1954360002 w 77"/>
                <a:gd name="T75" fmla="*/ 2096595690 h 86"/>
                <a:gd name="T76" fmla="*/ 2147483646 w 77"/>
                <a:gd name="T77" fmla="*/ 1479951785 h 86"/>
                <a:gd name="T78" fmla="*/ 2120683985 w 77"/>
                <a:gd name="T79" fmla="*/ 822196148 h 86"/>
                <a:gd name="T80" fmla="*/ 1496954539 w 77"/>
                <a:gd name="T81" fmla="*/ 493315124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19" name="组合 18"/>
          <p:cNvGrpSpPr/>
          <p:nvPr/>
        </p:nvGrpSpPr>
        <p:grpSpPr bwMode="auto">
          <a:xfrm>
            <a:off x="4842030" y="1479731"/>
            <a:ext cx="642938" cy="642938"/>
            <a:chOff x="6196012" y="2005013"/>
            <a:chExt cx="857250" cy="857250"/>
          </a:xfrm>
        </p:grpSpPr>
        <p:sp>
          <p:nvSpPr>
            <p:cNvPr id="20" name="椭圆 19"/>
            <p:cNvSpPr/>
            <p:nvPr/>
          </p:nvSpPr>
          <p:spPr>
            <a:xfrm>
              <a:off x="6196012" y="2005013"/>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solidFill>
                <a:ea typeface="微软雅黑" panose="020B0503020204020204" pitchFamily="34" charset="-122"/>
              </a:endParaRPr>
            </a:p>
          </p:txBody>
        </p:sp>
        <p:sp>
          <p:nvSpPr>
            <p:cNvPr id="21" name="Freeform 17"/>
            <p:cNvSpPr>
              <a:spLocks noEditPoints="1"/>
            </p:cNvSpPr>
            <p:nvPr/>
          </p:nvSpPr>
          <p:spPr bwMode="auto">
            <a:xfrm>
              <a:off x="6322950" y="2198688"/>
              <a:ext cx="590480" cy="460374"/>
            </a:xfrm>
            <a:custGeom>
              <a:avLst/>
              <a:gdLst>
                <a:gd name="T0" fmla="*/ 1222871905 w 97"/>
                <a:gd name="T1" fmla="*/ 2147483646 h 75"/>
                <a:gd name="T2" fmla="*/ 1630497903 w 97"/>
                <a:gd name="T3" fmla="*/ 2147483646 h 75"/>
                <a:gd name="T4" fmla="*/ 1741666416 w 97"/>
                <a:gd name="T5" fmla="*/ 2147483646 h 75"/>
                <a:gd name="T6" fmla="*/ 1741666416 w 97"/>
                <a:gd name="T7" fmla="*/ 1846271613 h 75"/>
                <a:gd name="T8" fmla="*/ 1445208931 w 97"/>
                <a:gd name="T9" fmla="*/ 1695551304 h 75"/>
                <a:gd name="T10" fmla="*/ 1111703392 w 97"/>
                <a:gd name="T11" fmla="*/ 1883948621 h 75"/>
                <a:gd name="T12" fmla="*/ 1111703392 w 97"/>
                <a:gd name="T13" fmla="*/ 2147483646 h 75"/>
                <a:gd name="T14" fmla="*/ 1222871905 w 97"/>
                <a:gd name="T15" fmla="*/ 2147483646 h 75"/>
                <a:gd name="T16" fmla="*/ 0 w 97"/>
                <a:gd name="T17" fmla="*/ 1846271613 h 75"/>
                <a:gd name="T18" fmla="*/ 1371100647 w 97"/>
                <a:gd name="T19" fmla="*/ 1055011473 h 75"/>
                <a:gd name="T20" fmla="*/ 1445208931 w 97"/>
                <a:gd name="T21" fmla="*/ 979651319 h 75"/>
                <a:gd name="T22" fmla="*/ 1519323302 w 97"/>
                <a:gd name="T23" fmla="*/ 1055011473 h 75"/>
                <a:gd name="T24" fmla="*/ 1926949300 w 97"/>
                <a:gd name="T25" fmla="*/ 1281085799 h 75"/>
                <a:gd name="T26" fmla="*/ 2147483646 w 97"/>
                <a:gd name="T27" fmla="*/ 339111488 h 75"/>
                <a:gd name="T28" fmla="*/ 2147483646 w 97"/>
                <a:gd name="T29" fmla="*/ 150714171 h 75"/>
                <a:gd name="T30" fmla="*/ 2147483646 w 97"/>
                <a:gd name="T31" fmla="*/ 75360155 h 75"/>
                <a:gd name="T32" fmla="*/ 2147483646 w 97"/>
                <a:gd name="T33" fmla="*/ 0 h 75"/>
                <a:gd name="T34" fmla="*/ 2147483646 w 97"/>
                <a:gd name="T35" fmla="*/ 376788497 h 75"/>
                <a:gd name="T36" fmla="*/ 2147483646 w 97"/>
                <a:gd name="T37" fmla="*/ 715899985 h 75"/>
                <a:gd name="T38" fmla="*/ 2147483646 w 97"/>
                <a:gd name="T39" fmla="*/ 565185814 h 75"/>
                <a:gd name="T40" fmla="*/ 2038117813 w 97"/>
                <a:gd name="T41" fmla="*/ 1582514141 h 75"/>
                <a:gd name="T42" fmla="*/ 1964003442 w 97"/>
                <a:gd name="T43" fmla="*/ 1657874296 h 75"/>
                <a:gd name="T44" fmla="*/ 1852834929 w 97"/>
                <a:gd name="T45" fmla="*/ 1620197287 h 75"/>
                <a:gd name="T46" fmla="*/ 1445208931 w 97"/>
                <a:gd name="T47" fmla="*/ 1356445954 h 75"/>
                <a:gd name="T48" fmla="*/ 185282884 w 97"/>
                <a:gd name="T49" fmla="*/ 2147483646 h 75"/>
                <a:gd name="T50" fmla="*/ 0 w 97"/>
                <a:gd name="T51" fmla="*/ 1846271613 h 75"/>
                <a:gd name="T52" fmla="*/ 370565768 w 97"/>
                <a:gd name="T53" fmla="*/ 2147483646 h 75"/>
                <a:gd name="T54" fmla="*/ 778191766 w 97"/>
                <a:gd name="T55" fmla="*/ 2147483646 h 75"/>
                <a:gd name="T56" fmla="*/ 852306137 w 97"/>
                <a:gd name="T57" fmla="*/ 2147483646 h 75"/>
                <a:gd name="T58" fmla="*/ 852306137 w 97"/>
                <a:gd name="T59" fmla="*/ 2034662792 h 75"/>
                <a:gd name="T60" fmla="*/ 259397255 w 97"/>
                <a:gd name="T61" fmla="*/ 2147483646 h 75"/>
                <a:gd name="T62" fmla="*/ 259397255 w 97"/>
                <a:gd name="T63" fmla="*/ 2147483646 h 75"/>
                <a:gd name="T64" fmla="*/ 370565768 w 97"/>
                <a:gd name="T65" fmla="*/ 2147483646 h 75"/>
                <a:gd name="T66" fmla="*/ 2075178042 w 97"/>
                <a:gd name="T67" fmla="*/ 2147483646 h 75"/>
                <a:gd name="T68" fmla="*/ 2147483646 w 97"/>
                <a:gd name="T69" fmla="*/ 2147483646 h 75"/>
                <a:gd name="T70" fmla="*/ 2147483646 w 97"/>
                <a:gd name="T71" fmla="*/ 2147483646 h 75"/>
                <a:gd name="T72" fmla="*/ 2147483646 w 97"/>
                <a:gd name="T73" fmla="*/ 1469476978 h 75"/>
                <a:gd name="T74" fmla="*/ 2147483646 w 97"/>
                <a:gd name="T75" fmla="*/ 1469476978 h 75"/>
                <a:gd name="T76" fmla="*/ 2001063671 w 97"/>
                <a:gd name="T77" fmla="*/ 1996985784 h 75"/>
                <a:gd name="T78" fmla="*/ 1964003442 w 97"/>
                <a:gd name="T79" fmla="*/ 1959308776 h 75"/>
                <a:gd name="T80" fmla="*/ 1964003442 w 97"/>
                <a:gd name="T81" fmla="*/ 2147483646 h 75"/>
                <a:gd name="T82" fmla="*/ 2075178042 w 97"/>
                <a:gd name="T83" fmla="*/ 2147483646 h 75"/>
                <a:gd name="T84" fmla="*/ 2147483646 w 97"/>
                <a:gd name="T85" fmla="*/ 2147483646 h 75"/>
                <a:gd name="T86" fmla="*/ 2147483646 w 97"/>
                <a:gd name="T87" fmla="*/ 2147483646 h 75"/>
                <a:gd name="T88" fmla="*/ 2147483646 w 97"/>
                <a:gd name="T89" fmla="*/ 2147483646 h 75"/>
                <a:gd name="T90" fmla="*/ 2147483646 w 97"/>
                <a:gd name="T91" fmla="*/ 1205725644 h 75"/>
                <a:gd name="T92" fmla="*/ 2147483646 w 97"/>
                <a:gd name="T93" fmla="*/ 904297302 h 75"/>
                <a:gd name="T94" fmla="*/ 2147483646 w 97"/>
                <a:gd name="T95" fmla="*/ 1243408791 h 75"/>
                <a:gd name="T96" fmla="*/ 2147483646 w 97"/>
                <a:gd name="T97" fmla="*/ 2147483646 h 75"/>
                <a:gd name="T98" fmla="*/ 2147483646 w 97"/>
                <a:gd name="T99" fmla="*/ 2147483646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22" name="组合 21"/>
          <p:cNvGrpSpPr/>
          <p:nvPr/>
        </p:nvGrpSpPr>
        <p:grpSpPr bwMode="auto">
          <a:xfrm>
            <a:off x="792956" y="2486194"/>
            <a:ext cx="642938" cy="642938"/>
            <a:chOff x="1057276" y="3429000"/>
            <a:chExt cx="857250" cy="857250"/>
          </a:xfrm>
        </p:grpSpPr>
        <p:sp>
          <p:nvSpPr>
            <p:cNvPr id="23" name="椭圆 22"/>
            <p:cNvSpPr/>
            <p:nvPr/>
          </p:nvSpPr>
          <p:spPr>
            <a:xfrm>
              <a:off x="1057276" y="3429000"/>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bg1"/>
                </a:solidFill>
                <a:ea typeface="微软雅黑" panose="020B0503020204020204" pitchFamily="34" charset="-122"/>
              </a:endParaRPr>
            </a:p>
          </p:txBody>
        </p:sp>
        <p:sp>
          <p:nvSpPr>
            <p:cNvPr id="24" name="Freeform 13"/>
            <p:cNvSpPr>
              <a:spLocks noEditPoints="1"/>
            </p:cNvSpPr>
            <p:nvPr/>
          </p:nvSpPr>
          <p:spPr bwMode="auto">
            <a:xfrm>
              <a:off x="1213110" y="3529551"/>
              <a:ext cx="566299" cy="580818"/>
            </a:xfrm>
            <a:custGeom>
              <a:avLst/>
              <a:gdLst>
                <a:gd name="T0" fmla="*/ 173989469 w 96"/>
                <a:gd name="T1" fmla="*/ 1445638401 h 99"/>
                <a:gd name="T2" fmla="*/ 2147483646 w 96"/>
                <a:gd name="T3" fmla="*/ 1445638401 h 99"/>
                <a:gd name="T4" fmla="*/ 2147483646 w 96"/>
                <a:gd name="T5" fmla="*/ 1411217601 h 99"/>
                <a:gd name="T6" fmla="*/ 2147483646 w 96"/>
                <a:gd name="T7" fmla="*/ 1617736535 h 99"/>
                <a:gd name="T8" fmla="*/ 2147483646 w 96"/>
                <a:gd name="T9" fmla="*/ 2065195202 h 99"/>
                <a:gd name="T10" fmla="*/ 2147483646 w 96"/>
                <a:gd name="T11" fmla="*/ 2147483646 h 99"/>
                <a:gd name="T12" fmla="*/ 2147483646 w 96"/>
                <a:gd name="T13" fmla="*/ 2147483646 h 99"/>
                <a:gd name="T14" fmla="*/ 2147483646 w 96"/>
                <a:gd name="T15" fmla="*/ 2147483646 h 99"/>
                <a:gd name="T16" fmla="*/ 2147483646 w 96"/>
                <a:gd name="T17" fmla="*/ 2147483646 h 99"/>
                <a:gd name="T18" fmla="*/ 2147483646 w 96"/>
                <a:gd name="T19" fmla="*/ 2147483646 h 99"/>
                <a:gd name="T20" fmla="*/ 2147483646 w 96"/>
                <a:gd name="T21" fmla="*/ 2147483646 h 99"/>
                <a:gd name="T22" fmla="*/ 2147483646 w 96"/>
                <a:gd name="T23" fmla="*/ 2147483646 h 99"/>
                <a:gd name="T24" fmla="*/ 591558295 w 96"/>
                <a:gd name="T25" fmla="*/ 2147483646 h 99"/>
                <a:gd name="T26" fmla="*/ 417568826 w 96"/>
                <a:gd name="T27" fmla="*/ 2147483646 h 99"/>
                <a:gd name="T28" fmla="*/ 0 w 96"/>
                <a:gd name="T29" fmla="*/ 2147483646 h 99"/>
                <a:gd name="T30" fmla="*/ 591558295 w 96"/>
                <a:gd name="T31" fmla="*/ 2147483646 h 99"/>
                <a:gd name="T32" fmla="*/ 730749870 w 96"/>
                <a:gd name="T33" fmla="*/ 2147483646 h 99"/>
                <a:gd name="T34" fmla="*/ 173989469 w 96"/>
                <a:gd name="T35" fmla="*/ 1445638401 h 99"/>
                <a:gd name="T36" fmla="*/ 1948664354 w 96"/>
                <a:gd name="T37" fmla="*/ 1239119468 h 99"/>
                <a:gd name="T38" fmla="*/ 1913866460 w 96"/>
                <a:gd name="T39" fmla="*/ 206518934 h 99"/>
                <a:gd name="T40" fmla="*/ 1948664354 w 96"/>
                <a:gd name="T41" fmla="*/ 1239119468 h 99"/>
                <a:gd name="T42" fmla="*/ 1496297634 w 96"/>
                <a:gd name="T43" fmla="*/ 1032594668 h 99"/>
                <a:gd name="T44" fmla="*/ 1461499740 w 96"/>
                <a:gd name="T45" fmla="*/ 0 h 99"/>
                <a:gd name="T46" fmla="*/ 1496297634 w 96"/>
                <a:gd name="T47" fmla="*/ 1032594668 h 99"/>
                <a:gd name="T48" fmla="*/ 1043925015 w 96"/>
                <a:gd name="T49" fmla="*/ 1170277868 h 99"/>
                <a:gd name="T50" fmla="*/ 1009127121 w 96"/>
                <a:gd name="T51" fmla="*/ 137677333 h 99"/>
                <a:gd name="T52" fmla="*/ 1043925015 w 96"/>
                <a:gd name="T53" fmla="*/ 1170277868 h 99"/>
                <a:gd name="T54" fmla="*/ 521962507 w 96"/>
                <a:gd name="T55" fmla="*/ 1824255468 h 99"/>
                <a:gd name="T56" fmla="*/ 904739339 w 96"/>
                <a:gd name="T57" fmla="*/ 2147483646 h 99"/>
                <a:gd name="T58" fmla="*/ 1148318696 w 96"/>
                <a:gd name="T59" fmla="*/ 2147483646 h 99"/>
                <a:gd name="T60" fmla="*/ 835143551 w 96"/>
                <a:gd name="T61" fmla="*/ 1789834668 h 99"/>
                <a:gd name="T62" fmla="*/ 521962507 w 96"/>
                <a:gd name="T63" fmla="*/ 1824255468 h 99"/>
                <a:gd name="T64" fmla="*/ 2147483646 w 96"/>
                <a:gd name="T65" fmla="*/ 1720993068 h 99"/>
                <a:gd name="T66" fmla="*/ 2147483646 w 96"/>
                <a:gd name="T67" fmla="*/ 2147483646 h 99"/>
                <a:gd name="T68" fmla="*/ 2147483646 w 96"/>
                <a:gd name="T69" fmla="*/ 2147483646 h 99"/>
                <a:gd name="T70" fmla="*/ 2147483646 w 96"/>
                <a:gd name="T71" fmla="*/ 2147483646 h 99"/>
                <a:gd name="T72" fmla="*/ 2147483646 w 96"/>
                <a:gd name="T73" fmla="*/ 2065195202 h 99"/>
                <a:gd name="T74" fmla="*/ 2147483646 w 96"/>
                <a:gd name="T75" fmla="*/ 1824255468 h 99"/>
                <a:gd name="T76" fmla="*/ 2147483646 w 96"/>
                <a:gd name="T77" fmla="*/ 1720993068 h 99"/>
                <a:gd name="T78" fmla="*/ 2147483646 w 96"/>
                <a:gd name="T79" fmla="*/ 1720993068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sp>
        <p:nvSpPr>
          <p:cNvPr id="25" name="TextBox 55"/>
          <p:cNvSpPr txBox="1">
            <a:spLocks noChangeArrowheads="1"/>
          </p:cNvSpPr>
          <p:nvPr/>
        </p:nvSpPr>
        <p:spPr bwMode="auto">
          <a:xfrm>
            <a:off x="5634466" y="1489577"/>
            <a:ext cx="2947988" cy="276999"/>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TextBox 55"/>
          <p:cNvSpPr txBox="1">
            <a:spLocks noChangeArrowheads="1"/>
          </p:cNvSpPr>
          <p:nvPr/>
        </p:nvSpPr>
        <p:spPr bwMode="auto">
          <a:xfrm>
            <a:off x="5634466" y="2496040"/>
            <a:ext cx="2947988" cy="276999"/>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TextBox 55"/>
          <p:cNvSpPr txBox="1">
            <a:spLocks noChangeArrowheads="1"/>
          </p:cNvSpPr>
          <p:nvPr/>
        </p:nvSpPr>
        <p:spPr bwMode="auto">
          <a:xfrm>
            <a:off x="5634466" y="3571286"/>
            <a:ext cx="2947988" cy="276999"/>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8" name="TextBox 55"/>
          <p:cNvSpPr txBox="1">
            <a:spLocks noChangeArrowheads="1"/>
          </p:cNvSpPr>
          <p:nvPr/>
        </p:nvSpPr>
        <p:spPr bwMode="auto">
          <a:xfrm>
            <a:off x="1548904" y="1489577"/>
            <a:ext cx="2947988" cy="276999"/>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9" name="TextBox 55"/>
          <p:cNvSpPr txBox="1">
            <a:spLocks noChangeArrowheads="1"/>
          </p:cNvSpPr>
          <p:nvPr/>
        </p:nvSpPr>
        <p:spPr bwMode="auto">
          <a:xfrm>
            <a:off x="1548904" y="2496040"/>
            <a:ext cx="2947988" cy="276999"/>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0" name="TextBox 55"/>
          <p:cNvSpPr txBox="1">
            <a:spLocks noChangeArrowheads="1"/>
          </p:cNvSpPr>
          <p:nvPr/>
        </p:nvSpPr>
        <p:spPr bwMode="auto">
          <a:xfrm>
            <a:off x="1548904" y="3571286"/>
            <a:ext cx="2947988" cy="276999"/>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350" fill="hold"/>
                                        <p:tgtEl>
                                          <p:spTgt spid="16"/>
                                        </p:tgtEl>
                                        <p:attrNameLst>
                                          <p:attrName>ppt_w</p:attrName>
                                        </p:attrNameLst>
                                      </p:cBhvr>
                                      <p:tavLst>
                                        <p:tav tm="0">
                                          <p:val>
                                            <p:fltVal val="0"/>
                                          </p:val>
                                        </p:tav>
                                        <p:tav tm="100000">
                                          <p:val>
                                            <p:strVal val="#ppt_w"/>
                                          </p:val>
                                        </p:tav>
                                      </p:tavLst>
                                    </p:anim>
                                    <p:anim calcmode="lin" valueType="num">
                                      <p:cBhvr>
                                        <p:cTn id="16" dur="350" fill="hold"/>
                                        <p:tgtEl>
                                          <p:spTgt spid="16"/>
                                        </p:tgtEl>
                                        <p:attrNameLst>
                                          <p:attrName>ppt_h</p:attrName>
                                        </p:attrNameLst>
                                      </p:cBhvr>
                                      <p:tavLst>
                                        <p:tav tm="0">
                                          <p:val>
                                            <p:fltVal val="0"/>
                                          </p:val>
                                        </p:tav>
                                        <p:tav tm="100000">
                                          <p:val>
                                            <p:strVal val="#ppt_h"/>
                                          </p:val>
                                        </p:tav>
                                      </p:tavLst>
                                    </p:anim>
                                    <p:anim calcmode="lin" valueType="num">
                                      <p:cBhvr>
                                        <p:cTn id="17" dur="350" fill="hold"/>
                                        <p:tgtEl>
                                          <p:spTgt spid="16"/>
                                        </p:tgtEl>
                                        <p:attrNameLst>
                                          <p:attrName>style.rotation</p:attrName>
                                        </p:attrNameLst>
                                      </p:cBhvr>
                                      <p:tavLst>
                                        <p:tav tm="0">
                                          <p:val>
                                            <p:fltVal val="360"/>
                                          </p:val>
                                        </p:tav>
                                        <p:tav tm="100000">
                                          <p:val>
                                            <p:fltVal val="0"/>
                                          </p:val>
                                        </p:tav>
                                      </p:tavLst>
                                    </p:anim>
                                    <p:animEffect transition="in" filter="fade">
                                      <p:cBhvr>
                                        <p:cTn id="18" dur="35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350" fill="hold"/>
                                        <p:tgtEl>
                                          <p:spTgt spid="19"/>
                                        </p:tgtEl>
                                        <p:attrNameLst>
                                          <p:attrName>ppt_w</p:attrName>
                                        </p:attrNameLst>
                                      </p:cBhvr>
                                      <p:tavLst>
                                        <p:tav tm="0">
                                          <p:val>
                                            <p:fltVal val="0"/>
                                          </p:val>
                                        </p:tav>
                                        <p:tav tm="100000">
                                          <p:val>
                                            <p:strVal val="#ppt_w"/>
                                          </p:val>
                                        </p:tav>
                                      </p:tavLst>
                                    </p:anim>
                                    <p:anim calcmode="lin" valueType="num">
                                      <p:cBhvr>
                                        <p:cTn id="26" dur="350" fill="hold"/>
                                        <p:tgtEl>
                                          <p:spTgt spid="19"/>
                                        </p:tgtEl>
                                        <p:attrNameLst>
                                          <p:attrName>ppt_h</p:attrName>
                                        </p:attrNameLst>
                                      </p:cBhvr>
                                      <p:tavLst>
                                        <p:tav tm="0">
                                          <p:val>
                                            <p:fltVal val="0"/>
                                          </p:val>
                                        </p:tav>
                                        <p:tav tm="100000">
                                          <p:val>
                                            <p:strVal val="#ppt_h"/>
                                          </p:val>
                                        </p:tav>
                                      </p:tavLst>
                                    </p:anim>
                                    <p:anim calcmode="lin" valueType="num">
                                      <p:cBhvr>
                                        <p:cTn id="27" dur="350" fill="hold"/>
                                        <p:tgtEl>
                                          <p:spTgt spid="19"/>
                                        </p:tgtEl>
                                        <p:attrNameLst>
                                          <p:attrName>style.rotation</p:attrName>
                                        </p:attrNameLst>
                                      </p:cBhvr>
                                      <p:tavLst>
                                        <p:tav tm="0">
                                          <p:val>
                                            <p:fltVal val="360"/>
                                          </p:val>
                                        </p:tav>
                                        <p:tav tm="100000">
                                          <p:val>
                                            <p:fltVal val="0"/>
                                          </p:val>
                                        </p:tav>
                                      </p:tavLst>
                                    </p:anim>
                                    <p:animEffect transition="in" filter="fade">
                                      <p:cBhvr>
                                        <p:cTn id="28" dur="350"/>
                                        <p:tgtEl>
                                          <p:spTgt spid="1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350" fill="hold"/>
                                        <p:tgtEl>
                                          <p:spTgt spid="22"/>
                                        </p:tgtEl>
                                        <p:attrNameLst>
                                          <p:attrName>ppt_w</p:attrName>
                                        </p:attrNameLst>
                                      </p:cBhvr>
                                      <p:tavLst>
                                        <p:tav tm="0">
                                          <p:val>
                                            <p:fltVal val="0"/>
                                          </p:val>
                                        </p:tav>
                                        <p:tav tm="100000">
                                          <p:val>
                                            <p:strVal val="#ppt_w"/>
                                          </p:val>
                                        </p:tav>
                                      </p:tavLst>
                                    </p:anim>
                                    <p:anim calcmode="lin" valueType="num">
                                      <p:cBhvr>
                                        <p:cTn id="36" dur="350" fill="hold"/>
                                        <p:tgtEl>
                                          <p:spTgt spid="22"/>
                                        </p:tgtEl>
                                        <p:attrNameLst>
                                          <p:attrName>ppt_h</p:attrName>
                                        </p:attrNameLst>
                                      </p:cBhvr>
                                      <p:tavLst>
                                        <p:tav tm="0">
                                          <p:val>
                                            <p:fltVal val="0"/>
                                          </p:val>
                                        </p:tav>
                                        <p:tav tm="100000">
                                          <p:val>
                                            <p:strVal val="#ppt_h"/>
                                          </p:val>
                                        </p:tav>
                                      </p:tavLst>
                                    </p:anim>
                                    <p:anim calcmode="lin" valueType="num">
                                      <p:cBhvr>
                                        <p:cTn id="37" dur="350" fill="hold"/>
                                        <p:tgtEl>
                                          <p:spTgt spid="22"/>
                                        </p:tgtEl>
                                        <p:attrNameLst>
                                          <p:attrName>style.rotation</p:attrName>
                                        </p:attrNameLst>
                                      </p:cBhvr>
                                      <p:tavLst>
                                        <p:tav tm="0">
                                          <p:val>
                                            <p:fltVal val="360"/>
                                          </p:val>
                                        </p:tav>
                                        <p:tav tm="100000">
                                          <p:val>
                                            <p:fltVal val="0"/>
                                          </p:val>
                                        </p:tav>
                                      </p:tavLst>
                                    </p:anim>
                                    <p:animEffect transition="in" filter="fade">
                                      <p:cBhvr>
                                        <p:cTn id="38" dur="350"/>
                                        <p:tgtEl>
                                          <p:spTgt spid="2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2500"/>
                            </p:stCondLst>
                            <p:childTnLst>
                              <p:par>
                                <p:cTn id="43" presetID="49" presetClass="entr" presetSubtype="0" decel="10000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350" fill="hold"/>
                                        <p:tgtEl>
                                          <p:spTgt spid="13"/>
                                        </p:tgtEl>
                                        <p:attrNameLst>
                                          <p:attrName>ppt_w</p:attrName>
                                        </p:attrNameLst>
                                      </p:cBhvr>
                                      <p:tavLst>
                                        <p:tav tm="0">
                                          <p:val>
                                            <p:fltVal val="0"/>
                                          </p:val>
                                        </p:tav>
                                        <p:tav tm="100000">
                                          <p:val>
                                            <p:strVal val="#ppt_w"/>
                                          </p:val>
                                        </p:tav>
                                      </p:tavLst>
                                    </p:anim>
                                    <p:anim calcmode="lin" valueType="num">
                                      <p:cBhvr>
                                        <p:cTn id="46" dur="350" fill="hold"/>
                                        <p:tgtEl>
                                          <p:spTgt spid="13"/>
                                        </p:tgtEl>
                                        <p:attrNameLst>
                                          <p:attrName>ppt_h</p:attrName>
                                        </p:attrNameLst>
                                      </p:cBhvr>
                                      <p:tavLst>
                                        <p:tav tm="0">
                                          <p:val>
                                            <p:fltVal val="0"/>
                                          </p:val>
                                        </p:tav>
                                        <p:tav tm="100000">
                                          <p:val>
                                            <p:strVal val="#ppt_h"/>
                                          </p:val>
                                        </p:tav>
                                      </p:tavLst>
                                    </p:anim>
                                    <p:anim calcmode="lin" valueType="num">
                                      <p:cBhvr>
                                        <p:cTn id="47" dur="350" fill="hold"/>
                                        <p:tgtEl>
                                          <p:spTgt spid="13"/>
                                        </p:tgtEl>
                                        <p:attrNameLst>
                                          <p:attrName>style.rotation</p:attrName>
                                        </p:attrNameLst>
                                      </p:cBhvr>
                                      <p:tavLst>
                                        <p:tav tm="0">
                                          <p:val>
                                            <p:fltVal val="360"/>
                                          </p:val>
                                        </p:tav>
                                        <p:tav tm="100000">
                                          <p:val>
                                            <p:fltVal val="0"/>
                                          </p:val>
                                        </p:tav>
                                      </p:tavLst>
                                    </p:anim>
                                    <p:animEffect transition="in" filter="fade">
                                      <p:cBhvr>
                                        <p:cTn id="48" dur="350"/>
                                        <p:tgtEl>
                                          <p:spTgt spid="1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3000"/>
                            </p:stCondLst>
                            <p:childTnLst>
                              <p:par>
                                <p:cTn id="53" presetID="49" presetClass="entr" presetSubtype="0" decel="10000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350" fill="hold"/>
                                        <p:tgtEl>
                                          <p:spTgt spid="10"/>
                                        </p:tgtEl>
                                        <p:attrNameLst>
                                          <p:attrName>ppt_w</p:attrName>
                                        </p:attrNameLst>
                                      </p:cBhvr>
                                      <p:tavLst>
                                        <p:tav tm="0">
                                          <p:val>
                                            <p:fltVal val="0"/>
                                          </p:val>
                                        </p:tav>
                                        <p:tav tm="100000">
                                          <p:val>
                                            <p:strVal val="#ppt_w"/>
                                          </p:val>
                                        </p:tav>
                                      </p:tavLst>
                                    </p:anim>
                                    <p:anim calcmode="lin" valueType="num">
                                      <p:cBhvr>
                                        <p:cTn id="56" dur="350" fill="hold"/>
                                        <p:tgtEl>
                                          <p:spTgt spid="10"/>
                                        </p:tgtEl>
                                        <p:attrNameLst>
                                          <p:attrName>ppt_h</p:attrName>
                                        </p:attrNameLst>
                                      </p:cBhvr>
                                      <p:tavLst>
                                        <p:tav tm="0">
                                          <p:val>
                                            <p:fltVal val="0"/>
                                          </p:val>
                                        </p:tav>
                                        <p:tav tm="100000">
                                          <p:val>
                                            <p:strVal val="#ppt_h"/>
                                          </p:val>
                                        </p:tav>
                                      </p:tavLst>
                                    </p:anim>
                                    <p:anim calcmode="lin" valueType="num">
                                      <p:cBhvr>
                                        <p:cTn id="57" dur="350" fill="hold"/>
                                        <p:tgtEl>
                                          <p:spTgt spid="10"/>
                                        </p:tgtEl>
                                        <p:attrNameLst>
                                          <p:attrName>style.rotation</p:attrName>
                                        </p:attrNameLst>
                                      </p:cBhvr>
                                      <p:tavLst>
                                        <p:tav tm="0">
                                          <p:val>
                                            <p:fltVal val="360"/>
                                          </p:val>
                                        </p:tav>
                                        <p:tav tm="100000">
                                          <p:val>
                                            <p:fltVal val="0"/>
                                          </p:val>
                                        </p:tav>
                                      </p:tavLst>
                                    </p:anim>
                                    <p:animEffect transition="in" filter="fade">
                                      <p:cBhvr>
                                        <p:cTn id="58" dur="350"/>
                                        <p:tgtEl>
                                          <p:spTgt spid="1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par>
                          <p:cTn id="62" fill="hold">
                            <p:stCondLst>
                              <p:cond delay="3500"/>
                            </p:stCondLst>
                            <p:childTnLst>
                              <p:par>
                                <p:cTn id="63" presetID="49" presetClass="entr" presetSubtype="0" decel="10000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350" fill="hold"/>
                                        <p:tgtEl>
                                          <p:spTgt spid="7"/>
                                        </p:tgtEl>
                                        <p:attrNameLst>
                                          <p:attrName>ppt_w</p:attrName>
                                        </p:attrNameLst>
                                      </p:cBhvr>
                                      <p:tavLst>
                                        <p:tav tm="0">
                                          <p:val>
                                            <p:fltVal val="0"/>
                                          </p:val>
                                        </p:tav>
                                        <p:tav tm="100000">
                                          <p:val>
                                            <p:strVal val="#ppt_w"/>
                                          </p:val>
                                        </p:tav>
                                      </p:tavLst>
                                    </p:anim>
                                    <p:anim calcmode="lin" valueType="num">
                                      <p:cBhvr>
                                        <p:cTn id="66" dur="350" fill="hold"/>
                                        <p:tgtEl>
                                          <p:spTgt spid="7"/>
                                        </p:tgtEl>
                                        <p:attrNameLst>
                                          <p:attrName>ppt_h</p:attrName>
                                        </p:attrNameLst>
                                      </p:cBhvr>
                                      <p:tavLst>
                                        <p:tav tm="0">
                                          <p:val>
                                            <p:fltVal val="0"/>
                                          </p:val>
                                        </p:tav>
                                        <p:tav tm="100000">
                                          <p:val>
                                            <p:strVal val="#ppt_h"/>
                                          </p:val>
                                        </p:tav>
                                      </p:tavLst>
                                    </p:anim>
                                    <p:anim calcmode="lin" valueType="num">
                                      <p:cBhvr>
                                        <p:cTn id="67" dur="350" fill="hold"/>
                                        <p:tgtEl>
                                          <p:spTgt spid="7"/>
                                        </p:tgtEl>
                                        <p:attrNameLst>
                                          <p:attrName>style.rotation</p:attrName>
                                        </p:attrNameLst>
                                      </p:cBhvr>
                                      <p:tavLst>
                                        <p:tav tm="0">
                                          <p:val>
                                            <p:fltVal val="360"/>
                                          </p:val>
                                        </p:tav>
                                        <p:tav tm="100000">
                                          <p:val>
                                            <p:fltVal val="0"/>
                                          </p:val>
                                        </p:tav>
                                      </p:tavLst>
                                    </p:anim>
                                    <p:animEffect transition="in" filter="fade">
                                      <p:cBhvr>
                                        <p:cTn id="68" dur="350"/>
                                        <p:tgtEl>
                                          <p:spTgt spid="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5" grpId="0" animBg="1" autoUpdateAnimBg="0"/>
      <p:bldP spid="26" grpId="0" animBg="1" autoUpdateAnimBg="0"/>
      <p:bldP spid="27" grpId="0" animBg="1" autoUpdateAnimBg="0"/>
      <p:bldP spid="28" grpId="0" animBg="1" autoUpdateAnimBg="0"/>
      <p:bldP spid="29" grpId="0" animBg="1" autoUpdateAnimBg="0"/>
      <p:bldP spid="3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email"/>
          <a:srcRect/>
          <a:stretch>
            <a:fillRect/>
          </a:stretch>
        </p:blipFill>
        <p:spPr>
          <a:xfrm>
            <a:off x="0" y="1681317"/>
            <a:ext cx="9144000" cy="3462183"/>
          </a:xfrm>
          <a:prstGeom prst="rect">
            <a:avLst/>
          </a:prstGeom>
        </p:spPr>
      </p:pic>
      <p:sp>
        <p:nvSpPr>
          <p:cNvPr id="6" name="MH_Entry_1"/>
          <p:cNvSpPr/>
          <p:nvPr>
            <p:custDataLst>
              <p:tags r:id="rId1"/>
            </p:custDataLst>
          </p:nvPr>
        </p:nvSpPr>
        <p:spPr>
          <a:xfrm>
            <a:off x="4025924" y="1828800"/>
            <a:ext cx="3078402" cy="775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3600" spc="200" dirty="0">
                <a:solidFill>
                  <a:schemeClr val="tx1"/>
                </a:solidFill>
                <a:latin typeface="微软雅黑" panose="020B0503020204020204" pitchFamily="34" charset="-122"/>
                <a:ea typeface="微软雅黑" panose="020B0503020204020204" pitchFamily="34" charset="-122"/>
              </a:rPr>
              <a:t>活动受众分析</a:t>
            </a:r>
          </a:p>
        </p:txBody>
      </p:sp>
      <p:pic>
        <p:nvPicPr>
          <p:cNvPr id="9" name="图片 8"/>
          <p:cNvPicPr>
            <a:picLocks noChangeAspect="1"/>
          </p:cNvPicPr>
          <p:nvPr/>
        </p:nvPicPr>
        <p:blipFill rotWithShape="1">
          <a:blip r:embed="rId5" cstate="email"/>
          <a:srcRect/>
          <a:stretch>
            <a:fillRect/>
          </a:stretch>
        </p:blipFill>
        <p:spPr>
          <a:xfrm>
            <a:off x="1053639" y="304800"/>
            <a:ext cx="2972285" cy="3048001"/>
          </a:xfrm>
          <a:prstGeom prst="rect">
            <a:avLst/>
          </a:prstGeom>
        </p:spPr>
      </p:pic>
      <p:sp>
        <p:nvSpPr>
          <p:cNvPr id="7" name="MH_Number_1"/>
          <p:cNvSpPr/>
          <p:nvPr>
            <p:custDataLst>
              <p:tags r:id="rId2"/>
            </p:custDataLst>
          </p:nvPr>
        </p:nvSpPr>
        <p:spPr>
          <a:xfrm>
            <a:off x="2233737" y="2330245"/>
            <a:ext cx="676384" cy="668594"/>
          </a:xfrm>
          <a:prstGeom prst="flowChartDelay">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rotWithShape="1">
          <a:blip r:embed="rId6" cstate="email"/>
          <a:srcRect/>
          <a:stretch>
            <a:fillRect/>
          </a:stretch>
        </p:blipFill>
        <p:spPr>
          <a:xfrm>
            <a:off x="3313470" y="4160276"/>
            <a:ext cx="2969342" cy="963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13036" y="1365606"/>
            <a:ext cx="1894833" cy="3037565"/>
            <a:chOff x="913036" y="1365606"/>
            <a:chExt cx="1894833" cy="3037565"/>
          </a:xfrm>
        </p:grpSpPr>
        <p:sp>
          <p:nvSpPr>
            <p:cNvPr id="26" name="椭圆 25"/>
            <p:cNvSpPr/>
            <p:nvPr/>
          </p:nvSpPr>
          <p:spPr>
            <a:xfrm>
              <a:off x="1237240" y="1365606"/>
              <a:ext cx="1246427" cy="124642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7" name="KSO_Shape"/>
            <p:cNvSpPr/>
            <p:nvPr/>
          </p:nvSpPr>
          <p:spPr bwMode="auto">
            <a:xfrm>
              <a:off x="1493332" y="1667021"/>
              <a:ext cx="734242" cy="643595"/>
            </a:xfrm>
            <a:custGeom>
              <a:avLst/>
              <a:gdLst>
                <a:gd name="T0" fmla="*/ 272525 w 3323"/>
                <a:gd name="T1" fmla="*/ 106820 h 2908"/>
                <a:gd name="T2" fmla="*/ 1551711 w 3323"/>
                <a:gd name="T3" fmla="*/ 979270 h 2908"/>
                <a:gd name="T4" fmla="*/ 1658446 w 3323"/>
                <a:gd name="T5" fmla="*/ 978728 h 2908"/>
                <a:gd name="T6" fmla="*/ 1551711 w 3323"/>
                <a:gd name="T7" fmla="*/ 0 h 2908"/>
                <a:gd name="T8" fmla="*/ 165790 w 3323"/>
                <a:gd name="T9" fmla="*/ 106820 h 2908"/>
                <a:gd name="T10" fmla="*/ 249227 w 3323"/>
                <a:gd name="T11" fmla="*/ 690803 h 2908"/>
                <a:gd name="T12" fmla="*/ 1462856 w 3323"/>
                <a:gd name="T13" fmla="*/ 960292 h 2908"/>
                <a:gd name="T14" fmla="*/ 1515953 w 3323"/>
                <a:gd name="T15" fmla="*/ 142607 h 2908"/>
                <a:gd name="T16" fmla="*/ 307742 w 3323"/>
                <a:gd name="T17" fmla="*/ 666402 h 2908"/>
                <a:gd name="T18" fmla="*/ 307742 w 3323"/>
                <a:gd name="T19" fmla="*/ 1029697 h 2908"/>
                <a:gd name="T20" fmla="*/ 1232050 w 3323"/>
                <a:gd name="T21" fmla="*/ 1031324 h 2908"/>
                <a:gd name="T22" fmla="*/ 1320363 w 3323"/>
                <a:gd name="T23" fmla="*/ 676163 h 2908"/>
                <a:gd name="T24" fmla="*/ 1409760 w 3323"/>
                <a:gd name="T25" fmla="*/ 978728 h 2908"/>
                <a:gd name="T26" fmla="*/ 698920 w 3323"/>
                <a:gd name="T27" fmla="*/ 854015 h 2908"/>
                <a:gd name="T28" fmla="*/ 556427 w 3323"/>
                <a:gd name="T29" fmla="*/ 711408 h 2908"/>
                <a:gd name="T30" fmla="*/ 698920 w 3323"/>
                <a:gd name="T31" fmla="*/ 854015 h 2908"/>
                <a:gd name="T32" fmla="*/ 556427 w 3323"/>
                <a:gd name="T33" fmla="*/ 640375 h 2908"/>
                <a:gd name="T34" fmla="*/ 698920 w 3323"/>
                <a:gd name="T35" fmla="*/ 498311 h 2908"/>
                <a:gd name="T36" fmla="*/ 698920 w 3323"/>
                <a:gd name="T37" fmla="*/ 426736 h 2908"/>
                <a:gd name="T38" fmla="*/ 556427 w 3323"/>
                <a:gd name="T39" fmla="*/ 284672 h 2908"/>
                <a:gd name="T40" fmla="*/ 698920 w 3323"/>
                <a:gd name="T41" fmla="*/ 426736 h 2908"/>
                <a:gd name="T42" fmla="*/ 1232050 w 3323"/>
                <a:gd name="T43" fmla="*/ 1173931 h 2908"/>
                <a:gd name="T44" fmla="*/ 306658 w 3323"/>
                <a:gd name="T45" fmla="*/ 1067111 h 2908"/>
                <a:gd name="T46" fmla="*/ 1747301 w 3323"/>
                <a:gd name="T47" fmla="*/ 1102899 h 2908"/>
                <a:gd name="T48" fmla="*/ 1693663 w 3323"/>
                <a:gd name="T49" fmla="*/ 1209176 h 2908"/>
                <a:gd name="T50" fmla="*/ 1658446 w 3323"/>
                <a:gd name="T51" fmla="*/ 1120250 h 2908"/>
                <a:gd name="T52" fmla="*/ 1551711 w 3323"/>
                <a:gd name="T53" fmla="*/ 1120250 h 2908"/>
                <a:gd name="T54" fmla="*/ 1515953 w 3323"/>
                <a:gd name="T55" fmla="*/ 1209176 h 2908"/>
                <a:gd name="T56" fmla="*/ 1462856 w 3323"/>
                <a:gd name="T57" fmla="*/ 1031324 h 2908"/>
                <a:gd name="T58" fmla="*/ 1409760 w 3323"/>
                <a:gd name="T59" fmla="*/ 1209176 h 2908"/>
                <a:gd name="T60" fmla="*/ 1374001 w 3323"/>
                <a:gd name="T61" fmla="*/ 800334 h 2908"/>
                <a:gd name="T62" fmla="*/ 1267267 w 3323"/>
                <a:gd name="T63" fmla="*/ 800334 h 2908"/>
                <a:gd name="T64" fmla="*/ 1123149 w 3323"/>
                <a:gd name="T65" fmla="*/ 1209176 h 2908"/>
                <a:gd name="T66" fmla="*/ 1800397 w 3323"/>
                <a:gd name="T67" fmla="*/ 1529635 h 2908"/>
                <a:gd name="T68" fmla="*/ 1747301 w 3323"/>
                <a:gd name="T69" fmla="*/ 1102899 h 2908"/>
                <a:gd name="T70" fmla="*/ 352169 w 3323"/>
                <a:gd name="T71" fmla="*/ 854015 h 2908"/>
                <a:gd name="T72" fmla="*/ 59056 w 3323"/>
                <a:gd name="T73" fmla="*/ 1055182 h 2908"/>
                <a:gd name="T74" fmla="*/ 387928 w 3323"/>
                <a:gd name="T75" fmla="*/ 1526381 h 2908"/>
                <a:gd name="T76" fmla="*/ 731428 w 3323"/>
                <a:gd name="T77" fmla="*/ 1286173 h 2908"/>
                <a:gd name="T78" fmla="*/ 287695 w 3323"/>
                <a:gd name="T79" fmla="*/ 1209176 h 29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23" h="2908">
                  <a:moveTo>
                    <a:pt x="503" y="1245"/>
                  </a:moveTo>
                  <a:cubicBezTo>
                    <a:pt x="503" y="197"/>
                    <a:pt x="503" y="197"/>
                    <a:pt x="503" y="197"/>
                  </a:cubicBezTo>
                  <a:cubicBezTo>
                    <a:pt x="2864" y="197"/>
                    <a:pt x="2864" y="197"/>
                    <a:pt x="2864" y="197"/>
                  </a:cubicBezTo>
                  <a:cubicBezTo>
                    <a:pt x="2864" y="1806"/>
                    <a:pt x="2864" y="1806"/>
                    <a:pt x="2864" y="1806"/>
                  </a:cubicBezTo>
                  <a:cubicBezTo>
                    <a:pt x="2891" y="1784"/>
                    <a:pt x="2925" y="1771"/>
                    <a:pt x="2962" y="1771"/>
                  </a:cubicBezTo>
                  <a:cubicBezTo>
                    <a:pt x="2999" y="1771"/>
                    <a:pt x="3033" y="1784"/>
                    <a:pt x="3061" y="1805"/>
                  </a:cubicBezTo>
                  <a:cubicBezTo>
                    <a:pt x="3061" y="197"/>
                    <a:pt x="3061" y="197"/>
                    <a:pt x="3061" y="197"/>
                  </a:cubicBezTo>
                  <a:cubicBezTo>
                    <a:pt x="3061" y="88"/>
                    <a:pt x="2972" y="0"/>
                    <a:pt x="2864" y="0"/>
                  </a:cubicBezTo>
                  <a:cubicBezTo>
                    <a:pt x="503" y="0"/>
                    <a:pt x="503" y="0"/>
                    <a:pt x="503" y="0"/>
                  </a:cubicBezTo>
                  <a:cubicBezTo>
                    <a:pt x="394" y="0"/>
                    <a:pt x="306" y="88"/>
                    <a:pt x="306" y="197"/>
                  </a:cubicBezTo>
                  <a:cubicBezTo>
                    <a:pt x="306" y="1476"/>
                    <a:pt x="306" y="1476"/>
                    <a:pt x="306" y="1476"/>
                  </a:cubicBezTo>
                  <a:cubicBezTo>
                    <a:pt x="374" y="1385"/>
                    <a:pt x="433" y="1308"/>
                    <a:pt x="460" y="1274"/>
                  </a:cubicBezTo>
                  <a:cubicBezTo>
                    <a:pt x="470" y="1261"/>
                    <a:pt x="485" y="1252"/>
                    <a:pt x="503" y="1245"/>
                  </a:cubicBezTo>
                  <a:close/>
                  <a:moveTo>
                    <a:pt x="2700" y="1771"/>
                  </a:moveTo>
                  <a:cubicBezTo>
                    <a:pt x="2737" y="1771"/>
                    <a:pt x="2771" y="1784"/>
                    <a:pt x="2798" y="1806"/>
                  </a:cubicBezTo>
                  <a:cubicBezTo>
                    <a:pt x="2798" y="263"/>
                    <a:pt x="2798" y="263"/>
                    <a:pt x="2798" y="263"/>
                  </a:cubicBezTo>
                  <a:cubicBezTo>
                    <a:pt x="568" y="263"/>
                    <a:pt x="568" y="263"/>
                    <a:pt x="568" y="263"/>
                  </a:cubicBezTo>
                  <a:cubicBezTo>
                    <a:pt x="568" y="1229"/>
                    <a:pt x="568" y="1229"/>
                    <a:pt x="568" y="1229"/>
                  </a:cubicBezTo>
                  <a:cubicBezTo>
                    <a:pt x="721" y="1217"/>
                    <a:pt x="946" y="1330"/>
                    <a:pt x="804" y="1589"/>
                  </a:cubicBezTo>
                  <a:cubicBezTo>
                    <a:pt x="859" y="1556"/>
                    <a:pt x="717" y="1727"/>
                    <a:pt x="568" y="1899"/>
                  </a:cubicBezTo>
                  <a:cubicBezTo>
                    <a:pt x="568" y="1902"/>
                    <a:pt x="568" y="1902"/>
                    <a:pt x="568" y="1902"/>
                  </a:cubicBezTo>
                  <a:cubicBezTo>
                    <a:pt x="2274" y="1902"/>
                    <a:pt x="2274" y="1902"/>
                    <a:pt x="2274" y="1902"/>
                  </a:cubicBezTo>
                  <a:cubicBezTo>
                    <a:pt x="2274" y="1411"/>
                    <a:pt x="2274" y="1411"/>
                    <a:pt x="2274" y="1411"/>
                  </a:cubicBezTo>
                  <a:cubicBezTo>
                    <a:pt x="2274" y="1320"/>
                    <a:pt x="2347" y="1247"/>
                    <a:pt x="2437" y="1247"/>
                  </a:cubicBezTo>
                  <a:cubicBezTo>
                    <a:pt x="2528" y="1247"/>
                    <a:pt x="2602" y="1320"/>
                    <a:pt x="2602" y="1411"/>
                  </a:cubicBezTo>
                  <a:cubicBezTo>
                    <a:pt x="2602" y="1805"/>
                    <a:pt x="2602" y="1805"/>
                    <a:pt x="2602" y="1805"/>
                  </a:cubicBezTo>
                  <a:cubicBezTo>
                    <a:pt x="2629" y="1784"/>
                    <a:pt x="2663" y="1771"/>
                    <a:pt x="2700" y="1771"/>
                  </a:cubicBezTo>
                  <a:close/>
                  <a:moveTo>
                    <a:pt x="1290" y="1575"/>
                  </a:moveTo>
                  <a:cubicBezTo>
                    <a:pt x="1027" y="1575"/>
                    <a:pt x="1027" y="1575"/>
                    <a:pt x="1027" y="1575"/>
                  </a:cubicBezTo>
                  <a:cubicBezTo>
                    <a:pt x="1027" y="1312"/>
                    <a:pt x="1027" y="1312"/>
                    <a:pt x="1027" y="1312"/>
                  </a:cubicBezTo>
                  <a:cubicBezTo>
                    <a:pt x="1290" y="1312"/>
                    <a:pt x="1290" y="1312"/>
                    <a:pt x="1290" y="1312"/>
                  </a:cubicBezTo>
                  <a:lnTo>
                    <a:pt x="1290" y="1575"/>
                  </a:lnTo>
                  <a:close/>
                  <a:moveTo>
                    <a:pt x="1290" y="1181"/>
                  </a:moveTo>
                  <a:cubicBezTo>
                    <a:pt x="1027" y="1181"/>
                    <a:pt x="1027" y="1181"/>
                    <a:pt x="1027" y="1181"/>
                  </a:cubicBezTo>
                  <a:cubicBezTo>
                    <a:pt x="1027" y="919"/>
                    <a:pt x="1027" y="919"/>
                    <a:pt x="1027" y="919"/>
                  </a:cubicBezTo>
                  <a:cubicBezTo>
                    <a:pt x="1290" y="919"/>
                    <a:pt x="1290" y="919"/>
                    <a:pt x="1290" y="919"/>
                  </a:cubicBezTo>
                  <a:lnTo>
                    <a:pt x="1290" y="1181"/>
                  </a:lnTo>
                  <a:close/>
                  <a:moveTo>
                    <a:pt x="1290" y="787"/>
                  </a:moveTo>
                  <a:cubicBezTo>
                    <a:pt x="1027" y="787"/>
                    <a:pt x="1027" y="787"/>
                    <a:pt x="1027" y="787"/>
                  </a:cubicBezTo>
                  <a:cubicBezTo>
                    <a:pt x="1027" y="525"/>
                    <a:pt x="1027" y="525"/>
                    <a:pt x="1027" y="525"/>
                  </a:cubicBezTo>
                  <a:cubicBezTo>
                    <a:pt x="1290" y="525"/>
                    <a:pt x="1290" y="525"/>
                    <a:pt x="1290" y="525"/>
                  </a:cubicBezTo>
                  <a:lnTo>
                    <a:pt x="1290" y="787"/>
                  </a:lnTo>
                  <a:close/>
                  <a:moveTo>
                    <a:pt x="566" y="2165"/>
                  </a:moveTo>
                  <a:cubicBezTo>
                    <a:pt x="2274" y="2165"/>
                    <a:pt x="2274" y="2165"/>
                    <a:pt x="2274" y="2165"/>
                  </a:cubicBezTo>
                  <a:cubicBezTo>
                    <a:pt x="2274" y="1968"/>
                    <a:pt x="2274" y="1968"/>
                    <a:pt x="2274" y="1968"/>
                  </a:cubicBezTo>
                  <a:cubicBezTo>
                    <a:pt x="566" y="1968"/>
                    <a:pt x="566" y="1968"/>
                    <a:pt x="566" y="1968"/>
                  </a:cubicBezTo>
                  <a:cubicBezTo>
                    <a:pt x="566" y="2105"/>
                    <a:pt x="566" y="2062"/>
                    <a:pt x="566" y="2165"/>
                  </a:cubicBezTo>
                  <a:close/>
                  <a:moveTo>
                    <a:pt x="3225" y="2034"/>
                  </a:moveTo>
                  <a:cubicBezTo>
                    <a:pt x="3170" y="2034"/>
                    <a:pt x="3126" y="2078"/>
                    <a:pt x="3126" y="2132"/>
                  </a:cubicBezTo>
                  <a:cubicBezTo>
                    <a:pt x="3126" y="2230"/>
                    <a:pt x="3126" y="2230"/>
                    <a:pt x="3126" y="2230"/>
                  </a:cubicBezTo>
                  <a:cubicBezTo>
                    <a:pt x="3061" y="2230"/>
                    <a:pt x="3061" y="2230"/>
                    <a:pt x="3061" y="2230"/>
                  </a:cubicBezTo>
                  <a:cubicBezTo>
                    <a:pt x="3061" y="2066"/>
                    <a:pt x="3061" y="2066"/>
                    <a:pt x="3061" y="2066"/>
                  </a:cubicBezTo>
                  <a:cubicBezTo>
                    <a:pt x="3061" y="2012"/>
                    <a:pt x="3017" y="1968"/>
                    <a:pt x="2962" y="1968"/>
                  </a:cubicBezTo>
                  <a:cubicBezTo>
                    <a:pt x="2908" y="1968"/>
                    <a:pt x="2864" y="2012"/>
                    <a:pt x="2864" y="2066"/>
                  </a:cubicBezTo>
                  <a:cubicBezTo>
                    <a:pt x="2864" y="2230"/>
                    <a:pt x="2864" y="2230"/>
                    <a:pt x="2864" y="2230"/>
                  </a:cubicBezTo>
                  <a:cubicBezTo>
                    <a:pt x="2798" y="2230"/>
                    <a:pt x="2798" y="2230"/>
                    <a:pt x="2798" y="2230"/>
                  </a:cubicBezTo>
                  <a:cubicBezTo>
                    <a:pt x="2798" y="2001"/>
                    <a:pt x="2798" y="2001"/>
                    <a:pt x="2798" y="2001"/>
                  </a:cubicBezTo>
                  <a:cubicBezTo>
                    <a:pt x="2798" y="1947"/>
                    <a:pt x="2754" y="1902"/>
                    <a:pt x="2700" y="1902"/>
                  </a:cubicBezTo>
                  <a:cubicBezTo>
                    <a:pt x="2646" y="1902"/>
                    <a:pt x="2602" y="1947"/>
                    <a:pt x="2602" y="2001"/>
                  </a:cubicBezTo>
                  <a:cubicBezTo>
                    <a:pt x="2602" y="2230"/>
                    <a:pt x="2602" y="2230"/>
                    <a:pt x="2602" y="2230"/>
                  </a:cubicBezTo>
                  <a:cubicBezTo>
                    <a:pt x="2536" y="2230"/>
                    <a:pt x="2536" y="2230"/>
                    <a:pt x="2536" y="2230"/>
                  </a:cubicBezTo>
                  <a:cubicBezTo>
                    <a:pt x="2536" y="1476"/>
                    <a:pt x="2536" y="1476"/>
                    <a:pt x="2536" y="1476"/>
                  </a:cubicBezTo>
                  <a:cubicBezTo>
                    <a:pt x="2536" y="1422"/>
                    <a:pt x="2492" y="1378"/>
                    <a:pt x="2437" y="1378"/>
                  </a:cubicBezTo>
                  <a:cubicBezTo>
                    <a:pt x="2383" y="1378"/>
                    <a:pt x="2339" y="1422"/>
                    <a:pt x="2339" y="1476"/>
                  </a:cubicBezTo>
                  <a:cubicBezTo>
                    <a:pt x="2339" y="2230"/>
                    <a:pt x="2339" y="2230"/>
                    <a:pt x="2339" y="2230"/>
                  </a:cubicBezTo>
                  <a:cubicBezTo>
                    <a:pt x="2073" y="2230"/>
                    <a:pt x="2073" y="2230"/>
                    <a:pt x="2073" y="2230"/>
                  </a:cubicBezTo>
                  <a:cubicBezTo>
                    <a:pt x="2208" y="2821"/>
                    <a:pt x="2208" y="2821"/>
                    <a:pt x="2208" y="2821"/>
                  </a:cubicBezTo>
                  <a:cubicBezTo>
                    <a:pt x="3323" y="2821"/>
                    <a:pt x="3323" y="2821"/>
                    <a:pt x="3323" y="2821"/>
                  </a:cubicBezTo>
                  <a:cubicBezTo>
                    <a:pt x="3323" y="2132"/>
                    <a:pt x="3323" y="2132"/>
                    <a:pt x="3323" y="2132"/>
                  </a:cubicBezTo>
                  <a:cubicBezTo>
                    <a:pt x="3323" y="2078"/>
                    <a:pt x="3279" y="2034"/>
                    <a:pt x="3225" y="2034"/>
                  </a:cubicBezTo>
                  <a:close/>
                  <a:moveTo>
                    <a:pt x="356" y="1963"/>
                  </a:moveTo>
                  <a:cubicBezTo>
                    <a:pt x="356" y="1963"/>
                    <a:pt x="732" y="1525"/>
                    <a:pt x="650" y="1575"/>
                  </a:cubicBezTo>
                  <a:cubicBezTo>
                    <a:pt x="765" y="1421"/>
                    <a:pt x="585" y="1318"/>
                    <a:pt x="513" y="1405"/>
                  </a:cubicBezTo>
                  <a:cubicBezTo>
                    <a:pt x="442" y="1492"/>
                    <a:pt x="109" y="1946"/>
                    <a:pt x="109" y="1946"/>
                  </a:cubicBezTo>
                  <a:cubicBezTo>
                    <a:pt x="109" y="1946"/>
                    <a:pt x="0" y="2094"/>
                    <a:pt x="109" y="2225"/>
                  </a:cubicBezTo>
                  <a:cubicBezTo>
                    <a:pt x="131" y="2247"/>
                    <a:pt x="716" y="2815"/>
                    <a:pt x="716" y="2815"/>
                  </a:cubicBezTo>
                  <a:cubicBezTo>
                    <a:pt x="716" y="2815"/>
                    <a:pt x="781" y="2908"/>
                    <a:pt x="880" y="2821"/>
                  </a:cubicBezTo>
                  <a:cubicBezTo>
                    <a:pt x="978" y="2733"/>
                    <a:pt x="1350" y="2372"/>
                    <a:pt x="1350" y="2372"/>
                  </a:cubicBezTo>
                  <a:cubicBezTo>
                    <a:pt x="1350" y="2230"/>
                    <a:pt x="1350" y="2230"/>
                    <a:pt x="1350" y="2230"/>
                  </a:cubicBezTo>
                  <a:cubicBezTo>
                    <a:pt x="1350" y="2230"/>
                    <a:pt x="761" y="2230"/>
                    <a:pt x="531" y="2230"/>
                  </a:cubicBezTo>
                  <a:cubicBezTo>
                    <a:pt x="236" y="2230"/>
                    <a:pt x="356" y="1963"/>
                    <a:pt x="356" y="1963"/>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rgbClr val="FFFFFF"/>
                </a:solidFill>
                <a:ea typeface="微软雅黑" panose="020B0503020204020204" pitchFamily="34" charset="-122"/>
              </a:endParaRPr>
            </a:p>
          </p:txBody>
        </p:sp>
        <p:sp>
          <p:nvSpPr>
            <p:cNvPr id="28" name="矩形 27"/>
            <p:cNvSpPr/>
            <p:nvPr/>
          </p:nvSpPr>
          <p:spPr>
            <a:xfrm>
              <a:off x="913036" y="3389232"/>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913036" y="2816068"/>
              <a:ext cx="1894833" cy="4230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tx1"/>
                  </a:solidFill>
                  <a:latin typeface="微软雅黑" panose="020B0503020204020204" pitchFamily="34" charset="-122"/>
                  <a:ea typeface="微软雅黑" panose="020B0503020204020204" pitchFamily="34" charset="-122"/>
                </a:rPr>
                <a:t>请输入您的小标题</a:t>
              </a:r>
              <a:endParaRPr lang="zh-CN" altLang="zh-CN" sz="1350" dirty="0">
                <a:solidFill>
                  <a:schemeClr val="tx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624584" y="1365606"/>
            <a:ext cx="1894833" cy="3037565"/>
            <a:chOff x="3624584" y="1365606"/>
            <a:chExt cx="1894833" cy="3037565"/>
          </a:xfrm>
        </p:grpSpPr>
        <p:sp>
          <p:nvSpPr>
            <p:cNvPr id="30" name="椭圆 29"/>
            <p:cNvSpPr/>
            <p:nvPr/>
          </p:nvSpPr>
          <p:spPr>
            <a:xfrm>
              <a:off x="3948787" y="1365606"/>
              <a:ext cx="1246427" cy="124642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31" name="矩形 30"/>
            <p:cNvSpPr/>
            <p:nvPr/>
          </p:nvSpPr>
          <p:spPr>
            <a:xfrm>
              <a:off x="3624584" y="3389232"/>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3624584" y="2816068"/>
              <a:ext cx="1894833" cy="42301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tx1"/>
                  </a:solidFill>
                  <a:latin typeface="微软雅黑" panose="020B0503020204020204" pitchFamily="34" charset="-122"/>
                  <a:ea typeface="微软雅黑" panose="020B0503020204020204" pitchFamily="34" charset="-122"/>
                </a:rPr>
                <a:t>请输入您的小标题</a:t>
              </a:r>
              <a:endParaRPr lang="zh-CN" altLang="zh-CN" sz="1350" dirty="0">
                <a:solidFill>
                  <a:schemeClr val="tx1"/>
                </a:solidFill>
                <a:latin typeface="微软雅黑" panose="020B0503020204020204" pitchFamily="34" charset="-122"/>
                <a:ea typeface="微软雅黑" panose="020B0503020204020204" pitchFamily="34" charset="-122"/>
              </a:endParaRPr>
            </a:p>
          </p:txBody>
        </p:sp>
        <p:sp>
          <p:nvSpPr>
            <p:cNvPr id="36" name="KSO_Shape"/>
            <p:cNvSpPr/>
            <p:nvPr/>
          </p:nvSpPr>
          <p:spPr>
            <a:xfrm>
              <a:off x="4204880" y="1698793"/>
              <a:ext cx="734242" cy="580051"/>
            </a:xfrm>
            <a:prstGeom prst="wedgeEllipseCallout">
              <a:avLst>
                <a:gd name="adj1" fmla="val -25046"/>
                <a:gd name="adj2" fmla="val 65698"/>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1350" dirty="0">
                <a:solidFill>
                  <a:srgbClr val="FFFFFF"/>
                </a:solidFill>
                <a:ea typeface="微软雅黑" panose="020B0503020204020204" pitchFamily="34" charset="-122"/>
              </a:endParaRPr>
            </a:p>
          </p:txBody>
        </p:sp>
      </p:grpSp>
      <p:grpSp>
        <p:nvGrpSpPr>
          <p:cNvPr id="6" name="组合 5"/>
          <p:cNvGrpSpPr/>
          <p:nvPr/>
        </p:nvGrpSpPr>
        <p:grpSpPr>
          <a:xfrm>
            <a:off x="6336131" y="1365606"/>
            <a:ext cx="1894833" cy="3037565"/>
            <a:chOff x="6336131" y="1365606"/>
            <a:chExt cx="1894833" cy="3037565"/>
          </a:xfrm>
        </p:grpSpPr>
        <p:sp>
          <p:nvSpPr>
            <p:cNvPr id="33" name="椭圆 32"/>
            <p:cNvSpPr/>
            <p:nvPr/>
          </p:nvSpPr>
          <p:spPr>
            <a:xfrm>
              <a:off x="6660335" y="1365606"/>
              <a:ext cx="1246427" cy="1246427"/>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34" name="矩形 33"/>
            <p:cNvSpPr/>
            <p:nvPr/>
          </p:nvSpPr>
          <p:spPr>
            <a:xfrm>
              <a:off x="6336131" y="3389232"/>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6336131" y="2816068"/>
              <a:ext cx="1894833" cy="42301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tx1"/>
                  </a:solidFill>
                  <a:latin typeface="微软雅黑" panose="020B0503020204020204" pitchFamily="34" charset="-122"/>
                  <a:ea typeface="微软雅黑" panose="020B0503020204020204" pitchFamily="34" charset="-122"/>
                </a:rPr>
                <a:t>请输入您的小标题</a:t>
              </a:r>
              <a:endParaRPr lang="zh-CN" altLang="zh-CN" sz="1350" dirty="0">
                <a:solidFill>
                  <a:schemeClr val="tx1"/>
                </a:solidFill>
                <a:latin typeface="微软雅黑" panose="020B0503020204020204" pitchFamily="34" charset="-122"/>
                <a:ea typeface="微软雅黑" panose="020B0503020204020204" pitchFamily="34" charset="-122"/>
              </a:endParaRPr>
            </a:p>
          </p:txBody>
        </p:sp>
        <p:sp>
          <p:nvSpPr>
            <p:cNvPr id="37" name="KSO_Shape"/>
            <p:cNvSpPr/>
            <p:nvPr/>
          </p:nvSpPr>
          <p:spPr bwMode="auto">
            <a:xfrm>
              <a:off x="6973102" y="1667021"/>
              <a:ext cx="620893" cy="643595"/>
            </a:xfrm>
            <a:custGeom>
              <a:avLst/>
              <a:gdLst>
                <a:gd name="T0" fmla="*/ 269770 w 11301413"/>
                <a:gd name="T1" fmla="*/ 1200927 h 11718926"/>
                <a:gd name="T2" fmla="*/ 408539 w 11301413"/>
                <a:gd name="T3" fmla="*/ 1208278 h 11718926"/>
                <a:gd name="T4" fmla="*/ 479976 w 11301413"/>
                <a:gd name="T5" fmla="*/ 1297067 h 11718926"/>
                <a:gd name="T6" fmla="*/ 479976 w 11301413"/>
                <a:gd name="T7" fmla="*/ 1710455 h 11718926"/>
                <a:gd name="T8" fmla="*/ 401049 w 11301413"/>
                <a:gd name="T9" fmla="*/ 1800397 h 11718926"/>
                <a:gd name="T10" fmla="*/ 138923 w 11301413"/>
                <a:gd name="T11" fmla="*/ 1800397 h 11718926"/>
                <a:gd name="T12" fmla="*/ 59997 w 11301413"/>
                <a:gd name="T13" fmla="*/ 1710455 h 11718926"/>
                <a:gd name="T14" fmla="*/ 59997 w 11301413"/>
                <a:gd name="T15" fmla="*/ 1297643 h 11718926"/>
                <a:gd name="T16" fmla="*/ 131434 w 11301413"/>
                <a:gd name="T17" fmla="*/ 1208278 h 11718926"/>
                <a:gd name="T18" fmla="*/ 269770 w 11301413"/>
                <a:gd name="T19" fmla="*/ 1200927 h 11718926"/>
                <a:gd name="T20" fmla="*/ 869740 w 11301413"/>
                <a:gd name="T21" fmla="*/ 1021179 h 11718926"/>
                <a:gd name="T22" fmla="*/ 1008508 w 11301413"/>
                <a:gd name="T23" fmla="*/ 1028529 h 11718926"/>
                <a:gd name="T24" fmla="*/ 1079945 w 11301413"/>
                <a:gd name="T25" fmla="*/ 1117879 h 11718926"/>
                <a:gd name="T26" fmla="*/ 1079945 w 11301413"/>
                <a:gd name="T27" fmla="*/ 1710471 h 11718926"/>
                <a:gd name="T28" fmla="*/ 1001019 w 11301413"/>
                <a:gd name="T29" fmla="*/ 1800397 h 11718926"/>
                <a:gd name="T30" fmla="*/ 738892 w 11301413"/>
                <a:gd name="T31" fmla="*/ 1800397 h 11718926"/>
                <a:gd name="T32" fmla="*/ 659966 w 11301413"/>
                <a:gd name="T33" fmla="*/ 1710471 h 11718926"/>
                <a:gd name="T34" fmla="*/ 659966 w 11301413"/>
                <a:gd name="T35" fmla="*/ 1117879 h 11718926"/>
                <a:gd name="T36" fmla="*/ 731403 w 11301413"/>
                <a:gd name="T37" fmla="*/ 1028529 h 11718926"/>
                <a:gd name="T38" fmla="*/ 869740 w 11301413"/>
                <a:gd name="T39" fmla="*/ 1021179 h 11718926"/>
                <a:gd name="T40" fmla="*/ 1469559 w 11301413"/>
                <a:gd name="T41" fmla="*/ 720707 h 11718926"/>
                <a:gd name="T42" fmla="*/ 1608510 w 11301413"/>
                <a:gd name="T43" fmla="*/ 728058 h 11718926"/>
                <a:gd name="T44" fmla="*/ 1679427 w 11301413"/>
                <a:gd name="T45" fmla="*/ 817996 h 11718926"/>
                <a:gd name="T46" fmla="*/ 1679427 w 11301413"/>
                <a:gd name="T47" fmla="*/ 1710459 h 11718926"/>
                <a:gd name="T48" fmla="*/ 1601015 w 11301413"/>
                <a:gd name="T49" fmla="*/ 1800397 h 11718926"/>
                <a:gd name="T50" fmla="*/ 1338104 w 11301413"/>
                <a:gd name="T51" fmla="*/ 1800397 h 11718926"/>
                <a:gd name="T52" fmla="*/ 1259692 w 11301413"/>
                <a:gd name="T53" fmla="*/ 1710459 h 11718926"/>
                <a:gd name="T54" fmla="*/ 1259692 w 11301413"/>
                <a:gd name="T55" fmla="*/ 817996 h 11718926"/>
                <a:gd name="T56" fmla="*/ 1330609 w 11301413"/>
                <a:gd name="T57" fmla="*/ 728058 h 11718926"/>
                <a:gd name="T58" fmla="*/ 1469559 w 11301413"/>
                <a:gd name="T59" fmla="*/ 720707 h 11718926"/>
                <a:gd name="T60" fmla="*/ 1527073 w 11301413"/>
                <a:gd name="T61" fmla="*/ 0 h 11718926"/>
                <a:gd name="T62" fmla="*/ 1736253 w 11301413"/>
                <a:gd name="T63" fmla="*/ 210420 h 11718926"/>
                <a:gd name="T64" fmla="*/ 1527073 w 11301413"/>
                <a:gd name="T65" fmla="*/ 420264 h 11718926"/>
                <a:gd name="T66" fmla="*/ 1462532 w 11301413"/>
                <a:gd name="T67" fmla="*/ 409311 h 11718926"/>
                <a:gd name="T68" fmla="*/ 970988 w 11301413"/>
                <a:gd name="T69" fmla="*/ 779997 h 11718926"/>
                <a:gd name="T70" fmla="*/ 810213 w 11301413"/>
                <a:gd name="T71" fmla="*/ 765008 h 11718926"/>
                <a:gd name="T72" fmla="*/ 595270 w 11301413"/>
                <a:gd name="T73" fmla="*/ 528645 h 11718926"/>
                <a:gd name="T74" fmla="*/ 415479 w 11301413"/>
                <a:gd name="T75" fmla="*/ 711970 h 11718926"/>
                <a:gd name="T76" fmla="*/ 418937 w 11301413"/>
                <a:gd name="T77" fmla="*/ 750019 h 11718926"/>
                <a:gd name="T78" fmla="*/ 209756 w 11301413"/>
                <a:gd name="T79" fmla="*/ 960439 h 11718926"/>
                <a:gd name="T80" fmla="*/ 0 w 11301413"/>
                <a:gd name="T81" fmla="*/ 750019 h 11718926"/>
                <a:gd name="T82" fmla="*/ 209756 w 11301413"/>
                <a:gd name="T83" fmla="*/ 540175 h 11718926"/>
                <a:gd name="T84" fmla="*/ 244332 w 11301413"/>
                <a:gd name="T85" fmla="*/ 543634 h 11718926"/>
                <a:gd name="T86" fmla="*/ 513442 w 11301413"/>
                <a:gd name="T87" fmla="*/ 276141 h 11718926"/>
                <a:gd name="T88" fmla="*/ 601033 w 11301413"/>
                <a:gd name="T89" fmla="*/ 240398 h 11718926"/>
                <a:gd name="T90" fmla="*/ 687471 w 11301413"/>
                <a:gd name="T91" fmla="*/ 279600 h 11718926"/>
                <a:gd name="T92" fmla="*/ 913939 w 11301413"/>
                <a:gd name="T93" fmla="*/ 522304 h 11718926"/>
                <a:gd name="T94" fmla="*/ 1317893 w 11301413"/>
                <a:gd name="T95" fmla="*/ 217338 h 11718926"/>
                <a:gd name="T96" fmla="*/ 1317316 w 11301413"/>
                <a:gd name="T97" fmla="*/ 210420 h 11718926"/>
                <a:gd name="T98" fmla="*/ 1527073 w 11301413"/>
                <a:gd name="T99" fmla="*/ 0 h 117189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01413" h="11718926">
                  <a:moveTo>
                    <a:pt x="1755956" y="7816926"/>
                  </a:moveTo>
                  <a:cubicBezTo>
                    <a:pt x="2057354" y="7816926"/>
                    <a:pt x="2359221" y="7832876"/>
                    <a:pt x="2659213" y="7864774"/>
                  </a:cubicBezTo>
                  <a:cubicBezTo>
                    <a:pt x="2921705" y="7894796"/>
                    <a:pt x="3124200" y="8142484"/>
                    <a:pt x="3124200" y="8442710"/>
                  </a:cubicBezTo>
                  <a:cubicBezTo>
                    <a:pt x="3124200" y="8442710"/>
                    <a:pt x="3124200" y="8442710"/>
                    <a:pt x="3124200" y="11133486"/>
                  </a:cubicBezTo>
                  <a:cubicBezTo>
                    <a:pt x="3124200" y="11456228"/>
                    <a:pt x="2895456" y="11718926"/>
                    <a:pt x="2610464" y="11718926"/>
                  </a:cubicBezTo>
                  <a:cubicBezTo>
                    <a:pt x="2610464" y="11718926"/>
                    <a:pt x="2610464" y="11718926"/>
                    <a:pt x="904261" y="11718926"/>
                  </a:cubicBezTo>
                  <a:cubicBezTo>
                    <a:pt x="619269" y="11718926"/>
                    <a:pt x="390525" y="11456228"/>
                    <a:pt x="390525" y="11133486"/>
                  </a:cubicBezTo>
                  <a:cubicBezTo>
                    <a:pt x="390525" y="11133486"/>
                    <a:pt x="390525" y="11133486"/>
                    <a:pt x="390525" y="8446462"/>
                  </a:cubicBezTo>
                  <a:cubicBezTo>
                    <a:pt x="390525" y="8146236"/>
                    <a:pt x="593019" y="7894796"/>
                    <a:pt x="855512" y="7864774"/>
                  </a:cubicBezTo>
                  <a:cubicBezTo>
                    <a:pt x="1153629" y="7832876"/>
                    <a:pt x="1454558" y="7816926"/>
                    <a:pt x="1755956" y="7816926"/>
                  </a:cubicBezTo>
                  <a:close/>
                  <a:moveTo>
                    <a:pt x="5661206" y="6646934"/>
                  </a:moveTo>
                  <a:cubicBezTo>
                    <a:pt x="5962604" y="6646934"/>
                    <a:pt x="6264471" y="6662880"/>
                    <a:pt x="6564463" y="6694774"/>
                  </a:cubicBezTo>
                  <a:cubicBezTo>
                    <a:pt x="6826955" y="6721040"/>
                    <a:pt x="7029450" y="6976188"/>
                    <a:pt x="7029450" y="7276360"/>
                  </a:cubicBezTo>
                  <a:cubicBezTo>
                    <a:pt x="7029450" y="7276360"/>
                    <a:pt x="7029450" y="7276360"/>
                    <a:pt x="7029450" y="11133588"/>
                  </a:cubicBezTo>
                  <a:cubicBezTo>
                    <a:pt x="7029450" y="11456274"/>
                    <a:pt x="6796957" y="11718926"/>
                    <a:pt x="6515714" y="11718926"/>
                  </a:cubicBezTo>
                  <a:cubicBezTo>
                    <a:pt x="6515714" y="11718926"/>
                    <a:pt x="6515714" y="11718926"/>
                    <a:pt x="4809511" y="11718926"/>
                  </a:cubicBezTo>
                  <a:cubicBezTo>
                    <a:pt x="4524519" y="11718926"/>
                    <a:pt x="4295775" y="11456274"/>
                    <a:pt x="4295775" y="11133588"/>
                  </a:cubicBezTo>
                  <a:cubicBezTo>
                    <a:pt x="4295775" y="11133588"/>
                    <a:pt x="4295775" y="11133588"/>
                    <a:pt x="4295775" y="7276360"/>
                  </a:cubicBezTo>
                  <a:cubicBezTo>
                    <a:pt x="4295775" y="6976188"/>
                    <a:pt x="4498269" y="6721040"/>
                    <a:pt x="4760762" y="6694774"/>
                  </a:cubicBezTo>
                  <a:cubicBezTo>
                    <a:pt x="5058879" y="6662880"/>
                    <a:pt x="5359808" y="6646934"/>
                    <a:pt x="5661206" y="6646934"/>
                  </a:cubicBezTo>
                  <a:close/>
                  <a:moveTo>
                    <a:pt x="9565481" y="4691138"/>
                  </a:moveTo>
                  <a:cubicBezTo>
                    <a:pt x="9867587" y="4691138"/>
                    <a:pt x="10169692" y="4707086"/>
                    <a:pt x="10469922" y="4738984"/>
                  </a:cubicBezTo>
                  <a:cubicBezTo>
                    <a:pt x="10732623" y="4769004"/>
                    <a:pt x="10931525" y="5020432"/>
                    <a:pt x="10931525" y="5324398"/>
                  </a:cubicBezTo>
                  <a:cubicBezTo>
                    <a:pt x="10931525" y="5324398"/>
                    <a:pt x="10931525" y="5324398"/>
                    <a:pt x="10931525" y="11133512"/>
                  </a:cubicBezTo>
                  <a:cubicBezTo>
                    <a:pt x="10931525" y="11456240"/>
                    <a:pt x="10702600" y="11718926"/>
                    <a:pt x="10421135" y="11718926"/>
                  </a:cubicBezTo>
                  <a:cubicBezTo>
                    <a:pt x="10421135" y="11718926"/>
                    <a:pt x="10421135" y="11718926"/>
                    <a:pt x="8709827" y="11718926"/>
                  </a:cubicBezTo>
                  <a:cubicBezTo>
                    <a:pt x="8428362" y="11718926"/>
                    <a:pt x="8199437" y="11456240"/>
                    <a:pt x="8199437" y="11133512"/>
                  </a:cubicBezTo>
                  <a:cubicBezTo>
                    <a:pt x="8199437" y="11133512"/>
                    <a:pt x="8199437" y="11133512"/>
                    <a:pt x="8199437" y="5324398"/>
                  </a:cubicBezTo>
                  <a:cubicBezTo>
                    <a:pt x="8199437" y="5020432"/>
                    <a:pt x="8398339" y="4769004"/>
                    <a:pt x="8661040" y="4738984"/>
                  </a:cubicBezTo>
                  <a:cubicBezTo>
                    <a:pt x="8961270" y="4707086"/>
                    <a:pt x="9263375" y="4691138"/>
                    <a:pt x="9565481" y="4691138"/>
                  </a:cubicBezTo>
                  <a:close/>
                  <a:moveTo>
                    <a:pt x="9939842" y="0"/>
                  </a:moveTo>
                  <a:cubicBezTo>
                    <a:pt x="10693770" y="0"/>
                    <a:pt x="11301413" y="611648"/>
                    <a:pt x="11301413" y="1369642"/>
                  </a:cubicBezTo>
                  <a:cubicBezTo>
                    <a:pt x="11301413" y="2123884"/>
                    <a:pt x="10693770" y="2735532"/>
                    <a:pt x="9939842" y="2735532"/>
                  </a:cubicBezTo>
                  <a:cubicBezTo>
                    <a:pt x="9789807" y="2735532"/>
                    <a:pt x="9651024" y="2705514"/>
                    <a:pt x="9519743" y="2664236"/>
                  </a:cubicBezTo>
                  <a:cubicBezTo>
                    <a:pt x="9519743" y="2664236"/>
                    <a:pt x="9519743" y="2664236"/>
                    <a:pt x="6320239" y="5077060"/>
                  </a:cubicBezTo>
                  <a:cubicBezTo>
                    <a:pt x="5997663" y="5320968"/>
                    <a:pt x="5543807" y="5275940"/>
                    <a:pt x="5273743" y="4979496"/>
                  </a:cubicBezTo>
                  <a:cubicBezTo>
                    <a:pt x="5273743" y="4979496"/>
                    <a:pt x="5273743" y="4979496"/>
                    <a:pt x="3874663" y="3440992"/>
                  </a:cubicBezTo>
                  <a:cubicBezTo>
                    <a:pt x="3874663" y="3440992"/>
                    <a:pt x="3874663" y="3440992"/>
                    <a:pt x="2704387" y="4634272"/>
                  </a:cubicBezTo>
                  <a:cubicBezTo>
                    <a:pt x="2719391" y="4716824"/>
                    <a:pt x="2726893" y="4799378"/>
                    <a:pt x="2726893" y="4881932"/>
                  </a:cubicBezTo>
                  <a:cubicBezTo>
                    <a:pt x="2726893" y="5639926"/>
                    <a:pt x="2119249" y="6251576"/>
                    <a:pt x="1365322" y="6251576"/>
                  </a:cubicBezTo>
                  <a:cubicBezTo>
                    <a:pt x="611394" y="6251576"/>
                    <a:pt x="0" y="5639926"/>
                    <a:pt x="0" y="4881932"/>
                  </a:cubicBezTo>
                  <a:cubicBezTo>
                    <a:pt x="0" y="4127690"/>
                    <a:pt x="611394" y="3516042"/>
                    <a:pt x="1365322" y="3516042"/>
                  </a:cubicBezTo>
                  <a:cubicBezTo>
                    <a:pt x="1440339" y="3516042"/>
                    <a:pt x="1515357" y="3527300"/>
                    <a:pt x="1590375" y="3538556"/>
                  </a:cubicBezTo>
                  <a:cubicBezTo>
                    <a:pt x="1590375" y="3538556"/>
                    <a:pt x="1590375" y="3538556"/>
                    <a:pt x="3342037" y="1797422"/>
                  </a:cubicBezTo>
                  <a:cubicBezTo>
                    <a:pt x="3492073" y="1647324"/>
                    <a:pt x="3702122" y="1557266"/>
                    <a:pt x="3912172" y="1564770"/>
                  </a:cubicBezTo>
                  <a:cubicBezTo>
                    <a:pt x="4125972" y="1572274"/>
                    <a:pt x="4328520" y="1662334"/>
                    <a:pt x="4474805" y="1819936"/>
                  </a:cubicBezTo>
                  <a:cubicBezTo>
                    <a:pt x="4474805" y="1819936"/>
                    <a:pt x="4474805" y="1819936"/>
                    <a:pt x="5948902" y="3399716"/>
                  </a:cubicBezTo>
                  <a:cubicBezTo>
                    <a:pt x="5948902" y="3399716"/>
                    <a:pt x="5948902" y="3399716"/>
                    <a:pt x="8578271" y="1414672"/>
                  </a:cubicBezTo>
                  <a:cubicBezTo>
                    <a:pt x="8578271" y="1399662"/>
                    <a:pt x="8574520" y="1384652"/>
                    <a:pt x="8574520" y="1369642"/>
                  </a:cubicBezTo>
                  <a:cubicBezTo>
                    <a:pt x="8574520" y="611648"/>
                    <a:pt x="9185915" y="0"/>
                    <a:pt x="993984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pPr>
              <a:endParaRPr lang="zh-CN" altLang="en-US" sz="1350">
                <a:solidFill>
                  <a:srgbClr val="FFFFFF"/>
                </a:solidFill>
                <a:latin typeface="+mn-lt"/>
                <a:ea typeface="微软雅黑" panose="020B0503020204020204" pitchFamily="34" charset="-122"/>
              </a:endParaRPr>
            </a:p>
          </p:txBody>
        </p:sp>
      </p:grpSp>
      <p:sp>
        <p:nvSpPr>
          <p:cNvPr id="17"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活动受众分析</a:t>
            </a:r>
          </a:p>
        </p:txBody>
      </p:sp>
      <p:sp>
        <p:nvSpPr>
          <p:cNvPr id="19"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up)">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516230504"/>
  <p:tag name="MH_LIBRARY" val="CONTENTS"/>
  <p:tag name="MH_TYPE" val="OTHERS"/>
  <p:tag name="ID" val="545812"/>
</p:tagLst>
</file>

<file path=ppt/tags/tag1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1013024259"/>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1013024259"/>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13024259"/>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Other"/>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SubTitle"/>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SubTitle"/>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heme/theme1.xml><?xml version="1.0" encoding="utf-8"?>
<a:theme xmlns:a="http://schemas.openxmlformats.org/drawingml/2006/main" name="www.2ppt.com">
  <a:themeElements>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1247</Words>
  <Application>Microsoft Office PowerPoint</Application>
  <PresentationFormat>全屏显示(16:9)</PresentationFormat>
  <Paragraphs>213</Paragraphs>
  <Slides>23</Slides>
  <Notes>14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Raleway</vt:lpstr>
      <vt:lpstr>Signika Negative</vt:lpstr>
      <vt:lpstr>等线</vt:lpstr>
      <vt:lpstr>等线 Light</vt:lpstr>
      <vt:lpstr>微软雅黑</vt:lpstr>
      <vt:lpstr>Arial</vt:lpstr>
      <vt:lpstr>Bernard MT Condensed</vt:lpstr>
      <vt:lpstr>Calibri</vt:lpstr>
      <vt:lpstr>Calibri Light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5</cp:revision>
  <dcterms:created xsi:type="dcterms:W3CDTF">2017-10-01T04:09:00Z</dcterms:created>
  <dcterms:modified xsi:type="dcterms:W3CDTF">2023-01-10T10:44:20Z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676986EC380B4601846AB99B00F78865</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