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41"/>
  </p:handoutMasterIdLst>
  <p:sldIdLst>
    <p:sldId id="354" r:id="rId3"/>
    <p:sldId id="355" r:id="rId4"/>
    <p:sldId id="363" r:id="rId6"/>
    <p:sldId id="322" r:id="rId7"/>
    <p:sldId id="259" r:id="rId8"/>
    <p:sldId id="312" r:id="rId9"/>
    <p:sldId id="331" r:id="rId10"/>
    <p:sldId id="332" r:id="rId11"/>
    <p:sldId id="261" r:id="rId12"/>
    <p:sldId id="359" r:id="rId13"/>
    <p:sldId id="314" r:id="rId14"/>
    <p:sldId id="264" r:id="rId15"/>
    <p:sldId id="267" r:id="rId16"/>
    <p:sldId id="263" r:id="rId17"/>
    <p:sldId id="341" r:id="rId18"/>
    <p:sldId id="335" r:id="rId19"/>
    <p:sldId id="269" r:id="rId20"/>
    <p:sldId id="270" r:id="rId21"/>
    <p:sldId id="342" r:id="rId22"/>
    <p:sldId id="351" r:id="rId23"/>
    <p:sldId id="271" r:id="rId24"/>
    <p:sldId id="360" r:id="rId25"/>
    <p:sldId id="278" r:id="rId26"/>
    <p:sldId id="309" r:id="rId27"/>
    <p:sldId id="310" r:id="rId28"/>
    <p:sldId id="343" r:id="rId29"/>
    <p:sldId id="361" r:id="rId30"/>
    <p:sldId id="346" r:id="rId31"/>
    <p:sldId id="344" r:id="rId32"/>
    <p:sldId id="345" r:id="rId33"/>
    <p:sldId id="348" r:id="rId34"/>
    <p:sldId id="362" r:id="rId35"/>
    <p:sldId id="352" r:id="rId36"/>
    <p:sldId id="340" r:id="rId37"/>
    <p:sldId id="349" r:id="rId38"/>
    <p:sldId id="317" r:id="rId39"/>
    <p:sldId id="350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F47"/>
    <a:srgbClr val="FFC000"/>
    <a:srgbClr val="B12725"/>
    <a:srgbClr val="05BAC8"/>
    <a:srgbClr val="21AB82"/>
    <a:srgbClr val="F14124"/>
    <a:srgbClr val="5DCEAF"/>
    <a:srgbClr val="1A92A2"/>
    <a:srgbClr val="F69230"/>
    <a:srgbClr val="5EC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06" autoAdjust="0"/>
    <p:restoredTop sz="93895" autoAdjust="0"/>
  </p:normalViewPr>
  <p:slideViewPr>
    <p:cSldViewPr snapToGrid="0">
      <p:cViewPr varScale="1">
        <p:scale>
          <a:sx n="110" d="100"/>
          <a:sy n="110" d="100"/>
        </p:scale>
        <p:origin x="-126" y="-90"/>
      </p:cViewPr>
      <p:guideLst>
        <p:guide orient="horz" pos="1049"/>
        <p:guide pos="5155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0" d="100"/>
        <a:sy n="60" d="100"/>
      </p:scale>
      <p:origin x="0" y="306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007C-0BBF-4CAD-B02F-7664B80466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0800000">
            <a:off x="6115290" y="0"/>
            <a:ext cx="6076710" cy="68580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2" y="0"/>
            <a:ext cx="6115291" cy="68580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0800000">
            <a:off x="0" y="4457700"/>
            <a:ext cx="6076710" cy="24003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076709" y="4457700"/>
            <a:ext cx="6115291" cy="24003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2" y="0"/>
            <a:ext cx="6115291" cy="6858000"/>
          </a:xfrm>
          <a:prstGeom prst="rect">
            <a:avLst/>
          </a:prstGeom>
          <a:gradFill flip="none" rotWithShape="1">
            <a:gsLst>
              <a:gs pos="0">
                <a:srgbClr val="163048"/>
              </a:gs>
              <a:gs pos="100000">
                <a:srgbClr val="0A17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绪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直角三角形 17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9" name="五边形 18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  <a:endParaRPr lang="zh-CN" altLang="en-US" sz="18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2060848"/>
            <a:ext cx="1691680" cy="788186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研究方法与思路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直角三角形 11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8" name="五边形 17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键技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  <a:endParaRPr lang="zh-CN" altLang="en-US" sz="18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2854273"/>
            <a:ext cx="1691680" cy="788186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关键技术与难点</a:t>
              </a:r>
              <a:endParaRPr lang="zh-CN" altLang="en-US" sz="1600" kern="1200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成果与应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  <a:endParaRPr lang="zh-CN" altLang="en-US" sz="18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>
            <a:off x="0" y="3648260"/>
            <a:ext cx="1691680" cy="788186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成果与应用</a:t>
              </a:r>
              <a:endParaRPr lang="zh-CN" altLang="en-US" sz="1600" kern="1200" dirty="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直角三角形 13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五边形 14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关建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  <a:endParaRPr lang="zh-CN" altLang="en-US" sz="18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4439981"/>
            <a:ext cx="1691680" cy="788186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相关建议</a:t>
              </a:r>
              <a:endParaRPr lang="zh-CN" altLang="en-US" sz="1600" kern="12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475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  <a:endParaRPr lang="zh-CN" altLang="en-US" sz="1800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 userDrawn="1"/>
        </p:nvCxnSpPr>
        <p:spPr>
          <a:xfrm>
            <a:off x="2788985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0" y="5231615"/>
            <a:ext cx="1691680" cy="788186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论文总结</a:t>
              </a:r>
              <a:endParaRPr lang="zh-CN" altLang="en-US" sz="1600" kern="12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11277600" y="6019801"/>
            <a:ext cx="950294" cy="853427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11382166" y="6369172"/>
            <a:ext cx="986607" cy="504056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46800" y="2619510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中国某家大学     某某系</a:t>
            </a:r>
            <a:endParaRPr lang="en-US" altLang="zh-CN" sz="32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2013" y="3204285"/>
            <a:ext cx="66479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b="1" spc="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添加毕业论文</a:t>
            </a:r>
            <a:r>
              <a:rPr lang="zh-CN" altLang="en-US" sz="6000" b="1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  <a:endParaRPr lang="zh-CN" altLang="en-US" sz="6000" b="1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2363" y="4162777"/>
            <a:ext cx="6096000" cy="947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CB8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 </a:t>
            </a:r>
            <a:r>
              <a:rPr lang="en-US" altLang="zh-CN" sz="2800" b="1" dirty="0">
                <a:solidFill>
                  <a:srgbClr val="FCB8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  </a:t>
            </a:r>
            <a:r>
              <a:rPr lang="en-US" altLang="zh-CN" sz="2800" b="1" dirty="0" smtClean="0">
                <a:solidFill>
                  <a:srgbClr val="FCB8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  </a:t>
            </a:r>
            <a:endParaRPr lang="en-US" altLang="zh-CN" sz="2800" b="1" dirty="0" smtClean="0">
              <a:solidFill>
                <a:srgbClr val="FCB8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CB8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Academic  Report  &amp;  Thesis  Defense </a:t>
            </a:r>
            <a:endParaRPr lang="zh-CN" altLang="en-US" sz="2000" b="1" dirty="0">
              <a:solidFill>
                <a:srgbClr val="FCB8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 flipH="1">
            <a:off x="4323653" y="5256050"/>
            <a:ext cx="3361450" cy="407363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 rot="10800000">
            <a:off x="11472214" y="-594773"/>
            <a:ext cx="719786" cy="7462505"/>
            <a:chOff x="-11273" y="-594773"/>
            <a:chExt cx="719786" cy="7462505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solidFill>
              <a:srgbClr val="94C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等腰三角形 39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-11273" y="-594773"/>
            <a:ext cx="719786" cy="7462505"/>
            <a:chOff x="-11273" y="-594773"/>
            <a:chExt cx="719786" cy="7462505"/>
          </a:xfrm>
        </p:grpSpPr>
        <p:sp>
          <p:nvSpPr>
            <p:cNvPr id="43" name="等腰三角形 42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等腰三角形 49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solidFill>
              <a:srgbClr val="94C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5" name="Freeform 284"/>
          <p:cNvSpPr>
            <a:spLocks noEditPoints="1"/>
          </p:cNvSpPr>
          <p:nvPr/>
        </p:nvSpPr>
        <p:spPr bwMode="auto">
          <a:xfrm>
            <a:off x="5153086" y="882960"/>
            <a:ext cx="1914405" cy="1419137"/>
          </a:xfrm>
          <a:custGeom>
            <a:avLst/>
            <a:gdLst>
              <a:gd name="T0" fmla="*/ 1 w 85"/>
              <a:gd name="T1" fmla="*/ 0 h 63"/>
              <a:gd name="T2" fmla="*/ 0 w 85"/>
              <a:gd name="T3" fmla="*/ 62 h 63"/>
              <a:gd name="T4" fmla="*/ 16 w 85"/>
              <a:gd name="T5" fmla="*/ 63 h 63"/>
              <a:gd name="T6" fmla="*/ 18 w 85"/>
              <a:gd name="T7" fmla="*/ 1 h 63"/>
              <a:gd name="T8" fmla="*/ 2 w 85"/>
              <a:gd name="T9" fmla="*/ 5 h 63"/>
              <a:gd name="T10" fmla="*/ 14 w 85"/>
              <a:gd name="T11" fmla="*/ 4 h 63"/>
              <a:gd name="T12" fmla="*/ 16 w 85"/>
              <a:gd name="T13" fmla="*/ 28 h 63"/>
              <a:gd name="T14" fmla="*/ 3 w 85"/>
              <a:gd name="T15" fmla="*/ 29 h 63"/>
              <a:gd name="T16" fmla="*/ 2 w 85"/>
              <a:gd name="T17" fmla="*/ 5 h 63"/>
              <a:gd name="T18" fmla="*/ 2 w 85"/>
              <a:gd name="T19" fmla="*/ 56 h 63"/>
              <a:gd name="T20" fmla="*/ 2 w 85"/>
              <a:gd name="T21" fmla="*/ 55 h 63"/>
              <a:gd name="T22" fmla="*/ 16 w 85"/>
              <a:gd name="T23" fmla="*/ 56 h 63"/>
              <a:gd name="T24" fmla="*/ 16 w 85"/>
              <a:gd name="T25" fmla="*/ 52 h 63"/>
              <a:gd name="T26" fmla="*/ 2 w 85"/>
              <a:gd name="T27" fmla="*/ 52 h 63"/>
              <a:gd name="T28" fmla="*/ 16 w 85"/>
              <a:gd name="T29" fmla="*/ 51 h 63"/>
              <a:gd name="T30" fmla="*/ 16 w 85"/>
              <a:gd name="T31" fmla="*/ 52 h 63"/>
              <a:gd name="T32" fmla="*/ 21 w 85"/>
              <a:gd name="T33" fmla="*/ 0 h 63"/>
              <a:gd name="T34" fmla="*/ 19 w 85"/>
              <a:gd name="T35" fmla="*/ 62 h 63"/>
              <a:gd name="T36" fmla="*/ 36 w 85"/>
              <a:gd name="T37" fmla="*/ 63 h 63"/>
              <a:gd name="T38" fmla="*/ 38 w 85"/>
              <a:gd name="T39" fmla="*/ 1 h 63"/>
              <a:gd name="T40" fmla="*/ 22 w 85"/>
              <a:gd name="T41" fmla="*/ 5 h 63"/>
              <a:gd name="T42" fmla="*/ 34 w 85"/>
              <a:gd name="T43" fmla="*/ 4 h 63"/>
              <a:gd name="T44" fmla="*/ 35 w 85"/>
              <a:gd name="T45" fmla="*/ 28 h 63"/>
              <a:gd name="T46" fmla="*/ 23 w 85"/>
              <a:gd name="T47" fmla="*/ 29 h 63"/>
              <a:gd name="T48" fmla="*/ 22 w 85"/>
              <a:gd name="T49" fmla="*/ 5 h 63"/>
              <a:gd name="T50" fmla="*/ 22 w 85"/>
              <a:gd name="T51" fmla="*/ 56 h 63"/>
              <a:gd name="T52" fmla="*/ 22 w 85"/>
              <a:gd name="T53" fmla="*/ 55 h 63"/>
              <a:gd name="T54" fmla="*/ 36 w 85"/>
              <a:gd name="T55" fmla="*/ 56 h 63"/>
              <a:gd name="T56" fmla="*/ 35 w 85"/>
              <a:gd name="T57" fmla="*/ 52 h 63"/>
              <a:gd name="T58" fmla="*/ 21 w 85"/>
              <a:gd name="T59" fmla="*/ 52 h 63"/>
              <a:gd name="T60" fmla="*/ 35 w 85"/>
              <a:gd name="T61" fmla="*/ 51 h 63"/>
              <a:gd name="T62" fmla="*/ 35 w 85"/>
              <a:gd name="T63" fmla="*/ 52 h 63"/>
              <a:gd name="T64" fmla="*/ 53 w 85"/>
              <a:gd name="T65" fmla="*/ 1 h 63"/>
              <a:gd name="T66" fmla="*/ 38 w 85"/>
              <a:gd name="T67" fmla="*/ 9 h 63"/>
              <a:gd name="T68" fmla="*/ 69 w 85"/>
              <a:gd name="T69" fmla="*/ 62 h 63"/>
              <a:gd name="T70" fmla="*/ 84 w 85"/>
              <a:gd name="T71" fmla="*/ 55 h 63"/>
              <a:gd name="T72" fmla="*/ 64 w 85"/>
              <a:gd name="T73" fmla="*/ 27 h 63"/>
              <a:gd name="T74" fmla="*/ 53 w 85"/>
              <a:gd name="T75" fmla="*/ 32 h 63"/>
              <a:gd name="T76" fmla="*/ 42 w 85"/>
              <a:gd name="T77" fmla="*/ 11 h 63"/>
              <a:gd name="T78" fmla="*/ 53 w 85"/>
              <a:gd name="T79" fmla="*/ 6 h 63"/>
              <a:gd name="T80" fmla="*/ 64 w 85"/>
              <a:gd name="T81" fmla="*/ 27 h 63"/>
              <a:gd name="T82" fmla="*/ 66 w 85"/>
              <a:gd name="T83" fmla="*/ 52 h 63"/>
              <a:gd name="T84" fmla="*/ 78 w 85"/>
              <a:gd name="T85" fmla="*/ 46 h 63"/>
              <a:gd name="T86" fmla="*/ 66 w 85"/>
              <a:gd name="T87" fmla="*/ 53 h 63"/>
              <a:gd name="T88" fmla="*/ 80 w 85"/>
              <a:gd name="T89" fmla="*/ 49 h 63"/>
              <a:gd name="T90" fmla="*/ 68 w 85"/>
              <a:gd name="T91" fmla="*/ 56 h 63"/>
              <a:gd name="T92" fmla="*/ 79 w 85"/>
              <a:gd name="T93" fmla="*/ 49 h 63"/>
              <a:gd name="T94" fmla="*/ 80 w 85"/>
              <a:gd name="T95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" h="63">
                <a:moveTo>
                  <a:pt x="16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1" y="63"/>
                  <a:pt x="1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7" y="63"/>
                  <a:pt x="18" y="62"/>
                  <a:pt x="18" y="6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7" y="0"/>
                  <a:pt x="16" y="0"/>
                </a:cubicBezTo>
                <a:close/>
                <a:moveTo>
                  <a:pt x="2" y="5"/>
                </a:moveTo>
                <a:cubicBezTo>
                  <a:pt x="2" y="4"/>
                  <a:pt x="3" y="4"/>
                  <a:pt x="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6" y="4"/>
                  <a:pt x="16" y="5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5" y="29"/>
                  <a:pt x="14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2" y="28"/>
                  <a:pt x="2" y="28"/>
                </a:cubicBezTo>
                <a:lnTo>
                  <a:pt x="2" y="5"/>
                </a:lnTo>
                <a:close/>
                <a:moveTo>
                  <a:pt x="16" y="56"/>
                </a:move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6"/>
                </a:cubicBezTo>
                <a:cubicBezTo>
                  <a:pt x="16" y="56"/>
                  <a:pt x="16" y="56"/>
                  <a:pt x="16" y="56"/>
                </a:cubicBezTo>
                <a:close/>
                <a:moveTo>
                  <a:pt x="16" y="52"/>
                </a:move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1"/>
                  <a:pt x="2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lose/>
                <a:moveTo>
                  <a:pt x="36" y="0"/>
                </a:move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19" y="1"/>
                  <a:pt x="19" y="1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20" y="63"/>
                  <a:pt x="2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7" y="63"/>
                  <a:pt x="38" y="62"/>
                  <a:pt x="38" y="6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6" y="0"/>
                </a:cubicBezTo>
                <a:close/>
                <a:moveTo>
                  <a:pt x="22" y="5"/>
                </a:moveTo>
                <a:cubicBezTo>
                  <a:pt x="22" y="4"/>
                  <a:pt x="22" y="4"/>
                  <a:pt x="23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4"/>
                  <a:pt x="35" y="4"/>
                  <a:pt x="35" y="5"/>
                </a:cubicBezTo>
                <a:cubicBezTo>
                  <a:pt x="35" y="28"/>
                  <a:pt x="35" y="28"/>
                  <a:pt x="35" y="28"/>
                </a:cubicBezTo>
                <a:cubicBezTo>
                  <a:pt x="35" y="28"/>
                  <a:pt x="35" y="29"/>
                  <a:pt x="34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2" y="29"/>
                  <a:pt x="22" y="28"/>
                  <a:pt x="22" y="28"/>
                </a:cubicBezTo>
                <a:lnTo>
                  <a:pt x="22" y="5"/>
                </a:lnTo>
                <a:close/>
                <a:moveTo>
                  <a:pt x="35" y="56"/>
                </a:move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1" y="56"/>
                  <a:pt x="21" y="56"/>
                </a:cubicBezTo>
                <a:cubicBezTo>
                  <a:pt x="21" y="55"/>
                  <a:pt x="22" y="55"/>
                  <a:pt x="22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35" y="55"/>
                  <a:pt x="36" y="55"/>
                  <a:pt x="36" y="56"/>
                </a:cubicBezTo>
                <a:cubicBezTo>
                  <a:pt x="36" y="56"/>
                  <a:pt x="35" y="56"/>
                  <a:pt x="35" y="56"/>
                </a:cubicBezTo>
                <a:close/>
                <a:moveTo>
                  <a:pt x="35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1" y="52"/>
                  <a:pt x="21" y="52"/>
                </a:cubicBezTo>
                <a:cubicBezTo>
                  <a:pt x="21" y="52"/>
                  <a:pt x="22" y="51"/>
                  <a:pt x="22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6" y="52"/>
                  <a:pt x="36" y="52"/>
                </a:cubicBezTo>
                <a:cubicBezTo>
                  <a:pt x="36" y="52"/>
                  <a:pt x="35" y="52"/>
                  <a:pt x="35" y="52"/>
                </a:cubicBezTo>
                <a:close/>
                <a:moveTo>
                  <a:pt x="85" y="53"/>
                </a:moveTo>
                <a:cubicBezTo>
                  <a:pt x="53" y="1"/>
                  <a:pt x="53" y="1"/>
                  <a:pt x="53" y="1"/>
                </a:cubicBezTo>
                <a:cubicBezTo>
                  <a:pt x="53" y="1"/>
                  <a:pt x="52" y="1"/>
                  <a:pt x="51" y="1"/>
                </a:cubicBezTo>
                <a:cubicBezTo>
                  <a:pt x="38" y="9"/>
                  <a:pt x="38" y="9"/>
                  <a:pt x="38" y="9"/>
                </a:cubicBezTo>
                <a:cubicBezTo>
                  <a:pt x="38" y="10"/>
                  <a:pt x="37" y="10"/>
                  <a:pt x="38" y="11"/>
                </a:cubicBezTo>
                <a:cubicBezTo>
                  <a:pt x="69" y="62"/>
                  <a:pt x="69" y="62"/>
                  <a:pt x="69" y="62"/>
                </a:cubicBezTo>
                <a:cubicBezTo>
                  <a:pt x="70" y="63"/>
                  <a:pt x="70" y="63"/>
                  <a:pt x="71" y="62"/>
                </a:cubicBezTo>
                <a:cubicBezTo>
                  <a:pt x="84" y="55"/>
                  <a:pt x="84" y="55"/>
                  <a:pt x="84" y="55"/>
                </a:cubicBezTo>
                <a:cubicBezTo>
                  <a:pt x="85" y="54"/>
                  <a:pt x="85" y="53"/>
                  <a:pt x="85" y="53"/>
                </a:cubicBezTo>
                <a:close/>
                <a:moveTo>
                  <a:pt x="64" y="27"/>
                </a:moveTo>
                <a:cubicBezTo>
                  <a:pt x="55" y="32"/>
                  <a:pt x="55" y="32"/>
                  <a:pt x="55" y="32"/>
                </a:cubicBezTo>
                <a:cubicBezTo>
                  <a:pt x="54" y="33"/>
                  <a:pt x="54" y="33"/>
                  <a:pt x="53" y="32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2"/>
                  <a:pt x="41" y="11"/>
                  <a:pt x="42" y="11"/>
                </a:cubicBezTo>
                <a:cubicBezTo>
                  <a:pt x="51" y="5"/>
                  <a:pt x="51" y="5"/>
                  <a:pt x="51" y="5"/>
                </a:cubicBezTo>
                <a:cubicBezTo>
                  <a:pt x="52" y="5"/>
                  <a:pt x="53" y="5"/>
                  <a:pt x="53" y="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4" y="27"/>
                </a:cubicBezTo>
                <a:close/>
                <a:moveTo>
                  <a:pt x="66" y="53"/>
                </a:moveTo>
                <a:cubicBezTo>
                  <a:pt x="66" y="53"/>
                  <a:pt x="66" y="53"/>
                  <a:pt x="66" y="52"/>
                </a:cubicBezTo>
                <a:cubicBezTo>
                  <a:pt x="77" y="45"/>
                  <a:pt x="77" y="45"/>
                  <a:pt x="77" y="45"/>
                </a:cubicBezTo>
                <a:cubicBezTo>
                  <a:pt x="78" y="45"/>
                  <a:pt x="78" y="45"/>
                  <a:pt x="78" y="46"/>
                </a:cubicBezTo>
                <a:cubicBezTo>
                  <a:pt x="78" y="46"/>
                  <a:pt x="78" y="46"/>
                  <a:pt x="78" y="46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3"/>
                  <a:pt x="66" y="53"/>
                </a:cubicBezTo>
                <a:close/>
                <a:moveTo>
                  <a:pt x="80" y="49"/>
                </a:move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79" y="49"/>
                  <a:pt x="79" y="49"/>
                  <a:pt x="79" y="49"/>
                </a:cubicBezTo>
                <a:cubicBezTo>
                  <a:pt x="80" y="48"/>
                  <a:pt x="80" y="49"/>
                  <a:pt x="80" y="49"/>
                </a:cubicBezTo>
                <a:cubicBezTo>
                  <a:pt x="80" y="49"/>
                  <a:pt x="80" y="49"/>
                  <a:pt x="80" y="49"/>
                </a:cubicBezTo>
                <a:close/>
              </a:path>
            </a:pathLst>
          </a:custGeom>
          <a:solidFill>
            <a:srgbClr val="5DCE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TextBox 25"/>
          <p:cNvSpPr txBox="1"/>
          <p:nvPr/>
        </p:nvSpPr>
        <p:spPr>
          <a:xfrm>
            <a:off x="4276753" y="5286222"/>
            <a:ext cx="363849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 smtClean="0"/>
              <a:t>导师</a:t>
            </a:r>
            <a:r>
              <a:rPr lang="zh-CN" altLang="en-US" sz="1600" dirty="0"/>
              <a:t>：</a:t>
            </a:r>
            <a:r>
              <a:rPr lang="en-US" altLang="zh-CN" sz="1600" dirty="0"/>
              <a:t>xxxxx</a:t>
            </a:r>
            <a:r>
              <a:rPr lang="zh-CN" altLang="en-US" sz="1600" dirty="0" smtClean="0"/>
              <a:t>      答辩</a:t>
            </a:r>
            <a:r>
              <a:rPr lang="zh-CN" altLang="en-US" sz="1600" dirty="0"/>
              <a:t>人：</a:t>
            </a:r>
            <a:r>
              <a:rPr lang="en-US" altLang="zh-CN" sz="1600" dirty="0"/>
              <a:t>xxxxx</a:t>
            </a:r>
            <a:endParaRPr lang="en-US" altLang="zh-CN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8" grpId="0" animBg="1"/>
      <p:bldP spid="55" grpId="0" animBg="1"/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627927" y="4204904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</a:t>
            </a:r>
            <a:r>
              <a:rPr lang="zh-CN" altLang="en-US" sz="5400" b="1" kern="100" dirty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方法与</a:t>
            </a:r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思路</a:t>
            </a:r>
            <a:endParaRPr lang="zh-CN" altLang="zh-CN" sz="5400" b="1" kern="1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152F47"/>
                </a:solidFill>
              </a:rPr>
              <a:t>第二部分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25599" y="1434035"/>
            <a:ext cx="2036802" cy="2036802"/>
            <a:chOff x="8125599" y="1434035"/>
            <a:chExt cx="2036802" cy="2036802"/>
          </a:xfrm>
        </p:grpSpPr>
        <p:sp>
          <p:nvSpPr>
            <p:cNvPr id="43" name="椭圆 42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20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7" name="等腰三角形 16"/>
          <p:cNvSpPr/>
          <p:nvPr/>
        </p:nvSpPr>
        <p:spPr>
          <a:xfrm>
            <a:off x="1496421" y="2272084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>
            <a:off x="3870575" y="482410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3600000">
            <a:off x="1772153" y="2868342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 flipV="1">
            <a:off x="2606221" y="3013768"/>
            <a:ext cx="1651895" cy="142404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>
            <a:off x="1872213" y="3695477"/>
            <a:ext cx="2041347" cy="1759781"/>
          </a:xfrm>
          <a:prstGeom prst="triangle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>
            <a:off x="1516971" y="553870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>
            <a:off x="1248906" y="3941045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>
            <a:off x="1484977" y="851887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>
            <a:off x="1899528" y="15461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3600000">
            <a:off x="2437018" y="1350070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3600000">
            <a:off x="3962535" y="1056452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rot="3600000">
            <a:off x="1376629" y="4509446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 rot="10800000">
            <a:off x="4158356" y="3838021"/>
            <a:ext cx="1334118" cy="1150101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>
            <a:off x="3644920" y="3915874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flipV="1">
            <a:off x="3644920" y="4649051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rot="3600000">
            <a:off x="1804187" y="3786517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 rot="3600000">
            <a:off x="2324267" y="5366771"/>
            <a:ext cx="1213111" cy="104578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/>
          <p:cNvSpPr/>
          <p:nvPr/>
        </p:nvSpPr>
        <p:spPr>
          <a:xfrm>
            <a:off x="4847549" y="4712946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/>
          <p:cNvSpPr/>
          <p:nvPr/>
        </p:nvSpPr>
        <p:spPr>
          <a:xfrm>
            <a:off x="2397976" y="1483210"/>
            <a:ext cx="1651895" cy="142404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2618629" y="240787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研究思路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821020" y="309945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研究</a:t>
            </a:r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方案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159352" y="464905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研究方案</a:t>
            </a:r>
            <a:endParaRPr lang="en-US" altLang="zh-CN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可行性论证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等腰三角形 31"/>
          <p:cNvSpPr/>
          <p:nvPr/>
        </p:nvSpPr>
        <p:spPr>
          <a:xfrm rot="18000000" flipV="1">
            <a:off x="3902874" y="6235664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4" grpId="0" animBg="1"/>
      <p:bldP spid="35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</a:t>
            </a: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思路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reeform 19"/>
          <p:cNvSpPr/>
          <p:nvPr/>
        </p:nvSpPr>
        <p:spPr bwMode="auto">
          <a:xfrm>
            <a:off x="4253683" y="5185164"/>
            <a:ext cx="2566154" cy="1942659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20"/>
          <p:cNvSpPr/>
          <p:nvPr/>
        </p:nvSpPr>
        <p:spPr bwMode="auto">
          <a:xfrm>
            <a:off x="6663462" y="5247312"/>
            <a:ext cx="1866477" cy="73376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21"/>
          <p:cNvSpPr/>
          <p:nvPr/>
        </p:nvSpPr>
        <p:spPr bwMode="auto">
          <a:xfrm>
            <a:off x="6906044" y="2789418"/>
            <a:ext cx="1704087" cy="695669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22"/>
          <p:cNvSpPr/>
          <p:nvPr/>
        </p:nvSpPr>
        <p:spPr bwMode="auto">
          <a:xfrm>
            <a:off x="5683112" y="3641462"/>
            <a:ext cx="739775" cy="1710102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23"/>
          <p:cNvSpPr/>
          <p:nvPr/>
        </p:nvSpPr>
        <p:spPr bwMode="auto">
          <a:xfrm>
            <a:off x="7242852" y="4228870"/>
            <a:ext cx="2072971" cy="1657977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24"/>
          <p:cNvSpPr/>
          <p:nvPr/>
        </p:nvSpPr>
        <p:spPr bwMode="auto">
          <a:xfrm>
            <a:off x="5025535" y="2226068"/>
            <a:ext cx="1794303" cy="69566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25"/>
          <p:cNvSpPr/>
          <p:nvPr/>
        </p:nvSpPr>
        <p:spPr bwMode="auto">
          <a:xfrm>
            <a:off x="4865150" y="4020370"/>
            <a:ext cx="1405371" cy="71571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26"/>
          <p:cNvSpPr/>
          <p:nvPr/>
        </p:nvSpPr>
        <p:spPr bwMode="auto">
          <a:xfrm>
            <a:off x="6270520" y="2955818"/>
            <a:ext cx="715717" cy="1405371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27"/>
          <p:cNvSpPr/>
          <p:nvPr/>
        </p:nvSpPr>
        <p:spPr bwMode="auto">
          <a:xfrm>
            <a:off x="6735635" y="1610591"/>
            <a:ext cx="719727" cy="1405371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4051469" y="5137050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05BAC8">
                  <a:shade val="30000"/>
                  <a:satMod val="115000"/>
                </a:srgbClr>
              </a:gs>
              <a:gs pos="50000">
                <a:srgbClr val="05BAC8">
                  <a:shade val="67500"/>
                  <a:satMod val="115000"/>
                </a:srgbClr>
              </a:gs>
              <a:gs pos="100000">
                <a:srgbClr val="05BAC8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4773593" y="3701842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9089009" y="4146675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8290025" y="2503106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21AB82">
                  <a:shade val="30000"/>
                  <a:satMod val="115000"/>
                </a:srgbClr>
              </a:gs>
              <a:gs pos="50000">
                <a:srgbClr val="21AB82">
                  <a:shade val="67500"/>
                  <a:satMod val="115000"/>
                </a:srgbClr>
              </a:gs>
              <a:gs pos="100000">
                <a:srgbClr val="21AB82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4913544" y="1893708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21AB82">
                  <a:shade val="30000"/>
                  <a:satMod val="115000"/>
                </a:srgbClr>
              </a:gs>
              <a:gs pos="50000">
                <a:srgbClr val="21AB82">
                  <a:shade val="67500"/>
                  <a:satMod val="115000"/>
                </a:srgbClr>
              </a:gs>
              <a:gs pos="100000">
                <a:srgbClr val="21AB82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22"/>
          <p:cNvSpPr txBox="1"/>
          <p:nvPr/>
        </p:nvSpPr>
        <p:spPr>
          <a:xfrm>
            <a:off x="2306969" y="4904268"/>
            <a:ext cx="166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53" name="TextBox 22"/>
          <p:cNvSpPr txBox="1"/>
          <p:nvPr/>
        </p:nvSpPr>
        <p:spPr>
          <a:xfrm>
            <a:off x="2306968" y="3403781"/>
            <a:ext cx="240218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54" name="TextBox 22"/>
          <p:cNvSpPr txBox="1"/>
          <p:nvPr/>
        </p:nvSpPr>
        <p:spPr>
          <a:xfrm>
            <a:off x="9658380" y="3919362"/>
            <a:ext cx="1623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55" name="TextBox 22"/>
          <p:cNvSpPr txBox="1"/>
          <p:nvPr/>
        </p:nvSpPr>
        <p:spPr>
          <a:xfrm>
            <a:off x="8894624" y="2154389"/>
            <a:ext cx="238757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您的内容打在这里，或者通过复制您的文本后，在此框中选择粘贴，并选择只保留文字。</a:t>
            </a:r>
            <a:endParaRPr lang="en-US" altLang="zh-CN" noProof="1"/>
          </a:p>
        </p:txBody>
      </p:sp>
      <p:sp>
        <p:nvSpPr>
          <p:cNvPr id="56" name="TextBox 22"/>
          <p:cNvSpPr txBox="1"/>
          <p:nvPr/>
        </p:nvSpPr>
        <p:spPr>
          <a:xfrm>
            <a:off x="2306968" y="1742109"/>
            <a:ext cx="252028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noProof="1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7221095" y="1495226"/>
            <a:ext cx="429028" cy="429028"/>
          </a:xfrm>
          <a:prstGeom prst="ellipse">
            <a:avLst/>
          </a:prstGeom>
          <a:gradFill flip="none" rotWithShape="1">
            <a:gsLst>
              <a:gs pos="0">
                <a:srgbClr val="F14124">
                  <a:shade val="30000"/>
                  <a:satMod val="115000"/>
                </a:srgbClr>
              </a:gs>
              <a:gs pos="50000">
                <a:srgbClr val="F14124">
                  <a:shade val="67500"/>
                  <a:satMod val="115000"/>
                </a:srgbClr>
              </a:gs>
              <a:gs pos="100000">
                <a:srgbClr val="F14124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研究方案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组合 145"/>
          <p:cNvGrpSpPr/>
          <p:nvPr/>
        </p:nvGrpSpPr>
        <p:grpSpPr>
          <a:xfrm>
            <a:off x="7650123" y="3591927"/>
            <a:ext cx="532123" cy="598139"/>
            <a:chOff x="5810678" y="1001615"/>
            <a:chExt cx="422361" cy="474760"/>
          </a:xfrm>
        </p:grpSpPr>
        <p:sp>
          <p:nvSpPr>
            <p:cNvPr id="147" name="Oval 87"/>
            <p:cNvSpPr>
              <a:spLocks noChangeArrowheads="1"/>
            </p:cNvSpPr>
            <p:nvPr/>
          </p:nvSpPr>
          <p:spPr bwMode="auto">
            <a:xfrm>
              <a:off x="5825802" y="1341437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48" name="组合 147"/>
            <p:cNvGrpSpPr/>
            <p:nvPr/>
          </p:nvGrpSpPr>
          <p:grpSpPr>
            <a:xfrm>
              <a:off x="5810678" y="1001615"/>
              <a:ext cx="422361" cy="422361"/>
              <a:chOff x="5003908" y="1229805"/>
              <a:chExt cx="897741" cy="897741"/>
            </a:xfrm>
          </p:grpSpPr>
          <p:sp>
            <p:nvSpPr>
              <p:cNvPr id="149" name="Freeform 36"/>
              <p:cNvSpPr/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21AB82">
                      <a:shade val="30000"/>
                      <a:satMod val="115000"/>
                    </a:srgbClr>
                  </a:gs>
                  <a:gs pos="50000">
                    <a:srgbClr val="21AB82">
                      <a:shade val="67500"/>
                      <a:satMod val="115000"/>
                    </a:srgbClr>
                  </a:gs>
                  <a:gs pos="100000">
                    <a:srgbClr val="21AB8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150" name="Freeform 38"/>
              <p:cNvSpPr/>
              <p:nvPr/>
            </p:nvSpPr>
            <p:spPr bwMode="auto">
              <a:xfrm>
                <a:off x="5069568" y="1255262"/>
                <a:ext cx="766422" cy="250808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151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7ABF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</p:grpSp>
      <p:grpSp>
        <p:nvGrpSpPr>
          <p:cNvPr id="152" name="组合 151"/>
          <p:cNvGrpSpPr/>
          <p:nvPr/>
        </p:nvGrpSpPr>
        <p:grpSpPr>
          <a:xfrm>
            <a:off x="5192169" y="5531731"/>
            <a:ext cx="830668" cy="950026"/>
            <a:chOff x="3299776" y="3943350"/>
            <a:chExt cx="659325" cy="754063"/>
          </a:xfrm>
        </p:grpSpPr>
        <p:sp>
          <p:nvSpPr>
            <p:cNvPr id="153" name="Oval 8"/>
            <p:cNvSpPr>
              <a:spLocks noChangeArrowheads="1"/>
            </p:cNvSpPr>
            <p:nvPr/>
          </p:nvSpPr>
          <p:spPr bwMode="auto">
            <a:xfrm>
              <a:off x="3311607" y="4478284"/>
              <a:ext cx="634587" cy="219129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54" name="Group 4"/>
            <p:cNvGrpSpPr/>
            <p:nvPr/>
          </p:nvGrpSpPr>
          <p:grpSpPr bwMode="auto">
            <a:xfrm>
              <a:off x="3299776" y="3943350"/>
              <a:ext cx="659325" cy="658462"/>
              <a:chOff x="0" y="0"/>
              <a:chExt cx="1089" cy="108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BEBEBE"/>
                  </a:gs>
                  <a:gs pos="100000">
                    <a:srgbClr val="6E6E6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grpSp>
            <p:nvGrpSpPr>
              <p:cNvPr id="156" name="Group 6"/>
              <p:cNvGrpSpPr/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57" name="Freeform 12"/>
                <p:cNvSpPr>
                  <a:spLocks noChangeArrowheads="1"/>
                </p:cNvSpPr>
                <p:nvPr/>
              </p:nvSpPr>
              <p:spPr bwMode="auto">
                <a:xfrm>
                  <a:off x="4" y="-1"/>
                  <a:ext cx="903" cy="296"/>
                </a:xfrm>
                <a:custGeom>
                  <a:avLst/>
                  <a:gdLst>
                    <a:gd name="T0" fmla="*/ 0 w 4756"/>
                    <a:gd name="T1" fmla="*/ 296 h 1576"/>
                    <a:gd name="T2" fmla="*/ 9 w 4756"/>
                    <a:gd name="T3" fmla="*/ 275 h 1576"/>
                    <a:gd name="T4" fmla="*/ 21 w 4756"/>
                    <a:gd name="T5" fmla="*/ 254 h 1576"/>
                    <a:gd name="T6" fmla="*/ 32 w 4756"/>
                    <a:gd name="T7" fmla="*/ 233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3 w 4756"/>
                    <a:gd name="T13" fmla="*/ 177 h 1576"/>
                    <a:gd name="T14" fmla="*/ 89 w 4756"/>
                    <a:gd name="T15" fmla="*/ 159 h 1576"/>
                    <a:gd name="T16" fmla="*/ 105 w 4756"/>
                    <a:gd name="T17" fmla="*/ 142 h 1576"/>
                    <a:gd name="T18" fmla="*/ 113 w 4756"/>
                    <a:gd name="T19" fmla="*/ 134 h 1576"/>
                    <a:gd name="T20" fmla="*/ 131 w 4756"/>
                    <a:gd name="T21" fmla="*/ 118 h 1576"/>
                    <a:gd name="T22" fmla="*/ 149 w 4756"/>
                    <a:gd name="T23" fmla="*/ 103 h 1576"/>
                    <a:gd name="T24" fmla="*/ 168 w 4756"/>
                    <a:gd name="T25" fmla="*/ 89 h 1576"/>
                    <a:gd name="T26" fmla="*/ 187 w 4756"/>
                    <a:gd name="T27" fmla="*/ 76 h 1576"/>
                    <a:gd name="T28" fmla="*/ 207 w 4756"/>
                    <a:gd name="T29" fmla="*/ 64 h 1576"/>
                    <a:gd name="T30" fmla="*/ 228 w 4756"/>
                    <a:gd name="T31" fmla="*/ 53 h 1576"/>
                    <a:gd name="T32" fmla="*/ 250 w 4756"/>
                    <a:gd name="T33" fmla="*/ 43 h 1576"/>
                    <a:gd name="T34" fmla="*/ 261 w 4756"/>
                    <a:gd name="T35" fmla="*/ 38 h 1576"/>
                    <a:gd name="T36" fmla="*/ 283 w 4756"/>
                    <a:gd name="T37" fmla="*/ 29 h 1576"/>
                    <a:gd name="T38" fmla="*/ 306 w 4756"/>
                    <a:gd name="T39" fmla="*/ 22 h 1576"/>
                    <a:gd name="T40" fmla="*/ 329 w 4756"/>
                    <a:gd name="T41" fmla="*/ 15 h 1576"/>
                    <a:gd name="T42" fmla="*/ 353 w 4756"/>
                    <a:gd name="T43" fmla="*/ 10 h 1576"/>
                    <a:gd name="T44" fmla="*/ 377 w 4756"/>
                    <a:gd name="T45" fmla="*/ 6 h 1576"/>
                    <a:gd name="T46" fmla="*/ 401 w 4756"/>
                    <a:gd name="T47" fmla="*/ 2 h 1576"/>
                    <a:gd name="T48" fmla="*/ 426 w 4756"/>
                    <a:gd name="T49" fmla="*/ 0 h 1576"/>
                    <a:gd name="T50" fmla="*/ 451 w 4756"/>
                    <a:gd name="T51" fmla="*/ 0 h 1576"/>
                    <a:gd name="T52" fmla="*/ 464 w 4756"/>
                    <a:gd name="T53" fmla="*/ 0 h 1576"/>
                    <a:gd name="T54" fmla="*/ 489 w 4756"/>
                    <a:gd name="T55" fmla="*/ 2 h 1576"/>
                    <a:gd name="T56" fmla="*/ 514 w 4756"/>
                    <a:gd name="T57" fmla="*/ 4 h 1576"/>
                    <a:gd name="T58" fmla="*/ 538 w 4756"/>
                    <a:gd name="T59" fmla="*/ 8 h 1576"/>
                    <a:gd name="T60" fmla="*/ 562 w 4756"/>
                    <a:gd name="T61" fmla="*/ 12 h 1576"/>
                    <a:gd name="T62" fmla="*/ 586 w 4756"/>
                    <a:gd name="T63" fmla="*/ 18 h 1576"/>
                    <a:gd name="T64" fmla="*/ 609 w 4756"/>
                    <a:gd name="T65" fmla="*/ 26 h 1576"/>
                    <a:gd name="T66" fmla="*/ 631 w 4756"/>
                    <a:gd name="T67" fmla="*/ 33 h 1576"/>
                    <a:gd name="T68" fmla="*/ 642 w 4756"/>
                    <a:gd name="T69" fmla="*/ 38 h 1576"/>
                    <a:gd name="T70" fmla="*/ 664 w 4756"/>
                    <a:gd name="T71" fmla="*/ 48 h 1576"/>
                    <a:gd name="T72" fmla="*/ 685 w 4756"/>
                    <a:gd name="T73" fmla="*/ 59 h 1576"/>
                    <a:gd name="T74" fmla="*/ 706 w 4756"/>
                    <a:gd name="T75" fmla="*/ 70 h 1576"/>
                    <a:gd name="T76" fmla="*/ 726 w 4756"/>
                    <a:gd name="T77" fmla="*/ 83 h 1576"/>
                    <a:gd name="T78" fmla="*/ 745 w 4756"/>
                    <a:gd name="T79" fmla="*/ 96 h 1576"/>
                    <a:gd name="T80" fmla="*/ 763 w 4756"/>
                    <a:gd name="T81" fmla="*/ 111 h 1576"/>
                    <a:gd name="T82" fmla="*/ 781 w 4756"/>
                    <a:gd name="T83" fmla="*/ 126 h 1576"/>
                    <a:gd name="T84" fmla="*/ 798 w 4756"/>
                    <a:gd name="T85" fmla="*/ 142 h 1576"/>
                    <a:gd name="T86" fmla="*/ 806 w 4756"/>
                    <a:gd name="T87" fmla="*/ 150 h 1576"/>
                    <a:gd name="T88" fmla="*/ 822 w 4756"/>
                    <a:gd name="T89" fmla="*/ 168 h 1576"/>
                    <a:gd name="T90" fmla="*/ 837 w 4756"/>
                    <a:gd name="T91" fmla="*/ 186 h 1576"/>
                    <a:gd name="T92" fmla="*/ 851 w 4756"/>
                    <a:gd name="T93" fmla="*/ 204 h 1576"/>
                    <a:gd name="T94" fmla="*/ 864 w 4756"/>
                    <a:gd name="T95" fmla="*/ 224 h 1576"/>
                    <a:gd name="T96" fmla="*/ 877 w 4756"/>
                    <a:gd name="T97" fmla="*/ 243 h 1576"/>
                    <a:gd name="T98" fmla="*/ 888 w 4756"/>
                    <a:gd name="T99" fmla="*/ 264 h 1576"/>
                    <a:gd name="T100" fmla="*/ 898 w 4756"/>
                    <a:gd name="T101" fmla="*/ 285 h 1576"/>
                    <a:gd name="T102" fmla="*/ 0 w 4756"/>
                    <a:gd name="T103" fmla="*/ 296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 sz="3025"/>
                </a:p>
              </p:txBody>
            </p:sp>
            <p:sp>
              <p:nvSpPr>
                <p:cNvPr id="158" name="Oval 13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3025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159" name="AutoShape 66"/>
          <p:cNvSpPr>
            <a:spLocks noChangeArrowheads="1"/>
          </p:cNvSpPr>
          <p:nvPr/>
        </p:nvSpPr>
        <p:spPr bwMode="auto">
          <a:xfrm rot="20883400">
            <a:off x="4633741" y="1527889"/>
            <a:ext cx="1360036" cy="1360036"/>
          </a:xfrm>
          <a:custGeom>
            <a:avLst/>
            <a:gdLst>
              <a:gd name="T0" fmla="*/ 600 w 21600"/>
              <a:gd name="T1" fmla="*/ 0 h 21600"/>
              <a:gd name="T2" fmla="*/ 250 w 21600"/>
              <a:gd name="T3" fmla="*/ 200 h 21600"/>
              <a:gd name="T4" fmla="*/ 550 w 21600"/>
              <a:gd name="T5" fmla="*/ 250 h 21600"/>
              <a:gd name="T6" fmla="*/ 1099 w 21600"/>
              <a:gd name="T7" fmla="*/ 150 h 21600"/>
              <a:gd name="T8" fmla="*/ 1000 w 21600"/>
              <a:gd name="T9" fmla="*/ 500 h 21600"/>
              <a:gd name="T10" fmla="*/ 650 w 21600"/>
              <a:gd name="T11" fmla="*/ 4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0" y="7584"/>
                </a:moveTo>
                <a:cubicBezTo>
                  <a:pt x="14367" y="6072"/>
                  <a:pt x="12642" y="5171"/>
                  <a:pt x="10800" y="5171"/>
                </a:cubicBezTo>
                <a:cubicBezTo>
                  <a:pt x="9480" y="5170"/>
                  <a:pt x="8203" y="5634"/>
                  <a:pt x="7191" y="6479"/>
                </a:cubicBezTo>
                <a:lnTo>
                  <a:pt x="3876" y="2511"/>
                </a:lnTo>
                <a:cubicBezTo>
                  <a:pt x="5818" y="888"/>
                  <a:pt x="8269" y="-1"/>
                  <a:pt x="10800" y="0"/>
                </a:cubicBezTo>
                <a:cubicBezTo>
                  <a:pt x="14334" y="0"/>
                  <a:pt x="17645" y="1729"/>
                  <a:pt x="19664" y="4630"/>
                </a:cubicBezTo>
                <a:lnTo>
                  <a:pt x="21880" y="3088"/>
                </a:lnTo>
                <a:lnTo>
                  <a:pt x="20561" y="10445"/>
                </a:lnTo>
                <a:lnTo>
                  <a:pt x="13204" y="9126"/>
                </a:lnTo>
                <a:lnTo>
                  <a:pt x="15420" y="7584"/>
                </a:lnTo>
                <a:close/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6" tIns="57598" rIns="115196" bIns="57598" anchor="ctr"/>
          <a:lstStyle/>
          <a:p>
            <a:endParaRPr lang="zh-CN" altLang="en-US" sz="3025"/>
          </a:p>
        </p:txBody>
      </p:sp>
      <p:grpSp>
        <p:nvGrpSpPr>
          <p:cNvPr id="160" name="组合 159"/>
          <p:cNvGrpSpPr/>
          <p:nvPr/>
        </p:nvGrpSpPr>
        <p:grpSpPr>
          <a:xfrm>
            <a:off x="6234843" y="5303725"/>
            <a:ext cx="591052" cy="678019"/>
            <a:chOff x="4127375" y="3762375"/>
            <a:chExt cx="469135" cy="538163"/>
          </a:xfrm>
        </p:grpSpPr>
        <p:sp>
          <p:nvSpPr>
            <p:cNvPr id="161" name="Oval 68"/>
            <p:cNvSpPr>
              <a:spLocks noChangeArrowheads="1"/>
            </p:cNvSpPr>
            <p:nvPr/>
          </p:nvSpPr>
          <p:spPr bwMode="auto">
            <a:xfrm>
              <a:off x="4137324" y="4143382"/>
              <a:ext cx="450768" cy="15715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62" name="Group 17"/>
            <p:cNvGrpSpPr/>
            <p:nvPr/>
          </p:nvGrpSpPr>
          <p:grpSpPr bwMode="auto">
            <a:xfrm>
              <a:off x="4127375" y="3762375"/>
              <a:ext cx="469135" cy="469934"/>
              <a:chOff x="-1" y="0"/>
              <a:chExt cx="1089" cy="1089"/>
            </a:xfrm>
          </p:grpSpPr>
          <p:sp>
            <p:nvSpPr>
              <p:cNvPr id="163" name="Oval 70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D1D1D1"/>
                  </a:gs>
                  <a:gs pos="100000">
                    <a:srgbClr val="78787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grpSp>
            <p:nvGrpSpPr>
              <p:cNvPr id="164" name="Group 19"/>
              <p:cNvGrpSpPr/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65" name="Freeform 72"/>
                <p:cNvSpPr>
                  <a:spLocks noChangeArrowheads="1"/>
                </p:cNvSpPr>
                <p:nvPr/>
              </p:nvSpPr>
              <p:spPr bwMode="auto">
                <a:xfrm>
                  <a:off x="-1" y="-1"/>
                  <a:ext cx="909" cy="297"/>
                </a:xfrm>
                <a:custGeom>
                  <a:avLst/>
                  <a:gdLst>
                    <a:gd name="T0" fmla="*/ 0 w 4756"/>
                    <a:gd name="T1" fmla="*/ 297 h 1576"/>
                    <a:gd name="T2" fmla="*/ 10 w 4756"/>
                    <a:gd name="T3" fmla="*/ 276 h 1576"/>
                    <a:gd name="T4" fmla="*/ 21 w 4756"/>
                    <a:gd name="T5" fmla="*/ 254 h 1576"/>
                    <a:gd name="T6" fmla="*/ 32 w 4756"/>
                    <a:gd name="T7" fmla="*/ 234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4 w 4756"/>
                    <a:gd name="T13" fmla="*/ 177 h 1576"/>
                    <a:gd name="T14" fmla="*/ 89 w 4756"/>
                    <a:gd name="T15" fmla="*/ 159 h 1576"/>
                    <a:gd name="T16" fmla="*/ 106 w 4756"/>
                    <a:gd name="T17" fmla="*/ 142 h 1576"/>
                    <a:gd name="T18" fmla="*/ 114 w 4756"/>
                    <a:gd name="T19" fmla="*/ 134 h 1576"/>
                    <a:gd name="T20" fmla="*/ 131 w 4756"/>
                    <a:gd name="T21" fmla="*/ 119 h 1576"/>
                    <a:gd name="T22" fmla="*/ 150 w 4756"/>
                    <a:gd name="T23" fmla="*/ 104 h 1576"/>
                    <a:gd name="T24" fmla="*/ 169 w 4756"/>
                    <a:gd name="T25" fmla="*/ 90 h 1576"/>
                    <a:gd name="T26" fmla="*/ 188 w 4756"/>
                    <a:gd name="T27" fmla="*/ 77 h 1576"/>
                    <a:gd name="T28" fmla="*/ 209 w 4756"/>
                    <a:gd name="T29" fmla="*/ 64 h 1576"/>
                    <a:gd name="T30" fmla="*/ 230 w 4756"/>
                    <a:gd name="T31" fmla="*/ 53 h 1576"/>
                    <a:gd name="T32" fmla="*/ 252 w 4756"/>
                    <a:gd name="T33" fmla="*/ 43 h 1576"/>
                    <a:gd name="T34" fmla="*/ 263 w 4756"/>
                    <a:gd name="T35" fmla="*/ 38 h 1576"/>
                    <a:gd name="T36" fmla="*/ 285 w 4756"/>
                    <a:gd name="T37" fmla="*/ 29 h 1576"/>
                    <a:gd name="T38" fmla="*/ 308 w 4756"/>
                    <a:gd name="T39" fmla="*/ 22 h 1576"/>
                    <a:gd name="T40" fmla="*/ 331 w 4756"/>
                    <a:gd name="T41" fmla="*/ 15 h 1576"/>
                    <a:gd name="T42" fmla="*/ 355 w 4756"/>
                    <a:gd name="T43" fmla="*/ 10 h 1576"/>
                    <a:gd name="T44" fmla="*/ 379 w 4756"/>
                    <a:gd name="T45" fmla="*/ 6 h 1576"/>
                    <a:gd name="T46" fmla="*/ 404 w 4756"/>
                    <a:gd name="T47" fmla="*/ 2 h 1576"/>
                    <a:gd name="T48" fmla="*/ 429 w 4756"/>
                    <a:gd name="T49" fmla="*/ 0 h 1576"/>
                    <a:gd name="T50" fmla="*/ 455 w 4756"/>
                    <a:gd name="T51" fmla="*/ 0 h 1576"/>
                    <a:gd name="T52" fmla="*/ 467 w 4756"/>
                    <a:gd name="T53" fmla="*/ 0 h 1576"/>
                    <a:gd name="T54" fmla="*/ 492 w 4756"/>
                    <a:gd name="T55" fmla="*/ 2 h 1576"/>
                    <a:gd name="T56" fmla="*/ 517 w 4756"/>
                    <a:gd name="T57" fmla="*/ 4 h 1576"/>
                    <a:gd name="T58" fmla="*/ 542 w 4756"/>
                    <a:gd name="T59" fmla="*/ 8 h 1576"/>
                    <a:gd name="T60" fmla="*/ 566 w 4756"/>
                    <a:gd name="T61" fmla="*/ 12 h 1576"/>
                    <a:gd name="T62" fmla="*/ 589 w 4756"/>
                    <a:gd name="T63" fmla="*/ 18 h 1576"/>
                    <a:gd name="T64" fmla="*/ 613 w 4756"/>
                    <a:gd name="T65" fmla="*/ 26 h 1576"/>
                    <a:gd name="T66" fmla="*/ 635 w 4756"/>
                    <a:gd name="T67" fmla="*/ 34 h 1576"/>
                    <a:gd name="T68" fmla="*/ 646 w 4756"/>
                    <a:gd name="T69" fmla="*/ 38 h 1576"/>
                    <a:gd name="T70" fmla="*/ 669 w 4756"/>
                    <a:gd name="T71" fmla="*/ 48 h 1576"/>
                    <a:gd name="T72" fmla="*/ 690 w 4756"/>
                    <a:gd name="T73" fmla="*/ 59 h 1576"/>
                    <a:gd name="T74" fmla="*/ 710 w 4756"/>
                    <a:gd name="T75" fmla="*/ 70 h 1576"/>
                    <a:gd name="T76" fmla="*/ 730 w 4756"/>
                    <a:gd name="T77" fmla="*/ 83 h 1576"/>
                    <a:gd name="T78" fmla="*/ 750 w 4756"/>
                    <a:gd name="T79" fmla="*/ 96 h 1576"/>
                    <a:gd name="T80" fmla="*/ 768 w 4756"/>
                    <a:gd name="T81" fmla="*/ 111 h 1576"/>
                    <a:gd name="T82" fmla="*/ 786 w 4756"/>
                    <a:gd name="T83" fmla="*/ 126 h 1576"/>
                    <a:gd name="T84" fmla="*/ 803 w 4756"/>
                    <a:gd name="T85" fmla="*/ 142 h 1576"/>
                    <a:gd name="T86" fmla="*/ 812 w 4756"/>
                    <a:gd name="T87" fmla="*/ 151 h 1576"/>
                    <a:gd name="T88" fmla="*/ 828 w 4756"/>
                    <a:gd name="T89" fmla="*/ 168 h 1576"/>
                    <a:gd name="T90" fmla="*/ 843 w 4756"/>
                    <a:gd name="T91" fmla="*/ 186 h 1576"/>
                    <a:gd name="T92" fmla="*/ 857 w 4756"/>
                    <a:gd name="T93" fmla="*/ 205 h 1576"/>
                    <a:gd name="T94" fmla="*/ 870 w 4756"/>
                    <a:gd name="T95" fmla="*/ 224 h 1576"/>
                    <a:gd name="T96" fmla="*/ 883 w 4756"/>
                    <a:gd name="T97" fmla="*/ 244 h 1576"/>
                    <a:gd name="T98" fmla="*/ 894 w 4756"/>
                    <a:gd name="T99" fmla="*/ 265 h 1576"/>
                    <a:gd name="T100" fmla="*/ 904 w 4756"/>
                    <a:gd name="T101" fmla="*/ 286 h 1576"/>
                    <a:gd name="T102" fmla="*/ 0 w 4756"/>
                    <a:gd name="T103" fmla="*/ 297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 sz="3025"/>
                </a:p>
              </p:txBody>
            </p:sp>
            <p:sp>
              <p:nvSpPr>
                <p:cNvPr id="166" name="Oval 73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3025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167" name="组合 166"/>
          <p:cNvGrpSpPr/>
          <p:nvPr/>
        </p:nvGrpSpPr>
        <p:grpSpPr>
          <a:xfrm>
            <a:off x="5554823" y="4941715"/>
            <a:ext cx="435301" cy="496012"/>
            <a:chOff x="3587625" y="3475038"/>
            <a:chExt cx="345511" cy="393699"/>
          </a:xfrm>
        </p:grpSpPr>
        <p:sp>
          <p:nvSpPr>
            <p:cNvPr id="168" name="Oval 75"/>
            <p:cNvSpPr>
              <a:spLocks noChangeArrowheads="1"/>
            </p:cNvSpPr>
            <p:nvPr/>
          </p:nvSpPr>
          <p:spPr bwMode="auto">
            <a:xfrm>
              <a:off x="3594389" y="3754329"/>
              <a:ext cx="333111" cy="11440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69" name="Group 24"/>
            <p:cNvGrpSpPr/>
            <p:nvPr/>
          </p:nvGrpSpPr>
          <p:grpSpPr bwMode="auto">
            <a:xfrm>
              <a:off x="3587625" y="3475038"/>
              <a:ext cx="345511" cy="343786"/>
              <a:chOff x="-1" y="0"/>
              <a:chExt cx="1089" cy="1089"/>
            </a:xfrm>
          </p:grpSpPr>
          <p:sp>
            <p:nvSpPr>
              <p:cNvPr id="170" name="Oval 77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E4E4E4"/>
                  </a:gs>
                  <a:gs pos="100000">
                    <a:srgbClr val="83838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grpSp>
            <p:nvGrpSpPr>
              <p:cNvPr id="171" name="Group 26"/>
              <p:cNvGrpSpPr/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72" name="Freeform 79"/>
                <p:cNvSpPr>
                  <a:spLocks noChangeArrowheads="1"/>
                </p:cNvSpPr>
                <p:nvPr/>
              </p:nvSpPr>
              <p:spPr bwMode="auto">
                <a:xfrm>
                  <a:off x="-2" y="0"/>
                  <a:ext cx="909" cy="296"/>
                </a:xfrm>
                <a:custGeom>
                  <a:avLst/>
                  <a:gdLst>
                    <a:gd name="T0" fmla="*/ 0 w 4756"/>
                    <a:gd name="T1" fmla="*/ 296 h 1576"/>
                    <a:gd name="T2" fmla="*/ 10 w 4756"/>
                    <a:gd name="T3" fmla="*/ 275 h 1576"/>
                    <a:gd name="T4" fmla="*/ 21 w 4756"/>
                    <a:gd name="T5" fmla="*/ 254 h 1576"/>
                    <a:gd name="T6" fmla="*/ 32 w 4756"/>
                    <a:gd name="T7" fmla="*/ 233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4 w 4756"/>
                    <a:gd name="T13" fmla="*/ 177 h 1576"/>
                    <a:gd name="T14" fmla="*/ 89 w 4756"/>
                    <a:gd name="T15" fmla="*/ 159 h 1576"/>
                    <a:gd name="T16" fmla="*/ 106 w 4756"/>
                    <a:gd name="T17" fmla="*/ 142 h 1576"/>
                    <a:gd name="T18" fmla="*/ 114 w 4756"/>
                    <a:gd name="T19" fmla="*/ 134 h 1576"/>
                    <a:gd name="T20" fmla="*/ 131 w 4756"/>
                    <a:gd name="T21" fmla="*/ 118 h 1576"/>
                    <a:gd name="T22" fmla="*/ 150 w 4756"/>
                    <a:gd name="T23" fmla="*/ 103 h 1576"/>
                    <a:gd name="T24" fmla="*/ 169 w 4756"/>
                    <a:gd name="T25" fmla="*/ 89 h 1576"/>
                    <a:gd name="T26" fmla="*/ 188 w 4756"/>
                    <a:gd name="T27" fmla="*/ 76 h 1576"/>
                    <a:gd name="T28" fmla="*/ 209 w 4756"/>
                    <a:gd name="T29" fmla="*/ 64 h 1576"/>
                    <a:gd name="T30" fmla="*/ 230 w 4756"/>
                    <a:gd name="T31" fmla="*/ 53 h 1576"/>
                    <a:gd name="T32" fmla="*/ 252 w 4756"/>
                    <a:gd name="T33" fmla="*/ 43 h 1576"/>
                    <a:gd name="T34" fmla="*/ 263 w 4756"/>
                    <a:gd name="T35" fmla="*/ 38 h 1576"/>
                    <a:gd name="T36" fmla="*/ 285 w 4756"/>
                    <a:gd name="T37" fmla="*/ 29 h 1576"/>
                    <a:gd name="T38" fmla="*/ 308 w 4756"/>
                    <a:gd name="T39" fmla="*/ 22 h 1576"/>
                    <a:gd name="T40" fmla="*/ 331 w 4756"/>
                    <a:gd name="T41" fmla="*/ 15 h 1576"/>
                    <a:gd name="T42" fmla="*/ 355 w 4756"/>
                    <a:gd name="T43" fmla="*/ 10 h 1576"/>
                    <a:gd name="T44" fmla="*/ 379 w 4756"/>
                    <a:gd name="T45" fmla="*/ 6 h 1576"/>
                    <a:gd name="T46" fmla="*/ 404 w 4756"/>
                    <a:gd name="T47" fmla="*/ 2 h 1576"/>
                    <a:gd name="T48" fmla="*/ 429 w 4756"/>
                    <a:gd name="T49" fmla="*/ 0 h 1576"/>
                    <a:gd name="T50" fmla="*/ 455 w 4756"/>
                    <a:gd name="T51" fmla="*/ 0 h 1576"/>
                    <a:gd name="T52" fmla="*/ 467 w 4756"/>
                    <a:gd name="T53" fmla="*/ 0 h 1576"/>
                    <a:gd name="T54" fmla="*/ 492 w 4756"/>
                    <a:gd name="T55" fmla="*/ 2 h 1576"/>
                    <a:gd name="T56" fmla="*/ 517 w 4756"/>
                    <a:gd name="T57" fmla="*/ 4 h 1576"/>
                    <a:gd name="T58" fmla="*/ 542 w 4756"/>
                    <a:gd name="T59" fmla="*/ 8 h 1576"/>
                    <a:gd name="T60" fmla="*/ 566 w 4756"/>
                    <a:gd name="T61" fmla="*/ 12 h 1576"/>
                    <a:gd name="T62" fmla="*/ 589 w 4756"/>
                    <a:gd name="T63" fmla="*/ 18 h 1576"/>
                    <a:gd name="T64" fmla="*/ 613 w 4756"/>
                    <a:gd name="T65" fmla="*/ 26 h 1576"/>
                    <a:gd name="T66" fmla="*/ 635 w 4756"/>
                    <a:gd name="T67" fmla="*/ 33 h 1576"/>
                    <a:gd name="T68" fmla="*/ 646 w 4756"/>
                    <a:gd name="T69" fmla="*/ 38 h 1576"/>
                    <a:gd name="T70" fmla="*/ 669 w 4756"/>
                    <a:gd name="T71" fmla="*/ 48 h 1576"/>
                    <a:gd name="T72" fmla="*/ 690 w 4756"/>
                    <a:gd name="T73" fmla="*/ 59 h 1576"/>
                    <a:gd name="T74" fmla="*/ 710 w 4756"/>
                    <a:gd name="T75" fmla="*/ 70 h 1576"/>
                    <a:gd name="T76" fmla="*/ 730 w 4756"/>
                    <a:gd name="T77" fmla="*/ 83 h 1576"/>
                    <a:gd name="T78" fmla="*/ 750 w 4756"/>
                    <a:gd name="T79" fmla="*/ 96 h 1576"/>
                    <a:gd name="T80" fmla="*/ 768 w 4756"/>
                    <a:gd name="T81" fmla="*/ 111 h 1576"/>
                    <a:gd name="T82" fmla="*/ 786 w 4756"/>
                    <a:gd name="T83" fmla="*/ 126 h 1576"/>
                    <a:gd name="T84" fmla="*/ 803 w 4756"/>
                    <a:gd name="T85" fmla="*/ 142 h 1576"/>
                    <a:gd name="T86" fmla="*/ 812 w 4756"/>
                    <a:gd name="T87" fmla="*/ 150 h 1576"/>
                    <a:gd name="T88" fmla="*/ 828 w 4756"/>
                    <a:gd name="T89" fmla="*/ 168 h 1576"/>
                    <a:gd name="T90" fmla="*/ 843 w 4756"/>
                    <a:gd name="T91" fmla="*/ 186 h 1576"/>
                    <a:gd name="T92" fmla="*/ 857 w 4756"/>
                    <a:gd name="T93" fmla="*/ 204 h 1576"/>
                    <a:gd name="T94" fmla="*/ 870 w 4756"/>
                    <a:gd name="T95" fmla="*/ 224 h 1576"/>
                    <a:gd name="T96" fmla="*/ 883 w 4756"/>
                    <a:gd name="T97" fmla="*/ 243 h 1576"/>
                    <a:gd name="T98" fmla="*/ 894 w 4756"/>
                    <a:gd name="T99" fmla="*/ 264 h 1576"/>
                    <a:gd name="T100" fmla="*/ 904 w 4756"/>
                    <a:gd name="T101" fmla="*/ 285 h 1576"/>
                    <a:gd name="T102" fmla="*/ 0 w 4756"/>
                    <a:gd name="T103" fmla="*/ 296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 sz="3025"/>
                </a:p>
              </p:txBody>
            </p:sp>
            <p:sp>
              <p:nvSpPr>
                <p:cNvPr id="173" name="Oval 80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chemeClr val="bg1">
                        <a:alpha val="2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3025">
                    <a:solidFill>
                      <a:srgbClr val="000000"/>
                    </a:solidFill>
                    <a:latin typeface="Calibri" panose="020F0502020204030204" pitchFamily="34" charset="0"/>
                    <a:sym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174" name="组合 173"/>
          <p:cNvGrpSpPr/>
          <p:nvPr/>
        </p:nvGrpSpPr>
        <p:grpSpPr>
          <a:xfrm>
            <a:off x="2278505" y="1850284"/>
            <a:ext cx="2904811" cy="4688533"/>
            <a:chOff x="1081088" y="980798"/>
            <a:chExt cx="2368550" cy="3822977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1260476" y="3990975"/>
              <a:ext cx="1981200" cy="81280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176" name="Group 32"/>
            <p:cNvGrpSpPr/>
            <p:nvPr/>
          </p:nvGrpSpPr>
          <p:grpSpPr bwMode="auto">
            <a:xfrm>
              <a:off x="1081088" y="1296988"/>
              <a:ext cx="2368550" cy="3257550"/>
              <a:chOff x="0" y="0"/>
              <a:chExt cx="1492" cy="2052"/>
            </a:xfrm>
          </p:grpSpPr>
          <p:sp>
            <p:nvSpPr>
              <p:cNvPr id="205" name="Freeform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92" cy="2052"/>
              </a:xfrm>
              <a:custGeom>
                <a:avLst/>
                <a:gdLst>
                  <a:gd name="T0" fmla="*/ 1492 w 1492"/>
                  <a:gd name="T1" fmla="*/ 373 h 2052"/>
                  <a:gd name="T2" fmla="*/ 1488 w 1492"/>
                  <a:gd name="T3" fmla="*/ 336 h 2052"/>
                  <a:gd name="T4" fmla="*/ 1476 w 1492"/>
                  <a:gd name="T5" fmla="*/ 298 h 2052"/>
                  <a:gd name="T6" fmla="*/ 1458 w 1492"/>
                  <a:gd name="T7" fmla="*/ 262 h 2052"/>
                  <a:gd name="T8" fmla="*/ 1434 w 1492"/>
                  <a:gd name="T9" fmla="*/ 228 h 2052"/>
                  <a:gd name="T10" fmla="*/ 1401 w 1492"/>
                  <a:gd name="T11" fmla="*/ 196 h 2052"/>
                  <a:gd name="T12" fmla="*/ 1365 w 1492"/>
                  <a:gd name="T13" fmla="*/ 165 h 2052"/>
                  <a:gd name="T14" fmla="*/ 1321 w 1492"/>
                  <a:gd name="T15" fmla="*/ 136 h 2052"/>
                  <a:gd name="T16" fmla="*/ 1273 w 1492"/>
                  <a:gd name="T17" fmla="*/ 109 h 2052"/>
                  <a:gd name="T18" fmla="*/ 1220 w 1492"/>
                  <a:gd name="T19" fmla="*/ 86 h 2052"/>
                  <a:gd name="T20" fmla="*/ 1163 w 1492"/>
                  <a:gd name="T21" fmla="*/ 63 h 2052"/>
                  <a:gd name="T22" fmla="*/ 1102 w 1492"/>
                  <a:gd name="T23" fmla="*/ 45 h 2052"/>
                  <a:gd name="T24" fmla="*/ 1036 w 1492"/>
                  <a:gd name="T25" fmla="*/ 30 h 2052"/>
                  <a:gd name="T26" fmla="*/ 967 w 1492"/>
                  <a:gd name="T27" fmla="*/ 17 h 2052"/>
                  <a:gd name="T28" fmla="*/ 896 w 1492"/>
                  <a:gd name="T29" fmla="*/ 8 h 2052"/>
                  <a:gd name="T30" fmla="*/ 822 w 1492"/>
                  <a:gd name="T31" fmla="*/ 1 h 2052"/>
                  <a:gd name="T32" fmla="*/ 746 w 1492"/>
                  <a:gd name="T33" fmla="*/ 0 h 2052"/>
                  <a:gd name="T34" fmla="*/ 707 w 1492"/>
                  <a:gd name="T35" fmla="*/ 0 h 2052"/>
                  <a:gd name="T36" fmla="*/ 632 w 1492"/>
                  <a:gd name="T37" fmla="*/ 4 h 2052"/>
                  <a:gd name="T38" fmla="*/ 560 w 1492"/>
                  <a:gd name="T39" fmla="*/ 12 h 2052"/>
                  <a:gd name="T40" fmla="*/ 490 w 1492"/>
                  <a:gd name="T41" fmla="*/ 22 h 2052"/>
                  <a:gd name="T42" fmla="*/ 422 w 1492"/>
                  <a:gd name="T43" fmla="*/ 36 h 2052"/>
                  <a:gd name="T44" fmla="*/ 359 w 1492"/>
                  <a:gd name="T45" fmla="*/ 54 h 2052"/>
                  <a:gd name="T46" fmla="*/ 299 w 1492"/>
                  <a:gd name="T47" fmla="*/ 74 h 2052"/>
                  <a:gd name="T48" fmla="*/ 245 w 1492"/>
                  <a:gd name="T49" fmla="*/ 97 h 2052"/>
                  <a:gd name="T50" fmla="*/ 194 w 1492"/>
                  <a:gd name="T51" fmla="*/ 122 h 2052"/>
                  <a:gd name="T52" fmla="*/ 148 w 1492"/>
                  <a:gd name="T53" fmla="*/ 150 h 2052"/>
                  <a:gd name="T54" fmla="*/ 107 w 1492"/>
                  <a:gd name="T55" fmla="*/ 180 h 2052"/>
                  <a:gd name="T56" fmla="*/ 74 w 1492"/>
                  <a:gd name="T57" fmla="*/ 211 h 2052"/>
                  <a:gd name="T58" fmla="*/ 45 w 1492"/>
                  <a:gd name="T59" fmla="*/ 245 h 2052"/>
                  <a:gd name="T60" fmla="*/ 23 w 1492"/>
                  <a:gd name="T61" fmla="*/ 280 h 2052"/>
                  <a:gd name="T62" fmla="*/ 9 w 1492"/>
                  <a:gd name="T63" fmla="*/ 316 h 2052"/>
                  <a:gd name="T64" fmla="*/ 1 w 1492"/>
                  <a:gd name="T65" fmla="*/ 354 h 2052"/>
                  <a:gd name="T66" fmla="*/ 0 w 1492"/>
                  <a:gd name="T67" fmla="*/ 373 h 2052"/>
                  <a:gd name="T68" fmla="*/ 6 w 1492"/>
                  <a:gd name="T69" fmla="*/ 420 h 2052"/>
                  <a:gd name="T70" fmla="*/ 376 w 1492"/>
                  <a:gd name="T71" fmla="*/ 1889 h 2052"/>
                  <a:gd name="T72" fmla="*/ 376 w 1492"/>
                  <a:gd name="T73" fmla="*/ 1889 h 2052"/>
                  <a:gd name="T74" fmla="*/ 391 w 1492"/>
                  <a:gd name="T75" fmla="*/ 1922 h 2052"/>
                  <a:gd name="T76" fmla="*/ 417 w 1492"/>
                  <a:gd name="T77" fmla="*/ 1954 h 2052"/>
                  <a:gd name="T78" fmla="*/ 453 w 1492"/>
                  <a:gd name="T79" fmla="*/ 1981 h 2052"/>
                  <a:gd name="T80" fmla="*/ 499 w 1492"/>
                  <a:gd name="T81" fmla="*/ 2005 h 2052"/>
                  <a:gd name="T82" fmla="*/ 552 w 1492"/>
                  <a:gd name="T83" fmla="*/ 2025 h 2052"/>
                  <a:gd name="T84" fmla="*/ 611 w 1492"/>
                  <a:gd name="T85" fmla="*/ 2039 h 2052"/>
                  <a:gd name="T86" fmla="*/ 676 w 1492"/>
                  <a:gd name="T87" fmla="*/ 2048 h 2052"/>
                  <a:gd name="T88" fmla="*/ 746 w 1492"/>
                  <a:gd name="T89" fmla="*/ 2052 h 2052"/>
                  <a:gd name="T90" fmla="*/ 781 w 1492"/>
                  <a:gd name="T91" fmla="*/ 2051 h 2052"/>
                  <a:gd name="T92" fmla="*/ 848 w 1492"/>
                  <a:gd name="T93" fmla="*/ 2044 h 2052"/>
                  <a:gd name="T94" fmla="*/ 912 w 1492"/>
                  <a:gd name="T95" fmla="*/ 2033 h 2052"/>
                  <a:gd name="T96" fmla="*/ 967 w 1492"/>
                  <a:gd name="T97" fmla="*/ 2016 h 2052"/>
                  <a:gd name="T98" fmla="*/ 1018 w 1492"/>
                  <a:gd name="T99" fmla="*/ 1994 h 2052"/>
                  <a:gd name="T100" fmla="*/ 1058 w 1492"/>
                  <a:gd name="T101" fmla="*/ 1968 h 2052"/>
                  <a:gd name="T102" fmla="*/ 1089 w 1492"/>
                  <a:gd name="T103" fmla="*/ 1938 h 2052"/>
                  <a:gd name="T104" fmla="*/ 1110 w 1492"/>
                  <a:gd name="T105" fmla="*/ 1906 h 2052"/>
                  <a:gd name="T106" fmla="*/ 1116 w 1492"/>
                  <a:gd name="T107" fmla="*/ 1889 h 2052"/>
                  <a:gd name="T108" fmla="*/ 1486 w 1492"/>
                  <a:gd name="T109" fmla="*/ 420 h 2052"/>
                  <a:gd name="T110" fmla="*/ 1491 w 1492"/>
                  <a:gd name="T111" fmla="*/ 396 h 2052"/>
                  <a:gd name="T112" fmla="*/ 1492 w 1492"/>
                  <a:gd name="T113" fmla="*/ 373 h 20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92"/>
                  <a:gd name="T172" fmla="*/ 0 h 2052"/>
                  <a:gd name="T173" fmla="*/ 1492 w 1492"/>
                  <a:gd name="T174" fmla="*/ 2052 h 20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5B5B"/>
                  </a:gs>
                  <a:gs pos="50000">
                    <a:srgbClr val="B2B2B2"/>
                  </a:gs>
                  <a:gs pos="100000">
                    <a:srgbClr val="5B5B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  <p:sp>
            <p:nvSpPr>
              <p:cNvPr id="206" name="Freeform 21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92" cy="746"/>
              </a:xfrm>
              <a:custGeom>
                <a:avLst/>
                <a:gdLst>
                  <a:gd name="T0" fmla="*/ 632 w 1492"/>
                  <a:gd name="T1" fmla="*/ 4 h 746"/>
                  <a:gd name="T2" fmla="*/ 456 w 1492"/>
                  <a:gd name="T3" fmla="*/ 30 h 746"/>
                  <a:gd name="T4" fmla="*/ 299 w 1492"/>
                  <a:gd name="T5" fmla="*/ 74 h 746"/>
                  <a:gd name="T6" fmla="*/ 171 w 1492"/>
                  <a:gd name="T7" fmla="*/ 136 h 746"/>
                  <a:gd name="T8" fmla="*/ 74 w 1492"/>
                  <a:gd name="T9" fmla="*/ 211 h 746"/>
                  <a:gd name="T10" fmla="*/ 16 w 1492"/>
                  <a:gd name="T11" fmla="*/ 298 h 746"/>
                  <a:gd name="T12" fmla="*/ 0 w 1492"/>
                  <a:gd name="T13" fmla="*/ 373 h 746"/>
                  <a:gd name="T14" fmla="*/ 23 w 1492"/>
                  <a:gd name="T15" fmla="*/ 466 h 746"/>
                  <a:gd name="T16" fmla="*/ 91 w 1492"/>
                  <a:gd name="T17" fmla="*/ 551 h 746"/>
                  <a:gd name="T18" fmla="*/ 194 w 1492"/>
                  <a:gd name="T19" fmla="*/ 624 h 746"/>
                  <a:gd name="T20" fmla="*/ 329 w 1492"/>
                  <a:gd name="T21" fmla="*/ 683 h 746"/>
                  <a:gd name="T22" fmla="*/ 490 w 1492"/>
                  <a:gd name="T23" fmla="*/ 724 h 746"/>
                  <a:gd name="T24" fmla="*/ 670 w 1492"/>
                  <a:gd name="T25" fmla="*/ 745 h 746"/>
                  <a:gd name="T26" fmla="*/ 822 w 1492"/>
                  <a:gd name="T27" fmla="*/ 745 h 746"/>
                  <a:gd name="T28" fmla="*/ 1002 w 1492"/>
                  <a:gd name="T29" fmla="*/ 724 h 746"/>
                  <a:gd name="T30" fmla="*/ 1163 w 1492"/>
                  <a:gd name="T31" fmla="*/ 683 h 746"/>
                  <a:gd name="T32" fmla="*/ 1298 w 1492"/>
                  <a:gd name="T33" fmla="*/ 624 h 746"/>
                  <a:gd name="T34" fmla="*/ 1401 w 1492"/>
                  <a:gd name="T35" fmla="*/ 551 h 746"/>
                  <a:gd name="T36" fmla="*/ 1469 w 1492"/>
                  <a:gd name="T37" fmla="*/ 466 h 746"/>
                  <a:gd name="T38" fmla="*/ 1492 w 1492"/>
                  <a:gd name="T39" fmla="*/ 373 h 746"/>
                  <a:gd name="T40" fmla="*/ 1476 w 1492"/>
                  <a:gd name="T41" fmla="*/ 298 h 746"/>
                  <a:gd name="T42" fmla="*/ 1418 w 1492"/>
                  <a:gd name="T43" fmla="*/ 211 h 746"/>
                  <a:gd name="T44" fmla="*/ 1321 w 1492"/>
                  <a:gd name="T45" fmla="*/ 136 h 746"/>
                  <a:gd name="T46" fmla="*/ 1193 w 1492"/>
                  <a:gd name="T47" fmla="*/ 74 h 746"/>
                  <a:gd name="T48" fmla="*/ 1036 w 1492"/>
                  <a:gd name="T49" fmla="*/ 30 h 746"/>
                  <a:gd name="T50" fmla="*/ 860 w 1492"/>
                  <a:gd name="T51" fmla="*/ 4 h 746"/>
                  <a:gd name="T52" fmla="*/ 746 w 1492"/>
                  <a:gd name="T53" fmla="*/ 723 h 746"/>
                  <a:gd name="T54" fmla="*/ 605 w 1492"/>
                  <a:gd name="T55" fmla="*/ 716 h 746"/>
                  <a:gd name="T56" fmla="*/ 443 w 1492"/>
                  <a:gd name="T57" fmla="*/ 689 h 746"/>
                  <a:gd name="T58" fmla="*/ 302 w 1492"/>
                  <a:gd name="T59" fmla="*/ 644 h 746"/>
                  <a:gd name="T60" fmla="*/ 185 w 1492"/>
                  <a:gd name="T61" fmla="*/ 583 h 746"/>
                  <a:gd name="T62" fmla="*/ 101 w 1492"/>
                  <a:gd name="T63" fmla="*/ 509 h 746"/>
                  <a:gd name="T64" fmla="*/ 54 w 1492"/>
                  <a:gd name="T65" fmla="*/ 426 h 746"/>
                  <a:gd name="T66" fmla="*/ 48 w 1492"/>
                  <a:gd name="T67" fmla="*/ 355 h 746"/>
                  <a:gd name="T68" fmla="*/ 78 w 1492"/>
                  <a:gd name="T69" fmla="*/ 269 h 746"/>
                  <a:gd name="T70" fmla="*/ 148 w 1492"/>
                  <a:gd name="T71" fmla="*/ 192 h 746"/>
                  <a:gd name="T72" fmla="*/ 251 w 1492"/>
                  <a:gd name="T73" fmla="*/ 126 h 746"/>
                  <a:gd name="T74" fmla="*/ 383 w 1492"/>
                  <a:gd name="T75" fmla="*/ 74 h 746"/>
                  <a:gd name="T76" fmla="*/ 537 w 1492"/>
                  <a:gd name="T77" fmla="*/ 39 h 746"/>
                  <a:gd name="T78" fmla="*/ 710 w 1492"/>
                  <a:gd name="T79" fmla="*/ 23 h 746"/>
                  <a:gd name="T80" fmla="*/ 852 w 1492"/>
                  <a:gd name="T81" fmla="*/ 27 h 746"/>
                  <a:gd name="T82" fmla="*/ 1018 w 1492"/>
                  <a:gd name="T83" fmla="*/ 51 h 746"/>
                  <a:gd name="T84" fmla="*/ 1164 w 1492"/>
                  <a:gd name="T85" fmla="*/ 92 h 746"/>
                  <a:gd name="T86" fmla="*/ 1286 w 1492"/>
                  <a:gd name="T87" fmla="*/ 150 h 746"/>
                  <a:gd name="T88" fmla="*/ 1377 w 1492"/>
                  <a:gd name="T89" fmla="*/ 222 h 746"/>
                  <a:gd name="T90" fmla="*/ 1431 w 1492"/>
                  <a:gd name="T91" fmla="*/ 302 h 746"/>
                  <a:gd name="T92" fmla="*/ 1445 w 1492"/>
                  <a:gd name="T93" fmla="*/ 373 h 746"/>
                  <a:gd name="T94" fmla="*/ 1423 w 1492"/>
                  <a:gd name="T95" fmla="*/ 461 h 746"/>
                  <a:gd name="T96" fmla="*/ 1361 w 1492"/>
                  <a:gd name="T97" fmla="*/ 540 h 746"/>
                  <a:gd name="T98" fmla="*/ 1264 w 1492"/>
                  <a:gd name="T99" fmla="*/ 609 h 746"/>
                  <a:gd name="T100" fmla="*/ 1137 w 1492"/>
                  <a:gd name="T101" fmla="*/ 663 h 746"/>
                  <a:gd name="T102" fmla="*/ 987 w 1492"/>
                  <a:gd name="T103" fmla="*/ 702 h 746"/>
                  <a:gd name="T104" fmla="*/ 817 w 1492"/>
                  <a:gd name="T105" fmla="*/ 722 h 7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92"/>
                  <a:gd name="T160" fmla="*/ 0 h 746"/>
                  <a:gd name="T161" fmla="*/ 1492 w 1492"/>
                  <a:gd name="T162" fmla="*/ 746 h 7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  <p:sp>
            <p:nvSpPr>
              <p:cNvPr id="207" name="Freeform 22"/>
              <p:cNvSpPr>
                <a:spLocks noChangeArrowheads="1"/>
              </p:cNvSpPr>
              <p:nvPr/>
            </p:nvSpPr>
            <p:spPr bwMode="auto">
              <a:xfrm>
                <a:off x="47" y="23"/>
                <a:ext cx="1398" cy="700"/>
              </a:xfrm>
              <a:custGeom>
                <a:avLst/>
                <a:gdLst>
                  <a:gd name="T0" fmla="*/ 1397 w 1398"/>
                  <a:gd name="T1" fmla="*/ 368 h 700"/>
                  <a:gd name="T2" fmla="*/ 1384 w 1398"/>
                  <a:gd name="T3" fmla="*/ 421 h 700"/>
                  <a:gd name="T4" fmla="*/ 1356 w 1398"/>
                  <a:gd name="T5" fmla="*/ 471 h 700"/>
                  <a:gd name="T6" fmla="*/ 1314 w 1398"/>
                  <a:gd name="T7" fmla="*/ 517 h 700"/>
                  <a:gd name="T8" fmla="*/ 1260 w 1398"/>
                  <a:gd name="T9" fmla="*/ 560 h 700"/>
                  <a:gd name="T10" fmla="*/ 1194 w 1398"/>
                  <a:gd name="T11" fmla="*/ 598 h 700"/>
                  <a:gd name="T12" fmla="*/ 1117 w 1398"/>
                  <a:gd name="T13" fmla="*/ 631 h 700"/>
                  <a:gd name="T14" fmla="*/ 1032 w 1398"/>
                  <a:gd name="T15" fmla="*/ 658 h 700"/>
                  <a:gd name="T16" fmla="*/ 940 w 1398"/>
                  <a:gd name="T17" fmla="*/ 679 h 700"/>
                  <a:gd name="T18" fmla="*/ 840 w 1398"/>
                  <a:gd name="T19" fmla="*/ 693 h 700"/>
                  <a:gd name="T20" fmla="*/ 735 w 1398"/>
                  <a:gd name="T21" fmla="*/ 700 h 700"/>
                  <a:gd name="T22" fmla="*/ 663 w 1398"/>
                  <a:gd name="T23" fmla="*/ 700 h 700"/>
                  <a:gd name="T24" fmla="*/ 558 w 1398"/>
                  <a:gd name="T25" fmla="*/ 693 h 700"/>
                  <a:gd name="T26" fmla="*/ 458 w 1398"/>
                  <a:gd name="T27" fmla="*/ 679 h 700"/>
                  <a:gd name="T28" fmla="*/ 366 w 1398"/>
                  <a:gd name="T29" fmla="*/ 658 h 700"/>
                  <a:gd name="T30" fmla="*/ 281 w 1398"/>
                  <a:gd name="T31" fmla="*/ 631 h 700"/>
                  <a:gd name="T32" fmla="*/ 204 w 1398"/>
                  <a:gd name="T33" fmla="*/ 598 h 700"/>
                  <a:gd name="T34" fmla="*/ 138 w 1398"/>
                  <a:gd name="T35" fmla="*/ 560 h 700"/>
                  <a:gd name="T36" fmla="*/ 84 w 1398"/>
                  <a:gd name="T37" fmla="*/ 517 h 700"/>
                  <a:gd name="T38" fmla="*/ 42 w 1398"/>
                  <a:gd name="T39" fmla="*/ 471 h 700"/>
                  <a:gd name="T40" fmla="*/ 14 w 1398"/>
                  <a:gd name="T41" fmla="*/ 421 h 700"/>
                  <a:gd name="T42" fmla="*/ 1 w 1398"/>
                  <a:gd name="T43" fmla="*/ 368 h 700"/>
                  <a:gd name="T44" fmla="*/ 1 w 1398"/>
                  <a:gd name="T45" fmla="*/ 332 h 700"/>
                  <a:gd name="T46" fmla="*/ 14 w 1398"/>
                  <a:gd name="T47" fmla="*/ 279 h 700"/>
                  <a:gd name="T48" fmla="*/ 42 w 1398"/>
                  <a:gd name="T49" fmla="*/ 230 h 700"/>
                  <a:gd name="T50" fmla="*/ 84 w 1398"/>
                  <a:gd name="T51" fmla="*/ 183 h 700"/>
                  <a:gd name="T52" fmla="*/ 138 w 1398"/>
                  <a:gd name="T53" fmla="*/ 140 h 700"/>
                  <a:gd name="T54" fmla="*/ 204 w 1398"/>
                  <a:gd name="T55" fmla="*/ 103 h 700"/>
                  <a:gd name="T56" fmla="*/ 281 w 1398"/>
                  <a:gd name="T57" fmla="*/ 69 h 700"/>
                  <a:gd name="T58" fmla="*/ 366 w 1398"/>
                  <a:gd name="T59" fmla="*/ 42 h 700"/>
                  <a:gd name="T60" fmla="*/ 458 w 1398"/>
                  <a:gd name="T61" fmla="*/ 21 h 700"/>
                  <a:gd name="T62" fmla="*/ 558 w 1398"/>
                  <a:gd name="T63" fmla="*/ 7 h 700"/>
                  <a:gd name="T64" fmla="*/ 663 w 1398"/>
                  <a:gd name="T65" fmla="*/ 0 h 700"/>
                  <a:gd name="T66" fmla="*/ 735 w 1398"/>
                  <a:gd name="T67" fmla="*/ 0 h 700"/>
                  <a:gd name="T68" fmla="*/ 840 w 1398"/>
                  <a:gd name="T69" fmla="*/ 7 h 700"/>
                  <a:gd name="T70" fmla="*/ 940 w 1398"/>
                  <a:gd name="T71" fmla="*/ 21 h 700"/>
                  <a:gd name="T72" fmla="*/ 1032 w 1398"/>
                  <a:gd name="T73" fmla="*/ 42 h 700"/>
                  <a:gd name="T74" fmla="*/ 1117 w 1398"/>
                  <a:gd name="T75" fmla="*/ 69 h 700"/>
                  <a:gd name="T76" fmla="*/ 1194 w 1398"/>
                  <a:gd name="T77" fmla="*/ 103 h 700"/>
                  <a:gd name="T78" fmla="*/ 1260 w 1398"/>
                  <a:gd name="T79" fmla="*/ 140 h 700"/>
                  <a:gd name="T80" fmla="*/ 1314 w 1398"/>
                  <a:gd name="T81" fmla="*/ 183 h 700"/>
                  <a:gd name="T82" fmla="*/ 1356 w 1398"/>
                  <a:gd name="T83" fmla="*/ 230 h 700"/>
                  <a:gd name="T84" fmla="*/ 1384 w 1398"/>
                  <a:gd name="T85" fmla="*/ 279 h 700"/>
                  <a:gd name="T86" fmla="*/ 1397 w 1398"/>
                  <a:gd name="T87" fmla="*/ 332 h 7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98"/>
                  <a:gd name="T133" fmla="*/ 0 h 700"/>
                  <a:gd name="T134" fmla="*/ 1398 w 1398"/>
                  <a:gd name="T135" fmla="*/ 700 h 7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2306530" y="980798"/>
              <a:ext cx="1005165" cy="1005165"/>
              <a:chOff x="5003908" y="1229805"/>
              <a:chExt cx="897741" cy="897741"/>
            </a:xfrm>
          </p:grpSpPr>
          <p:sp>
            <p:nvSpPr>
              <p:cNvPr id="202" name="Freeform 36"/>
              <p:cNvSpPr/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21AB82">
                      <a:shade val="30000"/>
                      <a:satMod val="115000"/>
                    </a:srgbClr>
                  </a:gs>
                  <a:gs pos="50000">
                    <a:srgbClr val="21AB82">
                      <a:shade val="67500"/>
                      <a:satMod val="115000"/>
                    </a:srgbClr>
                  </a:gs>
                  <a:gs pos="100000">
                    <a:srgbClr val="21AB8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03" name="Freeform 38"/>
              <p:cNvSpPr/>
              <p:nvPr/>
            </p:nvSpPr>
            <p:spPr bwMode="auto">
              <a:xfrm>
                <a:off x="5060897" y="1255263"/>
                <a:ext cx="783764" cy="256483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04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67ABF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grpSp>
          <p:nvGrpSpPr>
            <p:cNvPr id="178" name="Group 41"/>
            <p:cNvGrpSpPr/>
            <p:nvPr/>
          </p:nvGrpSpPr>
          <p:grpSpPr bwMode="auto">
            <a:xfrm>
              <a:off x="1189038" y="1373188"/>
              <a:ext cx="755650" cy="755650"/>
              <a:chOff x="0" y="0"/>
              <a:chExt cx="1089" cy="1089"/>
            </a:xfrm>
          </p:grpSpPr>
          <p:sp>
            <p:nvSpPr>
              <p:cNvPr id="200" name="Oval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01" name="Oval 3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79" name="Group 46"/>
            <p:cNvGrpSpPr/>
            <p:nvPr/>
          </p:nvGrpSpPr>
          <p:grpSpPr bwMode="auto">
            <a:xfrm>
              <a:off x="1838326" y="1230313"/>
              <a:ext cx="755650" cy="755650"/>
              <a:chOff x="0" y="0"/>
              <a:chExt cx="1089" cy="1089"/>
            </a:xfrm>
          </p:grpSpPr>
          <p:sp>
            <p:nvSpPr>
              <p:cNvPr id="198" name="Oval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9" name="Oval 3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0" name="Group 51"/>
            <p:cNvGrpSpPr/>
            <p:nvPr/>
          </p:nvGrpSpPr>
          <p:grpSpPr bwMode="auto">
            <a:xfrm>
              <a:off x="1730376" y="1554163"/>
              <a:ext cx="755650" cy="755650"/>
              <a:chOff x="0" y="0"/>
              <a:chExt cx="1089" cy="1089"/>
            </a:xfrm>
          </p:grpSpPr>
          <p:sp>
            <p:nvSpPr>
              <p:cNvPr id="196" name="Oval 3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7" name="Oval 4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1" name="Group 56"/>
            <p:cNvGrpSpPr/>
            <p:nvPr/>
          </p:nvGrpSpPr>
          <p:grpSpPr bwMode="auto">
            <a:xfrm>
              <a:off x="1262063" y="1697038"/>
              <a:ext cx="755650" cy="755650"/>
              <a:chOff x="0" y="0"/>
              <a:chExt cx="1089" cy="1089"/>
            </a:xfrm>
          </p:grpSpPr>
          <p:sp>
            <p:nvSpPr>
              <p:cNvPr id="194" name="Oval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5" name="Oval 4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2" name="Group 61"/>
            <p:cNvGrpSpPr/>
            <p:nvPr/>
          </p:nvGrpSpPr>
          <p:grpSpPr bwMode="auto">
            <a:xfrm>
              <a:off x="1765301" y="1985963"/>
              <a:ext cx="755650" cy="755650"/>
              <a:chOff x="0" y="0"/>
              <a:chExt cx="1089" cy="1089"/>
            </a:xfrm>
          </p:grpSpPr>
          <p:sp>
            <p:nvSpPr>
              <p:cNvPr id="192" name="Oval 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3" name="Oval 5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3" name="Group 66"/>
            <p:cNvGrpSpPr/>
            <p:nvPr/>
          </p:nvGrpSpPr>
          <p:grpSpPr bwMode="auto">
            <a:xfrm>
              <a:off x="2270126" y="1770063"/>
              <a:ext cx="755650" cy="755650"/>
              <a:chOff x="0" y="0"/>
              <a:chExt cx="1089" cy="1089"/>
            </a:xfrm>
          </p:grpSpPr>
          <p:sp>
            <p:nvSpPr>
              <p:cNvPr id="190" name="Oval 5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1" name="Oval 5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4" name="Group 71"/>
            <p:cNvGrpSpPr/>
            <p:nvPr/>
          </p:nvGrpSpPr>
          <p:grpSpPr bwMode="auto">
            <a:xfrm>
              <a:off x="2630488" y="1697038"/>
              <a:ext cx="755650" cy="755648"/>
              <a:chOff x="0" y="0"/>
              <a:chExt cx="1089" cy="1089"/>
            </a:xfrm>
          </p:grpSpPr>
          <p:sp>
            <p:nvSpPr>
              <p:cNvPr id="188" name="Oval 5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95000"/>
                    </a:schemeClr>
                  </a:gs>
                  <a:gs pos="27000">
                    <a:schemeClr val="bg1">
                      <a:lumMod val="65000"/>
                    </a:scheme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6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3025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185" name="Group 76"/>
            <p:cNvGrpSpPr/>
            <p:nvPr/>
          </p:nvGrpSpPr>
          <p:grpSpPr bwMode="auto">
            <a:xfrm>
              <a:off x="1081088" y="1889125"/>
              <a:ext cx="2368550" cy="2665412"/>
              <a:chOff x="0" y="0"/>
              <a:chExt cx="1492" cy="1679"/>
            </a:xfrm>
          </p:grpSpPr>
          <p:sp>
            <p:nvSpPr>
              <p:cNvPr id="186" name="Freeform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92" cy="373"/>
              </a:xfrm>
              <a:custGeom>
                <a:avLst/>
                <a:gdLst>
                  <a:gd name="T0" fmla="*/ 710 w 1492"/>
                  <a:gd name="T1" fmla="*/ 350 h 373"/>
                  <a:gd name="T2" fmla="*/ 605 w 1492"/>
                  <a:gd name="T3" fmla="*/ 343 h 373"/>
                  <a:gd name="T4" fmla="*/ 505 w 1492"/>
                  <a:gd name="T5" fmla="*/ 329 h 373"/>
                  <a:gd name="T6" fmla="*/ 413 w 1492"/>
                  <a:gd name="T7" fmla="*/ 308 h 373"/>
                  <a:gd name="T8" fmla="*/ 328 w 1492"/>
                  <a:gd name="T9" fmla="*/ 281 h 373"/>
                  <a:gd name="T10" fmla="*/ 251 w 1492"/>
                  <a:gd name="T11" fmla="*/ 248 h 373"/>
                  <a:gd name="T12" fmla="*/ 185 w 1492"/>
                  <a:gd name="T13" fmla="*/ 210 h 373"/>
                  <a:gd name="T14" fmla="*/ 131 w 1492"/>
                  <a:gd name="T15" fmla="*/ 167 h 373"/>
                  <a:gd name="T16" fmla="*/ 89 w 1492"/>
                  <a:gd name="T17" fmla="*/ 121 h 373"/>
                  <a:gd name="T18" fmla="*/ 61 w 1492"/>
                  <a:gd name="T19" fmla="*/ 71 h 373"/>
                  <a:gd name="T20" fmla="*/ 48 w 1492"/>
                  <a:gd name="T21" fmla="*/ 18 h 373"/>
                  <a:gd name="T22" fmla="*/ 0 w 1492"/>
                  <a:gd name="T23" fmla="*/ 0 h 373"/>
                  <a:gd name="T24" fmla="*/ 9 w 1492"/>
                  <a:gd name="T25" fmla="*/ 57 h 373"/>
                  <a:gd name="T26" fmla="*/ 34 w 1492"/>
                  <a:gd name="T27" fmla="*/ 112 h 373"/>
                  <a:gd name="T28" fmla="*/ 74 w 1492"/>
                  <a:gd name="T29" fmla="*/ 162 h 373"/>
                  <a:gd name="T30" fmla="*/ 127 w 1492"/>
                  <a:gd name="T31" fmla="*/ 209 h 373"/>
                  <a:gd name="T32" fmla="*/ 194 w 1492"/>
                  <a:gd name="T33" fmla="*/ 251 h 373"/>
                  <a:gd name="T34" fmla="*/ 272 w 1492"/>
                  <a:gd name="T35" fmla="*/ 288 h 373"/>
                  <a:gd name="T36" fmla="*/ 359 w 1492"/>
                  <a:gd name="T37" fmla="*/ 319 h 373"/>
                  <a:gd name="T38" fmla="*/ 456 w 1492"/>
                  <a:gd name="T39" fmla="*/ 343 h 373"/>
                  <a:gd name="T40" fmla="*/ 560 w 1492"/>
                  <a:gd name="T41" fmla="*/ 362 h 373"/>
                  <a:gd name="T42" fmla="*/ 670 w 1492"/>
                  <a:gd name="T43" fmla="*/ 372 h 373"/>
                  <a:gd name="T44" fmla="*/ 746 w 1492"/>
                  <a:gd name="T45" fmla="*/ 373 h 373"/>
                  <a:gd name="T46" fmla="*/ 860 w 1492"/>
                  <a:gd name="T47" fmla="*/ 369 h 373"/>
                  <a:gd name="T48" fmla="*/ 967 w 1492"/>
                  <a:gd name="T49" fmla="*/ 356 h 373"/>
                  <a:gd name="T50" fmla="*/ 1070 w 1492"/>
                  <a:gd name="T51" fmla="*/ 337 h 373"/>
                  <a:gd name="T52" fmla="*/ 1163 w 1492"/>
                  <a:gd name="T53" fmla="*/ 310 h 373"/>
                  <a:gd name="T54" fmla="*/ 1247 w 1492"/>
                  <a:gd name="T55" fmla="*/ 276 h 373"/>
                  <a:gd name="T56" fmla="*/ 1321 w 1492"/>
                  <a:gd name="T57" fmla="*/ 237 h 373"/>
                  <a:gd name="T58" fmla="*/ 1385 w 1492"/>
                  <a:gd name="T59" fmla="*/ 193 h 373"/>
                  <a:gd name="T60" fmla="*/ 1434 w 1492"/>
                  <a:gd name="T61" fmla="*/ 145 h 373"/>
                  <a:gd name="T62" fmla="*/ 1469 w 1492"/>
                  <a:gd name="T63" fmla="*/ 93 h 373"/>
                  <a:gd name="T64" fmla="*/ 1488 w 1492"/>
                  <a:gd name="T65" fmla="*/ 38 h 373"/>
                  <a:gd name="T66" fmla="*/ 1445 w 1492"/>
                  <a:gd name="T67" fmla="*/ 0 h 373"/>
                  <a:gd name="T68" fmla="*/ 1441 w 1492"/>
                  <a:gd name="T69" fmla="*/ 36 h 373"/>
                  <a:gd name="T70" fmla="*/ 1423 w 1492"/>
                  <a:gd name="T71" fmla="*/ 88 h 373"/>
                  <a:gd name="T72" fmla="*/ 1391 w 1492"/>
                  <a:gd name="T73" fmla="*/ 136 h 373"/>
                  <a:gd name="T74" fmla="*/ 1344 w 1492"/>
                  <a:gd name="T75" fmla="*/ 181 h 373"/>
                  <a:gd name="T76" fmla="*/ 1286 w 1492"/>
                  <a:gd name="T77" fmla="*/ 223 h 373"/>
                  <a:gd name="T78" fmla="*/ 1216 w 1492"/>
                  <a:gd name="T79" fmla="*/ 259 h 373"/>
                  <a:gd name="T80" fmla="*/ 1137 w 1492"/>
                  <a:gd name="T81" fmla="*/ 290 h 373"/>
                  <a:gd name="T82" fmla="*/ 1049 w 1492"/>
                  <a:gd name="T83" fmla="*/ 316 h 373"/>
                  <a:gd name="T84" fmla="*/ 955 w 1492"/>
                  <a:gd name="T85" fmla="*/ 334 h 373"/>
                  <a:gd name="T86" fmla="*/ 852 w 1492"/>
                  <a:gd name="T87" fmla="*/ 346 h 373"/>
                  <a:gd name="T88" fmla="*/ 746 w 1492"/>
                  <a:gd name="T89" fmla="*/ 350 h 3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2"/>
                  <a:gd name="T136" fmla="*/ 0 h 373"/>
                  <a:gd name="T137" fmla="*/ 1492 w 1492"/>
                  <a:gd name="T138" fmla="*/ 373 h 37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2" h="373">
                    <a:moveTo>
                      <a:pt x="746" y="350"/>
                    </a:moveTo>
                    <a:lnTo>
                      <a:pt x="746" y="350"/>
                    </a:lnTo>
                    <a:lnTo>
                      <a:pt x="710" y="350"/>
                    </a:lnTo>
                    <a:lnTo>
                      <a:pt x="675" y="349"/>
                    </a:lnTo>
                    <a:lnTo>
                      <a:pt x="640" y="346"/>
                    </a:lnTo>
                    <a:lnTo>
                      <a:pt x="605" y="343"/>
                    </a:lnTo>
                    <a:lnTo>
                      <a:pt x="571" y="340"/>
                    </a:lnTo>
                    <a:lnTo>
                      <a:pt x="537" y="334"/>
                    </a:lnTo>
                    <a:lnTo>
                      <a:pt x="505" y="329"/>
                    </a:lnTo>
                    <a:lnTo>
                      <a:pt x="474" y="323"/>
                    </a:lnTo>
                    <a:lnTo>
                      <a:pt x="443" y="316"/>
                    </a:lnTo>
                    <a:lnTo>
                      <a:pt x="413" y="308"/>
                    </a:lnTo>
                    <a:lnTo>
                      <a:pt x="383" y="299"/>
                    </a:lnTo>
                    <a:lnTo>
                      <a:pt x="355" y="290"/>
                    </a:lnTo>
                    <a:lnTo>
                      <a:pt x="328" y="281"/>
                    </a:lnTo>
                    <a:lnTo>
                      <a:pt x="302" y="271"/>
                    </a:lnTo>
                    <a:lnTo>
                      <a:pt x="276" y="259"/>
                    </a:lnTo>
                    <a:lnTo>
                      <a:pt x="251" y="248"/>
                    </a:lnTo>
                    <a:lnTo>
                      <a:pt x="228" y="236"/>
                    </a:lnTo>
                    <a:lnTo>
                      <a:pt x="206" y="223"/>
                    </a:lnTo>
                    <a:lnTo>
                      <a:pt x="185" y="210"/>
                    </a:lnTo>
                    <a:lnTo>
                      <a:pt x="166" y="196"/>
                    </a:lnTo>
                    <a:lnTo>
                      <a:pt x="148" y="181"/>
                    </a:lnTo>
                    <a:lnTo>
                      <a:pt x="131" y="167"/>
                    </a:lnTo>
                    <a:lnTo>
                      <a:pt x="115" y="152"/>
                    </a:lnTo>
                    <a:lnTo>
                      <a:pt x="101" y="136"/>
                    </a:lnTo>
                    <a:lnTo>
                      <a:pt x="89" y="121"/>
                    </a:lnTo>
                    <a:lnTo>
                      <a:pt x="78" y="104"/>
                    </a:lnTo>
                    <a:lnTo>
                      <a:pt x="69" y="88"/>
                    </a:lnTo>
                    <a:lnTo>
                      <a:pt x="61" y="71"/>
                    </a:lnTo>
                    <a:lnTo>
                      <a:pt x="54" y="53"/>
                    </a:lnTo>
                    <a:lnTo>
                      <a:pt x="51" y="36"/>
                    </a:lnTo>
                    <a:lnTo>
                      <a:pt x="48" y="18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9" y="57"/>
                    </a:lnTo>
                    <a:lnTo>
                      <a:pt x="16" y="75"/>
                    </a:lnTo>
                    <a:lnTo>
                      <a:pt x="23" y="93"/>
                    </a:lnTo>
                    <a:lnTo>
                      <a:pt x="34" y="112"/>
                    </a:lnTo>
                    <a:lnTo>
                      <a:pt x="45" y="128"/>
                    </a:lnTo>
                    <a:lnTo>
                      <a:pt x="58" y="145"/>
                    </a:lnTo>
                    <a:lnTo>
                      <a:pt x="74" y="162"/>
                    </a:lnTo>
                    <a:lnTo>
                      <a:pt x="91" y="178"/>
                    </a:lnTo>
                    <a:lnTo>
                      <a:pt x="107" y="193"/>
                    </a:lnTo>
                    <a:lnTo>
                      <a:pt x="127" y="209"/>
                    </a:lnTo>
                    <a:lnTo>
                      <a:pt x="148" y="223"/>
                    </a:lnTo>
                    <a:lnTo>
                      <a:pt x="171" y="237"/>
                    </a:lnTo>
                    <a:lnTo>
                      <a:pt x="194" y="251"/>
                    </a:lnTo>
                    <a:lnTo>
                      <a:pt x="219" y="264"/>
                    </a:lnTo>
                    <a:lnTo>
                      <a:pt x="245" y="276"/>
                    </a:lnTo>
                    <a:lnTo>
                      <a:pt x="272" y="288"/>
                    </a:lnTo>
                    <a:lnTo>
                      <a:pt x="299" y="299"/>
                    </a:lnTo>
                    <a:lnTo>
                      <a:pt x="329" y="310"/>
                    </a:lnTo>
                    <a:lnTo>
                      <a:pt x="359" y="319"/>
                    </a:lnTo>
                    <a:lnTo>
                      <a:pt x="390" y="328"/>
                    </a:lnTo>
                    <a:lnTo>
                      <a:pt x="422" y="337"/>
                    </a:lnTo>
                    <a:lnTo>
                      <a:pt x="456" y="343"/>
                    </a:lnTo>
                    <a:lnTo>
                      <a:pt x="490" y="351"/>
                    </a:lnTo>
                    <a:lnTo>
                      <a:pt x="525" y="356"/>
                    </a:lnTo>
                    <a:lnTo>
                      <a:pt x="560" y="362"/>
                    </a:lnTo>
                    <a:lnTo>
                      <a:pt x="596" y="365"/>
                    </a:lnTo>
                    <a:lnTo>
                      <a:pt x="632" y="369"/>
                    </a:lnTo>
                    <a:lnTo>
                      <a:pt x="670" y="372"/>
                    </a:lnTo>
                    <a:lnTo>
                      <a:pt x="707" y="373"/>
                    </a:lnTo>
                    <a:lnTo>
                      <a:pt x="746" y="373"/>
                    </a:lnTo>
                    <a:lnTo>
                      <a:pt x="785" y="373"/>
                    </a:lnTo>
                    <a:lnTo>
                      <a:pt x="822" y="372"/>
                    </a:lnTo>
                    <a:lnTo>
                      <a:pt x="860" y="369"/>
                    </a:lnTo>
                    <a:lnTo>
                      <a:pt x="896" y="365"/>
                    </a:lnTo>
                    <a:lnTo>
                      <a:pt x="933" y="362"/>
                    </a:lnTo>
                    <a:lnTo>
                      <a:pt x="967" y="356"/>
                    </a:lnTo>
                    <a:lnTo>
                      <a:pt x="1002" y="351"/>
                    </a:lnTo>
                    <a:lnTo>
                      <a:pt x="1036" y="343"/>
                    </a:lnTo>
                    <a:lnTo>
                      <a:pt x="1070" y="337"/>
                    </a:lnTo>
                    <a:lnTo>
                      <a:pt x="1102" y="328"/>
                    </a:lnTo>
                    <a:lnTo>
                      <a:pt x="1133" y="319"/>
                    </a:lnTo>
                    <a:lnTo>
                      <a:pt x="1163" y="310"/>
                    </a:lnTo>
                    <a:lnTo>
                      <a:pt x="1193" y="299"/>
                    </a:lnTo>
                    <a:lnTo>
                      <a:pt x="1220" y="288"/>
                    </a:lnTo>
                    <a:lnTo>
                      <a:pt x="1247" y="276"/>
                    </a:lnTo>
                    <a:lnTo>
                      <a:pt x="1273" y="264"/>
                    </a:lnTo>
                    <a:lnTo>
                      <a:pt x="1298" y="251"/>
                    </a:lnTo>
                    <a:lnTo>
                      <a:pt x="1321" y="237"/>
                    </a:lnTo>
                    <a:lnTo>
                      <a:pt x="1344" y="223"/>
                    </a:lnTo>
                    <a:lnTo>
                      <a:pt x="1365" y="209"/>
                    </a:lnTo>
                    <a:lnTo>
                      <a:pt x="1385" y="193"/>
                    </a:lnTo>
                    <a:lnTo>
                      <a:pt x="1401" y="178"/>
                    </a:lnTo>
                    <a:lnTo>
                      <a:pt x="1418" y="162"/>
                    </a:lnTo>
                    <a:lnTo>
                      <a:pt x="1434" y="145"/>
                    </a:lnTo>
                    <a:lnTo>
                      <a:pt x="1447" y="128"/>
                    </a:lnTo>
                    <a:lnTo>
                      <a:pt x="1458" y="112"/>
                    </a:lnTo>
                    <a:lnTo>
                      <a:pt x="1469" y="93"/>
                    </a:lnTo>
                    <a:lnTo>
                      <a:pt x="1476" y="75"/>
                    </a:lnTo>
                    <a:lnTo>
                      <a:pt x="1483" y="57"/>
                    </a:lnTo>
                    <a:lnTo>
                      <a:pt x="1488" y="38"/>
                    </a:lnTo>
                    <a:lnTo>
                      <a:pt x="1491" y="20"/>
                    </a:lnTo>
                    <a:lnTo>
                      <a:pt x="1492" y="0"/>
                    </a:lnTo>
                    <a:lnTo>
                      <a:pt x="1445" y="0"/>
                    </a:lnTo>
                    <a:lnTo>
                      <a:pt x="1444" y="18"/>
                    </a:lnTo>
                    <a:lnTo>
                      <a:pt x="1441" y="36"/>
                    </a:lnTo>
                    <a:lnTo>
                      <a:pt x="1438" y="53"/>
                    </a:lnTo>
                    <a:lnTo>
                      <a:pt x="1431" y="71"/>
                    </a:lnTo>
                    <a:lnTo>
                      <a:pt x="1423" y="88"/>
                    </a:lnTo>
                    <a:lnTo>
                      <a:pt x="1414" y="104"/>
                    </a:lnTo>
                    <a:lnTo>
                      <a:pt x="1403" y="121"/>
                    </a:lnTo>
                    <a:lnTo>
                      <a:pt x="1391" y="136"/>
                    </a:lnTo>
                    <a:lnTo>
                      <a:pt x="1377" y="152"/>
                    </a:lnTo>
                    <a:lnTo>
                      <a:pt x="1361" y="167"/>
                    </a:lnTo>
                    <a:lnTo>
                      <a:pt x="1344" y="181"/>
                    </a:lnTo>
                    <a:lnTo>
                      <a:pt x="1326" y="196"/>
                    </a:lnTo>
                    <a:lnTo>
                      <a:pt x="1307" y="210"/>
                    </a:lnTo>
                    <a:lnTo>
                      <a:pt x="1286" y="223"/>
                    </a:lnTo>
                    <a:lnTo>
                      <a:pt x="1264" y="236"/>
                    </a:lnTo>
                    <a:lnTo>
                      <a:pt x="1241" y="248"/>
                    </a:lnTo>
                    <a:lnTo>
                      <a:pt x="1216" y="259"/>
                    </a:lnTo>
                    <a:lnTo>
                      <a:pt x="1190" y="271"/>
                    </a:lnTo>
                    <a:lnTo>
                      <a:pt x="1164" y="281"/>
                    </a:lnTo>
                    <a:lnTo>
                      <a:pt x="1137" y="290"/>
                    </a:lnTo>
                    <a:lnTo>
                      <a:pt x="1109" y="299"/>
                    </a:lnTo>
                    <a:lnTo>
                      <a:pt x="1079" y="308"/>
                    </a:lnTo>
                    <a:lnTo>
                      <a:pt x="1049" y="316"/>
                    </a:lnTo>
                    <a:lnTo>
                      <a:pt x="1018" y="323"/>
                    </a:lnTo>
                    <a:lnTo>
                      <a:pt x="987" y="329"/>
                    </a:lnTo>
                    <a:lnTo>
                      <a:pt x="955" y="334"/>
                    </a:lnTo>
                    <a:lnTo>
                      <a:pt x="921" y="340"/>
                    </a:lnTo>
                    <a:lnTo>
                      <a:pt x="887" y="343"/>
                    </a:lnTo>
                    <a:lnTo>
                      <a:pt x="852" y="346"/>
                    </a:lnTo>
                    <a:lnTo>
                      <a:pt x="817" y="349"/>
                    </a:lnTo>
                    <a:lnTo>
                      <a:pt x="782" y="350"/>
                    </a:lnTo>
                    <a:lnTo>
                      <a:pt x="746" y="35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  <p:sp>
            <p:nvSpPr>
              <p:cNvPr id="187" name="Freeform 65"/>
              <p:cNvSpPr>
                <a:spLocks noChangeArrowheads="1"/>
              </p:cNvSpPr>
              <p:nvPr/>
            </p:nvSpPr>
            <p:spPr bwMode="auto">
              <a:xfrm>
                <a:off x="5" y="47"/>
                <a:ext cx="1482" cy="1632"/>
              </a:xfrm>
              <a:custGeom>
                <a:avLst/>
                <a:gdLst>
                  <a:gd name="T0" fmla="*/ 1481 w 1482"/>
                  <a:gd name="T1" fmla="*/ 0 h 1632"/>
                  <a:gd name="T2" fmla="*/ 1469 w 1482"/>
                  <a:gd name="T3" fmla="*/ 35 h 1632"/>
                  <a:gd name="T4" fmla="*/ 1452 w 1482"/>
                  <a:gd name="T5" fmla="*/ 67 h 1632"/>
                  <a:gd name="T6" fmla="*/ 1429 w 1482"/>
                  <a:gd name="T7" fmla="*/ 98 h 1632"/>
                  <a:gd name="T8" fmla="*/ 1399 w 1482"/>
                  <a:gd name="T9" fmla="*/ 129 h 1632"/>
                  <a:gd name="T10" fmla="*/ 1365 w 1482"/>
                  <a:gd name="T11" fmla="*/ 158 h 1632"/>
                  <a:gd name="T12" fmla="*/ 1326 w 1482"/>
                  <a:gd name="T13" fmla="*/ 184 h 1632"/>
                  <a:gd name="T14" fmla="*/ 1284 w 1482"/>
                  <a:gd name="T15" fmla="*/ 210 h 1632"/>
                  <a:gd name="T16" fmla="*/ 1236 w 1482"/>
                  <a:gd name="T17" fmla="*/ 232 h 1632"/>
                  <a:gd name="T18" fmla="*/ 1185 w 1482"/>
                  <a:gd name="T19" fmla="*/ 252 h 1632"/>
                  <a:gd name="T20" fmla="*/ 1130 w 1482"/>
                  <a:gd name="T21" fmla="*/ 272 h 1632"/>
                  <a:gd name="T22" fmla="*/ 1071 w 1482"/>
                  <a:gd name="T23" fmla="*/ 287 h 1632"/>
                  <a:gd name="T24" fmla="*/ 1010 w 1482"/>
                  <a:gd name="T25" fmla="*/ 302 h 1632"/>
                  <a:gd name="T26" fmla="*/ 947 w 1482"/>
                  <a:gd name="T27" fmla="*/ 312 h 1632"/>
                  <a:gd name="T28" fmla="*/ 880 w 1482"/>
                  <a:gd name="T29" fmla="*/ 320 h 1632"/>
                  <a:gd name="T30" fmla="*/ 811 w 1482"/>
                  <a:gd name="T31" fmla="*/ 325 h 1632"/>
                  <a:gd name="T32" fmla="*/ 741 w 1482"/>
                  <a:gd name="T33" fmla="*/ 326 h 1632"/>
                  <a:gd name="T34" fmla="*/ 706 w 1482"/>
                  <a:gd name="T35" fmla="*/ 326 h 1632"/>
                  <a:gd name="T36" fmla="*/ 636 w 1482"/>
                  <a:gd name="T37" fmla="*/ 322 h 1632"/>
                  <a:gd name="T38" fmla="*/ 569 w 1482"/>
                  <a:gd name="T39" fmla="*/ 316 h 1632"/>
                  <a:gd name="T40" fmla="*/ 503 w 1482"/>
                  <a:gd name="T41" fmla="*/ 307 h 1632"/>
                  <a:gd name="T42" fmla="*/ 441 w 1482"/>
                  <a:gd name="T43" fmla="*/ 295 h 1632"/>
                  <a:gd name="T44" fmla="*/ 381 w 1482"/>
                  <a:gd name="T45" fmla="*/ 280 h 1632"/>
                  <a:gd name="T46" fmla="*/ 324 w 1482"/>
                  <a:gd name="T47" fmla="*/ 263 h 1632"/>
                  <a:gd name="T48" fmla="*/ 271 w 1482"/>
                  <a:gd name="T49" fmla="*/ 243 h 1632"/>
                  <a:gd name="T50" fmla="*/ 222 w 1482"/>
                  <a:gd name="T51" fmla="*/ 221 h 1632"/>
                  <a:gd name="T52" fmla="*/ 176 w 1482"/>
                  <a:gd name="T53" fmla="*/ 197 h 1632"/>
                  <a:gd name="T54" fmla="*/ 135 w 1482"/>
                  <a:gd name="T55" fmla="*/ 171 h 1632"/>
                  <a:gd name="T56" fmla="*/ 99 w 1482"/>
                  <a:gd name="T57" fmla="*/ 144 h 1632"/>
                  <a:gd name="T58" fmla="*/ 68 w 1482"/>
                  <a:gd name="T59" fmla="*/ 114 h 1632"/>
                  <a:gd name="T60" fmla="*/ 42 w 1482"/>
                  <a:gd name="T61" fmla="*/ 83 h 1632"/>
                  <a:gd name="T62" fmla="*/ 21 w 1482"/>
                  <a:gd name="T63" fmla="*/ 50 h 1632"/>
                  <a:gd name="T64" fmla="*/ 5 w 1482"/>
                  <a:gd name="T65" fmla="*/ 18 h 1632"/>
                  <a:gd name="T66" fmla="*/ 1 w 1482"/>
                  <a:gd name="T67" fmla="*/ 0 h 1632"/>
                  <a:gd name="T68" fmla="*/ 0 w 1482"/>
                  <a:gd name="T69" fmla="*/ 0 h 1632"/>
                  <a:gd name="T70" fmla="*/ 371 w 1482"/>
                  <a:gd name="T71" fmla="*/ 1469 h 1632"/>
                  <a:gd name="T72" fmla="*/ 377 w 1482"/>
                  <a:gd name="T73" fmla="*/ 1486 h 1632"/>
                  <a:gd name="T74" fmla="*/ 398 w 1482"/>
                  <a:gd name="T75" fmla="*/ 1518 h 1632"/>
                  <a:gd name="T76" fmla="*/ 429 w 1482"/>
                  <a:gd name="T77" fmla="*/ 1548 h 1632"/>
                  <a:gd name="T78" fmla="*/ 469 w 1482"/>
                  <a:gd name="T79" fmla="*/ 1574 h 1632"/>
                  <a:gd name="T80" fmla="*/ 520 w 1482"/>
                  <a:gd name="T81" fmla="*/ 1596 h 1632"/>
                  <a:gd name="T82" fmla="*/ 575 w 1482"/>
                  <a:gd name="T83" fmla="*/ 1613 h 1632"/>
                  <a:gd name="T84" fmla="*/ 639 w 1482"/>
                  <a:gd name="T85" fmla="*/ 1624 h 1632"/>
                  <a:gd name="T86" fmla="*/ 706 w 1482"/>
                  <a:gd name="T87" fmla="*/ 1631 h 1632"/>
                  <a:gd name="T88" fmla="*/ 741 w 1482"/>
                  <a:gd name="T89" fmla="*/ 1632 h 1632"/>
                  <a:gd name="T90" fmla="*/ 811 w 1482"/>
                  <a:gd name="T91" fmla="*/ 1628 h 1632"/>
                  <a:gd name="T92" fmla="*/ 876 w 1482"/>
                  <a:gd name="T93" fmla="*/ 1619 h 1632"/>
                  <a:gd name="T94" fmla="*/ 935 w 1482"/>
                  <a:gd name="T95" fmla="*/ 1605 h 1632"/>
                  <a:gd name="T96" fmla="*/ 988 w 1482"/>
                  <a:gd name="T97" fmla="*/ 1585 h 1632"/>
                  <a:gd name="T98" fmla="*/ 1034 w 1482"/>
                  <a:gd name="T99" fmla="*/ 1561 h 1632"/>
                  <a:gd name="T100" fmla="*/ 1070 w 1482"/>
                  <a:gd name="T101" fmla="*/ 1534 h 1632"/>
                  <a:gd name="T102" fmla="*/ 1096 w 1482"/>
                  <a:gd name="T103" fmla="*/ 1502 h 1632"/>
                  <a:gd name="T104" fmla="*/ 1111 w 1482"/>
                  <a:gd name="T105" fmla="*/ 1469 h 1632"/>
                  <a:gd name="T106" fmla="*/ 1482 w 1482"/>
                  <a:gd name="T107" fmla="*/ 0 h 1632"/>
                  <a:gd name="T108" fmla="*/ 1481 w 1482"/>
                  <a:gd name="T109" fmla="*/ 0 h 1632"/>
                  <a:gd name="T110" fmla="*/ 1481 w 1482"/>
                  <a:gd name="T111" fmla="*/ 0 h 16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82"/>
                  <a:gd name="T169" fmla="*/ 0 h 1632"/>
                  <a:gd name="T170" fmla="*/ 1482 w 1482"/>
                  <a:gd name="T171" fmla="*/ 1632 h 163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82" h="1632">
                    <a:moveTo>
                      <a:pt x="1481" y="0"/>
                    </a:moveTo>
                    <a:lnTo>
                      <a:pt x="1481" y="0"/>
                    </a:lnTo>
                    <a:lnTo>
                      <a:pt x="1477" y="18"/>
                    </a:lnTo>
                    <a:lnTo>
                      <a:pt x="1469" y="35"/>
                    </a:lnTo>
                    <a:lnTo>
                      <a:pt x="1461" y="50"/>
                    </a:lnTo>
                    <a:lnTo>
                      <a:pt x="1452" y="67"/>
                    </a:lnTo>
                    <a:lnTo>
                      <a:pt x="1440" y="83"/>
                    </a:lnTo>
                    <a:lnTo>
                      <a:pt x="1429" y="98"/>
                    </a:lnTo>
                    <a:lnTo>
                      <a:pt x="1414" y="114"/>
                    </a:lnTo>
                    <a:lnTo>
                      <a:pt x="1399" y="129"/>
                    </a:lnTo>
                    <a:lnTo>
                      <a:pt x="1383" y="144"/>
                    </a:lnTo>
                    <a:lnTo>
                      <a:pt x="1365" y="158"/>
                    </a:lnTo>
                    <a:lnTo>
                      <a:pt x="1347" y="171"/>
                    </a:lnTo>
                    <a:lnTo>
                      <a:pt x="1326" y="184"/>
                    </a:lnTo>
                    <a:lnTo>
                      <a:pt x="1306" y="197"/>
                    </a:lnTo>
                    <a:lnTo>
                      <a:pt x="1284" y="210"/>
                    </a:lnTo>
                    <a:lnTo>
                      <a:pt x="1260" y="221"/>
                    </a:lnTo>
                    <a:lnTo>
                      <a:pt x="1236" y="232"/>
                    </a:lnTo>
                    <a:lnTo>
                      <a:pt x="1211" y="243"/>
                    </a:lnTo>
                    <a:lnTo>
                      <a:pt x="1185" y="252"/>
                    </a:lnTo>
                    <a:lnTo>
                      <a:pt x="1158" y="263"/>
                    </a:lnTo>
                    <a:lnTo>
                      <a:pt x="1130" y="272"/>
                    </a:lnTo>
                    <a:lnTo>
                      <a:pt x="1101" y="280"/>
                    </a:lnTo>
                    <a:lnTo>
                      <a:pt x="1071" y="287"/>
                    </a:lnTo>
                    <a:lnTo>
                      <a:pt x="1041" y="295"/>
                    </a:lnTo>
                    <a:lnTo>
                      <a:pt x="1010" y="302"/>
                    </a:lnTo>
                    <a:lnTo>
                      <a:pt x="979" y="307"/>
                    </a:lnTo>
                    <a:lnTo>
                      <a:pt x="947" y="312"/>
                    </a:lnTo>
                    <a:lnTo>
                      <a:pt x="913" y="316"/>
                    </a:lnTo>
                    <a:lnTo>
                      <a:pt x="880" y="320"/>
                    </a:lnTo>
                    <a:lnTo>
                      <a:pt x="846" y="322"/>
                    </a:lnTo>
                    <a:lnTo>
                      <a:pt x="811" y="325"/>
                    </a:lnTo>
                    <a:lnTo>
                      <a:pt x="776" y="326"/>
                    </a:lnTo>
                    <a:lnTo>
                      <a:pt x="741" y="326"/>
                    </a:lnTo>
                    <a:lnTo>
                      <a:pt x="706" y="326"/>
                    </a:lnTo>
                    <a:lnTo>
                      <a:pt x="671" y="325"/>
                    </a:lnTo>
                    <a:lnTo>
                      <a:pt x="636" y="322"/>
                    </a:lnTo>
                    <a:lnTo>
                      <a:pt x="602" y="320"/>
                    </a:lnTo>
                    <a:lnTo>
                      <a:pt x="569" y="316"/>
                    </a:lnTo>
                    <a:lnTo>
                      <a:pt x="535" y="312"/>
                    </a:lnTo>
                    <a:lnTo>
                      <a:pt x="503" y="307"/>
                    </a:lnTo>
                    <a:lnTo>
                      <a:pt x="472" y="302"/>
                    </a:lnTo>
                    <a:lnTo>
                      <a:pt x="441" y="295"/>
                    </a:lnTo>
                    <a:lnTo>
                      <a:pt x="411" y="287"/>
                    </a:lnTo>
                    <a:lnTo>
                      <a:pt x="381" y="280"/>
                    </a:lnTo>
                    <a:lnTo>
                      <a:pt x="352" y="272"/>
                    </a:lnTo>
                    <a:lnTo>
                      <a:pt x="324" y="263"/>
                    </a:lnTo>
                    <a:lnTo>
                      <a:pt x="297" y="252"/>
                    </a:lnTo>
                    <a:lnTo>
                      <a:pt x="271" y="243"/>
                    </a:lnTo>
                    <a:lnTo>
                      <a:pt x="246" y="232"/>
                    </a:lnTo>
                    <a:lnTo>
                      <a:pt x="222" y="221"/>
                    </a:lnTo>
                    <a:lnTo>
                      <a:pt x="198" y="210"/>
                    </a:lnTo>
                    <a:lnTo>
                      <a:pt x="176" y="197"/>
                    </a:lnTo>
                    <a:lnTo>
                      <a:pt x="156" y="184"/>
                    </a:lnTo>
                    <a:lnTo>
                      <a:pt x="135" y="171"/>
                    </a:lnTo>
                    <a:lnTo>
                      <a:pt x="117" y="158"/>
                    </a:lnTo>
                    <a:lnTo>
                      <a:pt x="99" y="144"/>
                    </a:lnTo>
                    <a:lnTo>
                      <a:pt x="83" y="129"/>
                    </a:lnTo>
                    <a:lnTo>
                      <a:pt x="68" y="114"/>
                    </a:lnTo>
                    <a:lnTo>
                      <a:pt x="53" y="98"/>
                    </a:lnTo>
                    <a:lnTo>
                      <a:pt x="42" y="83"/>
                    </a:lnTo>
                    <a:lnTo>
                      <a:pt x="30" y="67"/>
                    </a:lnTo>
                    <a:lnTo>
                      <a:pt x="21" y="50"/>
                    </a:lnTo>
                    <a:lnTo>
                      <a:pt x="13" y="35"/>
                    </a:lnTo>
                    <a:lnTo>
                      <a:pt x="5" y="1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71" y="1469"/>
                    </a:lnTo>
                    <a:lnTo>
                      <a:pt x="377" y="1486"/>
                    </a:lnTo>
                    <a:lnTo>
                      <a:pt x="386" y="1502"/>
                    </a:lnTo>
                    <a:lnTo>
                      <a:pt x="398" y="1518"/>
                    </a:lnTo>
                    <a:lnTo>
                      <a:pt x="412" y="1534"/>
                    </a:lnTo>
                    <a:lnTo>
                      <a:pt x="429" y="1548"/>
                    </a:lnTo>
                    <a:lnTo>
                      <a:pt x="448" y="1561"/>
                    </a:lnTo>
                    <a:lnTo>
                      <a:pt x="469" y="1574"/>
                    </a:lnTo>
                    <a:lnTo>
                      <a:pt x="494" y="1585"/>
                    </a:lnTo>
                    <a:lnTo>
                      <a:pt x="520" y="1596"/>
                    </a:lnTo>
                    <a:lnTo>
                      <a:pt x="547" y="1605"/>
                    </a:lnTo>
                    <a:lnTo>
                      <a:pt x="575" y="1613"/>
                    </a:lnTo>
                    <a:lnTo>
                      <a:pt x="606" y="1619"/>
                    </a:lnTo>
                    <a:lnTo>
                      <a:pt x="639" y="1624"/>
                    </a:lnTo>
                    <a:lnTo>
                      <a:pt x="671" y="1628"/>
                    </a:lnTo>
                    <a:lnTo>
                      <a:pt x="706" y="1631"/>
                    </a:lnTo>
                    <a:lnTo>
                      <a:pt x="741" y="1632"/>
                    </a:lnTo>
                    <a:lnTo>
                      <a:pt x="776" y="1631"/>
                    </a:lnTo>
                    <a:lnTo>
                      <a:pt x="811" y="1628"/>
                    </a:lnTo>
                    <a:lnTo>
                      <a:pt x="843" y="1624"/>
                    </a:lnTo>
                    <a:lnTo>
                      <a:pt x="876" y="1619"/>
                    </a:lnTo>
                    <a:lnTo>
                      <a:pt x="907" y="1613"/>
                    </a:lnTo>
                    <a:lnTo>
                      <a:pt x="935" y="1605"/>
                    </a:lnTo>
                    <a:lnTo>
                      <a:pt x="962" y="1596"/>
                    </a:lnTo>
                    <a:lnTo>
                      <a:pt x="988" y="1585"/>
                    </a:lnTo>
                    <a:lnTo>
                      <a:pt x="1013" y="1574"/>
                    </a:lnTo>
                    <a:lnTo>
                      <a:pt x="1034" y="1561"/>
                    </a:lnTo>
                    <a:lnTo>
                      <a:pt x="1053" y="1548"/>
                    </a:lnTo>
                    <a:lnTo>
                      <a:pt x="1070" y="1534"/>
                    </a:lnTo>
                    <a:lnTo>
                      <a:pt x="1084" y="1518"/>
                    </a:lnTo>
                    <a:lnTo>
                      <a:pt x="1096" y="1502"/>
                    </a:lnTo>
                    <a:lnTo>
                      <a:pt x="1105" y="1486"/>
                    </a:lnTo>
                    <a:lnTo>
                      <a:pt x="1111" y="1469"/>
                    </a:lnTo>
                    <a:lnTo>
                      <a:pt x="1482" y="0"/>
                    </a:lnTo>
                    <a:lnTo>
                      <a:pt x="14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/>
                  </a:gs>
                  <a:gs pos="50000">
                    <a:srgbClr val="FFFFFF"/>
                  </a:gs>
                  <a:gs pos="100000">
                    <a:srgbClr val="96969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</p:grpSp>
      </p:grpSp>
      <p:grpSp>
        <p:nvGrpSpPr>
          <p:cNvPr id="208" name="组合 207"/>
          <p:cNvGrpSpPr/>
          <p:nvPr/>
        </p:nvGrpSpPr>
        <p:grpSpPr>
          <a:xfrm>
            <a:off x="7655586" y="5071683"/>
            <a:ext cx="496013" cy="700019"/>
            <a:chOff x="5815013" y="3460750"/>
            <a:chExt cx="393700" cy="555625"/>
          </a:xfrm>
        </p:grpSpPr>
        <p:sp>
          <p:nvSpPr>
            <p:cNvPr id="209" name="Oval 93"/>
            <p:cNvSpPr>
              <a:spLocks noChangeArrowheads="1"/>
            </p:cNvSpPr>
            <p:nvPr/>
          </p:nvSpPr>
          <p:spPr bwMode="auto">
            <a:xfrm>
              <a:off x="5815013" y="3881533"/>
              <a:ext cx="392112" cy="134842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210" name="Group 90"/>
            <p:cNvGrpSpPr/>
            <p:nvPr/>
          </p:nvGrpSpPr>
          <p:grpSpPr bwMode="auto">
            <a:xfrm>
              <a:off x="5816601" y="3460750"/>
              <a:ext cx="392112" cy="539367"/>
              <a:chOff x="0" y="0"/>
              <a:chExt cx="247" cy="340"/>
            </a:xfrm>
          </p:grpSpPr>
          <p:sp>
            <p:nvSpPr>
              <p:cNvPr id="211" name="Freeform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7" cy="340"/>
              </a:xfrm>
              <a:custGeom>
                <a:avLst/>
                <a:gdLst>
                  <a:gd name="T0" fmla="*/ 41 w 1492"/>
                  <a:gd name="T1" fmla="*/ 10 h 2052"/>
                  <a:gd name="T2" fmla="*/ 41 w 1492"/>
                  <a:gd name="T3" fmla="*/ 9 h 2052"/>
                  <a:gd name="T4" fmla="*/ 40 w 1492"/>
                  <a:gd name="T5" fmla="*/ 8 h 2052"/>
                  <a:gd name="T6" fmla="*/ 40 w 1492"/>
                  <a:gd name="T7" fmla="*/ 7 h 2052"/>
                  <a:gd name="T8" fmla="*/ 39 w 1492"/>
                  <a:gd name="T9" fmla="*/ 6 h 2052"/>
                  <a:gd name="T10" fmla="*/ 38 w 1492"/>
                  <a:gd name="T11" fmla="*/ 5 h 2052"/>
                  <a:gd name="T12" fmla="*/ 37 w 1492"/>
                  <a:gd name="T13" fmla="*/ 4 h 2052"/>
                  <a:gd name="T14" fmla="*/ 36 w 1492"/>
                  <a:gd name="T15" fmla="*/ 4 h 2052"/>
                  <a:gd name="T16" fmla="*/ 35 w 1492"/>
                  <a:gd name="T17" fmla="*/ 3 h 2052"/>
                  <a:gd name="T18" fmla="*/ 33 w 1492"/>
                  <a:gd name="T19" fmla="*/ 2 h 2052"/>
                  <a:gd name="T20" fmla="*/ 32 w 1492"/>
                  <a:gd name="T21" fmla="*/ 2 h 2052"/>
                  <a:gd name="T22" fmla="*/ 30 w 1492"/>
                  <a:gd name="T23" fmla="*/ 1 h 2052"/>
                  <a:gd name="T24" fmla="*/ 28 w 1492"/>
                  <a:gd name="T25" fmla="*/ 1 h 2052"/>
                  <a:gd name="T26" fmla="*/ 26 w 1492"/>
                  <a:gd name="T27" fmla="*/ 0 h 2052"/>
                  <a:gd name="T28" fmla="*/ 25 w 1492"/>
                  <a:gd name="T29" fmla="*/ 0 h 2052"/>
                  <a:gd name="T30" fmla="*/ 23 w 1492"/>
                  <a:gd name="T31" fmla="*/ 0 h 2052"/>
                  <a:gd name="T32" fmla="*/ 21 w 1492"/>
                  <a:gd name="T33" fmla="*/ 0 h 2052"/>
                  <a:gd name="T34" fmla="*/ 19 w 1492"/>
                  <a:gd name="T35" fmla="*/ 0 h 2052"/>
                  <a:gd name="T36" fmla="*/ 17 w 1492"/>
                  <a:gd name="T37" fmla="*/ 0 h 2052"/>
                  <a:gd name="T38" fmla="*/ 15 w 1492"/>
                  <a:gd name="T39" fmla="*/ 0 h 2052"/>
                  <a:gd name="T40" fmla="*/ 13 w 1492"/>
                  <a:gd name="T41" fmla="*/ 1 h 2052"/>
                  <a:gd name="T42" fmla="*/ 12 w 1492"/>
                  <a:gd name="T43" fmla="*/ 1 h 2052"/>
                  <a:gd name="T44" fmla="*/ 10 w 1492"/>
                  <a:gd name="T45" fmla="*/ 1 h 2052"/>
                  <a:gd name="T46" fmla="*/ 8 w 1492"/>
                  <a:gd name="T47" fmla="*/ 2 h 2052"/>
                  <a:gd name="T48" fmla="*/ 7 w 1492"/>
                  <a:gd name="T49" fmla="*/ 3 h 2052"/>
                  <a:gd name="T50" fmla="*/ 5 w 1492"/>
                  <a:gd name="T51" fmla="*/ 3 h 2052"/>
                  <a:gd name="T52" fmla="*/ 4 w 1492"/>
                  <a:gd name="T53" fmla="*/ 4 h 2052"/>
                  <a:gd name="T54" fmla="*/ 3 w 1492"/>
                  <a:gd name="T55" fmla="*/ 5 h 2052"/>
                  <a:gd name="T56" fmla="*/ 2 w 1492"/>
                  <a:gd name="T57" fmla="*/ 6 h 2052"/>
                  <a:gd name="T58" fmla="*/ 1 w 1492"/>
                  <a:gd name="T59" fmla="*/ 7 h 2052"/>
                  <a:gd name="T60" fmla="*/ 1 w 1492"/>
                  <a:gd name="T61" fmla="*/ 8 h 2052"/>
                  <a:gd name="T62" fmla="*/ 0 w 1492"/>
                  <a:gd name="T63" fmla="*/ 9 h 2052"/>
                  <a:gd name="T64" fmla="*/ 0 w 1492"/>
                  <a:gd name="T65" fmla="*/ 10 h 2052"/>
                  <a:gd name="T66" fmla="*/ 0 w 1492"/>
                  <a:gd name="T67" fmla="*/ 10 h 2052"/>
                  <a:gd name="T68" fmla="*/ 0 w 1492"/>
                  <a:gd name="T69" fmla="*/ 12 h 2052"/>
                  <a:gd name="T70" fmla="*/ 10 w 1492"/>
                  <a:gd name="T71" fmla="*/ 52 h 2052"/>
                  <a:gd name="T72" fmla="*/ 10 w 1492"/>
                  <a:gd name="T73" fmla="*/ 52 h 2052"/>
                  <a:gd name="T74" fmla="*/ 11 w 1492"/>
                  <a:gd name="T75" fmla="*/ 53 h 2052"/>
                  <a:gd name="T76" fmla="*/ 11 w 1492"/>
                  <a:gd name="T77" fmla="*/ 54 h 2052"/>
                  <a:gd name="T78" fmla="*/ 12 w 1492"/>
                  <a:gd name="T79" fmla="*/ 54 h 2052"/>
                  <a:gd name="T80" fmla="*/ 14 w 1492"/>
                  <a:gd name="T81" fmla="*/ 55 h 2052"/>
                  <a:gd name="T82" fmla="*/ 15 w 1492"/>
                  <a:gd name="T83" fmla="*/ 56 h 2052"/>
                  <a:gd name="T84" fmla="*/ 17 w 1492"/>
                  <a:gd name="T85" fmla="*/ 56 h 2052"/>
                  <a:gd name="T86" fmla="*/ 19 w 1492"/>
                  <a:gd name="T87" fmla="*/ 56 h 2052"/>
                  <a:gd name="T88" fmla="*/ 21 w 1492"/>
                  <a:gd name="T89" fmla="*/ 56 h 2052"/>
                  <a:gd name="T90" fmla="*/ 21 w 1492"/>
                  <a:gd name="T91" fmla="*/ 56 h 2052"/>
                  <a:gd name="T92" fmla="*/ 23 w 1492"/>
                  <a:gd name="T93" fmla="*/ 56 h 2052"/>
                  <a:gd name="T94" fmla="*/ 25 w 1492"/>
                  <a:gd name="T95" fmla="*/ 56 h 2052"/>
                  <a:gd name="T96" fmla="*/ 26 w 1492"/>
                  <a:gd name="T97" fmla="*/ 55 h 2052"/>
                  <a:gd name="T98" fmla="*/ 28 w 1492"/>
                  <a:gd name="T99" fmla="*/ 55 h 2052"/>
                  <a:gd name="T100" fmla="*/ 29 w 1492"/>
                  <a:gd name="T101" fmla="*/ 54 h 2052"/>
                  <a:gd name="T102" fmla="*/ 30 w 1492"/>
                  <a:gd name="T103" fmla="*/ 53 h 2052"/>
                  <a:gd name="T104" fmla="*/ 30 w 1492"/>
                  <a:gd name="T105" fmla="*/ 52 h 2052"/>
                  <a:gd name="T106" fmla="*/ 31 w 1492"/>
                  <a:gd name="T107" fmla="*/ 52 h 2052"/>
                  <a:gd name="T108" fmla="*/ 41 w 1492"/>
                  <a:gd name="T109" fmla="*/ 12 h 2052"/>
                  <a:gd name="T110" fmla="*/ 41 w 1492"/>
                  <a:gd name="T111" fmla="*/ 11 h 2052"/>
                  <a:gd name="T112" fmla="*/ 41 w 1492"/>
                  <a:gd name="T113" fmla="*/ 10 h 20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92"/>
                  <a:gd name="T172" fmla="*/ 0 h 2052"/>
                  <a:gd name="T173" fmla="*/ 1492 w 1492"/>
                  <a:gd name="T174" fmla="*/ 2052 h 20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/>
                  </a:gs>
                  <a:gs pos="50000">
                    <a:srgbClr val="FFFFFF"/>
                  </a:gs>
                  <a:gs pos="100000">
                    <a:srgbClr val="96969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  <p:sp>
            <p:nvSpPr>
              <p:cNvPr id="212" name="Freeform 101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47" cy="124"/>
              </a:xfrm>
              <a:custGeom>
                <a:avLst/>
                <a:gdLst>
                  <a:gd name="T0" fmla="*/ 17 w 1492"/>
                  <a:gd name="T1" fmla="*/ 0 h 746"/>
                  <a:gd name="T2" fmla="*/ 12 w 1492"/>
                  <a:gd name="T3" fmla="*/ 1 h 746"/>
                  <a:gd name="T4" fmla="*/ 8 w 1492"/>
                  <a:gd name="T5" fmla="*/ 2 h 746"/>
                  <a:gd name="T6" fmla="*/ 5 w 1492"/>
                  <a:gd name="T7" fmla="*/ 4 h 746"/>
                  <a:gd name="T8" fmla="*/ 2 w 1492"/>
                  <a:gd name="T9" fmla="*/ 6 h 746"/>
                  <a:gd name="T10" fmla="*/ 0 w 1492"/>
                  <a:gd name="T11" fmla="*/ 8 h 746"/>
                  <a:gd name="T12" fmla="*/ 0 w 1492"/>
                  <a:gd name="T13" fmla="*/ 10 h 746"/>
                  <a:gd name="T14" fmla="*/ 1 w 1492"/>
                  <a:gd name="T15" fmla="*/ 13 h 746"/>
                  <a:gd name="T16" fmla="*/ 2 w 1492"/>
                  <a:gd name="T17" fmla="*/ 15 h 746"/>
                  <a:gd name="T18" fmla="*/ 5 w 1492"/>
                  <a:gd name="T19" fmla="*/ 17 h 746"/>
                  <a:gd name="T20" fmla="*/ 9 w 1492"/>
                  <a:gd name="T21" fmla="*/ 19 h 746"/>
                  <a:gd name="T22" fmla="*/ 13 w 1492"/>
                  <a:gd name="T23" fmla="*/ 20 h 746"/>
                  <a:gd name="T24" fmla="*/ 18 w 1492"/>
                  <a:gd name="T25" fmla="*/ 21 h 746"/>
                  <a:gd name="T26" fmla="*/ 23 w 1492"/>
                  <a:gd name="T27" fmla="*/ 21 h 746"/>
                  <a:gd name="T28" fmla="*/ 27 w 1492"/>
                  <a:gd name="T29" fmla="*/ 20 h 746"/>
                  <a:gd name="T30" fmla="*/ 32 w 1492"/>
                  <a:gd name="T31" fmla="*/ 19 h 746"/>
                  <a:gd name="T32" fmla="*/ 36 w 1492"/>
                  <a:gd name="T33" fmla="*/ 17 h 746"/>
                  <a:gd name="T34" fmla="*/ 38 w 1492"/>
                  <a:gd name="T35" fmla="*/ 15 h 746"/>
                  <a:gd name="T36" fmla="*/ 40 w 1492"/>
                  <a:gd name="T37" fmla="*/ 13 h 746"/>
                  <a:gd name="T38" fmla="*/ 41 w 1492"/>
                  <a:gd name="T39" fmla="*/ 10 h 746"/>
                  <a:gd name="T40" fmla="*/ 40 w 1492"/>
                  <a:gd name="T41" fmla="*/ 8 h 746"/>
                  <a:gd name="T42" fmla="*/ 39 w 1492"/>
                  <a:gd name="T43" fmla="*/ 6 h 746"/>
                  <a:gd name="T44" fmla="*/ 36 w 1492"/>
                  <a:gd name="T45" fmla="*/ 4 h 746"/>
                  <a:gd name="T46" fmla="*/ 33 w 1492"/>
                  <a:gd name="T47" fmla="*/ 2 h 746"/>
                  <a:gd name="T48" fmla="*/ 28 w 1492"/>
                  <a:gd name="T49" fmla="*/ 1 h 746"/>
                  <a:gd name="T50" fmla="*/ 24 w 1492"/>
                  <a:gd name="T51" fmla="*/ 0 h 746"/>
                  <a:gd name="T52" fmla="*/ 21 w 1492"/>
                  <a:gd name="T53" fmla="*/ 20 h 746"/>
                  <a:gd name="T54" fmla="*/ 17 w 1492"/>
                  <a:gd name="T55" fmla="*/ 20 h 746"/>
                  <a:gd name="T56" fmla="*/ 12 w 1492"/>
                  <a:gd name="T57" fmla="*/ 19 h 746"/>
                  <a:gd name="T58" fmla="*/ 8 w 1492"/>
                  <a:gd name="T59" fmla="*/ 18 h 746"/>
                  <a:gd name="T60" fmla="*/ 5 w 1492"/>
                  <a:gd name="T61" fmla="*/ 16 h 746"/>
                  <a:gd name="T62" fmla="*/ 3 w 1492"/>
                  <a:gd name="T63" fmla="*/ 14 h 746"/>
                  <a:gd name="T64" fmla="*/ 1 w 1492"/>
                  <a:gd name="T65" fmla="*/ 12 h 746"/>
                  <a:gd name="T66" fmla="*/ 1 w 1492"/>
                  <a:gd name="T67" fmla="*/ 10 h 746"/>
                  <a:gd name="T68" fmla="*/ 2 w 1492"/>
                  <a:gd name="T69" fmla="*/ 7 h 746"/>
                  <a:gd name="T70" fmla="*/ 4 w 1492"/>
                  <a:gd name="T71" fmla="*/ 5 h 746"/>
                  <a:gd name="T72" fmla="*/ 7 w 1492"/>
                  <a:gd name="T73" fmla="*/ 3 h 746"/>
                  <a:gd name="T74" fmla="*/ 10 w 1492"/>
                  <a:gd name="T75" fmla="*/ 2 h 746"/>
                  <a:gd name="T76" fmla="*/ 15 w 1492"/>
                  <a:gd name="T77" fmla="*/ 1 h 746"/>
                  <a:gd name="T78" fmla="*/ 20 w 1492"/>
                  <a:gd name="T79" fmla="*/ 1 h 746"/>
                  <a:gd name="T80" fmla="*/ 23 w 1492"/>
                  <a:gd name="T81" fmla="*/ 1 h 746"/>
                  <a:gd name="T82" fmla="*/ 28 w 1492"/>
                  <a:gd name="T83" fmla="*/ 1 h 746"/>
                  <a:gd name="T84" fmla="*/ 32 w 1492"/>
                  <a:gd name="T85" fmla="*/ 2 h 746"/>
                  <a:gd name="T86" fmla="*/ 35 w 1492"/>
                  <a:gd name="T87" fmla="*/ 4 h 746"/>
                  <a:gd name="T88" fmla="*/ 38 w 1492"/>
                  <a:gd name="T89" fmla="*/ 6 h 746"/>
                  <a:gd name="T90" fmla="*/ 39 w 1492"/>
                  <a:gd name="T91" fmla="*/ 8 h 746"/>
                  <a:gd name="T92" fmla="*/ 40 w 1492"/>
                  <a:gd name="T93" fmla="*/ 10 h 746"/>
                  <a:gd name="T94" fmla="*/ 39 w 1492"/>
                  <a:gd name="T95" fmla="*/ 13 h 746"/>
                  <a:gd name="T96" fmla="*/ 37 w 1492"/>
                  <a:gd name="T97" fmla="*/ 15 h 746"/>
                  <a:gd name="T98" fmla="*/ 35 w 1492"/>
                  <a:gd name="T99" fmla="*/ 17 h 746"/>
                  <a:gd name="T100" fmla="*/ 31 w 1492"/>
                  <a:gd name="T101" fmla="*/ 18 h 746"/>
                  <a:gd name="T102" fmla="*/ 27 w 1492"/>
                  <a:gd name="T103" fmla="*/ 19 h 746"/>
                  <a:gd name="T104" fmla="*/ 22 w 1492"/>
                  <a:gd name="T105" fmla="*/ 20 h 7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92"/>
                  <a:gd name="T160" fmla="*/ 0 h 746"/>
                  <a:gd name="T161" fmla="*/ 1492 w 1492"/>
                  <a:gd name="T162" fmla="*/ 746 h 7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  <p:sp>
            <p:nvSpPr>
              <p:cNvPr id="213" name="Freeform 102"/>
              <p:cNvSpPr>
                <a:spLocks noChangeArrowheads="1"/>
              </p:cNvSpPr>
              <p:nvPr/>
            </p:nvSpPr>
            <p:spPr bwMode="auto">
              <a:xfrm>
                <a:off x="8" y="4"/>
                <a:ext cx="231" cy="116"/>
              </a:xfrm>
              <a:custGeom>
                <a:avLst/>
                <a:gdLst>
                  <a:gd name="T0" fmla="*/ 38 w 1398"/>
                  <a:gd name="T1" fmla="*/ 10 h 700"/>
                  <a:gd name="T2" fmla="*/ 38 w 1398"/>
                  <a:gd name="T3" fmla="*/ 12 h 700"/>
                  <a:gd name="T4" fmla="*/ 37 w 1398"/>
                  <a:gd name="T5" fmla="*/ 13 h 700"/>
                  <a:gd name="T6" fmla="*/ 36 w 1398"/>
                  <a:gd name="T7" fmla="*/ 14 h 700"/>
                  <a:gd name="T8" fmla="*/ 34 w 1398"/>
                  <a:gd name="T9" fmla="*/ 15 h 700"/>
                  <a:gd name="T10" fmla="*/ 33 w 1398"/>
                  <a:gd name="T11" fmla="*/ 16 h 700"/>
                  <a:gd name="T12" fmla="*/ 31 w 1398"/>
                  <a:gd name="T13" fmla="*/ 17 h 700"/>
                  <a:gd name="T14" fmla="*/ 28 w 1398"/>
                  <a:gd name="T15" fmla="*/ 18 h 700"/>
                  <a:gd name="T16" fmla="*/ 26 w 1398"/>
                  <a:gd name="T17" fmla="*/ 19 h 700"/>
                  <a:gd name="T18" fmla="*/ 23 w 1398"/>
                  <a:gd name="T19" fmla="*/ 19 h 700"/>
                  <a:gd name="T20" fmla="*/ 20 w 1398"/>
                  <a:gd name="T21" fmla="*/ 19 h 700"/>
                  <a:gd name="T22" fmla="*/ 18 w 1398"/>
                  <a:gd name="T23" fmla="*/ 19 h 700"/>
                  <a:gd name="T24" fmla="*/ 15 w 1398"/>
                  <a:gd name="T25" fmla="*/ 19 h 700"/>
                  <a:gd name="T26" fmla="*/ 13 w 1398"/>
                  <a:gd name="T27" fmla="*/ 19 h 700"/>
                  <a:gd name="T28" fmla="*/ 10 w 1398"/>
                  <a:gd name="T29" fmla="*/ 18 h 700"/>
                  <a:gd name="T30" fmla="*/ 8 w 1398"/>
                  <a:gd name="T31" fmla="*/ 17 h 700"/>
                  <a:gd name="T32" fmla="*/ 6 w 1398"/>
                  <a:gd name="T33" fmla="*/ 16 h 700"/>
                  <a:gd name="T34" fmla="*/ 4 w 1398"/>
                  <a:gd name="T35" fmla="*/ 15 h 700"/>
                  <a:gd name="T36" fmla="*/ 2 w 1398"/>
                  <a:gd name="T37" fmla="*/ 14 h 700"/>
                  <a:gd name="T38" fmla="*/ 1 w 1398"/>
                  <a:gd name="T39" fmla="*/ 13 h 700"/>
                  <a:gd name="T40" fmla="*/ 0 w 1398"/>
                  <a:gd name="T41" fmla="*/ 12 h 700"/>
                  <a:gd name="T42" fmla="*/ 0 w 1398"/>
                  <a:gd name="T43" fmla="*/ 10 h 700"/>
                  <a:gd name="T44" fmla="*/ 0 w 1398"/>
                  <a:gd name="T45" fmla="*/ 9 h 700"/>
                  <a:gd name="T46" fmla="*/ 0 w 1398"/>
                  <a:gd name="T47" fmla="*/ 8 h 700"/>
                  <a:gd name="T48" fmla="*/ 1 w 1398"/>
                  <a:gd name="T49" fmla="*/ 6 h 700"/>
                  <a:gd name="T50" fmla="*/ 2 w 1398"/>
                  <a:gd name="T51" fmla="*/ 5 h 700"/>
                  <a:gd name="T52" fmla="*/ 4 w 1398"/>
                  <a:gd name="T53" fmla="*/ 4 h 700"/>
                  <a:gd name="T54" fmla="*/ 6 w 1398"/>
                  <a:gd name="T55" fmla="*/ 3 h 700"/>
                  <a:gd name="T56" fmla="*/ 8 w 1398"/>
                  <a:gd name="T57" fmla="*/ 2 h 700"/>
                  <a:gd name="T58" fmla="*/ 10 w 1398"/>
                  <a:gd name="T59" fmla="*/ 1 h 700"/>
                  <a:gd name="T60" fmla="*/ 13 w 1398"/>
                  <a:gd name="T61" fmla="*/ 0 h 700"/>
                  <a:gd name="T62" fmla="*/ 15 w 1398"/>
                  <a:gd name="T63" fmla="*/ 0 h 700"/>
                  <a:gd name="T64" fmla="*/ 18 w 1398"/>
                  <a:gd name="T65" fmla="*/ 0 h 700"/>
                  <a:gd name="T66" fmla="*/ 20 w 1398"/>
                  <a:gd name="T67" fmla="*/ 0 h 700"/>
                  <a:gd name="T68" fmla="*/ 23 w 1398"/>
                  <a:gd name="T69" fmla="*/ 0 h 700"/>
                  <a:gd name="T70" fmla="*/ 26 w 1398"/>
                  <a:gd name="T71" fmla="*/ 0 h 700"/>
                  <a:gd name="T72" fmla="*/ 28 w 1398"/>
                  <a:gd name="T73" fmla="*/ 1 h 700"/>
                  <a:gd name="T74" fmla="*/ 31 w 1398"/>
                  <a:gd name="T75" fmla="*/ 2 h 700"/>
                  <a:gd name="T76" fmla="*/ 33 w 1398"/>
                  <a:gd name="T77" fmla="*/ 3 h 700"/>
                  <a:gd name="T78" fmla="*/ 34 w 1398"/>
                  <a:gd name="T79" fmla="*/ 4 h 700"/>
                  <a:gd name="T80" fmla="*/ 36 w 1398"/>
                  <a:gd name="T81" fmla="*/ 5 h 700"/>
                  <a:gd name="T82" fmla="*/ 37 w 1398"/>
                  <a:gd name="T83" fmla="*/ 6 h 700"/>
                  <a:gd name="T84" fmla="*/ 38 w 1398"/>
                  <a:gd name="T85" fmla="*/ 8 h 700"/>
                  <a:gd name="T86" fmla="*/ 38 w 1398"/>
                  <a:gd name="T87" fmla="*/ 9 h 7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98"/>
                  <a:gd name="T133" fmla="*/ 0 h 700"/>
                  <a:gd name="T134" fmla="*/ 1398 w 1398"/>
                  <a:gd name="T135" fmla="*/ 700 h 7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3F3F"/>
                  </a:gs>
                  <a:gs pos="100000">
                    <a:srgbClr val="00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3025"/>
              </a:p>
            </p:txBody>
          </p:sp>
        </p:grpSp>
      </p:grpSp>
      <p:sp>
        <p:nvSpPr>
          <p:cNvPr id="214" name="Text Box 81"/>
          <p:cNvSpPr>
            <a:spLocks noChangeArrowheads="1"/>
          </p:cNvSpPr>
          <p:nvPr/>
        </p:nvSpPr>
        <p:spPr bwMode="auto">
          <a:xfrm>
            <a:off x="2611245" y="4342698"/>
            <a:ext cx="2312063" cy="50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添加文本内容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" name="Text Box 82"/>
          <p:cNvSpPr>
            <a:spLocks noChangeArrowheads="1"/>
          </p:cNvSpPr>
          <p:nvPr/>
        </p:nvSpPr>
        <p:spPr bwMode="auto">
          <a:xfrm>
            <a:off x="3780544" y="2040262"/>
            <a:ext cx="1274551" cy="7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</a:t>
            </a:r>
            <a:endParaRPr lang="en-US" altLang="zh-CN" sz="2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标签</a:t>
            </a:r>
            <a:endParaRPr lang="en-US" altLang="zh-CN" sz="2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6" name="组合 215"/>
          <p:cNvGrpSpPr/>
          <p:nvPr/>
        </p:nvGrpSpPr>
        <p:grpSpPr>
          <a:xfrm>
            <a:off x="7650123" y="2186293"/>
            <a:ext cx="532123" cy="598139"/>
            <a:chOff x="5810678" y="1001615"/>
            <a:chExt cx="422361" cy="474760"/>
          </a:xfrm>
        </p:grpSpPr>
        <p:sp>
          <p:nvSpPr>
            <p:cNvPr id="217" name="Oval 87"/>
            <p:cNvSpPr>
              <a:spLocks noChangeArrowheads="1"/>
            </p:cNvSpPr>
            <p:nvPr/>
          </p:nvSpPr>
          <p:spPr bwMode="auto">
            <a:xfrm>
              <a:off x="5825802" y="1341437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3025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218" name="组合 217"/>
            <p:cNvGrpSpPr/>
            <p:nvPr/>
          </p:nvGrpSpPr>
          <p:grpSpPr>
            <a:xfrm>
              <a:off x="5810678" y="1001615"/>
              <a:ext cx="422361" cy="422361"/>
              <a:chOff x="5003908" y="1229805"/>
              <a:chExt cx="897741" cy="897741"/>
            </a:xfrm>
          </p:grpSpPr>
          <p:sp>
            <p:nvSpPr>
              <p:cNvPr id="219" name="Freeform 36"/>
              <p:cNvSpPr/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20" name="Freeform 38"/>
              <p:cNvSpPr/>
              <p:nvPr/>
            </p:nvSpPr>
            <p:spPr bwMode="auto">
              <a:xfrm>
                <a:off x="5069568" y="1255262"/>
                <a:ext cx="766422" cy="250808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21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</p:grpSp>
      <p:grpSp>
        <p:nvGrpSpPr>
          <p:cNvPr id="222" name="组合 221"/>
          <p:cNvGrpSpPr/>
          <p:nvPr/>
        </p:nvGrpSpPr>
        <p:grpSpPr>
          <a:xfrm>
            <a:off x="5575465" y="1984100"/>
            <a:ext cx="1360781" cy="1360781"/>
            <a:chOff x="3896974" y="1004807"/>
            <a:chExt cx="1231816" cy="1231816"/>
          </a:xfrm>
        </p:grpSpPr>
        <p:sp>
          <p:nvSpPr>
            <p:cNvPr id="223" name="椭圆 222"/>
            <p:cNvSpPr/>
            <p:nvPr/>
          </p:nvSpPr>
          <p:spPr>
            <a:xfrm>
              <a:off x="3896974" y="1004807"/>
              <a:ext cx="1231816" cy="1231816"/>
            </a:xfrm>
            <a:prstGeom prst="ellipse">
              <a:avLst/>
            </a:prstGeom>
            <a:gradFill flip="none" rotWithShape="1">
              <a:gsLst>
                <a:gs pos="0">
                  <a:srgbClr val="F14124">
                    <a:shade val="30000"/>
                    <a:satMod val="115000"/>
                  </a:srgbClr>
                </a:gs>
                <a:gs pos="50000">
                  <a:srgbClr val="F14124">
                    <a:shade val="67500"/>
                    <a:satMod val="115000"/>
                  </a:srgbClr>
                </a:gs>
                <a:gs pos="100000">
                  <a:srgbClr val="F1412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z="3025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grpSp>
          <p:nvGrpSpPr>
            <p:cNvPr id="224" name="组合 223"/>
            <p:cNvGrpSpPr/>
            <p:nvPr/>
          </p:nvGrpSpPr>
          <p:grpSpPr>
            <a:xfrm>
              <a:off x="3975695" y="1021609"/>
              <a:ext cx="1074373" cy="351584"/>
              <a:chOff x="4042072" y="2366383"/>
              <a:chExt cx="635886" cy="208091"/>
            </a:xfrm>
          </p:grpSpPr>
          <p:sp>
            <p:nvSpPr>
              <p:cNvPr id="225" name="Freeform 43"/>
              <p:cNvSpPr/>
              <p:nvPr/>
            </p:nvSpPr>
            <p:spPr bwMode="auto">
              <a:xfrm>
                <a:off x="4042072" y="2366383"/>
                <a:ext cx="635886" cy="208091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26" name="Oval 44"/>
              <p:cNvSpPr>
                <a:spLocks noChangeArrowheads="1"/>
              </p:cNvSpPr>
              <p:nvPr/>
            </p:nvSpPr>
            <p:spPr bwMode="auto">
              <a:xfrm>
                <a:off x="4289285" y="2391656"/>
                <a:ext cx="147570" cy="1334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z="3025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</p:grpSp>
      <p:sp>
        <p:nvSpPr>
          <p:cNvPr id="227" name="Text Box 82"/>
          <p:cNvSpPr>
            <a:spLocks noChangeArrowheads="1"/>
          </p:cNvSpPr>
          <p:nvPr/>
        </p:nvSpPr>
        <p:spPr bwMode="auto">
          <a:xfrm>
            <a:off x="5618580" y="2344700"/>
            <a:ext cx="1274551" cy="7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</a:t>
            </a:r>
            <a:endParaRPr lang="en-US" altLang="zh-CN" sz="2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1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标签</a:t>
            </a:r>
            <a:endParaRPr lang="en-US" altLang="zh-CN" sz="201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8" name="矩形 47"/>
          <p:cNvSpPr>
            <a:spLocks noChangeArrowheads="1"/>
          </p:cNvSpPr>
          <p:nvPr/>
        </p:nvSpPr>
        <p:spPr bwMode="auto">
          <a:xfrm>
            <a:off x="8325916" y="2554646"/>
            <a:ext cx="2784448" cy="8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229" name="TextBox 59"/>
          <p:cNvSpPr txBox="1">
            <a:spLocks noChangeArrowheads="1"/>
          </p:cNvSpPr>
          <p:nvPr/>
        </p:nvSpPr>
        <p:spPr bwMode="auto">
          <a:xfrm flipH="1">
            <a:off x="8325521" y="2191226"/>
            <a:ext cx="2630914" cy="424098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0" name="TextBox 59"/>
          <p:cNvSpPr txBox="1">
            <a:spLocks noChangeArrowheads="1"/>
          </p:cNvSpPr>
          <p:nvPr/>
        </p:nvSpPr>
        <p:spPr bwMode="auto">
          <a:xfrm flipH="1">
            <a:off x="8342246" y="3585665"/>
            <a:ext cx="2630914" cy="424098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矩形 47"/>
          <p:cNvSpPr>
            <a:spLocks noChangeArrowheads="1"/>
          </p:cNvSpPr>
          <p:nvPr/>
        </p:nvSpPr>
        <p:spPr bwMode="auto">
          <a:xfrm>
            <a:off x="8325916" y="3968039"/>
            <a:ext cx="2784448" cy="8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232" name="TextBox 59"/>
          <p:cNvSpPr txBox="1">
            <a:spLocks noChangeArrowheads="1"/>
          </p:cNvSpPr>
          <p:nvPr/>
        </p:nvSpPr>
        <p:spPr bwMode="auto">
          <a:xfrm flipH="1">
            <a:off x="8342246" y="4906389"/>
            <a:ext cx="2630914" cy="424098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3" name="矩形 47"/>
          <p:cNvSpPr>
            <a:spLocks noChangeArrowheads="1"/>
          </p:cNvSpPr>
          <p:nvPr/>
        </p:nvSpPr>
        <p:spPr bwMode="auto">
          <a:xfrm>
            <a:off x="8325916" y="5288764"/>
            <a:ext cx="2784448" cy="89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59" grpId="0" animBg="1"/>
      <p:bldP spid="214" grpId="0"/>
      <p:bldP spid="215" grpId="0"/>
      <p:bldP spid="227" grpId="0" bldLvl="0" autoUpdateAnimBg="0"/>
      <p:bldP spid="228" grpId="0"/>
      <p:bldP spid="229" grpId="0"/>
      <p:bldP spid="230" grpId="0"/>
      <p:bldP spid="231" grpId="0"/>
      <p:bldP spid="232" grpId="0"/>
      <p:bldP spid="2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414207" y="2084587"/>
            <a:ext cx="7034350" cy="3383326"/>
          </a:xfrm>
          <a:prstGeom prst="rect">
            <a:avLst/>
          </a:prstGeom>
          <a:noFill/>
          <a:ln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695675" y="3093649"/>
            <a:ext cx="1369549" cy="1365202"/>
          </a:xfrm>
          <a:prstGeom prst="ellipse">
            <a:avLst/>
          </a:prstGeom>
          <a:gradFill flip="none" rotWithShape="1">
            <a:gsLst>
              <a:gs pos="0">
                <a:srgbClr val="05BAC8">
                  <a:shade val="30000"/>
                  <a:satMod val="115000"/>
                </a:srgbClr>
              </a:gs>
              <a:gs pos="50000">
                <a:srgbClr val="05BAC8">
                  <a:shade val="67500"/>
                  <a:satMod val="115000"/>
                </a:srgbClr>
              </a:gs>
              <a:gs pos="100000">
                <a:srgbClr val="05BAC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730025" y="3093649"/>
            <a:ext cx="1369549" cy="1365202"/>
          </a:xfrm>
          <a:prstGeom prst="ellipse">
            <a:avLst/>
          </a:prstGeom>
          <a:gradFill flip="none" rotWithShape="1">
            <a:gsLst>
              <a:gs pos="0">
                <a:srgbClr val="FCB813">
                  <a:shade val="30000"/>
                  <a:satMod val="115000"/>
                </a:srgbClr>
              </a:gs>
              <a:gs pos="50000">
                <a:srgbClr val="FCB813">
                  <a:shade val="67500"/>
                  <a:satMod val="115000"/>
                </a:srgbClr>
              </a:gs>
              <a:gs pos="100000">
                <a:srgbClr val="FCB81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1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82381" y="3085990"/>
            <a:ext cx="1298000" cy="304442"/>
          </a:xfrm>
          <a:prstGeom prst="rect">
            <a:avLst/>
          </a:prstGeom>
        </p:spPr>
        <p:txBody>
          <a:bodyPr wrap="none" lIns="75520" tIns="37760" rIns="75520" bIns="37760">
            <a:spAutoFit/>
          </a:bodyPr>
          <a:lstStyle/>
          <a:p>
            <a:r>
              <a:rPr lang="zh-CN" altLang="en-US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82381" y="4162069"/>
            <a:ext cx="1298000" cy="304442"/>
          </a:xfrm>
          <a:prstGeom prst="rect">
            <a:avLst/>
          </a:prstGeom>
        </p:spPr>
        <p:txBody>
          <a:bodyPr wrap="none" lIns="75520" tIns="37760" rIns="75520" bIns="37760">
            <a:spAutoFit/>
          </a:bodyPr>
          <a:lstStyle/>
          <a:p>
            <a:r>
              <a:rPr lang="zh-CN" altLang="en-US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/>
          </a:p>
        </p:txBody>
      </p:sp>
      <p:sp>
        <p:nvSpPr>
          <p:cNvPr id="23" name="上箭头 22"/>
          <p:cNvSpPr/>
          <p:nvPr/>
        </p:nvSpPr>
        <p:spPr>
          <a:xfrm>
            <a:off x="6427641" y="2291042"/>
            <a:ext cx="1007480" cy="739723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chemeClr val="bg1">
                  <a:lumMod val="50000"/>
                  <a:alpha val="70000"/>
                </a:schemeClr>
              </a:gs>
              <a:gs pos="81000">
                <a:srgbClr val="7F7F7F">
                  <a:alpha val="20000"/>
                </a:srgb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25921" y="5289844"/>
            <a:ext cx="3751374" cy="35614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025921" y="1906517"/>
            <a:ext cx="3751374" cy="35614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五边形 2"/>
          <p:cNvSpPr/>
          <p:nvPr/>
        </p:nvSpPr>
        <p:spPr>
          <a:xfrm>
            <a:off x="4482568" y="3820768"/>
            <a:ext cx="4897627" cy="267105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28" name="五边形 2"/>
          <p:cNvSpPr/>
          <p:nvPr/>
        </p:nvSpPr>
        <p:spPr>
          <a:xfrm flipH="1">
            <a:off x="4482568" y="3464628"/>
            <a:ext cx="4897627" cy="267105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研究方案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上箭头 21"/>
          <p:cNvSpPr/>
          <p:nvPr/>
        </p:nvSpPr>
        <p:spPr>
          <a:xfrm flipV="1">
            <a:off x="6427641" y="4510925"/>
            <a:ext cx="1007480" cy="739723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chemeClr val="bg1">
                  <a:lumMod val="50000"/>
                  <a:alpha val="70000"/>
                </a:schemeClr>
              </a:gs>
              <a:gs pos="81000">
                <a:srgbClr val="7F7F7F">
                  <a:alpha val="20000"/>
                </a:srgbClr>
              </a:gs>
              <a:gs pos="100000">
                <a:schemeClr val="bg1">
                  <a:lumMod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23" grpId="0" animBg="1"/>
      <p:bldP spid="25" grpId="0" animBg="1"/>
      <p:bldP spid="26" grpId="0" animBg="1"/>
      <p:bldP spid="27" grpId="0" animBg="1"/>
      <p:bldP spid="28" grpId="0" animBg="1"/>
      <p:bldP spid="18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研究方案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"/>
          <p:cNvGrpSpPr/>
          <p:nvPr/>
        </p:nvGrpSpPr>
        <p:grpSpPr bwMode="auto">
          <a:xfrm>
            <a:off x="2337018" y="1948846"/>
            <a:ext cx="4863251" cy="3684981"/>
            <a:chOff x="702" y="1230"/>
            <a:chExt cx="2947" cy="2233"/>
          </a:xfrm>
        </p:grpSpPr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 rot="-3600000">
              <a:off x="785" y="1556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 rot="-3600000">
              <a:off x="1556" y="20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3" name="Rectangle 8"/>
            <p:cNvSpPr>
              <a:spLocks noChangeArrowheads="1"/>
            </p:cNvSpPr>
            <p:nvPr/>
          </p:nvSpPr>
          <p:spPr bwMode="auto">
            <a:xfrm rot="-3600000">
              <a:off x="2350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4" name="Rectangle 9"/>
            <p:cNvSpPr>
              <a:spLocks noChangeArrowheads="1"/>
            </p:cNvSpPr>
            <p:nvPr/>
          </p:nvSpPr>
          <p:spPr bwMode="auto">
            <a:xfrm rot="-3600000">
              <a:off x="1578" y="294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5" name="Rectangle 10"/>
            <p:cNvSpPr>
              <a:spLocks noChangeArrowheads="1"/>
            </p:cNvSpPr>
            <p:nvPr/>
          </p:nvSpPr>
          <p:spPr bwMode="auto">
            <a:xfrm rot="-3600000">
              <a:off x="762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 rot="3600000">
              <a:off x="1556" y="157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7" name="Rectangle 12"/>
            <p:cNvSpPr>
              <a:spLocks noChangeArrowheads="1"/>
            </p:cNvSpPr>
            <p:nvPr/>
          </p:nvSpPr>
          <p:spPr bwMode="auto">
            <a:xfrm rot="3600000">
              <a:off x="2327" y="201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8" name="Rectangle 13"/>
            <p:cNvSpPr>
              <a:spLocks noChangeArrowheads="1"/>
            </p:cNvSpPr>
            <p:nvPr/>
          </p:nvSpPr>
          <p:spPr bwMode="auto">
            <a:xfrm rot="3600000">
              <a:off x="1556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9" name="Rectangle 14"/>
            <p:cNvSpPr>
              <a:spLocks noChangeArrowheads="1"/>
            </p:cNvSpPr>
            <p:nvPr/>
          </p:nvSpPr>
          <p:spPr bwMode="auto">
            <a:xfrm rot="3600000">
              <a:off x="762" y="2962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0" name="Rectangle 15"/>
            <p:cNvSpPr>
              <a:spLocks noChangeArrowheads="1"/>
            </p:cNvSpPr>
            <p:nvPr/>
          </p:nvSpPr>
          <p:spPr bwMode="auto">
            <a:xfrm rot="3600000">
              <a:off x="762" y="2032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1" name="Rectangle 16"/>
            <p:cNvSpPr>
              <a:spLocks noChangeArrowheads="1"/>
            </p:cNvSpPr>
            <p:nvPr/>
          </p:nvSpPr>
          <p:spPr bwMode="auto">
            <a:xfrm>
              <a:off x="1162" y="227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2" name="Rectangle 17"/>
            <p:cNvSpPr>
              <a:spLocks noChangeArrowheads="1"/>
            </p:cNvSpPr>
            <p:nvPr/>
          </p:nvSpPr>
          <p:spPr bwMode="auto">
            <a:xfrm>
              <a:off x="1162" y="3193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3" name="Rectangle 18"/>
            <p:cNvSpPr>
              <a:spLocks noChangeArrowheads="1"/>
            </p:cNvSpPr>
            <p:nvPr/>
          </p:nvSpPr>
          <p:spPr bwMode="auto">
            <a:xfrm>
              <a:off x="1950" y="1814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>
              <a:off x="1950" y="2733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5" name="Rectangle 20"/>
            <p:cNvSpPr>
              <a:spLocks noChangeArrowheads="1"/>
            </p:cNvSpPr>
            <p:nvPr/>
          </p:nvSpPr>
          <p:spPr bwMode="auto">
            <a:xfrm>
              <a:off x="1162" y="1354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6" name="Freeform 21"/>
            <p:cNvSpPr/>
            <p:nvPr/>
          </p:nvSpPr>
          <p:spPr bwMode="auto">
            <a:xfrm>
              <a:off x="965" y="123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6 h 394"/>
                <a:gd name="T8" fmla="*/ 336 w 394"/>
                <a:gd name="T9" fmla="*/ 336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3 w 394"/>
                <a:gd name="T41" fmla="*/ 88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7" name="Freeform 22"/>
            <p:cNvSpPr/>
            <p:nvPr/>
          </p:nvSpPr>
          <p:spPr bwMode="auto">
            <a:xfrm>
              <a:off x="1490" y="123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2 w 394"/>
                <a:gd name="T7" fmla="*/ 306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79 h 394"/>
                <a:gd name="T14" fmla="*/ 238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8 h 394"/>
                <a:gd name="T42" fmla="*/ 59 w 394"/>
                <a:gd name="T43" fmla="*/ 58 h 394"/>
                <a:gd name="T44" fmla="*/ 88 w 394"/>
                <a:gd name="T45" fmla="*/ 33 h 394"/>
                <a:gd name="T46" fmla="*/ 121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1 w 394"/>
                <a:gd name="T63" fmla="*/ 104 h 394"/>
                <a:gd name="T64" fmla="*/ 385 w 394"/>
                <a:gd name="T65" fmla="*/ 139 h 394"/>
                <a:gd name="T66" fmla="*/ 393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8" name="Freeform 23"/>
            <p:cNvSpPr/>
            <p:nvPr/>
          </p:nvSpPr>
          <p:spPr bwMode="auto">
            <a:xfrm>
              <a:off x="1753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9" name="Freeform 24"/>
            <p:cNvSpPr/>
            <p:nvPr/>
          </p:nvSpPr>
          <p:spPr bwMode="auto">
            <a:xfrm>
              <a:off x="702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0" name="Freeform 25"/>
            <p:cNvSpPr/>
            <p:nvPr/>
          </p:nvSpPr>
          <p:spPr bwMode="auto">
            <a:xfrm>
              <a:off x="965" y="306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6 h 394"/>
                <a:gd name="T8" fmla="*/ 336 w 394"/>
                <a:gd name="T9" fmla="*/ 336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3 w 394"/>
                <a:gd name="T41" fmla="*/ 88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1" name="Freeform 26"/>
            <p:cNvSpPr/>
            <p:nvPr/>
          </p:nvSpPr>
          <p:spPr bwMode="auto">
            <a:xfrm>
              <a:off x="1490" y="306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2 w 394"/>
                <a:gd name="T7" fmla="*/ 306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79 h 394"/>
                <a:gd name="T14" fmla="*/ 238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8 h 394"/>
                <a:gd name="T42" fmla="*/ 59 w 394"/>
                <a:gd name="T43" fmla="*/ 58 h 394"/>
                <a:gd name="T44" fmla="*/ 88 w 394"/>
                <a:gd name="T45" fmla="*/ 33 h 394"/>
                <a:gd name="T46" fmla="*/ 121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1 w 394"/>
                <a:gd name="T63" fmla="*/ 104 h 394"/>
                <a:gd name="T64" fmla="*/ 385 w 394"/>
                <a:gd name="T65" fmla="*/ 139 h 394"/>
                <a:gd name="T66" fmla="*/ 393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2" name="Freeform 27"/>
            <p:cNvSpPr/>
            <p:nvPr/>
          </p:nvSpPr>
          <p:spPr bwMode="auto">
            <a:xfrm>
              <a:off x="1753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3" name="Freeform 28"/>
            <p:cNvSpPr/>
            <p:nvPr/>
          </p:nvSpPr>
          <p:spPr bwMode="auto">
            <a:xfrm>
              <a:off x="702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4" name="Freeform 29"/>
            <p:cNvSpPr/>
            <p:nvPr/>
          </p:nvSpPr>
          <p:spPr bwMode="auto">
            <a:xfrm>
              <a:off x="965" y="2149"/>
              <a:ext cx="394" cy="395"/>
            </a:xfrm>
            <a:custGeom>
              <a:avLst/>
              <a:gdLst>
                <a:gd name="T0" fmla="*/ 394 w 394"/>
                <a:gd name="T1" fmla="*/ 198 h 395"/>
                <a:gd name="T2" fmla="*/ 390 w 394"/>
                <a:gd name="T3" fmla="*/ 238 h 395"/>
                <a:gd name="T4" fmla="*/ 379 w 394"/>
                <a:gd name="T5" fmla="*/ 274 h 395"/>
                <a:gd name="T6" fmla="*/ 361 w 394"/>
                <a:gd name="T7" fmla="*/ 307 h 395"/>
                <a:gd name="T8" fmla="*/ 336 w 394"/>
                <a:gd name="T9" fmla="*/ 336 h 395"/>
                <a:gd name="T10" fmla="*/ 306 w 394"/>
                <a:gd name="T11" fmla="*/ 362 h 395"/>
                <a:gd name="T12" fmla="*/ 273 w 394"/>
                <a:gd name="T13" fmla="*/ 380 h 395"/>
                <a:gd name="T14" fmla="*/ 237 w 394"/>
                <a:gd name="T15" fmla="*/ 391 h 395"/>
                <a:gd name="T16" fmla="*/ 197 w 394"/>
                <a:gd name="T17" fmla="*/ 395 h 395"/>
                <a:gd name="T18" fmla="*/ 177 w 394"/>
                <a:gd name="T19" fmla="*/ 393 h 395"/>
                <a:gd name="T20" fmla="*/ 138 w 394"/>
                <a:gd name="T21" fmla="*/ 385 h 395"/>
                <a:gd name="T22" fmla="*/ 104 w 394"/>
                <a:gd name="T23" fmla="*/ 371 h 395"/>
                <a:gd name="T24" fmla="*/ 71 w 394"/>
                <a:gd name="T25" fmla="*/ 349 h 395"/>
                <a:gd name="T26" fmla="*/ 45 w 394"/>
                <a:gd name="T27" fmla="*/ 323 h 395"/>
                <a:gd name="T28" fmla="*/ 23 w 394"/>
                <a:gd name="T29" fmla="*/ 291 h 395"/>
                <a:gd name="T30" fmla="*/ 9 w 394"/>
                <a:gd name="T31" fmla="*/ 256 h 395"/>
                <a:gd name="T32" fmla="*/ 2 w 394"/>
                <a:gd name="T33" fmla="*/ 218 h 395"/>
                <a:gd name="T34" fmla="*/ 0 w 394"/>
                <a:gd name="T35" fmla="*/ 198 h 395"/>
                <a:gd name="T36" fmla="*/ 3 w 394"/>
                <a:gd name="T37" fmla="*/ 157 h 395"/>
                <a:gd name="T38" fmla="*/ 14 w 394"/>
                <a:gd name="T39" fmla="*/ 121 h 395"/>
                <a:gd name="T40" fmla="*/ 33 w 394"/>
                <a:gd name="T41" fmla="*/ 88 h 395"/>
                <a:gd name="T42" fmla="*/ 58 w 394"/>
                <a:gd name="T43" fmla="*/ 59 h 395"/>
                <a:gd name="T44" fmla="*/ 87 w 394"/>
                <a:gd name="T45" fmla="*/ 33 h 395"/>
                <a:gd name="T46" fmla="*/ 120 w 394"/>
                <a:gd name="T47" fmla="*/ 15 h 395"/>
                <a:gd name="T48" fmla="*/ 157 w 394"/>
                <a:gd name="T49" fmla="*/ 4 h 395"/>
                <a:gd name="T50" fmla="*/ 197 w 394"/>
                <a:gd name="T51" fmla="*/ 0 h 395"/>
                <a:gd name="T52" fmla="*/ 217 w 394"/>
                <a:gd name="T53" fmla="*/ 2 h 395"/>
                <a:gd name="T54" fmla="*/ 255 w 394"/>
                <a:gd name="T55" fmla="*/ 10 h 395"/>
                <a:gd name="T56" fmla="*/ 290 w 394"/>
                <a:gd name="T57" fmla="*/ 24 h 395"/>
                <a:gd name="T58" fmla="*/ 323 w 394"/>
                <a:gd name="T59" fmla="*/ 46 h 395"/>
                <a:gd name="T60" fmla="*/ 348 w 394"/>
                <a:gd name="T61" fmla="*/ 72 h 395"/>
                <a:gd name="T62" fmla="*/ 370 w 394"/>
                <a:gd name="T63" fmla="*/ 104 h 395"/>
                <a:gd name="T64" fmla="*/ 385 w 394"/>
                <a:gd name="T65" fmla="*/ 139 h 395"/>
                <a:gd name="T66" fmla="*/ 392 w 394"/>
                <a:gd name="T67" fmla="*/ 177 h 395"/>
                <a:gd name="T68" fmla="*/ 394 w 394"/>
                <a:gd name="T69" fmla="*/ 19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5" name="Freeform 30"/>
            <p:cNvSpPr/>
            <p:nvPr/>
          </p:nvSpPr>
          <p:spPr bwMode="auto">
            <a:xfrm>
              <a:off x="2279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3 h 394"/>
                <a:gd name="T6" fmla="*/ 361 w 394"/>
                <a:gd name="T7" fmla="*/ 306 h 394"/>
                <a:gd name="T8" fmla="*/ 335 w 394"/>
                <a:gd name="T9" fmla="*/ 335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2 w 394"/>
                <a:gd name="T41" fmla="*/ 87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4 h 394"/>
                <a:gd name="T48" fmla="*/ 156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5" y="335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5" y="323"/>
                  </a:lnTo>
                  <a:lnTo>
                    <a:pt x="32" y="306"/>
                  </a:lnTo>
                  <a:lnTo>
                    <a:pt x="23" y="290"/>
                  </a:lnTo>
                  <a:lnTo>
                    <a:pt x="14" y="273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8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2" y="87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7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8" y="9"/>
                  </a:lnTo>
                  <a:lnTo>
                    <a:pt x="156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3" y="14"/>
                  </a:lnTo>
                  <a:lnTo>
                    <a:pt x="290" y="23"/>
                  </a:lnTo>
                  <a:lnTo>
                    <a:pt x="306" y="33"/>
                  </a:lnTo>
                  <a:lnTo>
                    <a:pt x="323" y="45"/>
                  </a:lnTo>
                  <a:lnTo>
                    <a:pt x="335" y="58"/>
                  </a:lnTo>
                  <a:lnTo>
                    <a:pt x="348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6" name="Freeform 31"/>
            <p:cNvSpPr/>
            <p:nvPr/>
          </p:nvSpPr>
          <p:spPr bwMode="auto">
            <a:xfrm>
              <a:off x="2279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7 h 394"/>
                <a:gd name="T8" fmla="*/ 335 w 394"/>
                <a:gd name="T9" fmla="*/ 336 h 394"/>
                <a:gd name="T10" fmla="*/ 306 w 394"/>
                <a:gd name="T11" fmla="*/ 361 h 394"/>
                <a:gd name="T12" fmla="*/ 273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6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1 h 394"/>
                <a:gd name="T40" fmla="*/ 32 w 394"/>
                <a:gd name="T41" fmla="*/ 88 h 394"/>
                <a:gd name="T42" fmla="*/ 58 w 394"/>
                <a:gd name="T43" fmla="*/ 59 h 394"/>
                <a:gd name="T44" fmla="*/ 87 w 394"/>
                <a:gd name="T45" fmla="*/ 33 h 394"/>
                <a:gd name="T46" fmla="*/ 120 w 394"/>
                <a:gd name="T47" fmla="*/ 15 h 394"/>
                <a:gd name="T48" fmla="*/ 156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grpSp>
          <p:nvGrpSpPr>
            <p:cNvPr id="87" name="Group 32"/>
            <p:cNvGrpSpPr/>
            <p:nvPr/>
          </p:nvGrpSpPr>
          <p:grpSpPr bwMode="auto">
            <a:xfrm>
              <a:off x="2541" y="2052"/>
              <a:ext cx="1108" cy="588"/>
              <a:chOff x="2541" y="2052"/>
              <a:chExt cx="1108" cy="588"/>
            </a:xfrm>
          </p:grpSpPr>
          <p:sp>
            <p:nvSpPr>
              <p:cNvPr id="93" name="Rectangle 33"/>
              <p:cNvSpPr>
                <a:spLocks noChangeArrowheads="1"/>
              </p:cNvSpPr>
              <p:nvPr/>
            </p:nvSpPr>
            <p:spPr bwMode="auto">
              <a:xfrm>
                <a:off x="2738" y="2274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9E9E9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mtClean="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94" name="Freeform 34"/>
              <p:cNvSpPr/>
              <p:nvPr/>
            </p:nvSpPr>
            <p:spPr bwMode="auto">
              <a:xfrm>
                <a:off x="254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E9E9E">
                      <a:gamma/>
                      <a:tint val="30196"/>
                      <a:invGamma/>
                    </a:srgbClr>
                  </a:gs>
                  <a:gs pos="100000">
                    <a:srgbClr val="9E9E9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mtClean="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grpSp>
            <p:nvGrpSpPr>
              <p:cNvPr id="95" name="Group 35"/>
              <p:cNvGrpSpPr/>
              <p:nvPr/>
            </p:nvGrpSpPr>
            <p:grpSpPr bwMode="auto">
              <a:xfrm>
                <a:off x="3061" y="2052"/>
                <a:ext cx="588" cy="588"/>
                <a:chOff x="3158" y="2149"/>
                <a:chExt cx="394" cy="395"/>
              </a:xfrm>
            </p:grpSpPr>
            <p:sp>
              <p:nvSpPr>
                <p:cNvPr id="96" name="Freeform 36"/>
                <p:cNvSpPr/>
                <p:nvPr/>
              </p:nvSpPr>
              <p:spPr bwMode="auto">
                <a:xfrm>
                  <a:off x="3158" y="2149"/>
                  <a:ext cx="394" cy="395"/>
                </a:xfrm>
                <a:custGeom>
                  <a:avLst/>
                  <a:gdLst>
                    <a:gd name="T0" fmla="*/ 394 w 394"/>
                    <a:gd name="T1" fmla="*/ 198 h 395"/>
                    <a:gd name="T2" fmla="*/ 390 w 394"/>
                    <a:gd name="T3" fmla="*/ 238 h 395"/>
                    <a:gd name="T4" fmla="*/ 379 w 394"/>
                    <a:gd name="T5" fmla="*/ 274 h 395"/>
                    <a:gd name="T6" fmla="*/ 361 w 394"/>
                    <a:gd name="T7" fmla="*/ 307 h 395"/>
                    <a:gd name="T8" fmla="*/ 336 w 394"/>
                    <a:gd name="T9" fmla="*/ 336 h 395"/>
                    <a:gd name="T10" fmla="*/ 306 w 394"/>
                    <a:gd name="T11" fmla="*/ 362 h 395"/>
                    <a:gd name="T12" fmla="*/ 274 w 394"/>
                    <a:gd name="T13" fmla="*/ 380 h 395"/>
                    <a:gd name="T14" fmla="*/ 237 w 394"/>
                    <a:gd name="T15" fmla="*/ 391 h 395"/>
                    <a:gd name="T16" fmla="*/ 197 w 394"/>
                    <a:gd name="T17" fmla="*/ 395 h 395"/>
                    <a:gd name="T18" fmla="*/ 177 w 394"/>
                    <a:gd name="T19" fmla="*/ 393 h 395"/>
                    <a:gd name="T20" fmla="*/ 139 w 394"/>
                    <a:gd name="T21" fmla="*/ 385 h 395"/>
                    <a:gd name="T22" fmla="*/ 104 w 394"/>
                    <a:gd name="T23" fmla="*/ 371 h 395"/>
                    <a:gd name="T24" fmla="*/ 71 w 394"/>
                    <a:gd name="T25" fmla="*/ 349 h 395"/>
                    <a:gd name="T26" fmla="*/ 45 w 394"/>
                    <a:gd name="T27" fmla="*/ 323 h 395"/>
                    <a:gd name="T28" fmla="*/ 24 w 394"/>
                    <a:gd name="T29" fmla="*/ 291 h 395"/>
                    <a:gd name="T30" fmla="*/ 9 w 394"/>
                    <a:gd name="T31" fmla="*/ 256 h 395"/>
                    <a:gd name="T32" fmla="*/ 2 w 394"/>
                    <a:gd name="T33" fmla="*/ 218 h 395"/>
                    <a:gd name="T34" fmla="*/ 0 w 394"/>
                    <a:gd name="T35" fmla="*/ 198 h 395"/>
                    <a:gd name="T36" fmla="*/ 4 w 394"/>
                    <a:gd name="T37" fmla="*/ 157 h 395"/>
                    <a:gd name="T38" fmla="*/ 14 w 394"/>
                    <a:gd name="T39" fmla="*/ 121 h 395"/>
                    <a:gd name="T40" fmla="*/ 33 w 394"/>
                    <a:gd name="T41" fmla="*/ 88 h 395"/>
                    <a:gd name="T42" fmla="*/ 58 w 394"/>
                    <a:gd name="T43" fmla="*/ 59 h 395"/>
                    <a:gd name="T44" fmla="*/ 87 w 394"/>
                    <a:gd name="T45" fmla="*/ 33 h 395"/>
                    <a:gd name="T46" fmla="*/ 120 w 394"/>
                    <a:gd name="T47" fmla="*/ 15 h 395"/>
                    <a:gd name="T48" fmla="*/ 157 w 394"/>
                    <a:gd name="T49" fmla="*/ 4 h 395"/>
                    <a:gd name="T50" fmla="*/ 197 w 394"/>
                    <a:gd name="T51" fmla="*/ 0 h 395"/>
                    <a:gd name="T52" fmla="*/ 217 w 394"/>
                    <a:gd name="T53" fmla="*/ 2 h 395"/>
                    <a:gd name="T54" fmla="*/ 255 w 394"/>
                    <a:gd name="T55" fmla="*/ 10 h 395"/>
                    <a:gd name="T56" fmla="*/ 290 w 394"/>
                    <a:gd name="T57" fmla="*/ 24 h 395"/>
                    <a:gd name="T58" fmla="*/ 323 w 394"/>
                    <a:gd name="T59" fmla="*/ 46 h 395"/>
                    <a:gd name="T60" fmla="*/ 348 w 394"/>
                    <a:gd name="T61" fmla="*/ 72 h 395"/>
                    <a:gd name="T62" fmla="*/ 370 w 394"/>
                    <a:gd name="T63" fmla="*/ 104 h 395"/>
                    <a:gd name="T64" fmla="*/ 385 w 394"/>
                    <a:gd name="T65" fmla="*/ 139 h 395"/>
                    <a:gd name="T66" fmla="*/ 392 w 394"/>
                    <a:gd name="T67" fmla="*/ 177 h 395"/>
                    <a:gd name="T68" fmla="*/ 394 w 394"/>
                    <a:gd name="T69" fmla="*/ 198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5BAC8">
                        <a:shade val="30000"/>
                        <a:satMod val="115000"/>
                      </a:srgbClr>
                    </a:gs>
                    <a:gs pos="50000">
                      <a:srgbClr val="05BAC8">
                        <a:shade val="67500"/>
                        <a:satMod val="115000"/>
                      </a:srgbClr>
                    </a:gs>
                    <a:gs pos="100000">
                      <a:srgbClr val="05BAC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 smtClean="0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  <p:grpSp>
              <p:nvGrpSpPr>
                <p:cNvPr id="97" name="Group 37"/>
                <p:cNvGrpSpPr/>
                <p:nvPr/>
              </p:nvGrpSpPr>
              <p:grpSpPr bwMode="auto">
                <a:xfrm>
                  <a:off x="3198" y="2169"/>
                  <a:ext cx="317" cy="104"/>
                  <a:chOff x="1431" y="1843"/>
                  <a:chExt cx="907" cy="295"/>
                </a:xfrm>
              </p:grpSpPr>
              <p:sp>
                <p:nvSpPr>
                  <p:cNvPr id="98" name="Freeform 38"/>
                  <p:cNvSpPr/>
                  <p:nvPr/>
                </p:nvSpPr>
                <p:spPr bwMode="auto">
                  <a:xfrm>
                    <a:off x="1431" y="1843"/>
                    <a:ext cx="907" cy="295"/>
                  </a:xfrm>
                  <a:custGeom>
                    <a:avLst/>
                    <a:gdLst>
                      <a:gd name="T0" fmla="*/ 0 w 4756"/>
                      <a:gd name="T1" fmla="*/ 1576 h 1576"/>
                      <a:gd name="T2" fmla="*/ 50 w 4756"/>
                      <a:gd name="T3" fmla="*/ 1462 h 1576"/>
                      <a:gd name="T4" fmla="*/ 108 w 4756"/>
                      <a:gd name="T5" fmla="*/ 1350 h 1576"/>
                      <a:gd name="T6" fmla="*/ 170 w 4756"/>
                      <a:gd name="T7" fmla="*/ 1242 h 1576"/>
                      <a:gd name="T8" fmla="*/ 238 w 4756"/>
                      <a:gd name="T9" fmla="*/ 1138 h 1576"/>
                      <a:gd name="T10" fmla="*/ 310 w 4756"/>
                      <a:gd name="T11" fmla="*/ 1036 h 1576"/>
                      <a:gd name="T12" fmla="*/ 386 w 4756"/>
                      <a:gd name="T13" fmla="*/ 940 h 1576"/>
                      <a:gd name="T14" fmla="*/ 468 w 4756"/>
                      <a:gd name="T15" fmla="*/ 846 h 1576"/>
                      <a:gd name="T16" fmla="*/ 552 w 4756"/>
                      <a:gd name="T17" fmla="*/ 756 h 1576"/>
                      <a:gd name="T18" fmla="*/ 596 w 4756"/>
                      <a:gd name="T19" fmla="*/ 712 h 1576"/>
                      <a:gd name="T20" fmla="*/ 688 w 4756"/>
                      <a:gd name="T21" fmla="*/ 630 h 1576"/>
                      <a:gd name="T22" fmla="*/ 784 w 4756"/>
                      <a:gd name="T23" fmla="*/ 550 h 1576"/>
                      <a:gd name="T24" fmla="*/ 884 w 4756"/>
                      <a:gd name="T25" fmla="*/ 476 h 1576"/>
                      <a:gd name="T26" fmla="*/ 986 w 4756"/>
                      <a:gd name="T27" fmla="*/ 406 h 1576"/>
                      <a:gd name="T28" fmla="*/ 1092 w 4756"/>
                      <a:gd name="T29" fmla="*/ 342 h 1576"/>
                      <a:gd name="T30" fmla="*/ 1202 w 4756"/>
                      <a:gd name="T31" fmla="*/ 282 h 1576"/>
                      <a:gd name="T32" fmla="*/ 1316 w 4756"/>
                      <a:gd name="T33" fmla="*/ 228 h 1576"/>
                      <a:gd name="T34" fmla="*/ 1374 w 4756"/>
                      <a:gd name="T35" fmla="*/ 202 h 1576"/>
                      <a:gd name="T36" fmla="*/ 1490 w 4756"/>
                      <a:gd name="T37" fmla="*/ 156 h 1576"/>
                      <a:gd name="T38" fmla="*/ 1610 w 4756"/>
                      <a:gd name="T39" fmla="*/ 116 h 1576"/>
                      <a:gd name="T40" fmla="*/ 1732 w 4756"/>
                      <a:gd name="T41" fmla="*/ 80 h 1576"/>
                      <a:gd name="T42" fmla="*/ 1858 w 4756"/>
                      <a:gd name="T43" fmla="*/ 52 h 1576"/>
                      <a:gd name="T44" fmla="*/ 1984 w 4756"/>
                      <a:gd name="T45" fmla="*/ 30 h 1576"/>
                      <a:gd name="T46" fmla="*/ 2114 w 4756"/>
                      <a:gd name="T47" fmla="*/ 12 h 1576"/>
                      <a:gd name="T48" fmla="*/ 2246 w 4756"/>
                      <a:gd name="T49" fmla="*/ 2 h 1576"/>
                      <a:gd name="T50" fmla="*/ 2378 w 4756"/>
                      <a:gd name="T51" fmla="*/ 0 h 1576"/>
                      <a:gd name="T52" fmla="*/ 2444 w 4756"/>
                      <a:gd name="T53" fmla="*/ 0 h 1576"/>
                      <a:gd name="T54" fmla="*/ 2576 w 4756"/>
                      <a:gd name="T55" fmla="*/ 8 h 1576"/>
                      <a:gd name="T56" fmla="*/ 2706 w 4756"/>
                      <a:gd name="T57" fmla="*/ 20 h 1576"/>
                      <a:gd name="T58" fmla="*/ 2834 w 4756"/>
                      <a:gd name="T59" fmla="*/ 40 h 1576"/>
                      <a:gd name="T60" fmla="*/ 2962 w 4756"/>
                      <a:gd name="T61" fmla="*/ 66 h 1576"/>
                      <a:gd name="T62" fmla="*/ 3084 w 4756"/>
                      <a:gd name="T63" fmla="*/ 98 h 1576"/>
                      <a:gd name="T64" fmla="*/ 3206 w 4756"/>
                      <a:gd name="T65" fmla="*/ 136 h 1576"/>
                      <a:gd name="T66" fmla="*/ 3324 w 4756"/>
                      <a:gd name="T67" fmla="*/ 178 h 1576"/>
                      <a:gd name="T68" fmla="*/ 3382 w 4756"/>
                      <a:gd name="T69" fmla="*/ 202 h 1576"/>
                      <a:gd name="T70" fmla="*/ 3498 w 4756"/>
                      <a:gd name="T71" fmla="*/ 254 h 1576"/>
                      <a:gd name="T72" fmla="*/ 3608 w 4756"/>
                      <a:gd name="T73" fmla="*/ 312 h 1576"/>
                      <a:gd name="T74" fmla="*/ 3716 w 4756"/>
                      <a:gd name="T75" fmla="*/ 374 h 1576"/>
                      <a:gd name="T76" fmla="*/ 3822 w 4756"/>
                      <a:gd name="T77" fmla="*/ 440 h 1576"/>
                      <a:gd name="T78" fmla="*/ 3922 w 4756"/>
                      <a:gd name="T79" fmla="*/ 512 h 1576"/>
                      <a:gd name="T80" fmla="*/ 4020 w 4756"/>
                      <a:gd name="T81" fmla="*/ 590 h 1576"/>
                      <a:gd name="T82" fmla="*/ 4114 w 4756"/>
                      <a:gd name="T83" fmla="*/ 670 h 1576"/>
                      <a:gd name="T84" fmla="*/ 4204 w 4756"/>
                      <a:gd name="T85" fmla="*/ 756 h 1576"/>
                      <a:gd name="T86" fmla="*/ 4246 w 4756"/>
                      <a:gd name="T87" fmla="*/ 800 h 1576"/>
                      <a:gd name="T88" fmla="*/ 4330 w 4756"/>
                      <a:gd name="T89" fmla="*/ 892 h 1576"/>
                      <a:gd name="T90" fmla="*/ 4410 w 4756"/>
                      <a:gd name="T91" fmla="*/ 988 h 1576"/>
                      <a:gd name="T92" fmla="*/ 4484 w 4756"/>
                      <a:gd name="T93" fmla="*/ 1086 h 1576"/>
                      <a:gd name="T94" fmla="*/ 4552 w 4756"/>
                      <a:gd name="T95" fmla="*/ 1190 h 1576"/>
                      <a:gd name="T96" fmla="*/ 4618 w 4756"/>
                      <a:gd name="T97" fmla="*/ 1296 h 1576"/>
                      <a:gd name="T98" fmla="*/ 4678 w 4756"/>
                      <a:gd name="T99" fmla="*/ 1406 h 1576"/>
                      <a:gd name="T100" fmla="*/ 4732 w 4756"/>
                      <a:gd name="T101" fmla="*/ 1518 h 1576"/>
                      <a:gd name="T102" fmla="*/ 0 w 4756"/>
                      <a:gd name="T103" fmla="*/ 1576 h 1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>
                          <a:alpha val="75000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prstDash val="solid"/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latinLnBrk="1"/>
                    <a:endParaRPr kumimoji="1" lang="zh-CN" altLang="en-US" smtClean="0">
                      <a:solidFill>
                        <a:srgbClr val="000000"/>
                      </a:solidFill>
                      <a:latin typeface="Gulim" panose="020B0600000101010101" charset="-127"/>
                      <a:ea typeface="Gulim" panose="020B0600000101010101" charset="-127"/>
                    </a:endParaRPr>
                  </a:p>
                </p:txBody>
              </p:sp>
              <p:sp>
                <p:nvSpPr>
                  <p:cNvPr id="9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771" y="1843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67ABF5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latinLnBrk="1"/>
                    <a:endParaRPr kumimoji="1" lang="zh-CN" altLang="en-US" smtClean="0">
                      <a:solidFill>
                        <a:srgbClr val="000000"/>
                      </a:solidFill>
                      <a:latin typeface="Gulim" panose="020B0600000101010101" charset="-127"/>
                      <a:ea typeface="Gulim" panose="020B0600000101010101" charset="-127"/>
                    </a:endParaRPr>
                  </a:p>
                </p:txBody>
              </p:sp>
            </p:grpSp>
          </p:grpSp>
        </p:grpSp>
        <p:grpSp>
          <p:nvGrpSpPr>
            <p:cNvPr id="88" name="Group 40"/>
            <p:cNvGrpSpPr/>
            <p:nvPr/>
          </p:nvGrpSpPr>
          <p:grpSpPr bwMode="auto">
            <a:xfrm>
              <a:off x="1447" y="2106"/>
              <a:ext cx="480" cy="480"/>
              <a:chOff x="1581" y="2149"/>
              <a:chExt cx="394" cy="395"/>
            </a:xfrm>
          </p:grpSpPr>
          <p:sp>
            <p:nvSpPr>
              <p:cNvPr id="89" name="Freeform 41"/>
              <p:cNvSpPr/>
              <p:nvPr/>
            </p:nvSpPr>
            <p:spPr bwMode="auto">
              <a:xfrm>
                <a:off x="1581" y="2149"/>
                <a:ext cx="394" cy="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mtClean="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grpSp>
            <p:nvGrpSpPr>
              <p:cNvPr id="90" name="Group 42"/>
              <p:cNvGrpSpPr/>
              <p:nvPr/>
            </p:nvGrpSpPr>
            <p:grpSpPr bwMode="auto">
              <a:xfrm>
                <a:off x="1619" y="2169"/>
                <a:ext cx="317" cy="104"/>
                <a:chOff x="1431" y="1843"/>
                <a:chExt cx="907" cy="295"/>
              </a:xfrm>
            </p:grpSpPr>
            <p:sp>
              <p:nvSpPr>
                <p:cNvPr id="91" name="Freeform 43"/>
                <p:cNvSpPr/>
                <p:nvPr/>
              </p:nvSpPr>
              <p:spPr bwMode="auto">
                <a:xfrm>
                  <a:off x="1431" y="1843"/>
                  <a:ext cx="907" cy="295"/>
                </a:xfrm>
                <a:custGeom>
                  <a:avLst/>
                  <a:gdLst>
                    <a:gd name="T0" fmla="*/ 0 w 4756"/>
                    <a:gd name="T1" fmla="*/ 1576 h 1576"/>
                    <a:gd name="T2" fmla="*/ 50 w 4756"/>
                    <a:gd name="T3" fmla="*/ 1462 h 1576"/>
                    <a:gd name="T4" fmla="*/ 108 w 4756"/>
                    <a:gd name="T5" fmla="*/ 1350 h 1576"/>
                    <a:gd name="T6" fmla="*/ 170 w 4756"/>
                    <a:gd name="T7" fmla="*/ 1242 h 1576"/>
                    <a:gd name="T8" fmla="*/ 238 w 4756"/>
                    <a:gd name="T9" fmla="*/ 1138 h 1576"/>
                    <a:gd name="T10" fmla="*/ 310 w 4756"/>
                    <a:gd name="T11" fmla="*/ 1036 h 1576"/>
                    <a:gd name="T12" fmla="*/ 386 w 4756"/>
                    <a:gd name="T13" fmla="*/ 940 h 1576"/>
                    <a:gd name="T14" fmla="*/ 468 w 4756"/>
                    <a:gd name="T15" fmla="*/ 846 h 1576"/>
                    <a:gd name="T16" fmla="*/ 552 w 4756"/>
                    <a:gd name="T17" fmla="*/ 756 h 1576"/>
                    <a:gd name="T18" fmla="*/ 596 w 4756"/>
                    <a:gd name="T19" fmla="*/ 712 h 1576"/>
                    <a:gd name="T20" fmla="*/ 688 w 4756"/>
                    <a:gd name="T21" fmla="*/ 630 h 1576"/>
                    <a:gd name="T22" fmla="*/ 784 w 4756"/>
                    <a:gd name="T23" fmla="*/ 550 h 1576"/>
                    <a:gd name="T24" fmla="*/ 884 w 4756"/>
                    <a:gd name="T25" fmla="*/ 476 h 1576"/>
                    <a:gd name="T26" fmla="*/ 986 w 4756"/>
                    <a:gd name="T27" fmla="*/ 406 h 1576"/>
                    <a:gd name="T28" fmla="*/ 1092 w 4756"/>
                    <a:gd name="T29" fmla="*/ 342 h 1576"/>
                    <a:gd name="T30" fmla="*/ 1202 w 4756"/>
                    <a:gd name="T31" fmla="*/ 282 h 1576"/>
                    <a:gd name="T32" fmla="*/ 1316 w 4756"/>
                    <a:gd name="T33" fmla="*/ 228 h 1576"/>
                    <a:gd name="T34" fmla="*/ 1374 w 4756"/>
                    <a:gd name="T35" fmla="*/ 202 h 1576"/>
                    <a:gd name="T36" fmla="*/ 1490 w 4756"/>
                    <a:gd name="T37" fmla="*/ 156 h 1576"/>
                    <a:gd name="T38" fmla="*/ 1610 w 4756"/>
                    <a:gd name="T39" fmla="*/ 116 h 1576"/>
                    <a:gd name="T40" fmla="*/ 1732 w 4756"/>
                    <a:gd name="T41" fmla="*/ 80 h 1576"/>
                    <a:gd name="T42" fmla="*/ 1858 w 4756"/>
                    <a:gd name="T43" fmla="*/ 52 h 1576"/>
                    <a:gd name="T44" fmla="*/ 1984 w 4756"/>
                    <a:gd name="T45" fmla="*/ 30 h 1576"/>
                    <a:gd name="T46" fmla="*/ 2114 w 4756"/>
                    <a:gd name="T47" fmla="*/ 12 h 1576"/>
                    <a:gd name="T48" fmla="*/ 2246 w 4756"/>
                    <a:gd name="T49" fmla="*/ 2 h 1576"/>
                    <a:gd name="T50" fmla="*/ 2378 w 4756"/>
                    <a:gd name="T51" fmla="*/ 0 h 1576"/>
                    <a:gd name="T52" fmla="*/ 2444 w 4756"/>
                    <a:gd name="T53" fmla="*/ 0 h 1576"/>
                    <a:gd name="T54" fmla="*/ 2576 w 4756"/>
                    <a:gd name="T55" fmla="*/ 8 h 1576"/>
                    <a:gd name="T56" fmla="*/ 2706 w 4756"/>
                    <a:gd name="T57" fmla="*/ 20 h 1576"/>
                    <a:gd name="T58" fmla="*/ 2834 w 4756"/>
                    <a:gd name="T59" fmla="*/ 40 h 1576"/>
                    <a:gd name="T60" fmla="*/ 2962 w 4756"/>
                    <a:gd name="T61" fmla="*/ 66 h 1576"/>
                    <a:gd name="T62" fmla="*/ 3084 w 4756"/>
                    <a:gd name="T63" fmla="*/ 98 h 1576"/>
                    <a:gd name="T64" fmla="*/ 3206 w 4756"/>
                    <a:gd name="T65" fmla="*/ 136 h 1576"/>
                    <a:gd name="T66" fmla="*/ 3324 w 4756"/>
                    <a:gd name="T67" fmla="*/ 178 h 1576"/>
                    <a:gd name="T68" fmla="*/ 3382 w 4756"/>
                    <a:gd name="T69" fmla="*/ 202 h 1576"/>
                    <a:gd name="T70" fmla="*/ 3498 w 4756"/>
                    <a:gd name="T71" fmla="*/ 254 h 1576"/>
                    <a:gd name="T72" fmla="*/ 3608 w 4756"/>
                    <a:gd name="T73" fmla="*/ 312 h 1576"/>
                    <a:gd name="T74" fmla="*/ 3716 w 4756"/>
                    <a:gd name="T75" fmla="*/ 374 h 1576"/>
                    <a:gd name="T76" fmla="*/ 3822 w 4756"/>
                    <a:gd name="T77" fmla="*/ 440 h 1576"/>
                    <a:gd name="T78" fmla="*/ 3922 w 4756"/>
                    <a:gd name="T79" fmla="*/ 512 h 1576"/>
                    <a:gd name="T80" fmla="*/ 4020 w 4756"/>
                    <a:gd name="T81" fmla="*/ 590 h 1576"/>
                    <a:gd name="T82" fmla="*/ 4114 w 4756"/>
                    <a:gd name="T83" fmla="*/ 670 h 1576"/>
                    <a:gd name="T84" fmla="*/ 4204 w 4756"/>
                    <a:gd name="T85" fmla="*/ 756 h 1576"/>
                    <a:gd name="T86" fmla="*/ 4246 w 4756"/>
                    <a:gd name="T87" fmla="*/ 800 h 1576"/>
                    <a:gd name="T88" fmla="*/ 4330 w 4756"/>
                    <a:gd name="T89" fmla="*/ 892 h 1576"/>
                    <a:gd name="T90" fmla="*/ 4410 w 4756"/>
                    <a:gd name="T91" fmla="*/ 988 h 1576"/>
                    <a:gd name="T92" fmla="*/ 4484 w 4756"/>
                    <a:gd name="T93" fmla="*/ 1086 h 1576"/>
                    <a:gd name="T94" fmla="*/ 4552 w 4756"/>
                    <a:gd name="T95" fmla="*/ 1190 h 1576"/>
                    <a:gd name="T96" fmla="*/ 4618 w 4756"/>
                    <a:gd name="T97" fmla="*/ 1296 h 1576"/>
                    <a:gd name="T98" fmla="*/ 4678 w 4756"/>
                    <a:gd name="T99" fmla="*/ 1406 h 1576"/>
                    <a:gd name="T100" fmla="*/ 4732 w 4756"/>
                    <a:gd name="T101" fmla="*/ 1518 h 1576"/>
                    <a:gd name="T102" fmla="*/ 0 w 4756"/>
                    <a:gd name="T103" fmla="*/ 1576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75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 smtClean="0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  <p:sp>
              <p:nvSpPr>
                <p:cNvPr id="92" name="Oval 44"/>
                <p:cNvSpPr>
                  <a:spLocks noChangeArrowheads="1"/>
                </p:cNvSpPr>
                <p:nvPr/>
              </p:nvSpPr>
              <p:spPr bwMode="auto">
                <a:xfrm>
                  <a:off x="1771" y="1843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 smtClean="0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</p:grpSp>
        </p:grpSp>
      </p:grpSp>
      <p:grpSp>
        <p:nvGrpSpPr>
          <p:cNvPr id="100" name="Group 45"/>
          <p:cNvGrpSpPr/>
          <p:nvPr/>
        </p:nvGrpSpPr>
        <p:grpSpPr bwMode="auto">
          <a:xfrm>
            <a:off x="6784914" y="2103471"/>
            <a:ext cx="1001695" cy="1112260"/>
            <a:chOff x="3963" y="1690"/>
            <a:chExt cx="1182" cy="1313"/>
          </a:xfrm>
        </p:grpSpPr>
        <p:sp>
          <p:nvSpPr>
            <p:cNvPr id="101" name="Rectangle 46"/>
            <p:cNvSpPr>
              <a:spLocks noChangeArrowheads="1"/>
            </p:cNvSpPr>
            <p:nvPr/>
          </p:nvSpPr>
          <p:spPr bwMode="auto">
            <a:xfrm rot="-3600000">
              <a:off x="4554" y="20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2" name="Rectangle 47"/>
            <p:cNvSpPr>
              <a:spLocks noChangeArrowheads="1"/>
            </p:cNvSpPr>
            <p:nvPr/>
          </p:nvSpPr>
          <p:spPr bwMode="auto">
            <a:xfrm rot="3600000">
              <a:off x="4554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3" name="Rectangle 48"/>
            <p:cNvSpPr>
              <a:spLocks noChangeArrowheads="1"/>
            </p:cNvSpPr>
            <p:nvPr/>
          </p:nvSpPr>
          <p:spPr bwMode="auto">
            <a:xfrm>
              <a:off x="4160" y="227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4" name="Freeform 49"/>
            <p:cNvSpPr/>
            <p:nvPr/>
          </p:nvSpPr>
          <p:spPr bwMode="auto">
            <a:xfrm>
              <a:off x="4751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5" name="Freeform 50"/>
            <p:cNvSpPr/>
            <p:nvPr/>
          </p:nvSpPr>
          <p:spPr bwMode="auto">
            <a:xfrm>
              <a:off x="4751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6" name="Freeform 51"/>
            <p:cNvSpPr/>
            <p:nvPr/>
          </p:nvSpPr>
          <p:spPr bwMode="auto">
            <a:xfrm>
              <a:off x="3963" y="2149"/>
              <a:ext cx="394" cy="395"/>
            </a:xfrm>
            <a:custGeom>
              <a:avLst/>
              <a:gdLst>
                <a:gd name="T0" fmla="*/ 394 w 394"/>
                <a:gd name="T1" fmla="*/ 198 h 395"/>
                <a:gd name="T2" fmla="*/ 390 w 394"/>
                <a:gd name="T3" fmla="*/ 238 h 395"/>
                <a:gd name="T4" fmla="*/ 379 w 394"/>
                <a:gd name="T5" fmla="*/ 274 h 395"/>
                <a:gd name="T6" fmla="*/ 361 w 394"/>
                <a:gd name="T7" fmla="*/ 307 h 395"/>
                <a:gd name="T8" fmla="*/ 336 w 394"/>
                <a:gd name="T9" fmla="*/ 336 h 395"/>
                <a:gd name="T10" fmla="*/ 306 w 394"/>
                <a:gd name="T11" fmla="*/ 362 h 395"/>
                <a:gd name="T12" fmla="*/ 273 w 394"/>
                <a:gd name="T13" fmla="*/ 380 h 395"/>
                <a:gd name="T14" fmla="*/ 237 w 394"/>
                <a:gd name="T15" fmla="*/ 391 h 395"/>
                <a:gd name="T16" fmla="*/ 197 w 394"/>
                <a:gd name="T17" fmla="*/ 395 h 395"/>
                <a:gd name="T18" fmla="*/ 177 w 394"/>
                <a:gd name="T19" fmla="*/ 393 h 395"/>
                <a:gd name="T20" fmla="*/ 138 w 394"/>
                <a:gd name="T21" fmla="*/ 385 h 395"/>
                <a:gd name="T22" fmla="*/ 104 w 394"/>
                <a:gd name="T23" fmla="*/ 371 h 395"/>
                <a:gd name="T24" fmla="*/ 71 w 394"/>
                <a:gd name="T25" fmla="*/ 349 h 395"/>
                <a:gd name="T26" fmla="*/ 45 w 394"/>
                <a:gd name="T27" fmla="*/ 323 h 395"/>
                <a:gd name="T28" fmla="*/ 23 w 394"/>
                <a:gd name="T29" fmla="*/ 291 h 395"/>
                <a:gd name="T30" fmla="*/ 9 w 394"/>
                <a:gd name="T31" fmla="*/ 256 h 395"/>
                <a:gd name="T32" fmla="*/ 2 w 394"/>
                <a:gd name="T33" fmla="*/ 218 h 395"/>
                <a:gd name="T34" fmla="*/ 0 w 394"/>
                <a:gd name="T35" fmla="*/ 198 h 395"/>
                <a:gd name="T36" fmla="*/ 3 w 394"/>
                <a:gd name="T37" fmla="*/ 157 h 395"/>
                <a:gd name="T38" fmla="*/ 14 w 394"/>
                <a:gd name="T39" fmla="*/ 121 h 395"/>
                <a:gd name="T40" fmla="*/ 33 w 394"/>
                <a:gd name="T41" fmla="*/ 88 h 395"/>
                <a:gd name="T42" fmla="*/ 58 w 394"/>
                <a:gd name="T43" fmla="*/ 59 h 395"/>
                <a:gd name="T44" fmla="*/ 87 w 394"/>
                <a:gd name="T45" fmla="*/ 33 h 395"/>
                <a:gd name="T46" fmla="*/ 120 w 394"/>
                <a:gd name="T47" fmla="*/ 15 h 395"/>
                <a:gd name="T48" fmla="*/ 157 w 394"/>
                <a:gd name="T49" fmla="*/ 4 h 395"/>
                <a:gd name="T50" fmla="*/ 197 w 394"/>
                <a:gd name="T51" fmla="*/ 0 h 395"/>
                <a:gd name="T52" fmla="*/ 217 w 394"/>
                <a:gd name="T53" fmla="*/ 2 h 395"/>
                <a:gd name="T54" fmla="*/ 255 w 394"/>
                <a:gd name="T55" fmla="*/ 10 h 395"/>
                <a:gd name="T56" fmla="*/ 290 w 394"/>
                <a:gd name="T57" fmla="*/ 24 h 395"/>
                <a:gd name="T58" fmla="*/ 323 w 394"/>
                <a:gd name="T59" fmla="*/ 46 h 395"/>
                <a:gd name="T60" fmla="*/ 348 w 394"/>
                <a:gd name="T61" fmla="*/ 72 h 395"/>
                <a:gd name="T62" fmla="*/ 370 w 394"/>
                <a:gd name="T63" fmla="*/ 104 h 395"/>
                <a:gd name="T64" fmla="*/ 385 w 394"/>
                <a:gd name="T65" fmla="*/ 139 h 395"/>
                <a:gd name="T66" fmla="*/ 392 w 394"/>
                <a:gd name="T67" fmla="*/ 177 h 395"/>
                <a:gd name="T68" fmla="*/ 394 w 394"/>
                <a:gd name="T69" fmla="*/ 19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grpSp>
          <p:nvGrpSpPr>
            <p:cNvPr id="107" name="Group 52"/>
            <p:cNvGrpSpPr/>
            <p:nvPr/>
          </p:nvGrpSpPr>
          <p:grpSpPr bwMode="auto">
            <a:xfrm>
              <a:off x="4445" y="2106"/>
              <a:ext cx="480" cy="480"/>
              <a:chOff x="1581" y="2149"/>
              <a:chExt cx="394" cy="395"/>
            </a:xfrm>
          </p:grpSpPr>
          <p:sp>
            <p:nvSpPr>
              <p:cNvPr id="108" name="Freeform 53"/>
              <p:cNvSpPr/>
              <p:nvPr/>
            </p:nvSpPr>
            <p:spPr bwMode="auto">
              <a:xfrm>
                <a:off x="158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grpSp>
            <p:nvGrpSpPr>
              <p:cNvPr id="109" name="Group 54"/>
              <p:cNvGrpSpPr/>
              <p:nvPr/>
            </p:nvGrpSpPr>
            <p:grpSpPr bwMode="auto">
              <a:xfrm>
                <a:off x="1600" y="2167"/>
                <a:ext cx="356" cy="154"/>
                <a:chOff x="1377" y="1843"/>
                <a:chExt cx="1019" cy="438"/>
              </a:xfrm>
            </p:grpSpPr>
            <p:sp>
              <p:nvSpPr>
                <p:cNvPr id="110" name="Freeform 55"/>
                <p:cNvSpPr/>
                <p:nvPr/>
              </p:nvSpPr>
              <p:spPr bwMode="auto">
                <a:xfrm>
                  <a:off x="1377" y="1843"/>
                  <a:ext cx="1019" cy="438"/>
                </a:xfrm>
                <a:custGeom>
                  <a:avLst/>
                  <a:gdLst>
                    <a:gd name="T0" fmla="*/ 0 w 4756"/>
                    <a:gd name="T1" fmla="*/ 1576 h 1576"/>
                    <a:gd name="T2" fmla="*/ 50 w 4756"/>
                    <a:gd name="T3" fmla="*/ 1462 h 1576"/>
                    <a:gd name="T4" fmla="*/ 108 w 4756"/>
                    <a:gd name="T5" fmla="*/ 1350 h 1576"/>
                    <a:gd name="T6" fmla="*/ 170 w 4756"/>
                    <a:gd name="T7" fmla="*/ 1242 h 1576"/>
                    <a:gd name="T8" fmla="*/ 238 w 4756"/>
                    <a:gd name="T9" fmla="*/ 1138 h 1576"/>
                    <a:gd name="T10" fmla="*/ 310 w 4756"/>
                    <a:gd name="T11" fmla="*/ 1036 h 1576"/>
                    <a:gd name="T12" fmla="*/ 386 w 4756"/>
                    <a:gd name="T13" fmla="*/ 940 h 1576"/>
                    <a:gd name="T14" fmla="*/ 468 w 4756"/>
                    <a:gd name="T15" fmla="*/ 846 h 1576"/>
                    <a:gd name="T16" fmla="*/ 552 w 4756"/>
                    <a:gd name="T17" fmla="*/ 756 h 1576"/>
                    <a:gd name="T18" fmla="*/ 596 w 4756"/>
                    <a:gd name="T19" fmla="*/ 712 h 1576"/>
                    <a:gd name="T20" fmla="*/ 688 w 4756"/>
                    <a:gd name="T21" fmla="*/ 630 h 1576"/>
                    <a:gd name="T22" fmla="*/ 784 w 4756"/>
                    <a:gd name="T23" fmla="*/ 550 h 1576"/>
                    <a:gd name="T24" fmla="*/ 884 w 4756"/>
                    <a:gd name="T25" fmla="*/ 476 h 1576"/>
                    <a:gd name="T26" fmla="*/ 986 w 4756"/>
                    <a:gd name="T27" fmla="*/ 406 h 1576"/>
                    <a:gd name="T28" fmla="*/ 1092 w 4756"/>
                    <a:gd name="T29" fmla="*/ 342 h 1576"/>
                    <a:gd name="T30" fmla="*/ 1202 w 4756"/>
                    <a:gd name="T31" fmla="*/ 282 h 1576"/>
                    <a:gd name="T32" fmla="*/ 1316 w 4756"/>
                    <a:gd name="T33" fmla="*/ 228 h 1576"/>
                    <a:gd name="T34" fmla="*/ 1374 w 4756"/>
                    <a:gd name="T35" fmla="*/ 202 h 1576"/>
                    <a:gd name="T36" fmla="*/ 1490 w 4756"/>
                    <a:gd name="T37" fmla="*/ 156 h 1576"/>
                    <a:gd name="T38" fmla="*/ 1610 w 4756"/>
                    <a:gd name="T39" fmla="*/ 116 h 1576"/>
                    <a:gd name="T40" fmla="*/ 1732 w 4756"/>
                    <a:gd name="T41" fmla="*/ 80 h 1576"/>
                    <a:gd name="T42" fmla="*/ 1858 w 4756"/>
                    <a:gd name="T43" fmla="*/ 52 h 1576"/>
                    <a:gd name="T44" fmla="*/ 1984 w 4756"/>
                    <a:gd name="T45" fmla="*/ 30 h 1576"/>
                    <a:gd name="T46" fmla="*/ 2114 w 4756"/>
                    <a:gd name="T47" fmla="*/ 12 h 1576"/>
                    <a:gd name="T48" fmla="*/ 2246 w 4756"/>
                    <a:gd name="T49" fmla="*/ 2 h 1576"/>
                    <a:gd name="T50" fmla="*/ 2378 w 4756"/>
                    <a:gd name="T51" fmla="*/ 0 h 1576"/>
                    <a:gd name="T52" fmla="*/ 2444 w 4756"/>
                    <a:gd name="T53" fmla="*/ 0 h 1576"/>
                    <a:gd name="T54" fmla="*/ 2576 w 4756"/>
                    <a:gd name="T55" fmla="*/ 8 h 1576"/>
                    <a:gd name="T56" fmla="*/ 2706 w 4756"/>
                    <a:gd name="T57" fmla="*/ 20 h 1576"/>
                    <a:gd name="T58" fmla="*/ 2834 w 4756"/>
                    <a:gd name="T59" fmla="*/ 40 h 1576"/>
                    <a:gd name="T60" fmla="*/ 2962 w 4756"/>
                    <a:gd name="T61" fmla="*/ 66 h 1576"/>
                    <a:gd name="T62" fmla="*/ 3084 w 4756"/>
                    <a:gd name="T63" fmla="*/ 98 h 1576"/>
                    <a:gd name="T64" fmla="*/ 3206 w 4756"/>
                    <a:gd name="T65" fmla="*/ 136 h 1576"/>
                    <a:gd name="T66" fmla="*/ 3324 w 4756"/>
                    <a:gd name="T67" fmla="*/ 178 h 1576"/>
                    <a:gd name="T68" fmla="*/ 3382 w 4756"/>
                    <a:gd name="T69" fmla="*/ 202 h 1576"/>
                    <a:gd name="T70" fmla="*/ 3498 w 4756"/>
                    <a:gd name="T71" fmla="*/ 254 h 1576"/>
                    <a:gd name="T72" fmla="*/ 3608 w 4756"/>
                    <a:gd name="T73" fmla="*/ 312 h 1576"/>
                    <a:gd name="T74" fmla="*/ 3716 w 4756"/>
                    <a:gd name="T75" fmla="*/ 374 h 1576"/>
                    <a:gd name="T76" fmla="*/ 3822 w 4756"/>
                    <a:gd name="T77" fmla="*/ 440 h 1576"/>
                    <a:gd name="T78" fmla="*/ 3922 w 4756"/>
                    <a:gd name="T79" fmla="*/ 512 h 1576"/>
                    <a:gd name="T80" fmla="*/ 4020 w 4756"/>
                    <a:gd name="T81" fmla="*/ 590 h 1576"/>
                    <a:gd name="T82" fmla="*/ 4114 w 4756"/>
                    <a:gd name="T83" fmla="*/ 670 h 1576"/>
                    <a:gd name="T84" fmla="*/ 4204 w 4756"/>
                    <a:gd name="T85" fmla="*/ 756 h 1576"/>
                    <a:gd name="T86" fmla="*/ 4246 w 4756"/>
                    <a:gd name="T87" fmla="*/ 800 h 1576"/>
                    <a:gd name="T88" fmla="*/ 4330 w 4756"/>
                    <a:gd name="T89" fmla="*/ 892 h 1576"/>
                    <a:gd name="T90" fmla="*/ 4410 w 4756"/>
                    <a:gd name="T91" fmla="*/ 988 h 1576"/>
                    <a:gd name="T92" fmla="*/ 4484 w 4756"/>
                    <a:gd name="T93" fmla="*/ 1086 h 1576"/>
                    <a:gd name="T94" fmla="*/ 4552 w 4756"/>
                    <a:gd name="T95" fmla="*/ 1190 h 1576"/>
                    <a:gd name="T96" fmla="*/ 4618 w 4756"/>
                    <a:gd name="T97" fmla="*/ 1296 h 1576"/>
                    <a:gd name="T98" fmla="*/ 4678 w 4756"/>
                    <a:gd name="T99" fmla="*/ 1406 h 1576"/>
                    <a:gd name="T100" fmla="*/ 4732 w 4756"/>
                    <a:gd name="T101" fmla="*/ 1518 h 1576"/>
                    <a:gd name="T102" fmla="*/ 0 w 4756"/>
                    <a:gd name="T103" fmla="*/ 1576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75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 smtClean="0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  <p:sp>
              <p:nvSpPr>
                <p:cNvPr id="111" name="Oval 56"/>
                <p:cNvSpPr>
                  <a:spLocks noChangeArrowheads="1"/>
                </p:cNvSpPr>
                <p:nvPr/>
              </p:nvSpPr>
              <p:spPr bwMode="auto">
                <a:xfrm>
                  <a:off x="1771" y="1843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67ABF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 smtClean="0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</p:grpSp>
        </p:grpSp>
      </p:grpSp>
      <p:grpSp>
        <p:nvGrpSpPr>
          <p:cNvPr id="112" name="Group 57"/>
          <p:cNvGrpSpPr/>
          <p:nvPr/>
        </p:nvGrpSpPr>
        <p:grpSpPr bwMode="auto">
          <a:xfrm>
            <a:off x="6698499" y="4754090"/>
            <a:ext cx="1160118" cy="805316"/>
            <a:chOff x="3593" y="2636"/>
            <a:chExt cx="1370" cy="951"/>
          </a:xfrm>
        </p:grpSpPr>
        <p:sp>
          <p:nvSpPr>
            <p:cNvPr id="113" name="Rectangle 58"/>
            <p:cNvSpPr>
              <a:spLocks noChangeArrowheads="1"/>
            </p:cNvSpPr>
            <p:nvPr/>
          </p:nvSpPr>
          <p:spPr bwMode="auto">
            <a:xfrm rot="-3600000">
              <a:off x="3664" y="309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14" name="Freeform 59"/>
            <p:cNvSpPr/>
            <p:nvPr/>
          </p:nvSpPr>
          <p:spPr bwMode="auto">
            <a:xfrm>
              <a:off x="3593" y="3193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7 h 394"/>
                <a:gd name="T8" fmla="*/ 335 w 394"/>
                <a:gd name="T9" fmla="*/ 336 h 394"/>
                <a:gd name="T10" fmla="*/ 306 w 394"/>
                <a:gd name="T11" fmla="*/ 361 h 394"/>
                <a:gd name="T12" fmla="*/ 273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6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1 h 394"/>
                <a:gd name="T40" fmla="*/ 32 w 394"/>
                <a:gd name="T41" fmla="*/ 88 h 394"/>
                <a:gd name="T42" fmla="*/ 58 w 394"/>
                <a:gd name="T43" fmla="*/ 59 h 394"/>
                <a:gd name="T44" fmla="*/ 87 w 394"/>
                <a:gd name="T45" fmla="*/ 33 h 394"/>
                <a:gd name="T46" fmla="*/ 120 w 394"/>
                <a:gd name="T47" fmla="*/ 15 h 394"/>
                <a:gd name="T48" fmla="*/ 156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prstDash val="solid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atinLnBrk="1"/>
              <a:endParaRPr kumimoji="1" lang="zh-CN" altLang="en-US" smtClean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grpSp>
          <p:nvGrpSpPr>
            <p:cNvPr id="115" name="Group 60"/>
            <p:cNvGrpSpPr/>
            <p:nvPr/>
          </p:nvGrpSpPr>
          <p:grpSpPr bwMode="auto">
            <a:xfrm>
              <a:off x="3855" y="2636"/>
              <a:ext cx="1108" cy="588"/>
              <a:chOff x="2541" y="2052"/>
              <a:chExt cx="1108" cy="588"/>
            </a:xfrm>
          </p:grpSpPr>
          <p:sp>
            <p:nvSpPr>
              <p:cNvPr id="116" name="Rectangle 61"/>
              <p:cNvSpPr>
                <a:spLocks noChangeArrowheads="1"/>
              </p:cNvSpPr>
              <p:nvPr/>
            </p:nvSpPr>
            <p:spPr bwMode="auto">
              <a:xfrm>
                <a:off x="2738" y="2274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9E9E9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mtClean="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117" name="Freeform 62"/>
              <p:cNvSpPr/>
              <p:nvPr/>
            </p:nvSpPr>
            <p:spPr bwMode="auto">
              <a:xfrm>
                <a:off x="254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E9E9E">
                      <a:gamma/>
                      <a:tint val="30196"/>
                      <a:invGamma/>
                    </a:srgbClr>
                  </a:gs>
                  <a:gs pos="100000">
                    <a:srgbClr val="9E9E9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prstDash val="solid"/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latinLnBrk="1"/>
                <a:endParaRPr kumimoji="1" lang="zh-CN" altLang="en-US" smtClean="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grpSp>
            <p:nvGrpSpPr>
              <p:cNvPr id="118" name="Group 63"/>
              <p:cNvGrpSpPr/>
              <p:nvPr/>
            </p:nvGrpSpPr>
            <p:grpSpPr bwMode="auto">
              <a:xfrm>
                <a:off x="3061" y="2052"/>
                <a:ext cx="588" cy="588"/>
                <a:chOff x="3158" y="2149"/>
                <a:chExt cx="394" cy="395"/>
              </a:xfrm>
            </p:grpSpPr>
            <p:sp>
              <p:nvSpPr>
                <p:cNvPr id="119" name="Freeform 64"/>
                <p:cNvSpPr/>
                <p:nvPr/>
              </p:nvSpPr>
              <p:spPr bwMode="auto">
                <a:xfrm>
                  <a:off x="3158" y="2149"/>
                  <a:ext cx="394" cy="395"/>
                </a:xfrm>
                <a:custGeom>
                  <a:avLst/>
                  <a:gdLst>
                    <a:gd name="T0" fmla="*/ 394 w 394"/>
                    <a:gd name="T1" fmla="*/ 198 h 395"/>
                    <a:gd name="T2" fmla="*/ 390 w 394"/>
                    <a:gd name="T3" fmla="*/ 238 h 395"/>
                    <a:gd name="T4" fmla="*/ 379 w 394"/>
                    <a:gd name="T5" fmla="*/ 274 h 395"/>
                    <a:gd name="T6" fmla="*/ 361 w 394"/>
                    <a:gd name="T7" fmla="*/ 307 h 395"/>
                    <a:gd name="T8" fmla="*/ 336 w 394"/>
                    <a:gd name="T9" fmla="*/ 336 h 395"/>
                    <a:gd name="T10" fmla="*/ 306 w 394"/>
                    <a:gd name="T11" fmla="*/ 362 h 395"/>
                    <a:gd name="T12" fmla="*/ 274 w 394"/>
                    <a:gd name="T13" fmla="*/ 380 h 395"/>
                    <a:gd name="T14" fmla="*/ 237 w 394"/>
                    <a:gd name="T15" fmla="*/ 391 h 395"/>
                    <a:gd name="T16" fmla="*/ 197 w 394"/>
                    <a:gd name="T17" fmla="*/ 395 h 395"/>
                    <a:gd name="T18" fmla="*/ 177 w 394"/>
                    <a:gd name="T19" fmla="*/ 393 h 395"/>
                    <a:gd name="T20" fmla="*/ 139 w 394"/>
                    <a:gd name="T21" fmla="*/ 385 h 395"/>
                    <a:gd name="T22" fmla="*/ 104 w 394"/>
                    <a:gd name="T23" fmla="*/ 371 h 395"/>
                    <a:gd name="T24" fmla="*/ 71 w 394"/>
                    <a:gd name="T25" fmla="*/ 349 h 395"/>
                    <a:gd name="T26" fmla="*/ 45 w 394"/>
                    <a:gd name="T27" fmla="*/ 323 h 395"/>
                    <a:gd name="T28" fmla="*/ 24 w 394"/>
                    <a:gd name="T29" fmla="*/ 291 h 395"/>
                    <a:gd name="T30" fmla="*/ 9 w 394"/>
                    <a:gd name="T31" fmla="*/ 256 h 395"/>
                    <a:gd name="T32" fmla="*/ 2 w 394"/>
                    <a:gd name="T33" fmla="*/ 218 h 395"/>
                    <a:gd name="T34" fmla="*/ 0 w 394"/>
                    <a:gd name="T35" fmla="*/ 198 h 395"/>
                    <a:gd name="T36" fmla="*/ 4 w 394"/>
                    <a:gd name="T37" fmla="*/ 157 h 395"/>
                    <a:gd name="T38" fmla="*/ 14 w 394"/>
                    <a:gd name="T39" fmla="*/ 121 h 395"/>
                    <a:gd name="T40" fmla="*/ 33 w 394"/>
                    <a:gd name="T41" fmla="*/ 88 h 395"/>
                    <a:gd name="T42" fmla="*/ 58 w 394"/>
                    <a:gd name="T43" fmla="*/ 59 h 395"/>
                    <a:gd name="T44" fmla="*/ 87 w 394"/>
                    <a:gd name="T45" fmla="*/ 33 h 395"/>
                    <a:gd name="T46" fmla="*/ 120 w 394"/>
                    <a:gd name="T47" fmla="*/ 15 h 395"/>
                    <a:gd name="T48" fmla="*/ 157 w 394"/>
                    <a:gd name="T49" fmla="*/ 4 h 395"/>
                    <a:gd name="T50" fmla="*/ 197 w 394"/>
                    <a:gd name="T51" fmla="*/ 0 h 395"/>
                    <a:gd name="T52" fmla="*/ 217 w 394"/>
                    <a:gd name="T53" fmla="*/ 2 h 395"/>
                    <a:gd name="T54" fmla="*/ 255 w 394"/>
                    <a:gd name="T55" fmla="*/ 10 h 395"/>
                    <a:gd name="T56" fmla="*/ 290 w 394"/>
                    <a:gd name="T57" fmla="*/ 24 h 395"/>
                    <a:gd name="T58" fmla="*/ 323 w 394"/>
                    <a:gd name="T59" fmla="*/ 46 h 395"/>
                    <a:gd name="T60" fmla="*/ 348 w 394"/>
                    <a:gd name="T61" fmla="*/ 72 h 395"/>
                    <a:gd name="T62" fmla="*/ 370 w 394"/>
                    <a:gd name="T63" fmla="*/ 104 h 395"/>
                    <a:gd name="T64" fmla="*/ 385 w 394"/>
                    <a:gd name="T65" fmla="*/ 139 h 395"/>
                    <a:gd name="T66" fmla="*/ 392 w 394"/>
                    <a:gd name="T67" fmla="*/ 177 h 395"/>
                    <a:gd name="T68" fmla="*/ 394 w 394"/>
                    <a:gd name="T69" fmla="*/ 198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5BAC8">
                        <a:shade val="30000"/>
                        <a:satMod val="115000"/>
                      </a:srgbClr>
                    </a:gs>
                    <a:gs pos="50000">
                      <a:srgbClr val="05BAC8">
                        <a:shade val="67500"/>
                        <a:satMod val="115000"/>
                      </a:srgbClr>
                    </a:gs>
                    <a:gs pos="100000">
                      <a:srgbClr val="05BAC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prstDash val="solid"/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kumimoji="1" lang="zh-CN" altLang="en-US">
                    <a:solidFill>
                      <a:srgbClr val="000000"/>
                    </a:solidFill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  <p:grpSp>
              <p:nvGrpSpPr>
                <p:cNvPr id="120" name="Group 65"/>
                <p:cNvGrpSpPr/>
                <p:nvPr/>
              </p:nvGrpSpPr>
              <p:grpSpPr bwMode="auto">
                <a:xfrm>
                  <a:off x="3198" y="2169"/>
                  <a:ext cx="317" cy="104"/>
                  <a:chOff x="1431" y="1843"/>
                  <a:chExt cx="907" cy="295"/>
                </a:xfrm>
              </p:grpSpPr>
              <p:sp>
                <p:nvSpPr>
                  <p:cNvPr id="121" name="Freeform 66"/>
                  <p:cNvSpPr/>
                  <p:nvPr/>
                </p:nvSpPr>
                <p:spPr bwMode="auto">
                  <a:xfrm>
                    <a:off x="1431" y="1843"/>
                    <a:ext cx="907" cy="295"/>
                  </a:xfrm>
                  <a:custGeom>
                    <a:avLst/>
                    <a:gdLst>
                      <a:gd name="T0" fmla="*/ 0 w 4756"/>
                      <a:gd name="T1" fmla="*/ 1576 h 1576"/>
                      <a:gd name="T2" fmla="*/ 50 w 4756"/>
                      <a:gd name="T3" fmla="*/ 1462 h 1576"/>
                      <a:gd name="T4" fmla="*/ 108 w 4756"/>
                      <a:gd name="T5" fmla="*/ 1350 h 1576"/>
                      <a:gd name="T6" fmla="*/ 170 w 4756"/>
                      <a:gd name="T7" fmla="*/ 1242 h 1576"/>
                      <a:gd name="T8" fmla="*/ 238 w 4756"/>
                      <a:gd name="T9" fmla="*/ 1138 h 1576"/>
                      <a:gd name="T10" fmla="*/ 310 w 4756"/>
                      <a:gd name="T11" fmla="*/ 1036 h 1576"/>
                      <a:gd name="T12" fmla="*/ 386 w 4756"/>
                      <a:gd name="T13" fmla="*/ 940 h 1576"/>
                      <a:gd name="T14" fmla="*/ 468 w 4756"/>
                      <a:gd name="T15" fmla="*/ 846 h 1576"/>
                      <a:gd name="T16" fmla="*/ 552 w 4756"/>
                      <a:gd name="T17" fmla="*/ 756 h 1576"/>
                      <a:gd name="T18" fmla="*/ 596 w 4756"/>
                      <a:gd name="T19" fmla="*/ 712 h 1576"/>
                      <a:gd name="T20" fmla="*/ 688 w 4756"/>
                      <a:gd name="T21" fmla="*/ 630 h 1576"/>
                      <a:gd name="T22" fmla="*/ 784 w 4756"/>
                      <a:gd name="T23" fmla="*/ 550 h 1576"/>
                      <a:gd name="T24" fmla="*/ 884 w 4756"/>
                      <a:gd name="T25" fmla="*/ 476 h 1576"/>
                      <a:gd name="T26" fmla="*/ 986 w 4756"/>
                      <a:gd name="T27" fmla="*/ 406 h 1576"/>
                      <a:gd name="T28" fmla="*/ 1092 w 4756"/>
                      <a:gd name="T29" fmla="*/ 342 h 1576"/>
                      <a:gd name="T30" fmla="*/ 1202 w 4756"/>
                      <a:gd name="T31" fmla="*/ 282 h 1576"/>
                      <a:gd name="T32" fmla="*/ 1316 w 4756"/>
                      <a:gd name="T33" fmla="*/ 228 h 1576"/>
                      <a:gd name="T34" fmla="*/ 1374 w 4756"/>
                      <a:gd name="T35" fmla="*/ 202 h 1576"/>
                      <a:gd name="T36" fmla="*/ 1490 w 4756"/>
                      <a:gd name="T37" fmla="*/ 156 h 1576"/>
                      <a:gd name="T38" fmla="*/ 1610 w 4756"/>
                      <a:gd name="T39" fmla="*/ 116 h 1576"/>
                      <a:gd name="T40" fmla="*/ 1732 w 4756"/>
                      <a:gd name="T41" fmla="*/ 80 h 1576"/>
                      <a:gd name="T42" fmla="*/ 1858 w 4756"/>
                      <a:gd name="T43" fmla="*/ 52 h 1576"/>
                      <a:gd name="T44" fmla="*/ 1984 w 4756"/>
                      <a:gd name="T45" fmla="*/ 30 h 1576"/>
                      <a:gd name="T46" fmla="*/ 2114 w 4756"/>
                      <a:gd name="T47" fmla="*/ 12 h 1576"/>
                      <a:gd name="T48" fmla="*/ 2246 w 4756"/>
                      <a:gd name="T49" fmla="*/ 2 h 1576"/>
                      <a:gd name="T50" fmla="*/ 2378 w 4756"/>
                      <a:gd name="T51" fmla="*/ 0 h 1576"/>
                      <a:gd name="T52" fmla="*/ 2444 w 4756"/>
                      <a:gd name="T53" fmla="*/ 0 h 1576"/>
                      <a:gd name="T54" fmla="*/ 2576 w 4756"/>
                      <a:gd name="T55" fmla="*/ 8 h 1576"/>
                      <a:gd name="T56" fmla="*/ 2706 w 4756"/>
                      <a:gd name="T57" fmla="*/ 20 h 1576"/>
                      <a:gd name="T58" fmla="*/ 2834 w 4756"/>
                      <a:gd name="T59" fmla="*/ 40 h 1576"/>
                      <a:gd name="T60" fmla="*/ 2962 w 4756"/>
                      <a:gd name="T61" fmla="*/ 66 h 1576"/>
                      <a:gd name="T62" fmla="*/ 3084 w 4756"/>
                      <a:gd name="T63" fmla="*/ 98 h 1576"/>
                      <a:gd name="T64" fmla="*/ 3206 w 4756"/>
                      <a:gd name="T65" fmla="*/ 136 h 1576"/>
                      <a:gd name="T66" fmla="*/ 3324 w 4756"/>
                      <a:gd name="T67" fmla="*/ 178 h 1576"/>
                      <a:gd name="T68" fmla="*/ 3382 w 4756"/>
                      <a:gd name="T69" fmla="*/ 202 h 1576"/>
                      <a:gd name="T70" fmla="*/ 3498 w 4756"/>
                      <a:gd name="T71" fmla="*/ 254 h 1576"/>
                      <a:gd name="T72" fmla="*/ 3608 w 4756"/>
                      <a:gd name="T73" fmla="*/ 312 h 1576"/>
                      <a:gd name="T74" fmla="*/ 3716 w 4756"/>
                      <a:gd name="T75" fmla="*/ 374 h 1576"/>
                      <a:gd name="T76" fmla="*/ 3822 w 4756"/>
                      <a:gd name="T77" fmla="*/ 440 h 1576"/>
                      <a:gd name="T78" fmla="*/ 3922 w 4756"/>
                      <a:gd name="T79" fmla="*/ 512 h 1576"/>
                      <a:gd name="T80" fmla="*/ 4020 w 4756"/>
                      <a:gd name="T81" fmla="*/ 590 h 1576"/>
                      <a:gd name="T82" fmla="*/ 4114 w 4756"/>
                      <a:gd name="T83" fmla="*/ 670 h 1576"/>
                      <a:gd name="T84" fmla="*/ 4204 w 4756"/>
                      <a:gd name="T85" fmla="*/ 756 h 1576"/>
                      <a:gd name="T86" fmla="*/ 4246 w 4756"/>
                      <a:gd name="T87" fmla="*/ 800 h 1576"/>
                      <a:gd name="T88" fmla="*/ 4330 w 4756"/>
                      <a:gd name="T89" fmla="*/ 892 h 1576"/>
                      <a:gd name="T90" fmla="*/ 4410 w 4756"/>
                      <a:gd name="T91" fmla="*/ 988 h 1576"/>
                      <a:gd name="T92" fmla="*/ 4484 w 4756"/>
                      <a:gd name="T93" fmla="*/ 1086 h 1576"/>
                      <a:gd name="T94" fmla="*/ 4552 w 4756"/>
                      <a:gd name="T95" fmla="*/ 1190 h 1576"/>
                      <a:gd name="T96" fmla="*/ 4618 w 4756"/>
                      <a:gd name="T97" fmla="*/ 1296 h 1576"/>
                      <a:gd name="T98" fmla="*/ 4678 w 4756"/>
                      <a:gd name="T99" fmla="*/ 1406 h 1576"/>
                      <a:gd name="T100" fmla="*/ 4732 w 4756"/>
                      <a:gd name="T101" fmla="*/ 1518 h 1576"/>
                      <a:gd name="T102" fmla="*/ 0 w 4756"/>
                      <a:gd name="T103" fmla="*/ 1576 h 1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>
                          <a:alpha val="75000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prstDash val="solid"/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latinLnBrk="1"/>
                    <a:endParaRPr kumimoji="1" lang="zh-CN" altLang="en-US" smtClean="0">
                      <a:solidFill>
                        <a:srgbClr val="000000"/>
                      </a:solidFill>
                      <a:latin typeface="Gulim" panose="020B0600000101010101" charset="-127"/>
                      <a:ea typeface="Gulim" panose="020B0600000101010101" charset="-127"/>
                    </a:endParaRPr>
                  </a:p>
                </p:txBody>
              </p:sp>
              <p:sp>
                <p:nvSpPr>
                  <p:cNvPr id="122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771" y="1843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67ABF5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latinLnBrk="1"/>
                    <a:endParaRPr kumimoji="1" lang="zh-CN" altLang="en-US" smtClean="0">
                      <a:solidFill>
                        <a:srgbClr val="000000"/>
                      </a:solidFill>
                      <a:latin typeface="Gulim" panose="020B0600000101010101" charset="-127"/>
                      <a:ea typeface="Gulim" panose="020B0600000101010101" charset="-127"/>
                    </a:endParaRPr>
                  </a:p>
                </p:txBody>
              </p:sp>
            </p:grpSp>
          </p:grpSp>
        </p:grpSp>
      </p:grpSp>
      <p:sp>
        <p:nvSpPr>
          <p:cNvPr id="123" name="TextBox 59"/>
          <p:cNvSpPr txBox="1">
            <a:spLocks noChangeArrowheads="1"/>
          </p:cNvSpPr>
          <p:nvPr/>
        </p:nvSpPr>
        <p:spPr bwMode="auto">
          <a:xfrm flipH="1">
            <a:off x="7858617" y="4236317"/>
            <a:ext cx="2658105" cy="430881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200" kern="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17"/>
          <p:cNvSpPr>
            <a:spLocks noChangeArrowheads="1"/>
          </p:cNvSpPr>
          <p:nvPr/>
        </p:nvSpPr>
        <p:spPr bwMode="auto">
          <a:xfrm>
            <a:off x="7982149" y="4680151"/>
            <a:ext cx="3216512" cy="86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5" name="TextBox 68"/>
          <p:cNvSpPr txBox="1"/>
          <p:nvPr/>
        </p:nvSpPr>
        <p:spPr>
          <a:xfrm>
            <a:off x="6434739" y="3598874"/>
            <a:ext cx="624671" cy="53206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标签文字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TextBox 69"/>
          <p:cNvSpPr txBox="1"/>
          <p:nvPr/>
        </p:nvSpPr>
        <p:spPr>
          <a:xfrm>
            <a:off x="3665359" y="3577901"/>
            <a:ext cx="624671" cy="53206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标签文字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TextBox 59"/>
          <p:cNvSpPr txBox="1">
            <a:spLocks noChangeArrowheads="1"/>
          </p:cNvSpPr>
          <p:nvPr/>
        </p:nvSpPr>
        <p:spPr bwMode="auto">
          <a:xfrm flipH="1">
            <a:off x="7858617" y="2066717"/>
            <a:ext cx="2658105" cy="430881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200" kern="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7"/>
          <p:cNvSpPr>
            <a:spLocks noChangeArrowheads="1"/>
          </p:cNvSpPr>
          <p:nvPr/>
        </p:nvSpPr>
        <p:spPr bwMode="auto">
          <a:xfrm>
            <a:off x="7982149" y="2512588"/>
            <a:ext cx="3216512" cy="11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50" dur="2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3" grpId="0"/>
      <p:bldP spid="124" grpId="0"/>
      <p:bldP spid="125" grpId="0"/>
      <p:bldP spid="126" grpId="0"/>
      <p:bldP spid="127" grpId="0"/>
      <p:bldP spid="1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666746" y="515424"/>
            <a:ext cx="3706446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研究方案可行性论证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42950" y="570216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6"/>
          <p:cNvSpPr/>
          <p:nvPr/>
        </p:nvSpPr>
        <p:spPr bwMode="auto">
          <a:xfrm>
            <a:off x="9046982" y="2222333"/>
            <a:ext cx="2485774" cy="1513561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  <a:ln>
            <a:noFill/>
          </a:ln>
          <a:effectLst/>
        </p:spPr>
        <p:txBody>
          <a:bodyPr vert="horz" wrap="square" lIns="91440" tIns="756000" rIns="91440" bIns="45720" numCol="1" anchor="t" anchorCtr="0" compatLnSpc="1"/>
          <a:lstStyle/>
          <a:p>
            <a:pPr algn="ctr">
              <a:lnSpc>
                <a:spcPts val="1500"/>
              </a:lnSpc>
            </a:pP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72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  <a:p>
            <a:pPr algn="ctr">
              <a:lnSpc>
                <a:spcPts val="15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9046982" y="3945804"/>
            <a:ext cx="2485774" cy="931705"/>
          </a:xfrm>
          <a:custGeom>
            <a:avLst/>
            <a:gdLst>
              <a:gd name="T0" fmla="*/ 0 w 675"/>
              <a:gd name="T1" fmla="*/ 0 h 253"/>
              <a:gd name="T2" fmla="*/ 0 w 675"/>
              <a:gd name="T3" fmla="*/ 163 h 253"/>
              <a:gd name="T4" fmla="*/ 0 w 675"/>
              <a:gd name="T5" fmla="*/ 163 h 253"/>
              <a:gd name="T6" fmla="*/ 170 w 675"/>
              <a:gd name="T7" fmla="*/ 208 h 253"/>
              <a:gd name="T8" fmla="*/ 338 w 675"/>
              <a:gd name="T9" fmla="*/ 253 h 253"/>
              <a:gd name="T10" fmla="*/ 505 w 675"/>
              <a:gd name="T11" fmla="*/ 208 h 253"/>
              <a:gd name="T12" fmla="*/ 675 w 675"/>
              <a:gd name="T13" fmla="*/ 163 h 253"/>
              <a:gd name="T14" fmla="*/ 675 w 675"/>
              <a:gd name="T15" fmla="*/ 163 h 253"/>
              <a:gd name="T16" fmla="*/ 675 w 675"/>
              <a:gd name="T17" fmla="*/ 0 h 253"/>
              <a:gd name="T18" fmla="*/ 0 w 675"/>
              <a:gd name="T1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AB82">
              <a:alpha val="80000"/>
            </a:srgbClr>
          </a:solidFill>
          <a:ln>
            <a:noFill/>
          </a:ln>
          <a:effectLst/>
        </p:spPr>
        <p:txBody>
          <a:bodyPr vert="horz" wrap="square" lIns="91440" tIns="612000" rIns="91440" bIns="45720" numCol="1" anchor="t" anchorCtr="0" compatLnSpc="1"/>
          <a:lstStyle/>
          <a:p>
            <a:pPr lvl="0" algn="ctr">
              <a:lnSpc>
                <a:spcPts val="1500"/>
              </a:lnSpc>
            </a:pPr>
            <a:r>
              <a:rPr lang="en-US" altLang="zh-CN" sz="54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28</a:t>
            </a:r>
            <a:r>
              <a:rPr lang="en-US" altLang="zh-CN" sz="240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  <a:endParaRPr lang="en-US" altLang="zh-CN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6"/>
          </p:cNvCxnSpPr>
          <p:nvPr/>
        </p:nvCxnSpPr>
        <p:spPr>
          <a:xfrm flipH="1">
            <a:off x="2566262" y="3735894"/>
            <a:ext cx="64807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7" idx="0"/>
          </p:cNvCxnSpPr>
          <p:nvPr/>
        </p:nvCxnSpPr>
        <p:spPr>
          <a:xfrm flipH="1">
            <a:off x="2566262" y="3945804"/>
            <a:ext cx="64807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3"/>
          <p:cNvSpPr txBox="1"/>
          <p:nvPr/>
        </p:nvSpPr>
        <p:spPr>
          <a:xfrm flipH="1">
            <a:off x="2566262" y="2248072"/>
            <a:ext cx="2786907" cy="43088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dirty="0"/>
              <a:t>点击</a:t>
            </a:r>
            <a:r>
              <a:rPr lang="zh-CN" altLang="en-US" dirty="0" smtClean="0"/>
              <a:t>添加关键字</a:t>
            </a:r>
            <a:endParaRPr lang="zh-CN" altLang="en-US" dirty="0"/>
          </a:p>
        </p:txBody>
      </p:sp>
      <p:sp>
        <p:nvSpPr>
          <p:cNvPr id="11" name="TextBox 14"/>
          <p:cNvSpPr txBox="1"/>
          <p:nvPr/>
        </p:nvSpPr>
        <p:spPr>
          <a:xfrm>
            <a:off x="2566262" y="2658327"/>
            <a:ext cx="597666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5"/>
          <p:cNvSpPr txBox="1"/>
          <p:nvPr/>
        </p:nvSpPr>
        <p:spPr>
          <a:xfrm flipH="1">
            <a:off x="2566262" y="4159701"/>
            <a:ext cx="2786907" cy="430887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7" rIns="91434" bIns="45717">
            <a:spAutoFit/>
          </a:bodyPr>
          <a:lstStyle>
            <a:defPPr>
              <a:defRPr lang="zh-CN"/>
            </a:defPPr>
            <a:lvl1pPr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点击</a:t>
            </a:r>
            <a:r>
              <a:rPr lang="zh-CN" altLang="en-US" dirty="0" smtClean="0"/>
              <a:t>添加关键字</a:t>
            </a:r>
            <a:endParaRPr lang="zh-CN" altLang="en-US" dirty="0"/>
          </a:p>
        </p:txBody>
      </p:sp>
      <p:sp>
        <p:nvSpPr>
          <p:cNvPr id="13" name="TextBox 16"/>
          <p:cNvSpPr txBox="1"/>
          <p:nvPr/>
        </p:nvSpPr>
        <p:spPr>
          <a:xfrm>
            <a:off x="2566262" y="4569956"/>
            <a:ext cx="597666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后您的内容打在这里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320424" y="4204904"/>
            <a:ext cx="36471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</a:t>
            </a:r>
            <a:endParaRPr lang="en-US" altLang="zh-CN" sz="5400" b="1" kern="100" dirty="0" smtClean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zh-CN" altLang="en-US" sz="5400" b="1" kern="100" dirty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实践</a:t>
            </a:r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难点</a:t>
            </a:r>
            <a:endParaRPr lang="zh-CN" altLang="zh-CN" sz="5400" b="1" kern="1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152F47"/>
                </a:solidFill>
              </a:rPr>
              <a:t>第三部分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125599" y="1434035"/>
            <a:ext cx="2036802" cy="2036802"/>
            <a:chOff x="8125599" y="1434035"/>
            <a:chExt cx="2036802" cy="2036802"/>
          </a:xfrm>
        </p:grpSpPr>
        <p:sp>
          <p:nvSpPr>
            <p:cNvPr id="43" name="椭圆 42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156"/>
            <p:cNvSpPr>
              <a:spLocks noChangeAspect="1" noEditPoints="1"/>
            </p:cNvSpPr>
            <p:nvPr/>
          </p:nvSpPr>
          <p:spPr bwMode="auto">
            <a:xfrm>
              <a:off x="8496720" y="1860953"/>
              <a:ext cx="1264579" cy="1154820"/>
            </a:xfrm>
            <a:custGeom>
              <a:avLst/>
              <a:gdLst>
                <a:gd name="T0" fmla="*/ 37 w 112"/>
                <a:gd name="T1" fmla="*/ 58 h 102"/>
                <a:gd name="T2" fmla="*/ 69 w 112"/>
                <a:gd name="T3" fmla="*/ 52 h 102"/>
                <a:gd name="T4" fmla="*/ 70 w 112"/>
                <a:gd name="T5" fmla="*/ 32 h 102"/>
                <a:gd name="T6" fmla="*/ 80 w 112"/>
                <a:gd name="T7" fmla="*/ 0 h 102"/>
                <a:gd name="T8" fmla="*/ 103 w 112"/>
                <a:gd name="T9" fmla="*/ 24 h 102"/>
                <a:gd name="T10" fmla="*/ 73 w 112"/>
                <a:gd name="T11" fmla="*/ 65 h 102"/>
                <a:gd name="T12" fmla="*/ 42 w 112"/>
                <a:gd name="T13" fmla="*/ 72 h 102"/>
                <a:gd name="T14" fmla="*/ 21 w 112"/>
                <a:gd name="T15" fmla="*/ 101 h 102"/>
                <a:gd name="T16" fmla="*/ 0 w 112"/>
                <a:gd name="T17" fmla="*/ 40 h 102"/>
                <a:gd name="T18" fmla="*/ 1 w 112"/>
                <a:gd name="T19" fmla="*/ 56 h 102"/>
                <a:gd name="T20" fmla="*/ 13 w 112"/>
                <a:gd name="T21" fmla="*/ 49 h 102"/>
                <a:gd name="T22" fmla="*/ 27 w 112"/>
                <a:gd name="T23" fmla="*/ 57 h 102"/>
                <a:gd name="T24" fmla="*/ 29 w 112"/>
                <a:gd name="T25" fmla="*/ 37 h 102"/>
                <a:gd name="T26" fmla="*/ 13 w 112"/>
                <a:gd name="T27" fmla="*/ 40 h 102"/>
                <a:gd name="T28" fmla="*/ 96 w 112"/>
                <a:gd name="T29" fmla="*/ 62 h 102"/>
                <a:gd name="T30" fmla="*/ 81 w 112"/>
                <a:gd name="T31" fmla="*/ 77 h 102"/>
                <a:gd name="T32" fmla="*/ 96 w 112"/>
                <a:gd name="T33" fmla="*/ 92 h 102"/>
                <a:gd name="T34" fmla="*/ 112 w 112"/>
                <a:gd name="T35" fmla="*/ 77 h 102"/>
                <a:gd name="T36" fmla="*/ 96 w 112"/>
                <a:gd name="T37" fmla="*/ 62 h 102"/>
                <a:gd name="T38" fmla="*/ 96 w 112"/>
                <a:gd name="T39" fmla="*/ 70 h 102"/>
                <a:gd name="T40" fmla="*/ 89 w 112"/>
                <a:gd name="T41" fmla="*/ 77 h 102"/>
                <a:gd name="T42" fmla="*/ 96 w 112"/>
                <a:gd name="T43" fmla="*/ 84 h 102"/>
                <a:gd name="T44" fmla="*/ 103 w 112"/>
                <a:gd name="T45" fmla="*/ 77 h 102"/>
                <a:gd name="T46" fmla="*/ 70 w 112"/>
                <a:gd name="T47" fmla="*/ 74 h 102"/>
                <a:gd name="T48" fmla="*/ 60 w 112"/>
                <a:gd name="T49" fmla="*/ 82 h 102"/>
                <a:gd name="T50" fmla="*/ 45 w 112"/>
                <a:gd name="T51" fmla="*/ 83 h 102"/>
                <a:gd name="T52" fmla="*/ 46 w 112"/>
                <a:gd name="T53" fmla="*/ 97 h 102"/>
                <a:gd name="T54" fmla="*/ 62 w 112"/>
                <a:gd name="T55" fmla="*/ 92 h 102"/>
                <a:gd name="T56" fmla="*/ 77 w 112"/>
                <a:gd name="T57" fmla="*/ 98 h 102"/>
                <a:gd name="T58" fmla="*/ 70 w 112"/>
                <a:gd name="T59" fmla="*/ 74 h 102"/>
                <a:gd name="T60" fmla="*/ 40 w 112"/>
                <a:gd name="T61" fmla="*/ 21 h 102"/>
                <a:gd name="T62" fmla="*/ 40 w 112"/>
                <a:gd name="T63" fmla="*/ 43 h 102"/>
                <a:gd name="T64" fmla="*/ 62 w 112"/>
                <a:gd name="T65" fmla="*/ 43 h 102"/>
                <a:gd name="T66" fmla="*/ 62 w 112"/>
                <a:gd name="T67" fmla="*/ 21 h 102"/>
                <a:gd name="T68" fmla="*/ 56 w 112"/>
                <a:gd name="T69" fmla="*/ 27 h 102"/>
                <a:gd name="T70" fmla="*/ 46 w 112"/>
                <a:gd name="T71" fmla="*/ 27 h 102"/>
                <a:gd name="T72" fmla="*/ 46 w 112"/>
                <a:gd name="T73" fmla="*/ 36 h 102"/>
                <a:gd name="T74" fmla="*/ 56 w 112"/>
                <a:gd name="T75" fmla="*/ 36 h 102"/>
                <a:gd name="T76" fmla="*/ 56 w 112"/>
                <a:gd name="T77" fmla="*/ 2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2" h="102">
                  <a:moveTo>
                    <a:pt x="21" y="101"/>
                  </a:moveTo>
                  <a:cubicBezTo>
                    <a:pt x="12" y="74"/>
                    <a:pt x="22" y="64"/>
                    <a:pt x="37" y="58"/>
                  </a:cubicBezTo>
                  <a:cubicBezTo>
                    <a:pt x="43" y="57"/>
                    <a:pt x="49" y="56"/>
                    <a:pt x="55" y="55"/>
                  </a:cubicBezTo>
                  <a:cubicBezTo>
                    <a:pt x="60" y="54"/>
                    <a:pt x="65" y="53"/>
                    <a:pt x="69" y="52"/>
                  </a:cubicBezTo>
                  <a:cubicBezTo>
                    <a:pt x="78" y="50"/>
                    <a:pt x="84" y="44"/>
                    <a:pt x="81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0" y="52"/>
                    <a:pt x="89" y="61"/>
                    <a:pt x="73" y="65"/>
                  </a:cubicBezTo>
                  <a:cubicBezTo>
                    <a:pt x="68" y="67"/>
                    <a:pt x="62" y="68"/>
                    <a:pt x="57" y="68"/>
                  </a:cubicBezTo>
                  <a:cubicBezTo>
                    <a:pt x="52" y="69"/>
                    <a:pt x="46" y="70"/>
                    <a:pt x="42" y="72"/>
                  </a:cubicBezTo>
                  <a:cubicBezTo>
                    <a:pt x="33" y="74"/>
                    <a:pt x="29" y="80"/>
                    <a:pt x="34" y="97"/>
                  </a:cubicBezTo>
                  <a:cubicBezTo>
                    <a:pt x="21" y="101"/>
                    <a:pt x="21" y="101"/>
                    <a:pt x="21" y="101"/>
                  </a:cubicBezTo>
                  <a:close/>
                  <a:moveTo>
                    <a:pt x="2" y="3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3"/>
                    <a:pt x="8" y="45"/>
                  </a:cubicBezTo>
                  <a:cubicBezTo>
                    <a:pt x="6" y="48"/>
                    <a:pt x="3" y="52"/>
                    <a:pt x="1" y="56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6"/>
                    <a:pt x="11" y="52"/>
                    <a:pt x="13" y="49"/>
                  </a:cubicBezTo>
                  <a:cubicBezTo>
                    <a:pt x="16" y="53"/>
                    <a:pt x="19" y="56"/>
                    <a:pt x="21" y="6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4" y="52"/>
                    <a:pt x="22" y="48"/>
                    <a:pt x="18" y="44"/>
                  </a:cubicBezTo>
                  <a:cubicBezTo>
                    <a:pt x="21" y="41"/>
                    <a:pt x="25" y="39"/>
                    <a:pt x="29" y="3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1" y="33"/>
                    <a:pt x="17" y="36"/>
                    <a:pt x="13" y="40"/>
                  </a:cubicBezTo>
                  <a:cubicBezTo>
                    <a:pt x="10" y="37"/>
                    <a:pt x="6" y="35"/>
                    <a:pt x="2" y="34"/>
                  </a:cubicBezTo>
                  <a:close/>
                  <a:moveTo>
                    <a:pt x="96" y="62"/>
                  </a:moveTo>
                  <a:cubicBezTo>
                    <a:pt x="92" y="62"/>
                    <a:pt x="88" y="63"/>
                    <a:pt x="85" y="66"/>
                  </a:cubicBezTo>
                  <a:cubicBezTo>
                    <a:pt x="82" y="69"/>
                    <a:pt x="81" y="73"/>
                    <a:pt x="81" y="77"/>
                  </a:cubicBezTo>
                  <a:cubicBezTo>
                    <a:pt x="81" y="81"/>
                    <a:pt x="82" y="85"/>
                    <a:pt x="85" y="88"/>
                  </a:cubicBezTo>
                  <a:cubicBezTo>
                    <a:pt x="88" y="91"/>
                    <a:pt x="92" y="92"/>
                    <a:pt x="96" y="92"/>
                  </a:cubicBezTo>
                  <a:cubicBezTo>
                    <a:pt x="100" y="92"/>
                    <a:pt x="104" y="91"/>
                    <a:pt x="107" y="88"/>
                  </a:cubicBezTo>
                  <a:cubicBezTo>
                    <a:pt x="110" y="85"/>
                    <a:pt x="112" y="81"/>
                    <a:pt x="112" y="77"/>
                  </a:cubicBezTo>
                  <a:cubicBezTo>
                    <a:pt x="112" y="73"/>
                    <a:pt x="110" y="69"/>
                    <a:pt x="107" y="66"/>
                  </a:cubicBezTo>
                  <a:cubicBezTo>
                    <a:pt x="104" y="63"/>
                    <a:pt x="100" y="62"/>
                    <a:pt x="96" y="62"/>
                  </a:cubicBezTo>
                  <a:close/>
                  <a:moveTo>
                    <a:pt x="101" y="72"/>
                  </a:moveTo>
                  <a:cubicBezTo>
                    <a:pt x="100" y="71"/>
                    <a:pt x="98" y="70"/>
                    <a:pt x="96" y="70"/>
                  </a:cubicBezTo>
                  <a:cubicBezTo>
                    <a:pt x="94" y="70"/>
                    <a:pt x="93" y="71"/>
                    <a:pt x="91" y="72"/>
                  </a:cubicBezTo>
                  <a:cubicBezTo>
                    <a:pt x="90" y="73"/>
                    <a:pt x="89" y="75"/>
                    <a:pt x="89" y="77"/>
                  </a:cubicBezTo>
                  <a:cubicBezTo>
                    <a:pt x="89" y="79"/>
                    <a:pt x="90" y="81"/>
                    <a:pt x="91" y="82"/>
                  </a:cubicBezTo>
                  <a:cubicBezTo>
                    <a:pt x="93" y="83"/>
                    <a:pt x="94" y="84"/>
                    <a:pt x="96" y="84"/>
                  </a:cubicBezTo>
                  <a:cubicBezTo>
                    <a:pt x="98" y="84"/>
                    <a:pt x="100" y="83"/>
                    <a:pt x="101" y="82"/>
                  </a:cubicBezTo>
                  <a:cubicBezTo>
                    <a:pt x="102" y="81"/>
                    <a:pt x="103" y="79"/>
                    <a:pt x="103" y="77"/>
                  </a:cubicBezTo>
                  <a:cubicBezTo>
                    <a:pt x="103" y="75"/>
                    <a:pt x="102" y="73"/>
                    <a:pt x="101" y="72"/>
                  </a:cubicBezTo>
                  <a:close/>
                  <a:moveTo>
                    <a:pt x="70" y="74"/>
                  </a:moveTo>
                  <a:cubicBezTo>
                    <a:pt x="63" y="73"/>
                    <a:pt x="63" y="73"/>
                    <a:pt x="63" y="73"/>
                  </a:cubicBezTo>
                  <a:cubicBezTo>
                    <a:pt x="62" y="76"/>
                    <a:pt x="61" y="79"/>
                    <a:pt x="60" y="82"/>
                  </a:cubicBezTo>
                  <a:cubicBezTo>
                    <a:pt x="56" y="80"/>
                    <a:pt x="52" y="78"/>
                    <a:pt x="48" y="7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9" y="84"/>
                    <a:pt x="53" y="86"/>
                    <a:pt x="56" y="88"/>
                  </a:cubicBezTo>
                  <a:cubicBezTo>
                    <a:pt x="53" y="91"/>
                    <a:pt x="50" y="94"/>
                    <a:pt x="46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4" y="99"/>
                    <a:pt x="58" y="96"/>
                    <a:pt x="62" y="92"/>
                  </a:cubicBezTo>
                  <a:cubicBezTo>
                    <a:pt x="65" y="94"/>
                    <a:pt x="68" y="98"/>
                    <a:pt x="71" y="102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3" y="93"/>
                    <a:pt x="70" y="89"/>
                    <a:pt x="65" y="86"/>
                  </a:cubicBezTo>
                  <a:cubicBezTo>
                    <a:pt x="67" y="82"/>
                    <a:pt x="69" y="78"/>
                    <a:pt x="70" y="74"/>
                  </a:cubicBezTo>
                  <a:close/>
                  <a:moveTo>
                    <a:pt x="51" y="16"/>
                  </a:moveTo>
                  <a:cubicBezTo>
                    <a:pt x="47" y="16"/>
                    <a:pt x="43" y="18"/>
                    <a:pt x="40" y="21"/>
                  </a:cubicBezTo>
                  <a:cubicBezTo>
                    <a:pt x="37" y="23"/>
                    <a:pt x="36" y="27"/>
                    <a:pt x="36" y="32"/>
                  </a:cubicBezTo>
                  <a:cubicBezTo>
                    <a:pt x="36" y="36"/>
                    <a:pt x="37" y="40"/>
                    <a:pt x="40" y="43"/>
                  </a:cubicBezTo>
                  <a:cubicBezTo>
                    <a:pt x="43" y="45"/>
                    <a:pt x="47" y="47"/>
                    <a:pt x="51" y="47"/>
                  </a:cubicBezTo>
                  <a:cubicBezTo>
                    <a:pt x="55" y="47"/>
                    <a:pt x="59" y="45"/>
                    <a:pt x="62" y="43"/>
                  </a:cubicBezTo>
                  <a:cubicBezTo>
                    <a:pt x="65" y="40"/>
                    <a:pt x="67" y="36"/>
                    <a:pt x="67" y="32"/>
                  </a:cubicBezTo>
                  <a:cubicBezTo>
                    <a:pt x="67" y="27"/>
                    <a:pt x="65" y="23"/>
                    <a:pt x="62" y="21"/>
                  </a:cubicBezTo>
                  <a:cubicBezTo>
                    <a:pt x="59" y="18"/>
                    <a:pt x="55" y="16"/>
                    <a:pt x="51" y="16"/>
                  </a:cubicBezTo>
                  <a:close/>
                  <a:moveTo>
                    <a:pt x="56" y="27"/>
                  </a:moveTo>
                  <a:cubicBezTo>
                    <a:pt x="55" y="26"/>
                    <a:pt x="53" y="25"/>
                    <a:pt x="51" y="25"/>
                  </a:cubicBezTo>
                  <a:cubicBezTo>
                    <a:pt x="49" y="25"/>
                    <a:pt x="48" y="26"/>
                    <a:pt x="46" y="27"/>
                  </a:cubicBezTo>
                  <a:cubicBezTo>
                    <a:pt x="45" y="28"/>
                    <a:pt x="44" y="30"/>
                    <a:pt x="44" y="32"/>
                  </a:cubicBezTo>
                  <a:cubicBezTo>
                    <a:pt x="44" y="33"/>
                    <a:pt x="45" y="35"/>
                    <a:pt x="46" y="36"/>
                  </a:cubicBezTo>
                  <a:cubicBezTo>
                    <a:pt x="48" y="38"/>
                    <a:pt x="49" y="38"/>
                    <a:pt x="51" y="38"/>
                  </a:cubicBezTo>
                  <a:cubicBezTo>
                    <a:pt x="53" y="38"/>
                    <a:pt x="55" y="38"/>
                    <a:pt x="56" y="36"/>
                  </a:cubicBezTo>
                  <a:cubicBezTo>
                    <a:pt x="57" y="35"/>
                    <a:pt x="58" y="33"/>
                    <a:pt x="58" y="32"/>
                  </a:cubicBezTo>
                  <a:cubicBezTo>
                    <a:pt x="58" y="30"/>
                    <a:pt x="57" y="28"/>
                    <a:pt x="56" y="2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等腰三角形 46"/>
          <p:cNvSpPr/>
          <p:nvPr/>
        </p:nvSpPr>
        <p:spPr>
          <a:xfrm>
            <a:off x="1496421" y="2272084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>
            <a:off x="3870575" y="482410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3600000">
            <a:off x="1772153" y="2868342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flipV="1">
            <a:off x="2606221" y="3013768"/>
            <a:ext cx="1651895" cy="1424047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>
            <a:off x="1872213" y="3695477"/>
            <a:ext cx="2041347" cy="1759781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/>
          <p:cNvSpPr/>
          <p:nvPr/>
        </p:nvSpPr>
        <p:spPr>
          <a:xfrm>
            <a:off x="1516971" y="553870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/>
          <p:cNvSpPr/>
          <p:nvPr/>
        </p:nvSpPr>
        <p:spPr>
          <a:xfrm>
            <a:off x="1248906" y="3941045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>
            <a:off x="1484977" y="851887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/>
        </p:nvSpPr>
        <p:spPr>
          <a:xfrm>
            <a:off x="1899528" y="15461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等腰三角形 55"/>
          <p:cNvSpPr/>
          <p:nvPr/>
        </p:nvSpPr>
        <p:spPr>
          <a:xfrm rot="3600000">
            <a:off x="2437018" y="1350070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rot="3600000">
            <a:off x="3962535" y="1056452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 rot="3600000">
            <a:off x="1376629" y="4509446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10800000">
            <a:off x="4158356" y="3838021"/>
            <a:ext cx="1334118" cy="1150101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>
            <a:off x="3644920" y="3915874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flipV="1">
            <a:off x="3644920" y="4649051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 rot="3600000">
            <a:off x="1804187" y="3786517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3600000">
            <a:off x="2324267" y="5366771"/>
            <a:ext cx="1213111" cy="104578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>
            <a:off x="4847549" y="4712946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>
            <a:off x="2397976" y="1483210"/>
            <a:ext cx="1651895" cy="142404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2618629" y="240787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关键技术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821020" y="309945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实践难点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304519" y="494164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案例分析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等腰三角形 68"/>
          <p:cNvSpPr/>
          <p:nvPr/>
        </p:nvSpPr>
        <p:spPr>
          <a:xfrm rot="18000000" flipV="1">
            <a:off x="3902874" y="6235664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关键技术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1"/>
          <p:cNvSpPr/>
          <p:nvPr/>
        </p:nvSpPr>
        <p:spPr>
          <a:xfrm>
            <a:off x="2301749" y="3446074"/>
            <a:ext cx="2762401" cy="2029987"/>
          </a:xfrm>
          <a:prstGeom prst="rect">
            <a:avLst/>
          </a:prstGeom>
          <a:solidFill>
            <a:srgbClr val="33333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0" name="Rectangle 2"/>
          <p:cNvSpPr/>
          <p:nvPr/>
        </p:nvSpPr>
        <p:spPr>
          <a:xfrm>
            <a:off x="5450635" y="3449395"/>
            <a:ext cx="2762401" cy="2029987"/>
          </a:xfrm>
          <a:prstGeom prst="rect">
            <a:avLst/>
          </a:prstGeom>
          <a:solidFill>
            <a:srgbClr val="333333"/>
          </a:solidFill>
          <a:ln>
            <a:solidFill>
              <a:srgbClr val="05B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1" name="Rectangle 3"/>
          <p:cNvSpPr/>
          <p:nvPr/>
        </p:nvSpPr>
        <p:spPr>
          <a:xfrm>
            <a:off x="8599522" y="3441423"/>
            <a:ext cx="2762401" cy="2029987"/>
          </a:xfrm>
          <a:prstGeom prst="rect">
            <a:avLst/>
          </a:prstGeom>
          <a:solidFill>
            <a:srgbClr val="333333"/>
          </a:solidFill>
          <a:ln>
            <a:solidFill>
              <a:srgbClr val="21A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52" name="Straight Connector 6"/>
          <p:cNvCxnSpPr/>
          <p:nvPr/>
        </p:nvCxnSpPr>
        <p:spPr>
          <a:xfrm>
            <a:off x="2418074" y="2888216"/>
            <a:ext cx="8827524" cy="0"/>
          </a:xfrm>
          <a:prstGeom prst="line">
            <a:avLst/>
          </a:prstGeom>
          <a:ln w="5715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2301749" y="1778398"/>
            <a:ext cx="9060174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024739" y="365117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2465322" y="4066771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175254" y="365117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05BA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05BA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5615837" y="4066771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324141" y="365117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21A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21AB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8764724" y="4066771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 animBg="1"/>
      <p:bldP spid="50" grpId="0" animBg="1"/>
      <p:bldP spid="51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3194582" y="2121119"/>
            <a:ext cx="2227423" cy="2232424"/>
            <a:chOff x="800752" y="1176303"/>
            <a:chExt cx="2227424" cy="2232424"/>
          </a:xfrm>
        </p:grpSpPr>
        <p:grpSp>
          <p:nvGrpSpPr>
            <p:cNvPr id="50" name="组合 49"/>
            <p:cNvGrpSpPr/>
            <p:nvPr/>
          </p:nvGrpSpPr>
          <p:grpSpPr>
            <a:xfrm>
              <a:off x="800752" y="1176303"/>
              <a:ext cx="2227424" cy="2232424"/>
              <a:chOff x="1529375" y="1276859"/>
              <a:chExt cx="2373418" cy="2378746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636782" y="1386930"/>
                <a:ext cx="2158604" cy="2158604"/>
              </a:xfrm>
              <a:prstGeom prst="ellipse">
                <a:avLst/>
              </a:prstGeom>
              <a:noFill/>
              <a:ln w="19050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1"/>
              <p:cNvSpPr/>
              <p:nvPr/>
            </p:nvSpPr>
            <p:spPr>
              <a:xfrm>
                <a:off x="1529375" y="1276859"/>
                <a:ext cx="2373418" cy="2378746"/>
              </a:xfrm>
              <a:custGeom>
                <a:avLst/>
                <a:gdLst/>
                <a:ahLst/>
                <a:cxnLst/>
                <a:rect l="l" t="t" r="r" b="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rgbClr val="05BAC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584480" y="1844450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76%</a:t>
              </a:r>
              <a:endParaRPr lang="zh-CN" altLang="en-US" sz="24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82103" y="2288609"/>
              <a:ext cx="1210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198501" y="4428699"/>
            <a:ext cx="2223504" cy="1900763"/>
            <a:chOff x="804672" y="3483883"/>
            <a:chExt cx="2223504" cy="1900763"/>
          </a:xfrm>
        </p:grpSpPr>
        <p:sp>
          <p:nvSpPr>
            <p:cNvPr id="56" name="矩形 55"/>
            <p:cNvSpPr/>
            <p:nvPr/>
          </p:nvSpPr>
          <p:spPr>
            <a:xfrm>
              <a:off x="901552" y="3483883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804672" y="3633397"/>
              <a:ext cx="2198213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保留，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录入上述图表的描述说明。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933998" y="2121119"/>
            <a:ext cx="2126625" cy="2129124"/>
            <a:chOff x="3540169" y="1176303"/>
            <a:chExt cx="2126625" cy="2129124"/>
          </a:xfrm>
        </p:grpSpPr>
        <p:sp>
          <p:nvSpPr>
            <p:cNvPr id="59" name="椭圆 58"/>
            <p:cNvSpPr/>
            <p:nvPr/>
          </p:nvSpPr>
          <p:spPr>
            <a:xfrm>
              <a:off x="3540169" y="1176303"/>
              <a:ext cx="2025824" cy="2025823"/>
            </a:xfrm>
            <a:prstGeom prst="ellipse">
              <a:avLst/>
            </a:prstGeom>
            <a:noFill/>
            <a:ln w="19050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1"/>
            <p:cNvSpPr/>
            <p:nvPr/>
          </p:nvSpPr>
          <p:spPr>
            <a:xfrm>
              <a:off x="3577963" y="2288243"/>
              <a:ext cx="2088831" cy="1017184"/>
            </a:xfrm>
            <a:custGeom>
              <a:avLst/>
              <a:gdLst/>
              <a:ahLst/>
              <a:cxnLst/>
              <a:rect l="l" t="t" r="r" b="b"/>
              <a:pathLst>
                <a:path w="2088831" h="1017184">
                  <a:moveTo>
                    <a:pt x="1817562" y="0"/>
                  </a:moveTo>
                  <a:lnTo>
                    <a:pt x="2088831" y="0"/>
                  </a:lnTo>
                  <a:cubicBezTo>
                    <a:pt x="2039351" y="570111"/>
                    <a:pt x="1560695" y="1017184"/>
                    <a:pt x="977619" y="1017184"/>
                  </a:cubicBezTo>
                  <a:cubicBezTo>
                    <a:pt x="556457" y="1017184"/>
                    <a:pt x="189775" y="783931"/>
                    <a:pt x="0" y="439399"/>
                  </a:cubicBezTo>
                  <a:lnTo>
                    <a:pt x="248210" y="323051"/>
                  </a:lnTo>
                  <a:cubicBezTo>
                    <a:pt x="391494" y="577373"/>
                    <a:pt x="664725" y="747193"/>
                    <a:pt x="977619" y="747193"/>
                  </a:cubicBezTo>
                  <a:cubicBezTo>
                    <a:pt x="1411453" y="747193"/>
                    <a:pt x="1769037" y="420726"/>
                    <a:pt x="181756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23097" y="1741150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48%</a:t>
              </a:r>
              <a:endParaRPr lang="zh-CN" altLang="en-US" sz="24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96970" y="2209059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837120" y="4427890"/>
            <a:ext cx="2295900" cy="1614915"/>
            <a:chOff x="3443290" y="3483074"/>
            <a:chExt cx="2295900" cy="1614915"/>
          </a:xfrm>
        </p:grpSpPr>
        <p:sp>
          <p:nvSpPr>
            <p:cNvPr id="64" name="矩形 63"/>
            <p:cNvSpPr/>
            <p:nvPr/>
          </p:nvSpPr>
          <p:spPr>
            <a:xfrm>
              <a:off x="3540169" y="3483074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3443290" y="3632588"/>
              <a:ext cx="2295900" cy="1465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并选择只保留，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在此录入上述图表的描述说明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572617" y="2121119"/>
            <a:ext cx="2122208" cy="2129124"/>
            <a:chOff x="6178788" y="1176303"/>
            <a:chExt cx="2122208" cy="2129124"/>
          </a:xfrm>
        </p:grpSpPr>
        <p:sp>
          <p:nvSpPr>
            <p:cNvPr id="68" name="椭圆 67"/>
            <p:cNvSpPr/>
            <p:nvPr/>
          </p:nvSpPr>
          <p:spPr>
            <a:xfrm>
              <a:off x="6275172" y="1176303"/>
              <a:ext cx="2025824" cy="2025823"/>
            </a:xfrm>
            <a:prstGeom prst="ellipse">
              <a:avLst/>
            </a:prstGeom>
            <a:noFill/>
            <a:ln w="19050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58100" y="1741150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22%</a:t>
              </a:r>
              <a:endParaRPr lang="zh-CN" altLang="en-US" sz="24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743848" y="224468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椭圆 1"/>
            <p:cNvSpPr/>
            <p:nvPr/>
          </p:nvSpPr>
          <p:spPr>
            <a:xfrm>
              <a:off x="6178788" y="2276645"/>
              <a:ext cx="1173991" cy="1028782"/>
            </a:xfrm>
            <a:custGeom>
              <a:avLst/>
              <a:gdLst/>
              <a:ahLst/>
              <a:cxnLst/>
              <a:rect l="l" t="t" r="r" b="b"/>
              <a:pathLst>
                <a:path w="1173991" h="1028782">
                  <a:moveTo>
                    <a:pt x="0" y="0"/>
                  </a:moveTo>
                  <a:lnTo>
                    <a:pt x="270084" y="0"/>
                  </a:lnTo>
                  <a:cubicBezTo>
                    <a:pt x="313795" y="426278"/>
                    <a:pt x="673965" y="758791"/>
                    <a:pt x="1111797" y="758791"/>
                  </a:cubicBezTo>
                  <a:lnTo>
                    <a:pt x="1173991" y="755875"/>
                  </a:lnTo>
                  <a:lnTo>
                    <a:pt x="1173991" y="1025811"/>
                  </a:lnTo>
                  <a:cubicBezTo>
                    <a:pt x="1153450" y="1028208"/>
                    <a:pt x="1132691" y="1028782"/>
                    <a:pt x="1111797" y="1028782"/>
                  </a:cubicBezTo>
                  <a:cubicBezTo>
                    <a:pt x="524781" y="1028782"/>
                    <a:pt x="43600" y="575645"/>
                    <a:pt x="0" y="0"/>
                  </a:cubicBezTo>
                  <a:close/>
                </a:path>
              </a:pathLst>
            </a:custGeom>
            <a:solidFill>
              <a:srgbClr val="21AB8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595569" y="4430174"/>
            <a:ext cx="2225194" cy="1642230"/>
            <a:chOff x="6201738" y="3485358"/>
            <a:chExt cx="2225194" cy="1642230"/>
          </a:xfrm>
        </p:grpSpPr>
        <p:sp>
          <p:nvSpPr>
            <p:cNvPr id="72" name="矩形 71"/>
            <p:cNvSpPr/>
            <p:nvPr/>
          </p:nvSpPr>
          <p:spPr>
            <a:xfrm>
              <a:off x="6275172" y="3485358"/>
              <a:ext cx="2126624" cy="707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201738" y="3634872"/>
              <a:ext cx="2225194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粘贴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并选择只保留，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在此录入上述图表的描述说明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关键技术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>
            <a:off x="3681679" y="2263000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21AB82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3" name="Freeform 6"/>
          <p:cNvSpPr/>
          <p:nvPr/>
        </p:nvSpPr>
        <p:spPr bwMode="auto">
          <a:xfrm>
            <a:off x="3124847" y="3241011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" name="Freeform 7"/>
          <p:cNvSpPr/>
          <p:nvPr/>
        </p:nvSpPr>
        <p:spPr bwMode="auto">
          <a:xfrm>
            <a:off x="2571949" y="4216732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05BAC8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5" name="Freeform 8"/>
          <p:cNvSpPr/>
          <p:nvPr/>
        </p:nvSpPr>
        <p:spPr bwMode="auto">
          <a:xfrm>
            <a:off x="2015118" y="5190160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F14124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474042" y="5493354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74042" y="4518781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2456" y="3544205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972351" y="2567339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0" name="Oval 11"/>
          <p:cNvSpPr/>
          <p:nvPr/>
        </p:nvSpPr>
        <p:spPr>
          <a:xfrm>
            <a:off x="5691723" y="2610532"/>
            <a:ext cx="282947" cy="282947"/>
          </a:xfrm>
          <a:prstGeom prst="ellipse">
            <a:avLst/>
          </a:prstGeom>
          <a:solidFill>
            <a:srgbClr val="21AB82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Oval 12"/>
          <p:cNvSpPr/>
          <p:nvPr/>
        </p:nvSpPr>
        <p:spPr>
          <a:xfrm>
            <a:off x="6252669" y="3587398"/>
            <a:ext cx="282947" cy="282947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3"/>
          <p:cNvSpPr/>
          <p:nvPr/>
        </p:nvSpPr>
        <p:spPr>
          <a:xfrm>
            <a:off x="6820614" y="4561974"/>
            <a:ext cx="282947" cy="282947"/>
          </a:xfrm>
          <a:prstGeom prst="ellipse">
            <a:avLst/>
          </a:prstGeom>
          <a:solidFill>
            <a:srgbClr val="05BAC8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Oval 14"/>
          <p:cNvSpPr/>
          <p:nvPr/>
        </p:nvSpPr>
        <p:spPr>
          <a:xfrm>
            <a:off x="7377593" y="5536547"/>
            <a:ext cx="282947" cy="282947"/>
          </a:xfrm>
          <a:prstGeom prst="ellipse">
            <a:avLst/>
          </a:prstGeom>
          <a:solidFill>
            <a:srgbClr val="F14124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肘形接點 23"/>
          <p:cNvSpPr>
            <a:spLocks noChangeShapeType="1"/>
          </p:cNvSpPr>
          <p:nvPr/>
        </p:nvSpPr>
        <p:spPr bwMode="auto">
          <a:xfrm rot="5400000" flipH="1" flipV="1">
            <a:off x="6723362" y="1142046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7" y="connsiteY0-8"/>
              </a:cxn>
              <a:cxn ang="0">
                <a:pos x="connsiteX1-9" y="connsiteY1-10"/>
              </a:cxn>
              <a:cxn ang="0">
                <a:pos x="connsiteX2-11" y="connsiteY2-12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405586" y="151398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8405586" y="1864178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7" name="肘形接點 23"/>
          <p:cNvSpPr>
            <a:spLocks noChangeShapeType="1"/>
          </p:cNvSpPr>
          <p:nvPr/>
        </p:nvSpPr>
        <p:spPr bwMode="auto">
          <a:xfrm rot="5400000" flipH="1" flipV="1">
            <a:off x="7134572" y="2591585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7" y="connsiteY0-8"/>
              </a:cxn>
              <a:cxn ang="0">
                <a:pos x="connsiteX1-9" y="connsiteY1-10"/>
              </a:cxn>
              <a:cxn ang="0">
                <a:pos x="connsiteX2-11" y="connsiteY2-12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405586" y="279952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405586" y="3149719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>
            <a:stCxn id="12" idx="6"/>
          </p:cNvCxnSpPr>
          <p:nvPr/>
        </p:nvCxnSpPr>
        <p:spPr>
          <a:xfrm flipV="1">
            <a:off x="7103561" y="4695626"/>
            <a:ext cx="1088286" cy="7822"/>
          </a:xfrm>
          <a:prstGeom prst="line">
            <a:avLst/>
          </a:pr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/>
          <p:nvPr/>
        </p:nvCxnSpPr>
        <p:spPr>
          <a:xfrm flipV="1">
            <a:off x="7660540" y="5654172"/>
            <a:ext cx="531307" cy="1"/>
          </a:xfrm>
          <a:prstGeom prst="line">
            <a:avLst/>
          </a:pr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矩形 21"/>
          <p:cNvSpPr/>
          <p:nvPr/>
        </p:nvSpPr>
        <p:spPr>
          <a:xfrm>
            <a:off x="8405586" y="413960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8405586" y="4489802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405586" y="54797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405586" y="5829935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实践难点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4436490" y="1686822"/>
            <a:ext cx="938077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935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难点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4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75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/>
      <p:bldP spid="22" grpId="0"/>
      <p:bldP spid="23" grpId="0"/>
      <p:bldP spid="24" grpId="0"/>
      <p:bldP spid="25" grpId="0"/>
      <p:bldP spid="28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87436" y="246534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绪论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31820" y="246534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研究方法</a:t>
            </a:r>
            <a:endParaRPr lang="en-US" altLang="zh-CN" sz="18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与思路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97088" y="2465347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</a:t>
            </a:r>
            <a:endParaRPr lang="en-US" altLang="zh-CN" sz="18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与实践难点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98652" y="246534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</a:t>
            </a:r>
            <a:endParaRPr lang="en-US" altLang="zh-CN" sz="18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与应用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36732" y="246534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相关建议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60021" y="246534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zh-CN" altLang="en-US" sz="18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1800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TextBox 59"/>
          <p:cNvSpPr txBox="1">
            <a:spLocks noChangeArrowheads="1"/>
          </p:cNvSpPr>
          <p:nvPr/>
        </p:nvSpPr>
        <p:spPr bwMode="auto">
          <a:xfrm flipH="1">
            <a:off x="4439816" y="5338288"/>
            <a:ext cx="331236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3600" b="1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3600" b="1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en-US" altLang="zh-CN" sz="2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ko-KR" sz="2400" kern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4307449" y="5338287"/>
            <a:ext cx="35467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7854184" y="5338287"/>
            <a:ext cx="0" cy="67196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4307449" y="6010255"/>
            <a:ext cx="35467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4307447" y="5338287"/>
            <a:ext cx="0" cy="67196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816562" y="1445477"/>
            <a:ext cx="988080" cy="851793"/>
            <a:chOff x="1816562" y="1445477"/>
            <a:chExt cx="988080" cy="851793"/>
          </a:xfrm>
        </p:grpSpPr>
        <p:sp>
          <p:nvSpPr>
            <p:cNvPr id="39" name="等腰三角形 38"/>
            <p:cNvSpPr/>
            <p:nvPr/>
          </p:nvSpPr>
          <p:spPr>
            <a:xfrm>
              <a:off x="1816562" y="1445477"/>
              <a:ext cx="988080" cy="851793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104455" y="1712494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97245" y="1445477"/>
            <a:ext cx="988080" cy="851793"/>
            <a:chOff x="3397245" y="1445477"/>
            <a:chExt cx="988080" cy="851793"/>
          </a:xfrm>
        </p:grpSpPr>
        <p:sp>
          <p:nvSpPr>
            <p:cNvPr id="38" name="等腰三角形 37"/>
            <p:cNvSpPr/>
            <p:nvPr/>
          </p:nvSpPr>
          <p:spPr>
            <a:xfrm>
              <a:off x="3397245" y="1445477"/>
              <a:ext cx="988080" cy="85179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679671" y="1712494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77928" y="1445477"/>
            <a:ext cx="988080" cy="851793"/>
            <a:chOff x="4977928" y="1445477"/>
            <a:chExt cx="988080" cy="851793"/>
          </a:xfrm>
        </p:grpSpPr>
        <p:sp>
          <p:nvSpPr>
            <p:cNvPr id="42" name="等腰三角形 41"/>
            <p:cNvSpPr/>
            <p:nvPr/>
          </p:nvSpPr>
          <p:spPr>
            <a:xfrm>
              <a:off x="4977928" y="1445477"/>
              <a:ext cx="988080" cy="85179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65821" y="1712493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58611" y="1445477"/>
            <a:ext cx="988080" cy="851793"/>
            <a:chOff x="6558611" y="1445477"/>
            <a:chExt cx="988080" cy="851793"/>
          </a:xfrm>
        </p:grpSpPr>
        <p:sp>
          <p:nvSpPr>
            <p:cNvPr id="43" name="等腰三角形 42"/>
            <p:cNvSpPr/>
            <p:nvPr/>
          </p:nvSpPr>
          <p:spPr>
            <a:xfrm>
              <a:off x="6558611" y="1445477"/>
              <a:ext cx="988080" cy="851793"/>
            </a:xfrm>
            <a:prstGeom prst="triangle">
              <a:avLst/>
            </a:prstGeom>
            <a:solidFill>
              <a:srgbClr val="94C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46504" y="1712493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39294" y="1445477"/>
            <a:ext cx="988080" cy="851793"/>
            <a:chOff x="8139294" y="1445477"/>
            <a:chExt cx="988080" cy="851793"/>
          </a:xfrm>
        </p:grpSpPr>
        <p:sp>
          <p:nvSpPr>
            <p:cNvPr id="44" name="等腰三角形 43"/>
            <p:cNvSpPr/>
            <p:nvPr/>
          </p:nvSpPr>
          <p:spPr>
            <a:xfrm>
              <a:off x="8139294" y="1445477"/>
              <a:ext cx="988080" cy="851793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427187" y="1712493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719979" y="1445476"/>
            <a:ext cx="988080" cy="851793"/>
            <a:chOff x="9719979" y="1445476"/>
            <a:chExt cx="988080" cy="851793"/>
          </a:xfrm>
        </p:grpSpPr>
        <p:sp>
          <p:nvSpPr>
            <p:cNvPr id="45" name="等腰三角形 44"/>
            <p:cNvSpPr/>
            <p:nvPr/>
          </p:nvSpPr>
          <p:spPr>
            <a:xfrm>
              <a:off x="9719979" y="1445476"/>
              <a:ext cx="988080" cy="851793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007872" y="1712493"/>
              <a:ext cx="412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3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46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2.5E-6 2.59259E-6 " pathEditMode="relative" rAng="0" ptsTypes="AA">
                                      <p:cBhvr>
                                        <p:cTn id="5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24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案例分析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83" name="直接连接符 8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矩形 47"/>
          <p:cNvSpPr>
            <a:spLocks noChangeArrowheads="1"/>
          </p:cNvSpPr>
          <p:nvPr/>
        </p:nvSpPr>
        <p:spPr bwMode="auto">
          <a:xfrm>
            <a:off x="2257279" y="5733960"/>
            <a:ext cx="92034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2563329" y="1916369"/>
            <a:ext cx="4082454" cy="136082"/>
            <a:chOff x="1507396" y="1628800"/>
            <a:chExt cx="4320480" cy="144016"/>
          </a:xfrm>
        </p:grpSpPr>
        <p:cxnSp>
          <p:nvCxnSpPr>
            <p:cNvPr id="167" name="直接连接符 166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组合 177"/>
          <p:cNvGrpSpPr/>
          <p:nvPr/>
        </p:nvGrpSpPr>
        <p:grpSpPr>
          <a:xfrm>
            <a:off x="7170548" y="1916369"/>
            <a:ext cx="4082454" cy="136082"/>
            <a:chOff x="1507396" y="1628800"/>
            <a:chExt cx="4320480" cy="144016"/>
          </a:xfrm>
        </p:grpSpPr>
        <p:cxnSp>
          <p:nvCxnSpPr>
            <p:cNvPr id="179" name="直接连接符 178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Box 132"/>
          <p:cNvSpPr txBox="1"/>
          <p:nvPr/>
        </p:nvSpPr>
        <p:spPr>
          <a:xfrm>
            <a:off x="6466514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1" name="TextBox 133"/>
          <p:cNvSpPr txBox="1"/>
          <p:nvPr/>
        </p:nvSpPr>
        <p:spPr>
          <a:xfrm>
            <a:off x="6020106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TextBox 134"/>
          <p:cNvSpPr txBox="1"/>
          <p:nvPr/>
        </p:nvSpPr>
        <p:spPr>
          <a:xfrm>
            <a:off x="5566500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TextBox 135"/>
          <p:cNvSpPr txBox="1"/>
          <p:nvPr/>
        </p:nvSpPr>
        <p:spPr>
          <a:xfrm>
            <a:off x="5112895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TextBox 136"/>
          <p:cNvSpPr txBox="1"/>
          <p:nvPr/>
        </p:nvSpPr>
        <p:spPr>
          <a:xfrm>
            <a:off x="4659289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TextBox 137"/>
          <p:cNvSpPr txBox="1"/>
          <p:nvPr/>
        </p:nvSpPr>
        <p:spPr>
          <a:xfrm>
            <a:off x="4205683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TextBox 138"/>
          <p:cNvSpPr txBox="1"/>
          <p:nvPr/>
        </p:nvSpPr>
        <p:spPr>
          <a:xfrm>
            <a:off x="3752078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TextBox 139"/>
          <p:cNvSpPr txBox="1"/>
          <p:nvPr/>
        </p:nvSpPr>
        <p:spPr>
          <a:xfrm>
            <a:off x="3298472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TextBox 140"/>
          <p:cNvSpPr txBox="1"/>
          <p:nvPr/>
        </p:nvSpPr>
        <p:spPr>
          <a:xfrm>
            <a:off x="2844866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TextBox 141"/>
          <p:cNvSpPr txBox="1"/>
          <p:nvPr/>
        </p:nvSpPr>
        <p:spPr>
          <a:xfrm>
            <a:off x="2348849" y="1654633"/>
            <a:ext cx="43954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TextBox 142"/>
          <p:cNvSpPr txBox="1"/>
          <p:nvPr/>
        </p:nvSpPr>
        <p:spPr>
          <a:xfrm>
            <a:off x="7000491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1" name="TextBox 143"/>
          <p:cNvSpPr txBox="1"/>
          <p:nvPr/>
        </p:nvSpPr>
        <p:spPr>
          <a:xfrm>
            <a:off x="7452086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TextBox 144"/>
          <p:cNvSpPr txBox="1"/>
          <p:nvPr/>
        </p:nvSpPr>
        <p:spPr>
          <a:xfrm>
            <a:off x="7905691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TextBox 145"/>
          <p:cNvSpPr txBox="1"/>
          <p:nvPr/>
        </p:nvSpPr>
        <p:spPr>
          <a:xfrm>
            <a:off x="8359297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TextBox 146"/>
          <p:cNvSpPr txBox="1"/>
          <p:nvPr/>
        </p:nvSpPr>
        <p:spPr>
          <a:xfrm>
            <a:off x="8812903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TextBox 147"/>
          <p:cNvSpPr txBox="1"/>
          <p:nvPr/>
        </p:nvSpPr>
        <p:spPr>
          <a:xfrm>
            <a:off x="9266508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TextBox 148"/>
          <p:cNvSpPr txBox="1"/>
          <p:nvPr/>
        </p:nvSpPr>
        <p:spPr>
          <a:xfrm>
            <a:off x="9720114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TextBox 149"/>
          <p:cNvSpPr txBox="1"/>
          <p:nvPr/>
        </p:nvSpPr>
        <p:spPr>
          <a:xfrm>
            <a:off x="10173719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TextBox 150"/>
          <p:cNvSpPr txBox="1"/>
          <p:nvPr/>
        </p:nvSpPr>
        <p:spPr>
          <a:xfrm>
            <a:off x="10627325" y="1654633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TextBox 151"/>
          <p:cNvSpPr txBox="1"/>
          <p:nvPr/>
        </p:nvSpPr>
        <p:spPr>
          <a:xfrm>
            <a:off x="11038522" y="1654633"/>
            <a:ext cx="43954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endParaRPr lang="zh-CN" altLang="en-US" sz="113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五边形 209"/>
          <p:cNvSpPr/>
          <p:nvPr/>
        </p:nvSpPr>
        <p:spPr>
          <a:xfrm flipH="1">
            <a:off x="3642610" y="2294394"/>
            <a:ext cx="3003174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1" name="五边形 210"/>
          <p:cNvSpPr/>
          <p:nvPr/>
        </p:nvSpPr>
        <p:spPr>
          <a:xfrm flipH="1">
            <a:off x="4798837" y="2780039"/>
            <a:ext cx="1846947" cy="306150"/>
          </a:xfrm>
          <a:prstGeom prst="homePlate">
            <a:avLst/>
          </a:prstGeom>
          <a:solidFill>
            <a:srgbClr val="B12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2" name="五边形 211"/>
          <p:cNvSpPr/>
          <p:nvPr/>
        </p:nvSpPr>
        <p:spPr>
          <a:xfrm flipH="1">
            <a:off x="4096215" y="3265685"/>
            <a:ext cx="2549568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3" name="五边形 212"/>
          <p:cNvSpPr/>
          <p:nvPr/>
        </p:nvSpPr>
        <p:spPr>
          <a:xfrm flipH="1">
            <a:off x="2592674" y="3751330"/>
            <a:ext cx="4053111" cy="306150"/>
          </a:xfrm>
          <a:prstGeom prst="homePlat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4" name="五边形 213"/>
          <p:cNvSpPr/>
          <p:nvPr/>
        </p:nvSpPr>
        <p:spPr>
          <a:xfrm flipH="1">
            <a:off x="3298474" y="4236976"/>
            <a:ext cx="3347311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5" name="五边形 214"/>
          <p:cNvSpPr/>
          <p:nvPr/>
        </p:nvSpPr>
        <p:spPr>
          <a:xfrm flipH="1">
            <a:off x="4377752" y="4722621"/>
            <a:ext cx="2268031" cy="306150"/>
          </a:xfrm>
          <a:prstGeom prst="homePlat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6" name="五边形 215"/>
          <p:cNvSpPr/>
          <p:nvPr/>
        </p:nvSpPr>
        <p:spPr>
          <a:xfrm flipH="1">
            <a:off x="5284963" y="5208714"/>
            <a:ext cx="1360820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17" name="TextBox 159"/>
          <p:cNvSpPr txBox="1"/>
          <p:nvPr/>
        </p:nvSpPr>
        <p:spPr>
          <a:xfrm>
            <a:off x="3041582" y="2302060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8" name="TextBox 160"/>
          <p:cNvSpPr txBox="1"/>
          <p:nvPr/>
        </p:nvSpPr>
        <p:spPr>
          <a:xfrm>
            <a:off x="4175226" y="278829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9" name="TextBox 161"/>
          <p:cNvSpPr txBox="1"/>
          <p:nvPr/>
        </p:nvSpPr>
        <p:spPr>
          <a:xfrm>
            <a:off x="3499002" y="3273574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0" name="TextBox 162"/>
          <p:cNvSpPr txBox="1"/>
          <p:nvPr/>
        </p:nvSpPr>
        <p:spPr>
          <a:xfrm>
            <a:off x="2049549" y="375133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1" name="TextBox 163"/>
          <p:cNvSpPr txBox="1"/>
          <p:nvPr/>
        </p:nvSpPr>
        <p:spPr>
          <a:xfrm>
            <a:off x="2759830" y="424464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2" name="TextBox 164"/>
          <p:cNvSpPr txBox="1"/>
          <p:nvPr/>
        </p:nvSpPr>
        <p:spPr>
          <a:xfrm>
            <a:off x="3752080" y="47308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3" name="TextBox 165"/>
          <p:cNvSpPr txBox="1"/>
          <p:nvPr/>
        </p:nvSpPr>
        <p:spPr>
          <a:xfrm>
            <a:off x="4651672" y="5216157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4" name="五边形 223"/>
          <p:cNvSpPr/>
          <p:nvPr/>
        </p:nvSpPr>
        <p:spPr>
          <a:xfrm>
            <a:off x="7170549" y="2294394"/>
            <a:ext cx="1532885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25" name="五边形 224"/>
          <p:cNvSpPr/>
          <p:nvPr/>
        </p:nvSpPr>
        <p:spPr>
          <a:xfrm>
            <a:off x="7170551" y="2780039"/>
            <a:ext cx="2893702" cy="306150"/>
          </a:xfrm>
          <a:prstGeom prst="homePlat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26" name="五边形 225"/>
          <p:cNvSpPr/>
          <p:nvPr/>
        </p:nvSpPr>
        <p:spPr>
          <a:xfrm>
            <a:off x="7170548" y="3265685"/>
            <a:ext cx="1814423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27" name="五边形 226"/>
          <p:cNvSpPr/>
          <p:nvPr/>
        </p:nvSpPr>
        <p:spPr>
          <a:xfrm>
            <a:off x="7170550" y="3751330"/>
            <a:ext cx="3867974" cy="306150"/>
          </a:xfrm>
          <a:prstGeom prst="homePlate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28" name="五边形 227"/>
          <p:cNvSpPr/>
          <p:nvPr/>
        </p:nvSpPr>
        <p:spPr>
          <a:xfrm>
            <a:off x="7170551" y="4236976"/>
            <a:ext cx="2799457" cy="306150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29" name="五边形 228"/>
          <p:cNvSpPr/>
          <p:nvPr/>
        </p:nvSpPr>
        <p:spPr>
          <a:xfrm>
            <a:off x="7170551" y="4722621"/>
            <a:ext cx="3244692" cy="306150"/>
          </a:xfrm>
          <a:prstGeom prst="homePlate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30" name="五边形 229"/>
          <p:cNvSpPr/>
          <p:nvPr/>
        </p:nvSpPr>
        <p:spPr>
          <a:xfrm>
            <a:off x="7170551" y="5208716"/>
            <a:ext cx="2391212" cy="298261"/>
          </a:xfrm>
          <a:prstGeom prst="homePlat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231" name="TextBox 173"/>
          <p:cNvSpPr txBox="1"/>
          <p:nvPr/>
        </p:nvSpPr>
        <p:spPr>
          <a:xfrm>
            <a:off x="8783185" y="2302060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2" name="TextBox 174"/>
          <p:cNvSpPr txBox="1"/>
          <p:nvPr/>
        </p:nvSpPr>
        <p:spPr>
          <a:xfrm>
            <a:off x="10136634" y="278829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3" name="TextBox 175"/>
          <p:cNvSpPr txBox="1"/>
          <p:nvPr/>
        </p:nvSpPr>
        <p:spPr>
          <a:xfrm>
            <a:off x="9047980" y="3273574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4" name="TextBox 176"/>
          <p:cNvSpPr txBox="1"/>
          <p:nvPr/>
        </p:nvSpPr>
        <p:spPr>
          <a:xfrm>
            <a:off x="11038525" y="375133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" name="TextBox 177"/>
          <p:cNvSpPr txBox="1"/>
          <p:nvPr/>
        </p:nvSpPr>
        <p:spPr>
          <a:xfrm>
            <a:off x="10088898" y="424464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6" name="TextBox 178"/>
          <p:cNvSpPr txBox="1"/>
          <p:nvPr/>
        </p:nvSpPr>
        <p:spPr>
          <a:xfrm>
            <a:off x="10474176" y="47308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7" name="TextBox 179"/>
          <p:cNvSpPr txBox="1"/>
          <p:nvPr/>
        </p:nvSpPr>
        <p:spPr>
          <a:xfrm>
            <a:off x="9640717" y="5216157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8" name="TextBox 180"/>
          <p:cNvSpPr txBox="1"/>
          <p:nvPr/>
        </p:nvSpPr>
        <p:spPr>
          <a:xfrm>
            <a:off x="6735339" y="2258435"/>
            <a:ext cx="354584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TextBox 181"/>
          <p:cNvSpPr txBox="1"/>
          <p:nvPr/>
        </p:nvSpPr>
        <p:spPr>
          <a:xfrm>
            <a:off x="6735339" y="2744081"/>
            <a:ext cx="33695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0" name="TextBox 182"/>
          <p:cNvSpPr txBox="1"/>
          <p:nvPr/>
        </p:nvSpPr>
        <p:spPr>
          <a:xfrm>
            <a:off x="6735339" y="3229726"/>
            <a:ext cx="346570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TextBox 183"/>
          <p:cNvSpPr txBox="1"/>
          <p:nvPr/>
        </p:nvSpPr>
        <p:spPr>
          <a:xfrm>
            <a:off x="6735339" y="3715372"/>
            <a:ext cx="36901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2" name="TextBox 184"/>
          <p:cNvSpPr txBox="1"/>
          <p:nvPr/>
        </p:nvSpPr>
        <p:spPr>
          <a:xfrm>
            <a:off x="6735339" y="4201017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3" name="TextBox 185"/>
          <p:cNvSpPr txBox="1"/>
          <p:nvPr/>
        </p:nvSpPr>
        <p:spPr>
          <a:xfrm>
            <a:off x="6735339" y="4686663"/>
            <a:ext cx="31290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4" name="TextBox 186"/>
          <p:cNvSpPr txBox="1"/>
          <p:nvPr/>
        </p:nvSpPr>
        <p:spPr>
          <a:xfrm>
            <a:off x="6735339" y="5172310"/>
            <a:ext cx="36420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6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/>
          <p:cNvSpPr/>
          <p:nvPr/>
        </p:nvSpPr>
        <p:spPr bwMode="auto">
          <a:xfrm>
            <a:off x="3164483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58" name="Freeform 7"/>
          <p:cNvSpPr/>
          <p:nvPr/>
        </p:nvSpPr>
        <p:spPr bwMode="auto">
          <a:xfrm>
            <a:off x="3164483" y="2905111"/>
            <a:ext cx="265129" cy="497364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59" name="Freeform 8"/>
          <p:cNvSpPr/>
          <p:nvPr/>
        </p:nvSpPr>
        <p:spPr bwMode="auto">
          <a:xfrm>
            <a:off x="3502784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0" name="Freeform 9"/>
          <p:cNvSpPr/>
          <p:nvPr/>
        </p:nvSpPr>
        <p:spPr bwMode="auto">
          <a:xfrm>
            <a:off x="3841085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1" name="Freeform 10"/>
          <p:cNvSpPr/>
          <p:nvPr/>
        </p:nvSpPr>
        <p:spPr bwMode="auto">
          <a:xfrm>
            <a:off x="4180809" y="1781437"/>
            <a:ext cx="266553" cy="1621037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2" name="Freeform 11"/>
          <p:cNvSpPr/>
          <p:nvPr/>
        </p:nvSpPr>
        <p:spPr bwMode="auto">
          <a:xfrm>
            <a:off x="3502784" y="2566451"/>
            <a:ext cx="265129" cy="836024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3" name="Freeform 12"/>
          <p:cNvSpPr/>
          <p:nvPr/>
        </p:nvSpPr>
        <p:spPr bwMode="auto">
          <a:xfrm>
            <a:off x="3841085" y="2216452"/>
            <a:ext cx="266553" cy="1186021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4" name="Freeform 13"/>
          <p:cNvSpPr/>
          <p:nvPr/>
        </p:nvSpPr>
        <p:spPr bwMode="auto">
          <a:xfrm>
            <a:off x="4180809" y="1986901"/>
            <a:ext cx="266553" cy="1415574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5" name="Freeform 14"/>
          <p:cNvSpPr/>
          <p:nvPr/>
        </p:nvSpPr>
        <p:spPr bwMode="auto">
          <a:xfrm>
            <a:off x="5227028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6" name="Freeform 15"/>
          <p:cNvSpPr/>
          <p:nvPr/>
        </p:nvSpPr>
        <p:spPr bwMode="auto">
          <a:xfrm>
            <a:off x="5565171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7" name="Freeform 16"/>
          <p:cNvSpPr/>
          <p:nvPr/>
        </p:nvSpPr>
        <p:spPr bwMode="auto">
          <a:xfrm>
            <a:off x="5904738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8" name="Freeform 17"/>
          <p:cNvSpPr/>
          <p:nvPr/>
        </p:nvSpPr>
        <p:spPr bwMode="auto">
          <a:xfrm>
            <a:off x="6244304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69" name="Freeform 18"/>
          <p:cNvSpPr/>
          <p:nvPr/>
        </p:nvSpPr>
        <p:spPr bwMode="auto">
          <a:xfrm>
            <a:off x="5227028" y="3161586"/>
            <a:ext cx="265129" cy="240888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0" name="Freeform 19"/>
          <p:cNvSpPr/>
          <p:nvPr/>
        </p:nvSpPr>
        <p:spPr bwMode="auto">
          <a:xfrm>
            <a:off x="5565171" y="2573534"/>
            <a:ext cx="266553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1" name="Freeform 20"/>
          <p:cNvSpPr/>
          <p:nvPr/>
        </p:nvSpPr>
        <p:spPr bwMode="auto">
          <a:xfrm>
            <a:off x="5904738" y="1986901"/>
            <a:ext cx="266553" cy="1415574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2" name="Freeform 21"/>
          <p:cNvSpPr/>
          <p:nvPr/>
        </p:nvSpPr>
        <p:spPr bwMode="auto">
          <a:xfrm>
            <a:off x="6244304" y="2780416"/>
            <a:ext cx="266553" cy="622059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3" name="Freeform 22"/>
          <p:cNvSpPr/>
          <p:nvPr/>
        </p:nvSpPr>
        <p:spPr bwMode="auto">
          <a:xfrm>
            <a:off x="7289573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4" name="Freeform 23"/>
          <p:cNvSpPr/>
          <p:nvPr/>
        </p:nvSpPr>
        <p:spPr bwMode="auto">
          <a:xfrm>
            <a:off x="7629931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5" name="Freeform 24"/>
          <p:cNvSpPr/>
          <p:nvPr/>
        </p:nvSpPr>
        <p:spPr bwMode="auto">
          <a:xfrm>
            <a:off x="7968865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6" name="Freeform 25"/>
          <p:cNvSpPr/>
          <p:nvPr/>
        </p:nvSpPr>
        <p:spPr bwMode="auto">
          <a:xfrm>
            <a:off x="8307799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7" name="Freeform 26"/>
          <p:cNvSpPr/>
          <p:nvPr/>
        </p:nvSpPr>
        <p:spPr bwMode="auto">
          <a:xfrm>
            <a:off x="8307799" y="1979814"/>
            <a:ext cx="266553" cy="1422659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8" name="Freeform 27"/>
          <p:cNvSpPr/>
          <p:nvPr/>
        </p:nvSpPr>
        <p:spPr bwMode="auto">
          <a:xfrm>
            <a:off x="7968865" y="2243377"/>
            <a:ext cx="265129" cy="1159099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9" name="Freeform 28"/>
          <p:cNvSpPr/>
          <p:nvPr/>
        </p:nvSpPr>
        <p:spPr bwMode="auto">
          <a:xfrm>
            <a:off x="7629931" y="2573534"/>
            <a:ext cx="265129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0" name="Freeform 29"/>
          <p:cNvSpPr/>
          <p:nvPr/>
        </p:nvSpPr>
        <p:spPr bwMode="auto">
          <a:xfrm>
            <a:off x="7289573" y="2916447"/>
            <a:ext cx="266553" cy="486028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1" name="Freeform 30"/>
          <p:cNvSpPr/>
          <p:nvPr/>
        </p:nvSpPr>
        <p:spPr bwMode="auto">
          <a:xfrm>
            <a:off x="9353542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2" name="Freeform 31"/>
          <p:cNvSpPr/>
          <p:nvPr/>
        </p:nvSpPr>
        <p:spPr bwMode="auto">
          <a:xfrm>
            <a:off x="9693267" y="1781437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3" name="Freeform 32"/>
          <p:cNvSpPr/>
          <p:nvPr/>
        </p:nvSpPr>
        <p:spPr bwMode="auto">
          <a:xfrm>
            <a:off x="10032992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4" name="Freeform 33"/>
          <p:cNvSpPr/>
          <p:nvPr/>
        </p:nvSpPr>
        <p:spPr bwMode="auto">
          <a:xfrm>
            <a:off x="10371293" y="1781437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5" name="Freeform 34"/>
          <p:cNvSpPr/>
          <p:nvPr/>
        </p:nvSpPr>
        <p:spPr bwMode="auto">
          <a:xfrm>
            <a:off x="10371293" y="1995402"/>
            <a:ext cx="265129" cy="1407073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6" name="Freeform 35"/>
          <p:cNvSpPr/>
          <p:nvPr/>
        </p:nvSpPr>
        <p:spPr bwMode="auto">
          <a:xfrm>
            <a:off x="10032992" y="2118681"/>
            <a:ext cx="265129" cy="1283793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7" name="Freeform 36"/>
          <p:cNvSpPr/>
          <p:nvPr/>
        </p:nvSpPr>
        <p:spPr bwMode="auto">
          <a:xfrm>
            <a:off x="9693267" y="3056728"/>
            <a:ext cx="266553" cy="345746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8" name="Freeform 37"/>
          <p:cNvSpPr/>
          <p:nvPr/>
        </p:nvSpPr>
        <p:spPr bwMode="auto">
          <a:xfrm>
            <a:off x="9353542" y="2414830"/>
            <a:ext cx="266553" cy="987643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9" name="Oval 38"/>
          <p:cNvSpPr>
            <a:spLocks noChangeArrowheads="1"/>
          </p:cNvSpPr>
          <p:nvPr/>
        </p:nvSpPr>
        <p:spPr bwMode="auto">
          <a:xfrm>
            <a:off x="3460970" y="3672698"/>
            <a:ext cx="672799" cy="671079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414455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0" name="Freeform 39"/>
          <p:cNvSpPr>
            <a:spLocks noEditPoints="1"/>
          </p:cNvSpPr>
          <p:nvPr/>
        </p:nvSpPr>
        <p:spPr bwMode="auto">
          <a:xfrm>
            <a:off x="3621081" y="3828605"/>
            <a:ext cx="356856" cy="359265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1" name="Oval 40"/>
          <p:cNvSpPr>
            <a:spLocks noChangeArrowheads="1"/>
          </p:cNvSpPr>
          <p:nvPr/>
        </p:nvSpPr>
        <p:spPr bwMode="auto">
          <a:xfrm>
            <a:off x="5521032" y="3672698"/>
            <a:ext cx="675073" cy="671079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414455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2" name="Oval 41"/>
          <p:cNvSpPr>
            <a:spLocks noChangeArrowheads="1"/>
          </p:cNvSpPr>
          <p:nvPr/>
        </p:nvSpPr>
        <p:spPr bwMode="auto">
          <a:xfrm>
            <a:off x="7588098" y="3672698"/>
            <a:ext cx="672799" cy="671079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414455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3" name="Oval 42"/>
          <p:cNvSpPr>
            <a:spLocks noChangeArrowheads="1"/>
          </p:cNvSpPr>
          <p:nvPr/>
        </p:nvSpPr>
        <p:spPr bwMode="auto">
          <a:xfrm>
            <a:off x="9660013" y="3672698"/>
            <a:ext cx="672799" cy="671079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414455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4" name="Freeform 43"/>
          <p:cNvSpPr>
            <a:spLocks noEditPoints="1"/>
          </p:cNvSpPr>
          <p:nvPr/>
        </p:nvSpPr>
        <p:spPr bwMode="auto">
          <a:xfrm>
            <a:off x="7784710" y="3896390"/>
            <a:ext cx="279575" cy="223697"/>
          </a:xfrm>
          <a:custGeom>
            <a:avLst/>
            <a:gdLst>
              <a:gd name="T0" fmla="*/ 25 w 45"/>
              <a:gd name="T1" fmla="*/ 23 h 36"/>
              <a:gd name="T2" fmla="*/ 25 w 45"/>
              <a:gd name="T3" fmla="*/ 24 h 36"/>
              <a:gd name="T4" fmla="*/ 24 w 45"/>
              <a:gd name="T5" fmla="*/ 24 h 36"/>
              <a:gd name="T6" fmla="*/ 23 w 45"/>
              <a:gd name="T7" fmla="*/ 24 h 36"/>
              <a:gd name="T8" fmla="*/ 21 w 45"/>
              <a:gd name="T9" fmla="*/ 24 h 36"/>
              <a:gd name="T10" fmla="*/ 21 w 45"/>
              <a:gd name="T11" fmla="*/ 24 h 36"/>
              <a:gd name="T12" fmla="*/ 21 w 45"/>
              <a:gd name="T13" fmla="*/ 23 h 36"/>
              <a:gd name="T14" fmla="*/ 0 w 45"/>
              <a:gd name="T15" fmla="*/ 16 h 36"/>
              <a:gd name="T16" fmla="*/ 0 w 45"/>
              <a:gd name="T17" fmla="*/ 29 h 36"/>
              <a:gd name="T18" fmla="*/ 7 w 45"/>
              <a:gd name="T19" fmla="*/ 36 h 36"/>
              <a:gd name="T20" fmla="*/ 23 w 45"/>
              <a:gd name="T21" fmla="*/ 36 h 36"/>
              <a:gd name="T22" fmla="*/ 38 w 45"/>
              <a:gd name="T23" fmla="*/ 36 h 36"/>
              <a:gd name="T24" fmla="*/ 45 w 45"/>
              <a:gd name="T25" fmla="*/ 29 h 36"/>
              <a:gd name="T26" fmla="*/ 45 w 45"/>
              <a:gd name="T27" fmla="*/ 16 h 36"/>
              <a:gd name="T28" fmla="*/ 25 w 45"/>
              <a:gd name="T29" fmla="*/ 23 h 36"/>
              <a:gd name="T30" fmla="*/ 23 w 45"/>
              <a:gd name="T31" fmla="*/ 21 h 36"/>
              <a:gd name="T32" fmla="*/ 23 w 45"/>
              <a:gd name="T33" fmla="*/ 21 h 36"/>
              <a:gd name="T34" fmla="*/ 24 w 45"/>
              <a:gd name="T35" fmla="*/ 21 h 36"/>
              <a:gd name="T36" fmla="*/ 24 w 45"/>
              <a:gd name="T37" fmla="*/ 23 h 36"/>
              <a:gd name="T38" fmla="*/ 23 w 45"/>
              <a:gd name="T39" fmla="*/ 24 h 36"/>
              <a:gd name="T40" fmla="*/ 23 w 45"/>
              <a:gd name="T41" fmla="*/ 24 h 36"/>
              <a:gd name="T42" fmla="*/ 22 w 45"/>
              <a:gd name="T43" fmla="*/ 24 h 36"/>
              <a:gd name="T44" fmla="*/ 21 w 45"/>
              <a:gd name="T45" fmla="*/ 23 h 36"/>
              <a:gd name="T46" fmla="*/ 21 w 45"/>
              <a:gd name="T47" fmla="*/ 21 h 36"/>
              <a:gd name="T48" fmla="*/ 22 w 45"/>
              <a:gd name="T49" fmla="*/ 21 h 36"/>
              <a:gd name="T50" fmla="*/ 23 w 45"/>
              <a:gd name="T51" fmla="*/ 21 h 36"/>
              <a:gd name="T52" fmla="*/ 21 w 45"/>
              <a:gd name="T53" fmla="*/ 21 h 36"/>
              <a:gd name="T54" fmla="*/ 21 w 45"/>
              <a:gd name="T55" fmla="*/ 22 h 36"/>
              <a:gd name="T56" fmla="*/ 0 w 45"/>
              <a:gd name="T57" fmla="*/ 15 h 36"/>
              <a:gd name="T58" fmla="*/ 7 w 45"/>
              <a:gd name="T59" fmla="*/ 9 h 36"/>
              <a:gd name="T60" fmla="*/ 23 w 45"/>
              <a:gd name="T61" fmla="*/ 9 h 36"/>
              <a:gd name="T62" fmla="*/ 38 w 45"/>
              <a:gd name="T63" fmla="*/ 9 h 36"/>
              <a:gd name="T64" fmla="*/ 45 w 45"/>
              <a:gd name="T65" fmla="*/ 15 h 36"/>
              <a:gd name="T66" fmla="*/ 25 w 45"/>
              <a:gd name="T67" fmla="*/ 22 h 36"/>
              <a:gd name="T68" fmla="*/ 25 w 45"/>
              <a:gd name="T69" fmla="*/ 21 h 36"/>
              <a:gd name="T70" fmla="*/ 24 w 45"/>
              <a:gd name="T71" fmla="*/ 20 h 36"/>
              <a:gd name="T72" fmla="*/ 23 w 45"/>
              <a:gd name="T73" fmla="*/ 20 h 36"/>
              <a:gd name="T74" fmla="*/ 21 w 45"/>
              <a:gd name="T75" fmla="*/ 20 h 36"/>
              <a:gd name="T76" fmla="*/ 21 w 45"/>
              <a:gd name="T77" fmla="*/ 21 h 36"/>
              <a:gd name="T78" fmla="*/ 23 w 45"/>
              <a:gd name="T79" fmla="*/ 1 h 36"/>
              <a:gd name="T80" fmla="*/ 23 w 45"/>
              <a:gd name="T81" fmla="*/ 1 h 36"/>
              <a:gd name="T82" fmla="*/ 30 w 45"/>
              <a:gd name="T83" fmla="*/ 8 h 36"/>
              <a:gd name="T84" fmla="*/ 31 w 45"/>
              <a:gd name="T85" fmla="*/ 8 h 36"/>
              <a:gd name="T86" fmla="*/ 23 w 45"/>
              <a:gd name="T87" fmla="*/ 0 h 36"/>
              <a:gd name="T88" fmla="*/ 23 w 45"/>
              <a:gd name="T89" fmla="*/ 0 h 36"/>
              <a:gd name="T90" fmla="*/ 14 w 45"/>
              <a:gd name="T91" fmla="*/ 8 h 36"/>
              <a:gd name="T92" fmla="*/ 16 w 45"/>
              <a:gd name="T93" fmla="*/ 8 h 36"/>
              <a:gd name="T94" fmla="*/ 23 w 45"/>
              <a:gd name="T9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5" name="Freeform 44"/>
          <p:cNvSpPr>
            <a:spLocks noEditPoints="1"/>
          </p:cNvSpPr>
          <p:nvPr/>
        </p:nvSpPr>
        <p:spPr bwMode="auto">
          <a:xfrm>
            <a:off x="5664652" y="3841741"/>
            <a:ext cx="386406" cy="334410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rgbClr val="FCB813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6" name="Freeform 45"/>
          <p:cNvSpPr>
            <a:spLocks noEditPoints="1"/>
          </p:cNvSpPr>
          <p:nvPr/>
        </p:nvSpPr>
        <p:spPr bwMode="auto">
          <a:xfrm>
            <a:off x="9837171" y="3847946"/>
            <a:ext cx="286396" cy="316333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7" name="TextBox 96"/>
          <p:cNvSpPr txBox="1"/>
          <p:nvPr/>
        </p:nvSpPr>
        <p:spPr>
          <a:xfrm>
            <a:off x="2855473" y="4781174"/>
            <a:ext cx="1883794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/>
              <a:t>您的内容打在这里，或者通过复制您的文本后。您的内容打在这里，或者通过复制您的文本后。</a:t>
            </a:r>
            <a:endParaRPr lang="zh-CN" alt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3192076" y="443923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4935485" y="4781174"/>
            <a:ext cx="1883794" cy="13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您的内容打在这里，或者通过复制您的文本后。您的内容打在这里，或者通过复制您的文本后。</a:t>
            </a:r>
            <a:endParaRPr lang="zh-CN" alt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5272088" y="44731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5497" y="4781174"/>
            <a:ext cx="1883794" cy="13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您的内容打在这里，或者通过复制您的文本后。您的内容打在这里，或者通过复制您的文本后。</a:t>
            </a:r>
            <a:endParaRPr lang="zh-CN" alt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2100" y="44731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9063424" y="4781174"/>
            <a:ext cx="1883794" cy="1375347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400027" y="44731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案例分析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6627926" y="4204904"/>
            <a:ext cx="5032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</a:t>
            </a:r>
            <a:r>
              <a:rPr lang="zh-CN" altLang="en-US" sz="5400" b="1" kern="100" dirty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与应用</a:t>
            </a:r>
            <a:endParaRPr lang="zh-CN" altLang="zh-CN" sz="5400" b="1" kern="1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152F47"/>
                </a:solidFill>
              </a:rPr>
              <a:t>第四部分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125599" y="1434035"/>
            <a:ext cx="2036802" cy="2036802"/>
            <a:chOff x="8125599" y="1434035"/>
            <a:chExt cx="2036802" cy="2036802"/>
          </a:xfrm>
        </p:grpSpPr>
        <p:sp>
          <p:nvSpPr>
            <p:cNvPr id="39" name="椭圆 38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5" name="等腰三角形 44"/>
          <p:cNvSpPr/>
          <p:nvPr/>
        </p:nvSpPr>
        <p:spPr>
          <a:xfrm>
            <a:off x="753421" y="2401282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>
            <a:off x="3870575" y="482410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3600000">
            <a:off x="1772153" y="2868342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flipV="1">
            <a:off x="2606221" y="3013768"/>
            <a:ext cx="1651895" cy="142404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>
            <a:off x="1872213" y="3695477"/>
            <a:ext cx="2041347" cy="1759781"/>
          </a:xfrm>
          <a:prstGeom prst="triangle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>
            <a:off x="1516971" y="553870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>
            <a:off x="379901" y="3978028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>
            <a:off x="1899528" y="15461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3600000">
            <a:off x="2437018" y="1350070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 rot="3600000">
            <a:off x="3962535" y="1056452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3600000">
            <a:off x="1376629" y="4509446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10800000">
            <a:off x="4158356" y="3838021"/>
            <a:ext cx="1334118" cy="1150101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>
            <a:off x="3644920" y="3915874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flipV="1">
            <a:off x="3644920" y="4649051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3600000">
            <a:off x="1804187" y="3786517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 rot="3600000">
            <a:off x="2324267" y="5366771"/>
            <a:ext cx="1213111" cy="104578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>
            <a:off x="4847549" y="4712946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>
            <a:off x="2397976" y="1483210"/>
            <a:ext cx="1651895" cy="142404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618629" y="240787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研究目标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821020" y="309945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研究成果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304519" y="494164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应用前景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等腰三角形 75"/>
          <p:cNvSpPr/>
          <p:nvPr/>
        </p:nvSpPr>
        <p:spPr>
          <a:xfrm rot="18000000" flipV="1">
            <a:off x="4540566" y="5583421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/>
          <p:cNvSpPr/>
          <p:nvPr/>
        </p:nvSpPr>
        <p:spPr>
          <a:xfrm>
            <a:off x="2276672" y="46852"/>
            <a:ext cx="1552545" cy="1338400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flipV="1">
            <a:off x="3412742" y="482174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5" grpId="0" animBg="1"/>
      <p:bldP spid="46" grpId="0" animBg="1"/>
      <p:bldP spid="47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 animBg="1"/>
      <p:bldP spid="77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研究目标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3675296" y="2182489"/>
            <a:ext cx="1868593" cy="1866715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21AB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817145" y="3322537"/>
            <a:ext cx="2345601" cy="2341845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05BA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813275" y="2863802"/>
            <a:ext cx="1538068" cy="1560603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28381" y="3155504"/>
            <a:ext cx="1868593" cy="1866715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F141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" name="TextBox 51"/>
          <p:cNvSpPr txBox="1"/>
          <p:nvPr/>
        </p:nvSpPr>
        <p:spPr>
          <a:xfrm>
            <a:off x="2373825" y="3234355"/>
            <a:ext cx="1090039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800992" y="1630026"/>
            <a:ext cx="1598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44" name="TextBox 53"/>
          <p:cNvSpPr txBox="1"/>
          <p:nvPr/>
        </p:nvSpPr>
        <p:spPr>
          <a:xfrm>
            <a:off x="2717683" y="4689116"/>
            <a:ext cx="1734754" cy="8436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174455" y="5766676"/>
            <a:ext cx="1598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46" name="TextBox 55"/>
          <p:cNvSpPr txBox="1"/>
          <p:nvPr/>
        </p:nvSpPr>
        <p:spPr>
          <a:xfrm>
            <a:off x="8785825" y="2308862"/>
            <a:ext cx="1752017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730622" y="2290162"/>
            <a:ext cx="1598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48" name="TextBox 57"/>
          <p:cNvSpPr txBox="1"/>
          <p:nvPr/>
        </p:nvSpPr>
        <p:spPr>
          <a:xfrm>
            <a:off x="9997580" y="4517740"/>
            <a:ext cx="1427050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232477" y="5134276"/>
            <a:ext cx="1598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cxnSp>
        <p:nvCxnSpPr>
          <p:cNvPr id="50" name="肘形连接符 49"/>
          <p:cNvCxnSpPr/>
          <p:nvPr/>
        </p:nvCxnSpPr>
        <p:spPr>
          <a:xfrm rot="10800000" flipV="1">
            <a:off x="2483723" y="3336159"/>
            <a:ext cx="1333311" cy="798977"/>
          </a:xfrm>
          <a:prstGeom prst="bentConnector3">
            <a:avLst>
              <a:gd name="adj1" fmla="val 25936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肘形连接符 50"/>
          <p:cNvCxnSpPr/>
          <p:nvPr/>
        </p:nvCxnSpPr>
        <p:spPr>
          <a:xfrm rot="10800000">
            <a:off x="2861394" y="4649201"/>
            <a:ext cx="2281997" cy="501116"/>
          </a:xfrm>
          <a:prstGeom prst="bentConnector3">
            <a:avLst>
              <a:gd name="adj1" fmla="val 29965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连接符 51"/>
          <p:cNvCxnSpPr/>
          <p:nvPr/>
        </p:nvCxnSpPr>
        <p:spPr>
          <a:xfrm rot="10800000" flipV="1">
            <a:off x="9325915" y="4444076"/>
            <a:ext cx="1855432" cy="527873"/>
          </a:xfrm>
          <a:prstGeom prst="bentConnector3">
            <a:avLst>
              <a:gd name="adj1" fmla="val 65563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连接符 52"/>
          <p:cNvCxnSpPr/>
          <p:nvPr/>
        </p:nvCxnSpPr>
        <p:spPr>
          <a:xfrm rot="10800000" flipV="1">
            <a:off x="8129550" y="2284830"/>
            <a:ext cx="2146669" cy="815751"/>
          </a:xfrm>
          <a:prstGeom prst="bentConnector3">
            <a:avLst>
              <a:gd name="adj1" fmla="val 7466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8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35" dur="7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52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9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74982" y="2165130"/>
            <a:ext cx="1488640" cy="148391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974982" y="3649045"/>
            <a:ext cx="1488640" cy="890349"/>
          </a:xfrm>
          <a:prstGeom prst="rect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57145" y="2165130"/>
            <a:ext cx="1488640" cy="148391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657145" y="3649045"/>
            <a:ext cx="1488640" cy="890349"/>
          </a:xfrm>
          <a:prstGeom prst="rect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39309" y="2165130"/>
            <a:ext cx="1488640" cy="148391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339309" y="3649045"/>
            <a:ext cx="1488640" cy="890349"/>
          </a:xfrm>
          <a:prstGeom prst="rect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21473" y="2165130"/>
            <a:ext cx="1488640" cy="148391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021473" y="3649045"/>
            <a:ext cx="1488640" cy="890349"/>
          </a:xfrm>
          <a:prstGeom prst="rect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03636" y="2165130"/>
            <a:ext cx="1488640" cy="1483915"/>
          </a:xfrm>
          <a:prstGeom prst="rect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9703636" y="3649045"/>
            <a:ext cx="1488640" cy="8903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 algn="ctr"/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点击添加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标题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451565" y="2343199"/>
            <a:ext cx="535474" cy="686136"/>
            <a:chOff x="3095876" y="2479873"/>
            <a:chExt cx="366231" cy="470769"/>
          </a:xfrm>
        </p:grpSpPr>
        <p:sp>
          <p:nvSpPr>
            <p:cNvPr id="37" name="Freeform 108"/>
            <p:cNvSpPr/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1" name="Freeform 64"/>
          <p:cNvSpPr>
            <a:spLocks noEditPoints="1"/>
          </p:cNvSpPr>
          <p:nvPr/>
        </p:nvSpPr>
        <p:spPr bwMode="auto">
          <a:xfrm flipH="1">
            <a:off x="5032891" y="2381677"/>
            <a:ext cx="737149" cy="609178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853543" y="2352461"/>
            <a:ext cx="460172" cy="667613"/>
            <a:chOff x="5690315" y="3674507"/>
            <a:chExt cx="314729" cy="458061"/>
          </a:xfrm>
        </p:grpSpPr>
        <p:sp>
          <p:nvSpPr>
            <p:cNvPr id="43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5" name="Freeform 9"/>
          <p:cNvSpPr/>
          <p:nvPr/>
        </p:nvSpPr>
        <p:spPr bwMode="auto">
          <a:xfrm flipH="1">
            <a:off x="8383296" y="2447416"/>
            <a:ext cx="764993" cy="477702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121881" y="2380947"/>
            <a:ext cx="652151" cy="610641"/>
            <a:chOff x="1784487" y="2486066"/>
            <a:chExt cx="446032" cy="418971"/>
          </a:xfrm>
        </p:grpSpPr>
        <p:sp>
          <p:nvSpPr>
            <p:cNvPr id="47" name="Freeform 68"/>
            <p:cNvSpPr/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Freeform 69"/>
            <p:cNvSpPr/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9" name="Freeform 70"/>
            <p:cNvSpPr/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Freeform 71"/>
            <p:cNvSpPr/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1" name="Freeform 72"/>
            <p:cNvSpPr/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2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629984" y="3233548"/>
            <a:ext cx="6907291" cy="178070"/>
            <a:chOff x="1918742" y="3212976"/>
            <a:chExt cx="8352927" cy="216024"/>
          </a:xfrm>
        </p:grpSpPr>
        <p:sp>
          <p:nvSpPr>
            <p:cNvPr id="54" name="椭圆 53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等腰三角形 59"/>
          <p:cNvSpPr/>
          <p:nvPr/>
        </p:nvSpPr>
        <p:spPr>
          <a:xfrm flipV="1">
            <a:off x="3615692" y="4539393"/>
            <a:ext cx="207219" cy="178070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flipV="1">
            <a:off x="5297856" y="4539393"/>
            <a:ext cx="207219" cy="178070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 flipV="1">
            <a:off x="6980020" y="4539393"/>
            <a:ext cx="207219" cy="178070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flipV="1">
            <a:off x="8662183" y="4539393"/>
            <a:ext cx="207219" cy="178070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 flipV="1">
            <a:off x="10344347" y="4539393"/>
            <a:ext cx="207219" cy="178070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3181379" y="4828517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63543" y="4828517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45707" y="4828517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27871" y="4828517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10034" y="4828517"/>
            <a:ext cx="1075846" cy="353256"/>
          </a:xfrm>
          <a:prstGeom prst="rect">
            <a:avLst/>
          </a:prstGeom>
          <a:noFill/>
        </p:spPr>
        <p:txBody>
          <a:bodyPr wrap="none" lIns="75520" tIns="37760" rIns="75520" bIns="3776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b="1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974982" y="5251673"/>
            <a:ext cx="8217295" cy="485687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520" tIns="37760" rIns="75520" bIns="37760" rtlCol="0" anchor="ctr"/>
          <a:lstStyle/>
          <a:p>
            <a:pPr algn="ctr"/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研究成果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5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 animBg="1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直接连接符 90"/>
          <p:cNvCxnSpPr/>
          <p:nvPr/>
        </p:nvCxnSpPr>
        <p:spPr>
          <a:xfrm>
            <a:off x="2210219" y="3128167"/>
            <a:ext cx="1988191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2210219" y="4569540"/>
            <a:ext cx="1988191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/>
          <p:cNvSpPr/>
          <p:nvPr/>
        </p:nvSpPr>
        <p:spPr>
          <a:xfrm>
            <a:off x="2115404" y="1734318"/>
            <a:ext cx="1470055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47"/>
          <p:cNvSpPr>
            <a:spLocks noChangeArrowheads="1"/>
          </p:cNvSpPr>
          <p:nvPr/>
        </p:nvSpPr>
        <p:spPr bwMode="auto">
          <a:xfrm>
            <a:off x="2118484" y="2148553"/>
            <a:ext cx="226628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115404" y="3207775"/>
            <a:ext cx="1470055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47"/>
          <p:cNvSpPr>
            <a:spLocks noChangeArrowheads="1"/>
          </p:cNvSpPr>
          <p:nvPr/>
        </p:nvSpPr>
        <p:spPr bwMode="auto">
          <a:xfrm>
            <a:off x="2118484" y="3622010"/>
            <a:ext cx="226628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2115404" y="4681232"/>
            <a:ext cx="1470055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47"/>
          <p:cNvSpPr>
            <a:spLocks noChangeArrowheads="1"/>
          </p:cNvSpPr>
          <p:nvPr/>
        </p:nvSpPr>
        <p:spPr bwMode="auto">
          <a:xfrm>
            <a:off x="2118484" y="5095470"/>
            <a:ext cx="226628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4524983" y="3937396"/>
            <a:ext cx="2195017" cy="1893932"/>
            <a:chOff x="3474720" y="4038600"/>
            <a:chExt cx="2331720" cy="1752600"/>
          </a:xfrm>
        </p:grpSpPr>
        <p:sp>
          <p:nvSpPr>
            <p:cNvPr id="100" name="文本框 99"/>
            <p:cNvSpPr txBox="1"/>
            <p:nvPr/>
          </p:nvSpPr>
          <p:spPr>
            <a:xfrm>
              <a:off x="3596580" y="4758223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04" name="直接连接符 103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组合 105"/>
          <p:cNvGrpSpPr/>
          <p:nvPr/>
        </p:nvGrpSpPr>
        <p:grpSpPr>
          <a:xfrm>
            <a:off x="6975915" y="3937396"/>
            <a:ext cx="2195017" cy="1893932"/>
            <a:chOff x="3474720" y="4038600"/>
            <a:chExt cx="2331720" cy="1752600"/>
          </a:xfrm>
        </p:grpSpPr>
        <p:sp>
          <p:nvSpPr>
            <p:cNvPr id="107" name="文本框 106"/>
            <p:cNvSpPr txBox="1"/>
            <p:nvPr/>
          </p:nvSpPr>
          <p:spPr>
            <a:xfrm>
              <a:off x="3596580" y="475822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>
            <a:off x="9384164" y="3937396"/>
            <a:ext cx="2195017" cy="1893932"/>
            <a:chOff x="3474720" y="4038600"/>
            <a:chExt cx="2331720" cy="1752600"/>
          </a:xfrm>
        </p:grpSpPr>
        <p:sp>
          <p:nvSpPr>
            <p:cNvPr id="114" name="文本框 113"/>
            <p:cNvSpPr txBox="1"/>
            <p:nvPr/>
          </p:nvSpPr>
          <p:spPr>
            <a:xfrm>
              <a:off x="3596580" y="475822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8" name="直接连接符 117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/>
          <p:cNvGrpSpPr/>
          <p:nvPr/>
        </p:nvGrpSpPr>
        <p:grpSpPr>
          <a:xfrm>
            <a:off x="4524983" y="1862988"/>
            <a:ext cx="2195017" cy="2075091"/>
            <a:chOff x="3569970" y="1908810"/>
            <a:chExt cx="2331720" cy="1920240"/>
          </a:xfrm>
        </p:grpSpPr>
        <p:sp>
          <p:nvSpPr>
            <p:cNvPr id="121" name="矩形 120"/>
            <p:cNvSpPr/>
            <p:nvPr/>
          </p:nvSpPr>
          <p:spPr>
            <a:xfrm>
              <a:off x="3569970" y="1908810"/>
              <a:ext cx="2331720" cy="1920240"/>
            </a:xfrm>
            <a:prstGeom prst="rect">
              <a:avLst/>
            </a:prstGeom>
            <a:solidFill>
              <a:srgbClr val="1A9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2" name="Freeform 151"/>
            <p:cNvSpPr>
              <a:spLocks noEditPoints="1"/>
            </p:cNvSpPr>
            <p:nvPr/>
          </p:nvSpPr>
          <p:spPr bwMode="auto">
            <a:xfrm>
              <a:off x="4226741" y="2245834"/>
              <a:ext cx="984095" cy="863594"/>
            </a:xfrm>
            <a:custGeom>
              <a:avLst/>
              <a:gdLst>
                <a:gd name="T0" fmla="*/ 93 w 123"/>
                <a:gd name="T1" fmla="*/ 129 h 129"/>
                <a:gd name="T2" fmla="*/ 62 w 123"/>
                <a:gd name="T3" fmla="*/ 111 h 129"/>
                <a:gd name="T4" fmla="*/ 89 w 123"/>
                <a:gd name="T5" fmla="*/ 84 h 129"/>
                <a:gd name="T6" fmla="*/ 91 w 123"/>
                <a:gd name="T7" fmla="*/ 98 h 129"/>
                <a:gd name="T8" fmla="*/ 111 w 123"/>
                <a:gd name="T9" fmla="*/ 70 h 129"/>
                <a:gd name="T10" fmla="*/ 109 w 123"/>
                <a:gd name="T11" fmla="*/ 62 h 129"/>
                <a:gd name="T12" fmla="*/ 114 w 123"/>
                <a:gd name="T13" fmla="*/ 59 h 129"/>
                <a:gd name="T14" fmla="*/ 122 w 123"/>
                <a:gd name="T15" fmla="*/ 79 h 129"/>
                <a:gd name="T16" fmla="*/ 92 w 123"/>
                <a:gd name="T17" fmla="*/ 118 h 129"/>
                <a:gd name="T18" fmla="*/ 93 w 123"/>
                <a:gd name="T19" fmla="*/ 129 h 129"/>
                <a:gd name="T20" fmla="*/ 0 w 123"/>
                <a:gd name="T21" fmla="*/ 58 h 129"/>
                <a:gd name="T22" fmla="*/ 30 w 123"/>
                <a:gd name="T23" fmla="*/ 38 h 129"/>
                <a:gd name="T24" fmla="*/ 42 w 123"/>
                <a:gd name="T25" fmla="*/ 74 h 129"/>
                <a:gd name="T26" fmla="*/ 29 w 123"/>
                <a:gd name="T27" fmla="*/ 69 h 129"/>
                <a:gd name="T28" fmla="*/ 45 w 123"/>
                <a:gd name="T29" fmla="*/ 99 h 129"/>
                <a:gd name="T30" fmla="*/ 53 w 123"/>
                <a:gd name="T31" fmla="*/ 101 h 129"/>
                <a:gd name="T32" fmla="*/ 53 w 123"/>
                <a:gd name="T33" fmla="*/ 107 h 129"/>
                <a:gd name="T34" fmla="*/ 33 w 123"/>
                <a:gd name="T35" fmla="*/ 105 h 129"/>
                <a:gd name="T36" fmla="*/ 11 w 123"/>
                <a:gd name="T37" fmla="*/ 62 h 129"/>
                <a:gd name="T38" fmla="*/ 0 w 123"/>
                <a:gd name="T39" fmla="*/ 58 h 129"/>
                <a:gd name="T40" fmla="*/ 111 w 123"/>
                <a:gd name="T41" fmla="*/ 9 h 129"/>
                <a:gd name="T42" fmla="*/ 102 w 123"/>
                <a:gd name="T43" fmla="*/ 16 h 129"/>
                <a:gd name="T44" fmla="*/ 54 w 123"/>
                <a:gd name="T45" fmla="*/ 12 h 129"/>
                <a:gd name="T46" fmla="*/ 41 w 123"/>
                <a:gd name="T47" fmla="*/ 28 h 129"/>
                <a:gd name="T48" fmla="*/ 46 w 123"/>
                <a:gd name="T49" fmla="*/ 32 h 129"/>
                <a:gd name="T50" fmla="*/ 52 w 123"/>
                <a:gd name="T51" fmla="*/ 26 h 129"/>
                <a:gd name="T52" fmla="*/ 86 w 123"/>
                <a:gd name="T53" fmla="*/ 28 h 129"/>
                <a:gd name="T54" fmla="*/ 75 w 123"/>
                <a:gd name="T55" fmla="*/ 37 h 129"/>
                <a:gd name="T56" fmla="*/ 112 w 123"/>
                <a:gd name="T57" fmla="*/ 46 h 129"/>
                <a:gd name="T58" fmla="*/ 111 w 123"/>
                <a:gd name="T59" fmla="*/ 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3691830" y="3351637"/>
              <a:ext cx="2088001" cy="38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7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87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6991156" y="1862989"/>
            <a:ext cx="2195017" cy="2075091"/>
            <a:chOff x="6252210" y="1908810"/>
            <a:chExt cx="2331720" cy="1920240"/>
          </a:xfrm>
        </p:grpSpPr>
        <p:sp>
          <p:nvSpPr>
            <p:cNvPr id="125" name="矩形 124"/>
            <p:cNvSpPr/>
            <p:nvPr/>
          </p:nvSpPr>
          <p:spPr>
            <a:xfrm>
              <a:off x="6252210" y="1908810"/>
              <a:ext cx="2331720" cy="19202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6358830" y="3351636"/>
              <a:ext cx="2088001" cy="35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E7E7E7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en-US" altLang="zh-CN" sz="1865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865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391786" y="1862989"/>
            <a:ext cx="2195017" cy="2075091"/>
            <a:chOff x="9025890" y="1908810"/>
            <a:chExt cx="2331720" cy="1920240"/>
          </a:xfrm>
        </p:grpSpPr>
        <p:sp>
          <p:nvSpPr>
            <p:cNvPr id="128" name="矩形 127"/>
            <p:cNvSpPr/>
            <p:nvPr/>
          </p:nvSpPr>
          <p:spPr>
            <a:xfrm>
              <a:off x="9025890" y="1908810"/>
              <a:ext cx="2331720" cy="1920240"/>
            </a:xfrm>
            <a:prstGeom prst="rect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9" name="Freeform 145"/>
            <p:cNvSpPr>
              <a:spLocks noEditPoints="1"/>
            </p:cNvSpPr>
            <p:nvPr/>
          </p:nvSpPr>
          <p:spPr bwMode="auto">
            <a:xfrm>
              <a:off x="9712449" y="2282643"/>
              <a:ext cx="958600" cy="826785"/>
            </a:xfrm>
            <a:custGeom>
              <a:avLst/>
              <a:gdLst>
                <a:gd name="T0" fmla="*/ 95 w 111"/>
                <a:gd name="T1" fmla="*/ 16 h 111"/>
                <a:gd name="T2" fmla="*/ 95 w 111"/>
                <a:gd name="T3" fmla="*/ 94 h 111"/>
                <a:gd name="T4" fmla="*/ 16 w 111"/>
                <a:gd name="T5" fmla="*/ 94 h 111"/>
                <a:gd name="T6" fmla="*/ 16 w 111"/>
                <a:gd name="T7" fmla="*/ 16 h 111"/>
                <a:gd name="T8" fmla="*/ 51 w 111"/>
                <a:gd name="T9" fmla="*/ 100 h 111"/>
                <a:gd name="T10" fmla="*/ 38 w 111"/>
                <a:gd name="T11" fmla="*/ 85 h 111"/>
                <a:gd name="T12" fmla="*/ 51 w 111"/>
                <a:gd name="T13" fmla="*/ 100 h 111"/>
                <a:gd name="T14" fmla="*/ 51 w 111"/>
                <a:gd name="T15" fmla="*/ 60 h 111"/>
                <a:gd name="T16" fmla="*/ 35 w 111"/>
                <a:gd name="T17" fmla="*/ 75 h 111"/>
                <a:gd name="T18" fmla="*/ 51 w 111"/>
                <a:gd name="T19" fmla="*/ 50 h 111"/>
                <a:gd name="T20" fmla="*/ 35 w 111"/>
                <a:gd name="T21" fmla="*/ 36 h 111"/>
                <a:gd name="T22" fmla="*/ 51 w 111"/>
                <a:gd name="T23" fmla="*/ 50 h 111"/>
                <a:gd name="T24" fmla="*/ 51 w 111"/>
                <a:gd name="T25" fmla="*/ 10 h 111"/>
                <a:gd name="T26" fmla="*/ 38 w 111"/>
                <a:gd name="T27" fmla="*/ 25 h 111"/>
                <a:gd name="T28" fmla="*/ 61 w 111"/>
                <a:gd name="T29" fmla="*/ 10 h 111"/>
                <a:gd name="T30" fmla="*/ 73 w 111"/>
                <a:gd name="T31" fmla="*/ 25 h 111"/>
                <a:gd name="T32" fmla="*/ 61 w 111"/>
                <a:gd name="T33" fmla="*/ 10 h 111"/>
                <a:gd name="T34" fmla="*/ 61 w 111"/>
                <a:gd name="T35" fmla="*/ 50 h 111"/>
                <a:gd name="T36" fmla="*/ 77 w 111"/>
                <a:gd name="T37" fmla="*/ 36 h 111"/>
                <a:gd name="T38" fmla="*/ 61 w 111"/>
                <a:gd name="T39" fmla="*/ 60 h 111"/>
                <a:gd name="T40" fmla="*/ 77 w 111"/>
                <a:gd name="T41" fmla="*/ 75 h 111"/>
                <a:gd name="T42" fmla="*/ 61 w 111"/>
                <a:gd name="T43" fmla="*/ 60 h 111"/>
                <a:gd name="T44" fmla="*/ 61 w 111"/>
                <a:gd name="T45" fmla="*/ 100 h 111"/>
                <a:gd name="T46" fmla="*/ 73 w 111"/>
                <a:gd name="T47" fmla="*/ 85 h 111"/>
                <a:gd name="T48" fmla="*/ 11 w 111"/>
                <a:gd name="T49" fmla="*/ 50 h 111"/>
                <a:gd name="T50" fmla="*/ 24 w 111"/>
                <a:gd name="T51" fmla="*/ 39 h 111"/>
                <a:gd name="T52" fmla="*/ 11 w 111"/>
                <a:gd name="T53" fmla="*/ 50 h 111"/>
                <a:gd name="T54" fmla="*/ 100 w 111"/>
                <a:gd name="T55" fmla="*/ 50 h 111"/>
                <a:gd name="T56" fmla="*/ 87 w 111"/>
                <a:gd name="T57" fmla="*/ 39 h 111"/>
                <a:gd name="T58" fmla="*/ 100 w 111"/>
                <a:gd name="T59" fmla="*/ 60 h 111"/>
                <a:gd name="T60" fmla="*/ 87 w 111"/>
                <a:gd name="T61" fmla="*/ 71 h 111"/>
                <a:gd name="T62" fmla="*/ 100 w 111"/>
                <a:gd name="T63" fmla="*/ 60 h 111"/>
                <a:gd name="T64" fmla="*/ 11 w 111"/>
                <a:gd name="T65" fmla="*/ 60 h 111"/>
                <a:gd name="T66" fmla="*/ 24 w 111"/>
                <a:gd name="T67" fmla="*/ 71 h 111"/>
                <a:gd name="T68" fmla="*/ 96 w 111"/>
                <a:gd name="T69" fmla="*/ 77 h 111"/>
                <a:gd name="T70" fmla="*/ 84 w 111"/>
                <a:gd name="T71" fmla="*/ 82 h 111"/>
                <a:gd name="T72" fmla="*/ 79 w 111"/>
                <a:gd name="T73" fmla="*/ 95 h 111"/>
                <a:gd name="T74" fmla="*/ 96 w 111"/>
                <a:gd name="T75" fmla="*/ 77 h 111"/>
                <a:gd name="T76" fmla="*/ 18 w 111"/>
                <a:gd name="T77" fmla="*/ 78 h 111"/>
                <a:gd name="T78" fmla="*/ 23 w 111"/>
                <a:gd name="T79" fmla="*/ 88 h 111"/>
                <a:gd name="T80" fmla="*/ 32 w 111"/>
                <a:gd name="T81" fmla="*/ 93 h 111"/>
                <a:gd name="T82" fmla="*/ 15 w 111"/>
                <a:gd name="T83" fmla="*/ 33 h 111"/>
                <a:gd name="T84" fmla="*/ 27 w 111"/>
                <a:gd name="T85" fmla="*/ 28 h 111"/>
                <a:gd name="T86" fmla="*/ 33 w 111"/>
                <a:gd name="T87" fmla="*/ 16 h 111"/>
                <a:gd name="T88" fmla="*/ 15 w 111"/>
                <a:gd name="T89" fmla="*/ 33 h 111"/>
                <a:gd name="T90" fmla="*/ 94 w 111"/>
                <a:gd name="T91" fmla="*/ 32 h 111"/>
                <a:gd name="T92" fmla="*/ 88 w 111"/>
                <a:gd name="T93" fmla="*/ 23 h 111"/>
                <a:gd name="T94" fmla="*/ 80 w 111"/>
                <a:gd name="T9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9140130" y="3351636"/>
              <a:ext cx="2088001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9DA8B1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en-US" altLang="zh-CN" sz="1865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865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1" name="Freeform 123"/>
          <p:cNvSpPr>
            <a:spLocks noEditPoints="1"/>
          </p:cNvSpPr>
          <p:nvPr/>
        </p:nvSpPr>
        <p:spPr bwMode="auto">
          <a:xfrm>
            <a:off x="7685462" y="2446093"/>
            <a:ext cx="806400" cy="570138"/>
          </a:xfrm>
          <a:custGeom>
            <a:avLst/>
            <a:gdLst>
              <a:gd name="T0" fmla="*/ 0 w 61"/>
              <a:gd name="T1" fmla="*/ 5 h 40"/>
              <a:gd name="T2" fmla="*/ 0 w 61"/>
              <a:gd name="T3" fmla="*/ 5 h 40"/>
              <a:gd name="T4" fmla="*/ 0 w 61"/>
              <a:gd name="T5" fmla="*/ 35 h 40"/>
              <a:gd name="T6" fmla="*/ 0 w 61"/>
              <a:gd name="T7" fmla="*/ 35 h 40"/>
              <a:gd name="T8" fmla="*/ 16 w 61"/>
              <a:gd name="T9" fmla="*/ 20 h 40"/>
              <a:gd name="T10" fmla="*/ 0 w 61"/>
              <a:gd name="T11" fmla="*/ 5 h 40"/>
              <a:gd name="T12" fmla="*/ 19 w 61"/>
              <a:gd name="T13" fmla="*/ 17 h 40"/>
              <a:gd name="T14" fmla="*/ 22 w 61"/>
              <a:gd name="T15" fmla="*/ 20 h 40"/>
              <a:gd name="T16" fmla="*/ 26 w 61"/>
              <a:gd name="T17" fmla="*/ 23 h 40"/>
              <a:gd name="T18" fmla="*/ 31 w 61"/>
              <a:gd name="T19" fmla="*/ 25 h 40"/>
              <a:gd name="T20" fmla="*/ 36 w 61"/>
              <a:gd name="T21" fmla="*/ 23 h 40"/>
              <a:gd name="T22" fmla="*/ 38 w 61"/>
              <a:gd name="T23" fmla="*/ 21 h 40"/>
              <a:gd name="T24" fmla="*/ 42 w 61"/>
              <a:gd name="T25" fmla="*/ 17 h 40"/>
              <a:gd name="T26" fmla="*/ 58 w 61"/>
              <a:gd name="T27" fmla="*/ 2 h 40"/>
              <a:gd name="T28" fmla="*/ 59 w 61"/>
              <a:gd name="T29" fmla="*/ 0 h 40"/>
              <a:gd name="T30" fmla="*/ 2 w 61"/>
              <a:gd name="T31" fmla="*/ 0 h 40"/>
              <a:gd name="T32" fmla="*/ 3 w 61"/>
              <a:gd name="T33" fmla="*/ 1 h 40"/>
              <a:gd name="T34" fmla="*/ 19 w 61"/>
              <a:gd name="T35" fmla="*/ 17 h 40"/>
              <a:gd name="T36" fmla="*/ 42 w 61"/>
              <a:gd name="T37" fmla="*/ 24 h 40"/>
              <a:gd name="T38" fmla="*/ 38 w 61"/>
              <a:gd name="T39" fmla="*/ 27 h 40"/>
              <a:gd name="T40" fmla="*/ 31 w 61"/>
              <a:gd name="T41" fmla="*/ 30 h 40"/>
              <a:gd name="T42" fmla="*/ 23 w 61"/>
              <a:gd name="T43" fmla="*/ 27 h 40"/>
              <a:gd name="T44" fmla="*/ 19 w 61"/>
              <a:gd name="T45" fmla="*/ 23 h 40"/>
              <a:gd name="T46" fmla="*/ 3 w 61"/>
              <a:gd name="T47" fmla="*/ 39 h 40"/>
              <a:gd name="T48" fmla="*/ 2 w 61"/>
              <a:gd name="T49" fmla="*/ 40 h 40"/>
              <a:gd name="T50" fmla="*/ 59 w 61"/>
              <a:gd name="T51" fmla="*/ 40 h 40"/>
              <a:gd name="T52" fmla="*/ 58 w 61"/>
              <a:gd name="T53" fmla="*/ 39 h 40"/>
              <a:gd name="T54" fmla="*/ 42 w 61"/>
              <a:gd name="T55" fmla="*/ 24 h 40"/>
              <a:gd name="T56" fmla="*/ 60 w 61"/>
              <a:gd name="T57" fmla="*/ 6 h 40"/>
              <a:gd name="T58" fmla="*/ 45 w 61"/>
              <a:gd name="T59" fmla="*/ 21 h 40"/>
              <a:gd name="T60" fmla="*/ 60 w 61"/>
              <a:gd name="T61" fmla="*/ 36 h 40"/>
              <a:gd name="T62" fmla="*/ 61 w 61"/>
              <a:gd name="T63" fmla="*/ 36 h 40"/>
              <a:gd name="T64" fmla="*/ 61 w 61"/>
              <a:gd name="T65" fmla="*/ 5 h 40"/>
              <a:gd name="T66" fmla="*/ 60 w 61"/>
              <a:gd name="T67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1" tIns="45716" rIns="91431" bIns="45716" numCol="1" anchor="t" anchorCtr="0" compatLnSpc="1"/>
          <a:lstStyle/>
          <a:p>
            <a:endParaRPr lang="zh-CN" altLang="en-US" sz="2490"/>
          </a:p>
        </p:txBody>
      </p:sp>
      <p:sp>
        <p:nvSpPr>
          <p:cNvPr id="13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应用前景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134" name="直接连接符 13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98" grpId="0"/>
      <p:bldP spid="131" grpId="0" animBg="1"/>
      <p:bldP spid="1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645561" y="2130621"/>
            <a:ext cx="1134464" cy="113446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868603" y="2130621"/>
            <a:ext cx="1134464" cy="11344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091644" y="2130621"/>
            <a:ext cx="1134464" cy="1134464"/>
          </a:xfrm>
          <a:prstGeom prst="rect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645561" y="3343843"/>
            <a:ext cx="1134464" cy="113446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868603" y="3343843"/>
            <a:ext cx="1134464" cy="113446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091644" y="3343843"/>
            <a:ext cx="1134464" cy="1134464"/>
          </a:xfrm>
          <a:prstGeom prst="rect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645561" y="4557064"/>
            <a:ext cx="1134464" cy="1134464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68603" y="4557064"/>
            <a:ext cx="1134464" cy="1134464"/>
          </a:xfrm>
          <a:prstGeom prst="rect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5091644" y="4557064"/>
            <a:ext cx="1134464" cy="113446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645561" y="2130621"/>
            <a:ext cx="1134464" cy="1134464"/>
          </a:xfrm>
          <a:prstGeom prst="rect">
            <a:avLst/>
          </a:prstGeom>
          <a:blipFill>
            <a:blip r:embed="rId1"/>
            <a:srcRect/>
            <a:stretch>
              <a:fillRect l="-86745" r="-3698" b="-71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868603" y="3343843"/>
            <a:ext cx="1134464" cy="1134464"/>
          </a:xfrm>
          <a:prstGeom prst="rect">
            <a:avLst/>
          </a:prstGeom>
          <a:blipFill>
            <a:blip r:embed="rId2"/>
            <a:srcRect/>
            <a:stretch>
              <a:fillRect l="-1" t="-27169" r="-14508" b="-9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5091644" y="2130621"/>
            <a:ext cx="1134464" cy="1134464"/>
          </a:xfrm>
          <a:prstGeom prst="rect">
            <a:avLst/>
          </a:prstGeom>
          <a:blipFill>
            <a:blip r:embed="rId3"/>
            <a:srcRect/>
            <a:stretch>
              <a:fillRect l="-15781" r="-27531" b="-4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5091644" y="4557064"/>
            <a:ext cx="1134464" cy="1134464"/>
          </a:xfrm>
          <a:prstGeom prst="rect">
            <a:avLst/>
          </a:prstGeom>
          <a:blipFill>
            <a:blip r:embed="rId4"/>
            <a:srcRect/>
            <a:stretch>
              <a:fillRect l="-35634" r="-30125" b="-34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645561" y="4557064"/>
            <a:ext cx="1134464" cy="1134464"/>
          </a:xfrm>
          <a:prstGeom prst="rect">
            <a:avLst/>
          </a:prstGeom>
          <a:blipFill>
            <a:blip r:embed="rId5"/>
            <a:srcRect/>
            <a:stretch>
              <a:fillRect l="-27581" t="-1" r="-20914" b="-47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线形标注 2(带强调线) 2"/>
          <p:cNvSpPr/>
          <p:nvPr/>
        </p:nvSpPr>
        <p:spPr bwMode="auto">
          <a:xfrm>
            <a:off x="7228417" y="2190779"/>
            <a:ext cx="4193563" cy="570947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66369"/>
              <a:gd name="adj6" fmla="val -86411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线形标注 2(带强调线) 3"/>
          <p:cNvSpPr/>
          <p:nvPr/>
        </p:nvSpPr>
        <p:spPr bwMode="auto">
          <a:xfrm>
            <a:off x="7228417" y="2909304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57167"/>
              <a:gd name="adj6" fmla="val -31815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线形标注 2(带强调线) 4"/>
          <p:cNvSpPr/>
          <p:nvPr/>
        </p:nvSpPr>
        <p:spPr bwMode="auto">
          <a:xfrm>
            <a:off x="7228417" y="3619189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线形标注 2(带强调线) 5"/>
          <p:cNvSpPr/>
          <p:nvPr/>
        </p:nvSpPr>
        <p:spPr bwMode="auto">
          <a:xfrm>
            <a:off x="7228417" y="4339441"/>
            <a:ext cx="4193563" cy="570947"/>
          </a:xfrm>
          <a:prstGeom prst="accentCallout2">
            <a:avLst>
              <a:gd name="adj1" fmla="val 48468"/>
              <a:gd name="adj2" fmla="val -1968"/>
              <a:gd name="adj3" fmla="val 47782"/>
              <a:gd name="adj4" fmla="val -82347"/>
              <a:gd name="adj5" fmla="val 82199"/>
              <a:gd name="adj6" fmla="val -85088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线形标注 2(带强调线) 6"/>
          <p:cNvSpPr/>
          <p:nvPr/>
        </p:nvSpPr>
        <p:spPr bwMode="auto">
          <a:xfrm>
            <a:off x="7228419" y="5057966"/>
            <a:ext cx="4193561" cy="572813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应用前景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1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7666672" y="420490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相关建议</a:t>
            </a:r>
            <a:endParaRPr lang="zh-CN" altLang="zh-CN" sz="5400" b="1" kern="1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152F47"/>
                </a:solidFill>
              </a:rPr>
              <a:t>第五部分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125599" y="1434035"/>
            <a:ext cx="2036802" cy="2036802"/>
            <a:chOff x="8125599" y="1434035"/>
            <a:chExt cx="2036802" cy="2036802"/>
          </a:xfrm>
        </p:grpSpPr>
        <p:sp>
          <p:nvSpPr>
            <p:cNvPr id="46" name="椭圆 4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等腰三角形 56"/>
          <p:cNvSpPr/>
          <p:nvPr/>
        </p:nvSpPr>
        <p:spPr>
          <a:xfrm>
            <a:off x="1397685" y="2561878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>
            <a:off x="4174602" y="1361113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3600000">
            <a:off x="1772153" y="3145433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>
            <a:off x="2185643" y="2831057"/>
            <a:ext cx="1651895" cy="142404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flipV="1">
            <a:off x="2450966" y="4361712"/>
            <a:ext cx="1607028" cy="1385368"/>
          </a:xfrm>
          <a:prstGeom prst="triangle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>
            <a:off x="1018279" y="5875881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>
            <a:off x="4136223" y="3388477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>
            <a:off x="1610252" y="1115410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>
            <a:off x="2023476" y="1823226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3600000">
            <a:off x="2121926" y="574600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3600000">
            <a:off x="4269102" y="1947027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rot="3600000">
            <a:off x="1137024" y="3958638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10800000">
            <a:off x="4883526" y="4121448"/>
            <a:ext cx="753288" cy="649319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>
            <a:off x="3504532" y="2709292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 flipV="1">
            <a:off x="3522390" y="3428846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3600000">
            <a:off x="2109094" y="2388863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 rot="3600000">
            <a:off x="2245792" y="5224738"/>
            <a:ext cx="681747" cy="587713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>
            <a:off x="4338622" y="42349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/>
          <p:cNvSpPr/>
          <p:nvPr/>
        </p:nvSpPr>
        <p:spPr>
          <a:xfrm flipV="1">
            <a:off x="2457430" y="1578048"/>
            <a:ext cx="1828691" cy="1576457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2766481" y="163760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案例对比</a:t>
            </a:r>
            <a:endParaRPr lang="en-US" altLang="zh-CN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分析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406296" y="381803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问题评估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649186" y="442782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相关对策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9" name="等腰三角形 78"/>
          <p:cNvSpPr/>
          <p:nvPr/>
        </p:nvSpPr>
        <p:spPr>
          <a:xfrm rot="18000000" flipV="1">
            <a:off x="3398115" y="5493521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等腰三角形 79"/>
          <p:cNvSpPr/>
          <p:nvPr/>
        </p:nvSpPr>
        <p:spPr>
          <a:xfrm>
            <a:off x="1079823" y="3355182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等腰三角形 80"/>
          <p:cNvSpPr/>
          <p:nvPr/>
        </p:nvSpPr>
        <p:spPr>
          <a:xfrm>
            <a:off x="1797649" y="4364673"/>
            <a:ext cx="968832" cy="8905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 animBg="1"/>
      <p:bldP spid="80" grpId="0" animBg="1"/>
      <p:bldP spid="8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5666746" y="515424"/>
            <a:ext cx="2444882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案例对比分析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42950" y="570216"/>
            <a:ext cx="263341" cy="395013"/>
            <a:chOff x="5284519" y="1508166"/>
            <a:chExt cx="213756" cy="42751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3"/>
          <p:cNvSpPr/>
          <p:nvPr/>
        </p:nvSpPr>
        <p:spPr>
          <a:xfrm>
            <a:off x="4892688" y="1878864"/>
            <a:ext cx="4470400" cy="1284177"/>
          </a:xfrm>
          <a:prstGeom prst="rect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7" name="Rectangle 4"/>
          <p:cNvSpPr/>
          <p:nvPr/>
        </p:nvSpPr>
        <p:spPr>
          <a:xfrm>
            <a:off x="4892688" y="3311555"/>
            <a:ext cx="4470400" cy="1284177"/>
          </a:xfrm>
          <a:prstGeom prst="rect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Rectangle 5"/>
          <p:cNvSpPr/>
          <p:nvPr/>
        </p:nvSpPr>
        <p:spPr>
          <a:xfrm>
            <a:off x="4892688" y="4744245"/>
            <a:ext cx="4470400" cy="1284177"/>
          </a:xfrm>
          <a:prstGeom prst="rect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59" name="Group 9"/>
          <p:cNvGrpSpPr/>
          <p:nvPr/>
        </p:nvGrpSpPr>
        <p:grpSpPr>
          <a:xfrm>
            <a:off x="8170118" y="3660525"/>
            <a:ext cx="863364" cy="640205"/>
            <a:chOff x="4572000" y="3414713"/>
            <a:chExt cx="374651" cy="277813"/>
          </a:xfrm>
          <a:solidFill>
            <a:schemeClr val="bg1"/>
          </a:solidFill>
        </p:grpSpPr>
        <p:sp>
          <p:nvSpPr>
            <p:cNvPr id="86" name="Freeform 17"/>
            <p:cNvSpPr/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87" name="Freeform 18"/>
            <p:cNvSpPr/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88" name="Group 12"/>
          <p:cNvGrpSpPr/>
          <p:nvPr/>
        </p:nvGrpSpPr>
        <p:grpSpPr>
          <a:xfrm>
            <a:off x="5281763" y="5030346"/>
            <a:ext cx="725843" cy="711971"/>
            <a:chOff x="2905125" y="4002088"/>
            <a:chExt cx="249238" cy="244475"/>
          </a:xfrm>
          <a:solidFill>
            <a:schemeClr val="bg1"/>
          </a:solidFill>
        </p:grpSpPr>
        <p:sp>
          <p:nvSpPr>
            <p:cNvPr id="89" name="Freeform 50"/>
            <p:cNvSpPr>
              <a:spLocks noEditPoints="1"/>
            </p:cNvSpPr>
            <p:nvPr/>
          </p:nvSpPr>
          <p:spPr bwMode="auto">
            <a:xfrm>
              <a:off x="2905125" y="4002088"/>
              <a:ext cx="249238" cy="244475"/>
            </a:xfrm>
            <a:custGeom>
              <a:avLst/>
              <a:gdLst>
                <a:gd name="T0" fmla="*/ 82 w 95"/>
                <a:gd name="T1" fmla="*/ 58 h 93"/>
                <a:gd name="T2" fmla="*/ 95 w 95"/>
                <a:gd name="T3" fmla="*/ 52 h 93"/>
                <a:gd name="T4" fmla="*/ 95 w 95"/>
                <a:gd name="T5" fmla="*/ 42 h 93"/>
                <a:gd name="T6" fmla="*/ 82 w 95"/>
                <a:gd name="T7" fmla="*/ 36 h 93"/>
                <a:gd name="T8" fmla="*/ 79 w 95"/>
                <a:gd name="T9" fmla="*/ 31 h 93"/>
                <a:gd name="T10" fmla="*/ 84 w 95"/>
                <a:gd name="T11" fmla="*/ 18 h 93"/>
                <a:gd name="T12" fmla="*/ 77 w 95"/>
                <a:gd name="T13" fmla="*/ 10 h 93"/>
                <a:gd name="T14" fmla="*/ 64 w 95"/>
                <a:gd name="T15" fmla="*/ 16 h 93"/>
                <a:gd name="T16" fmla="*/ 58 w 95"/>
                <a:gd name="T17" fmla="*/ 13 h 93"/>
                <a:gd name="T18" fmla="*/ 52 w 95"/>
                <a:gd name="T19" fmla="*/ 0 h 93"/>
                <a:gd name="T20" fmla="*/ 42 w 95"/>
                <a:gd name="T21" fmla="*/ 0 h 93"/>
                <a:gd name="T22" fmla="*/ 36 w 95"/>
                <a:gd name="T23" fmla="*/ 13 h 93"/>
                <a:gd name="T24" fmla="*/ 31 w 95"/>
                <a:gd name="T25" fmla="*/ 16 h 93"/>
                <a:gd name="T26" fmla="*/ 17 w 95"/>
                <a:gd name="T27" fmla="*/ 11 h 93"/>
                <a:gd name="T28" fmla="*/ 10 w 95"/>
                <a:gd name="T29" fmla="*/ 18 h 93"/>
                <a:gd name="T30" fmla="*/ 15 w 95"/>
                <a:gd name="T31" fmla="*/ 31 h 93"/>
                <a:gd name="T32" fmla="*/ 13 w 95"/>
                <a:gd name="T33" fmla="*/ 36 h 93"/>
                <a:gd name="T34" fmla="*/ 0 w 95"/>
                <a:gd name="T35" fmla="*/ 42 h 93"/>
                <a:gd name="T36" fmla="*/ 0 w 95"/>
                <a:gd name="T37" fmla="*/ 52 h 93"/>
                <a:gd name="T38" fmla="*/ 13 w 95"/>
                <a:gd name="T39" fmla="*/ 58 h 93"/>
                <a:gd name="T40" fmla="*/ 15 w 95"/>
                <a:gd name="T41" fmla="*/ 63 h 93"/>
                <a:gd name="T42" fmla="*/ 10 w 95"/>
                <a:gd name="T43" fmla="*/ 76 h 93"/>
                <a:gd name="T44" fmla="*/ 18 w 95"/>
                <a:gd name="T45" fmla="*/ 84 h 93"/>
                <a:gd name="T46" fmla="*/ 31 w 95"/>
                <a:gd name="T47" fmla="*/ 78 h 93"/>
                <a:gd name="T48" fmla="*/ 37 w 95"/>
                <a:gd name="T49" fmla="*/ 81 h 93"/>
                <a:gd name="T50" fmla="*/ 42 w 95"/>
                <a:gd name="T51" fmla="*/ 93 h 93"/>
                <a:gd name="T52" fmla="*/ 53 w 95"/>
                <a:gd name="T53" fmla="*/ 93 h 93"/>
                <a:gd name="T54" fmla="*/ 58 w 95"/>
                <a:gd name="T55" fmla="*/ 81 h 93"/>
                <a:gd name="T56" fmla="*/ 64 w 95"/>
                <a:gd name="T57" fmla="*/ 78 h 93"/>
                <a:gd name="T58" fmla="*/ 77 w 95"/>
                <a:gd name="T59" fmla="*/ 83 h 93"/>
                <a:gd name="T60" fmla="*/ 85 w 95"/>
                <a:gd name="T61" fmla="*/ 76 h 93"/>
                <a:gd name="T62" fmla="*/ 79 w 95"/>
                <a:gd name="T63" fmla="*/ 63 h 93"/>
                <a:gd name="T64" fmla="*/ 82 w 95"/>
                <a:gd name="T65" fmla="*/ 58 h 93"/>
                <a:gd name="T66" fmla="*/ 47 w 95"/>
                <a:gd name="T67" fmla="*/ 62 h 93"/>
                <a:gd name="T68" fmla="*/ 32 w 95"/>
                <a:gd name="T69" fmla="*/ 47 h 93"/>
                <a:gd name="T70" fmla="*/ 47 w 95"/>
                <a:gd name="T71" fmla="*/ 32 h 93"/>
                <a:gd name="T72" fmla="*/ 63 w 95"/>
                <a:gd name="T73" fmla="*/ 47 h 93"/>
                <a:gd name="T74" fmla="*/ 47 w 95"/>
                <a:gd name="T75" fmla="*/ 6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90" name="Oval 51"/>
            <p:cNvSpPr>
              <a:spLocks noChangeArrowheads="1"/>
            </p:cNvSpPr>
            <p:nvPr/>
          </p:nvSpPr>
          <p:spPr bwMode="auto">
            <a:xfrm>
              <a:off x="3005138" y="4102100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91" name="Group 15"/>
          <p:cNvGrpSpPr/>
          <p:nvPr/>
        </p:nvGrpSpPr>
        <p:grpSpPr>
          <a:xfrm>
            <a:off x="5244055" y="2212092"/>
            <a:ext cx="862640" cy="637088"/>
            <a:chOff x="3052763" y="2647950"/>
            <a:chExt cx="346075" cy="255588"/>
          </a:xfrm>
          <a:solidFill>
            <a:schemeClr val="bg1"/>
          </a:solidFill>
        </p:grpSpPr>
        <p:sp>
          <p:nvSpPr>
            <p:cNvPr id="92" name="Freeform 108"/>
            <p:cNvSpPr/>
            <p:nvPr/>
          </p:nvSpPr>
          <p:spPr bwMode="auto">
            <a:xfrm>
              <a:off x="3175000" y="2825750"/>
              <a:ext cx="100013" cy="77788"/>
            </a:xfrm>
            <a:custGeom>
              <a:avLst/>
              <a:gdLst>
                <a:gd name="T0" fmla="*/ 36 w 38"/>
                <a:gd name="T1" fmla="*/ 11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93" name="Freeform 109"/>
            <p:cNvSpPr/>
            <p:nvPr/>
          </p:nvSpPr>
          <p:spPr bwMode="auto">
            <a:xfrm>
              <a:off x="3109913" y="2736850"/>
              <a:ext cx="230188" cy="101600"/>
            </a:xfrm>
            <a:custGeom>
              <a:avLst/>
              <a:gdLst>
                <a:gd name="T0" fmla="*/ 87 w 88"/>
                <a:gd name="T1" fmla="*/ 24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94" name="Freeform 110"/>
            <p:cNvSpPr/>
            <p:nvPr/>
          </p:nvSpPr>
          <p:spPr bwMode="auto">
            <a:xfrm>
              <a:off x="3052763" y="2647950"/>
              <a:ext cx="346075" cy="134938"/>
            </a:xfrm>
            <a:custGeom>
              <a:avLst/>
              <a:gdLst>
                <a:gd name="T0" fmla="*/ 131 w 132"/>
                <a:gd name="T1" fmla="*/ 36 h 52"/>
                <a:gd name="T2" fmla="*/ 131 w 132"/>
                <a:gd name="T3" fmla="*/ 36 h 52"/>
                <a:gd name="T4" fmla="*/ 1 w 132"/>
                <a:gd name="T5" fmla="*/ 36 h 52"/>
                <a:gd name="T6" fmla="*/ 1 w 132"/>
                <a:gd name="T7" fmla="*/ 38 h 52"/>
                <a:gd name="T8" fmla="*/ 13 w 132"/>
                <a:gd name="T9" fmla="*/ 51 h 52"/>
                <a:gd name="T10" fmla="*/ 16 w 132"/>
                <a:gd name="T11" fmla="*/ 51 h 52"/>
                <a:gd name="T12" fmla="*/ 116 w 132"/>
                <a:gd name="T13" fmla="*/ 51 h 52"/>
                <a:gd name="T14" fmla="*/ 118 w 132"/>
                <a:gd name="T15" fmla="*/ 51 h 52"/>
                <a:gd name="T16" fmla="*/ 131 w 132"/>
                <a:gd name="T17" fmla="*/ 38 h 52"/>
                <a:gd name="T18" fmla="*/ 131 w 132"/>
                <a:gd name="T19" fmla="*/ 38 h 52"/>
                <a:gd name="T20" fmla="*/ 131 w 132"/>
                <a:gd name="T2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0376535" y="2666499"/>
            <a:ext cx="1106281" cy="1106281"/>
            <a:chOff x="9347515" y="2921594"/>
            <a:chExt cx="1106281" cy="1106281"/>
          </a:xfrm>
        </p:grpSpPr>
        <p:sp>
          <p:nvSpPr>
            <p:cNvPr id="96" name="Oval 20"/>
            <p:cNvSpPr/>
            <p:nvPr/>
          </p:nvSpPr>
          <p:spPr>
            <a:xfrm>
              <a:off x="9347515" y="2921594"/>
              <a:ext cx="1106281" cy="1106281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9677520" y="3159972"/>
              <a:ext cx="446271" cy="582632"/>
              <a:chOff x="9896690" y="3140691"/>
              <a:chExt cx="425020" cy="554888"/>
            </a:xfrm>
            <a:solidFill>
              <a:srgbClr val="64A0DC"/>
            </a:solidFill>
          </p:grpSpPr>
          <p:sp>
            <p:nvSpPr>
              <p:cNvPr id="98" name="Freeform 37"/>
              <p:cNvSpPr>
                <a:spLocks noEditPoints="1"/>
              </p:cNvSpPr>
              <p:nvPr/>
            </p:nvSpPr>
            <p:spPr bwMode="auto">
              <a:xfrm>
                <a:off x="9896690" y="3140691"/>
                <a:ext cx="425020" cy="554888"/>
              </a:xfrm>
              <a:custGeom>
                <a:avLst/>
                <a:gdLst>
                  <a:gd name="T0" fmla="*/ 103 w 109"/>
                  <a:gd name="T1" fmla="*/ 68 h 142"/>
                  <a:gd name="T2" fmla="*/ 96 w 109"/>
                  <a:gd name="T3" fmla="*/ 68 h 142"/>
                  <a:gd name="T4" fmla="*/ 96 w 109"/>
                  <a:gd name="T5" fmla="*/ 44 h 142"/>
                  <a:gd name="T6" fmla="*/ 84 w 109"/>
                  <a:gd name="T7" fmla="*/ 13 h 142"/>
                  <a:gd name="T8" fmla="*/ 54 w 109"/>
                  <a:gd name="T9" fmla="*/ 0 h 142"/>
                  <a:gd name="T10" fmla="*/ 25 w 109"/>
                  <a:gd name="T11" fmla="*/ 13 h 142"/>
                  <a:gd name="T12" fmla="*/ 13 w 109"/>
                  <a:gd name="T13" fmla="*/ 44 h 142"/>
                  <a:gd name="T14" fmla="*/ 13 w 109"/>
                  <a:gd name="T15" fmla="*/ 68 h 142"/>
                  <a:gd name="T16" fmla="*/ 5 w 109"/>
                  <a:gd name="T17" fmla="*/ 68 h 142"/>
                  <a:gd name="T18" fmla="*/ 0 w 109"/>
                  <a:gd name="T19" fmla="*/ 73 h 142"/>
                  <a:gd name="T20" fmla="*/ 0 w 109"/>
                  <a:gd name="T21" fmla="*/ 137 h 142"/>
                  <a:gd name="T22" fmla="*/ 5 w 109"/>
                  <a:gd name="T23" fmla="*/ 142 h 142"/>
                  <a:gd name="T24" fmla="*/ 103 w 109"/>
                  <a:gd name="T25" fmla="*/ 142 h 142"/>
                  <a:gd name="T26" fmla="*/ 109 w 109"/>
                  <a:gd name="T27" fmla="*/ 137 h 142"/>
                  <a:gd name="T28" fmla="*/ 109 w 109"/>
                  <a:gd name="T29" fmla="*/ 73 h 142"/>
                  <a:gd name="T30" fmla="*/ 103 w 109"/>
                  <a:gd name="T31" fmla="*/ 68 h 142"/>
                  <a:gd name="T32" fmla="*/ 66 w 109"/>
                  <a:gd name="T33" fmla="*/ 124 h 142"/>
                  <a:gd name="T34" fmla="*/ 54 w 109"/>
                  <a:gd name="T35" fmla="*/ 136 h 142"/>
                  <a:gd name="T36" fmla="*/ 42 w 109"/>
                  <a:gd name="T37" fmla="*/ 124 h 142"/>
                  <a:gd name="T38" fmla="*/ 42 w 109"/>
                  <a:gd name="T39" fmla="*/ 102 h 142"/>
                  <a:gd name="T40" fmla="*/ 54 w 109"/>
                  <a:gd name="T41" fmla="*/ 91 h 142"/>
                  <a:gd name="T42" fmla="*/ 66 w 109"/>
                  <a:gd name="T43" fmla="*/ 102 h 142"/>
                  <a:gd name="T44" fmla="*/ 66 w 109"/>
                  <a:gd name="T45" fmla="*/ 124 h 142"/>
                  <a:gd name="T46" fmla="*/ 76 w 109"/>
                  <a:gd name="T47" fmla="*/ 68 h 142"/>
                  <a:gd name="T48" fmla="*/ 32 w 109"/>
                  <a:gd name="T49" fmla="*/ 68 h 142"/>
                  <a:gd name="T50" fmla="*/ 32 w 109"/>
                  <a:gd name="T51" fmla="*/ 44 h 142"/>
                  <a:gd name="T52" fmla="*/ 39 w 109"/>
                  <a:gd name="T53" fmla="*/ 27 h 142"/>
                  <a:gd name="T54" fmla="*/ 54 w 109"/>
                  <a:gd name="T55" fmla="*/ 20 h 142"/>
                  <a:gd name="T56" fmla="*/ 70 w 109"/>
                  <a:gd name="T57" fmla="*/ 27 h 142"/>
                  <a:gd name="T58" fmla="*/ 76 w 109"/>
                  <a:gd name="T59" fmla="*/ 44 h 142"/>
                  <a:gd name="T60" fmla="*/ 76 w 109"/>
                  <a:gd name="T61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42">
                    <a:moveTo>
                      <a:pt x="103" y="68"/>
                    </a:move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32"/>
                      <a:pt x="92" y="21"/>
                      <a:pt x="84" y="13"/>
                    </a:cubicBezTo>
                    <a:cubicBezTo>
                      <a:pt x="77" y="5"/>
                      <a:pt x="66" y="0"/>
                      <a:pt x="54" y="0"/>
                    </a:cubicBezTo>
                    <a:cubicBezTo>
                      <a:pt x="43" y="0"/>
                      <a:pt x="32" y="5"/>
                      <a:pt x="25" y="13"/>
                    </a:cubicBezTo>
                    <a:cubicBezTo>
                      <a:pt x="17" y="21"/>
                      <a:pt x="13" y="32"/>
                      <a:pt x="13" y="44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2" y="68"/>
                      <a:pt x="0" y="70"/>
                      <a:pt x="0" y="7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0"/>
                      <a:pt x="2" y="142"/>
                      <a:pt x="5" y="142"/>
                    </a:cubicBezTo>
                    <a:cubicBezTo>
                      <a:pt x="103" y="142"/>
                      <a:pt x="103" y="142"/>
                      <a:pt x="103" y="142"/>
                    </a:cubicBezTo>
                    <a:cubicBezTo>
                      <a:pt x="106" y="142"/>
                      <a:pt x="109" y="140"/>
                      <a:pt x="109" y="137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0"/>
                      <a:pt x="106" y="68"/>
                      <a:pt x="103" y="68"/>
                    </a:cubicBezTo>
                    <a:close/>
                    <a:moveTo>
                      <a:pt x="66" y="124"/>
                    </a:moveTo>
                    <a:cubicBezTo>
                      <a:pt x="66" y="131"/>
                      <a:pt x="61" y="136"/>
                      <a:pt x="54" y="136"/>
                    </a:cubicBezTo>
                    <a:cubicBezTo>
                      <a:pt x="48" y="136"/>
                      <a:pt x="42" y="131"/>
                      <a:pt x="42" y="124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96"/>
                      <a:pt x="48" y="91"/>
                      <a:pt x="54" y="91"/>
                    </a:cubicBezTo>
                    <a:cubicBezTo>
                      <a:pt x="61" y="91"/>
                      <a:pt x="66" y="96"/>
                      <a:pt x="66" y="102"/>
                    </a:cubicBezTo>
                    <a:lnTo>
                      <a:pt x="66" y="124"/>
                    </a:lnTo>
                    <a:close/>
                    <a:moveTo>
                      <a:pt x="76" y="68"/>
                    </a:move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37"/>
                      <a:pt x="35" y="31"/>
                      <a:pt x="39" y="27"/>
                    </a:cubicBezTo>
                    <a:cubicBezTo>
                      <a:pt x="43" y="22"/>
                      <a:pt x="48" y="20"/>
                      <a:pt x="54" y="20"/>
                    </a:cubicBezTo>
                    <a:cubicBezTo>
                      <a:pt x="60" y="20"/>
                      <a:pt x="66" y="22"/>
                      <a:pt x="70" y="27"/>
                    </a:cubicBezTo>
                    <a:cubicBezTo>
                      <a:pt x="74" y="31"/>
                      <a:pt x="76" y="37"/>
                      <a:pt x="76" y="44"/>
                    </a:cubicBezTo>
                    <a:lnTo>
                      <a:pt x="76" y="68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99" name="Freeform 38"/>
              <p:cNvSpPr/>
              <p:nvPr/>
            </p:nvSpPr>
            <p:spPr bwMode="auto">
              <a:xfrm>
                <a:off x="10080866" y="3518487"/>
                <a:ext cx="56669" cy="125146"/>
              </a:xfrm>
              <a:custGeom>
                <a:avLst/>
                <a:gdLst>
                  <a:gd name="T0" fmla="*/ 7 w 14"/>
                  <a:gd name="T1" fmla="*/ 0 h 32"/>
                  <a:gd name="T2" fmla="*/ 0 w 14"/>
                  <a:gd name="T3" fmla="*/ 7 h 32"/>
                  <a:gd name="T4" fmla="*/ 0 w 14"/>
                  <a:gd name="T5" fmla="*/ 25 h 32"/>
                  <a:gd name="T6" fmla="*/ 7 w 14"/>
                  <a:gd name="T7" fmla="*/ 32 h 32"/>
                  <a:gd name="T8" fmla="*/ 14 w 14"/>
                  <a:gd name="T9" fmla="*/ 25 h 32"/>
                  <a:gd name="T10" fmla="*/ 14 w 14"/>
                  <a:gd name="T11" fmla="*/ 7 h 32"/>
                  <a:gd name="T12" fmla="*/ 7 w 14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2">
                    <a:moveTo>
                      <a:pt x="7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9"/>
                      <a:pt x="4" y="32"/>
                      <a:pt x="7" y="32"/>
                    </a:cubicBezTo>
                    <a:cubicBezTo>
                      <a:pt x="11" y="32"/>
                      <a:pt x="14" y="29"/>
                      <a:pt x="14" y="2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748860" y="2666499"/>
            <a:ext cx="1106281" cy="1106281"/>
            <a:chOff x="1529661" y="2921594"/>
            <a:chExt cx="1106281" cy="1106281"/>
          </a:xfrm>
        </p:grpSpPr>
        <p:sp>
          <p:nvSpPr>
            <p:cNvPr id="101" name="Oval 25"/>
            <p:cNvSpPr/>
            <p:nvPr/>
          </p:nvSpPr>
          <p:spPr>
            <a:xfrm>
              <a:off x="1529661" y="2921594"/>
              <a:ext cx="1106281" cy="1106281"/>
            </a:xfrm>
            <a:prstGeom prst="ellipse">
              <a:avLst/>
            </a:prstGeom>
            <a:noFill/>
            <a:ln w="12700">
              <a:solidFill>
                <a:srgbClr val="05B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任意多边形 101"/>
            <p:cNvSpPr/>
            <p:nvPr/>
          </p:nvSpPr>
          <p:spPr bwMode="auto">
            <a:xfrm>
              <a:off x="1757443" y="3159097"/>
              <a:ext cx="650717" cy="631275"/>
            </a:xfrm>
            <a:custGeom>
              <a:avLst/>
              <a:gdLst>
                <a:gd name="connsiteX0" fmla="*/ 355975 w 703391"/>
                <a:gd name="connsiteY0" fmla="*/ 151108 h 682375"/>
                <a:gd name="connsiteX1" fmla="*/ 595644 w 703391"/>
                <a:gd name="connsiteY1" fmla="*/ 373898 h 682375"/>
                <a:gd name="connsiteX2" fmla="*/ 595644 w 703391"/>
                <a:gd name="connsiteY2" fmla="*/ 656669 h 682375"/>
                <a:gd name="connsiteX3" fmla="*/ 587085 w 703391"/>
                <a:gd name="connsiteY3" fmla="*/ 682375 h 682375"/>
                <a:gd name="connsiteX4" fmla="*/ 561406 w 703391"/>
                <a:gd name="connsiteY4" fmla="*/ 682375 h 682375"/>
                <a:gd name="connsiteX5" fmla="*/ 433011 w 703391"/>
                <a:gd name="connsiteY5" fmla="*/ 682375 h 682375"/>
                <a:gd name="connsiteX6" fmla="*/ 424452 w 703391"/>
                <a:gd name="connsiteY6" fmla="*/ 682375 h 682375"/>
                <a:gd name="connsiteX7" fmla="*/ 415892 w 703391"/>
                <a:gd name="connsiteY7" fmla="*/ 673806 h 682375"/>
                <a:gd name="connsiteX8" fmla="*/ 415892 w 703391"/>
                <a:gd name="connsiteY8" fmla="*/ 536705 h 682375"/>
                <a:gd name="connsiteX9" fmla="*/ 287498 w 703391"/>
                <a:gd name="connsiteY9" fmla="*/ 536705 h 682375"/>
                <a:gd name="connsiteX10" fmla="*/ 287498 w 703391"/>
                <a:gd name="connsiteY10" fmla="*/ 673806 h 682375"/>
                <a:gd name="connsiteX11" fmla="*/ 287498 w 703391"/>
                <a:gd name="connsiteY11" fmla="*/ 682375 h 682375"/>
                <a:gd name="connsiteX12" fmla="*/ 270379 w 703391"/>
                <a:gd name="connsiteY12" fmla="*/ 682375 h 682375"/>
                <a:gd name="connsiteX13" fmla="*/ 141985 w 703391"/>
                <a:gd name="connsiteY13" fmla="*/ 682375 h 682375"/>
                <a:gd name="connsiteX14" fmla="*/ 124865 w 703391"/>
                <a:gd name="connsiteY14" fmla="*/ 682375 h 682375"/>
                <a:gd name="connsiteX15" fmla="*/ 107746 w 703391"/>
                <a:gd name="connsiteY15" fmla="*/ 656669 h 682375"/>
                <a:gd name="connsiteX16" fmla="*/ 107746 w 703391"/>
                <a:gd name="connsiteY16" fmla="*/ 373898 h 682375"/>
                <a:gd name="connsiteX17" fmla="*/ 351696 w 703391"/>
                <a:gd name="connsiteY17" fmla="*/ 0 h 682375"/>
                <a:gd name="connsiteX18" fmla="*/ 381718 w 703391"/>
                <a:gd name="connsiteY18" fmla="*/ 12890 h 682375"/>
                <a:gd name="connsiteX19" fmla="*/ 501810 w 703391"/>
                <a:gd name="connsiteY19" fmla="*/ 124605 h 682375"/>
                <a:gd name="connsiteX20" fmla="*/ 501810 w 703391"/>
                <a:gd name="connsiteY20" fmla="*/ 30077 h 682375"/>
                <a:gd name="connsiteX21" fmla="*/ 518965 w 703391"/>
                <a:gd name="connsiteY21" fmla="*/ 12890 h 682375"/>
                <a:gd name="connsiteX22" fmla="*/ 561855 w 703391"/>
                <a:gd name="connsiteY22" fmla="*/ 12890 h 682375"/>
                <a:gd name="connsiteX23" fmla="*/ 579011 w 703391"/>
                <a:gd name="connsiteY23" fmla="*/ 30077 h 682375"/>
                <a:gd name="connsiteX24" fmla="*/ 579011 w 703391"/>
                <a:gd name="connsiteY24" fmla="*/ 193352 h 682375"/>
                <a:gd name="connsiteX25" fmla="*/ 690524 w 703391"/>
                <a:gd name="connsiteY25" fmla="*/ 296474 h 682375"/>
                <a:gd name="connsiteX26" fmla="*/ 690524 w 703391"/>
                <a:gd name="connsiteY26" fmla="*/ 365221 h 682375"/>
                <a:gd name="connsiteX27" fmla="*/ 630479 w 703391"/>
                <a:gd name="connsiteY27" fmla="*/ 365221 h 682375"/>
                <a:gd name="connsiteX28" fmla="*/ 355985 w 703391"/>
                <a:gd name="connsiteY28" fmla="*/ 107418 h 682375"/>
                <a:gd name="connsiteX29" fmla="*/ 81490 w 703391"/>
                <a:gd name="connsiteY29" fmla="*/ 365221 h 682375"/>
                <a:gd name="connsiteX30" fmla="*/ 47179 w 703391"/>
                <a:gd name="connsiteY30" fmla="*/ 373815 h 682375"/>
                <a:gd name="connsiteX31" fmla="*/ 12867 w 703391"/>
                <a:gd name="connsiteY31" fmla="*/ 365221 h 682375"/>
                <a:gd name="connsiteX32" fmla="*/ 12867 w 703391"/>
                <a:gd name="connsiteY32" fmla="*/ 296474 h 682375"/>
                <a:gd name="connsiteX33" fmla="*/ 321673 w 703391"/>
                <a:gd name="connsiteY33" fmla="*/ 12890 h 682375"/>
                <a:gd name="connsiteX34" fmla="*/ 351696 w 703391"/>
                <a:gd name="connsiteY34" fmla="*/ 0 h 68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3391" h="682375">
                  <a:moveTo>
                    <a:pt x="355975" y="151108"/>
                  </a:moveTo>
                  <a:cubicBezTo>
                    <a:pt x="355975" y="151108"/>
                    <a:pt x="355975" y="151108"/>
                    <a:pt x="595644" y="373898"/>
                  </a:cubicBezTo>
                  <a:cubicBezTo>
                    <a:pt x="595644" y="373898"/>
                    <a:pt x="595644" y="373898"/>
                    <a:pt x="595644" y="656669"/>
                  </a:cubicBezTo>
                  <a:cubicBezTo>
                    <a:pt x="595644" y="673806"/>
                    <a:pt x="587085" y="682375"/>
                    <a:pt x="587085" y="682375"/>
                  </a:cubicBezTo>
                  <a:cubicBezTo>
                    <a:pt x="578525" y="682375"/>
                    <a:pt x="569965" y="682375"/>
                    <a:pt x="561406" y="682375"/>
                  </a:cubicBezTo>
                  <a:cubicBezTo>
                    <a:pt x="561406" y="682375"/>
                    <a:pt x="561406" y="682375"/>
                    <a:pt x="433011" y="682375"/>
                  </a:cubicBezTo>
                  <a:cubicBezTo>
                    <a:pt x="433011" y="682375"/>
                    <a:pt x="424452" y="682375"/>
                    <a:pt x="424452" y="682375"/>
                  </a:cubicBezTo>
                  <a:cubicBezTo>
                    <a:pt x="424452" y="682375"/>
                    <a:pt x="415892" y="673806"/>
                    <a:pt x="415892" y="673806"/>
                  </a:cubicBezTo>
                  <a:cubicBezTo>
                    <a:pt x="415892" y="673806"/>
                    <a:pt x="415892" y="673806"/>
                    <a:pt x="415892" y="536705"/>
                  </a:cubicBezTo>
                  <a:cubicBezTo>
                    <a:pt x="415892" y="536705"/>
                    <a:pt x="415892" y="536705"/>
                    <a:pt x="287498" y="536705"/>
                  </a:cubicBezTo>
                  <a:cubicBezTo>
                    <a:pt x="287498" y="536705"/>
                    <a:pt x="287498" y="536705"/>
                    <a:pt x="287498" y="673806"/>
                  </a:cubicBezTo>
                  <a:cubicBezTo>
                    <a:pt x="287498" y="673806"/>
                    <a:pt x="287498" y="682375"/>
                    <a:pt x="287498" y="682375"/>
                  </a:cubicBezTo>
                  <a:cubicBezTo>
                    <a:pt x="278938" y="682375"/>
                    <a:pt x="278938" y="682375"/>
                    <a:pt x="270379" y="682375"/>
                  </a:cubicBezTo>
                  <a:cubicBezTo>
                    <a:pt x="270379" y="682375"/>
                    <a:pt x="270379" y="682375"/>
                    <a:pt x="141985" y="682375"/>
                  </a:cubicBezTo>
                  <a:cubicBezTo>
                    <a:pt x="133425" y="682375"/>
                    <a:pt x="133425" y="682375"/>
                    <a:pt x="124865" y="682375"/>
                  </a:cubicBezTo>
                  <a:cubicBezTo>
                    <a:pt x="116306" y="682375"/>
                    <a:pt x="107746" y="673806"/>
                    <a:pt x="107746" y="656669"/>
                  </a:cubicBezTo>
                  <a:cubicBezTo>
                    <a:pt x="107746" y="656669"/>
                    <a:pt x="107746" y="656669"/>
                    <a:pt x="107746" y="373898"/>
                  </a:cubicBezTo>
                  <a:close/>
                  <a:moveTo>
                    <a:pt x="351696" y="0"/>
                  </a:moveTo>
                  <a:cubicBezTo>
                    <a:pt x="362418" y="0"/>
                    <a:pt x="373140" y="4296"/>
                    <a:pt x="381718" y="12890"/>
                  </a:cubicBezTo>
                  <a:cubicBezTo>
                    <a:pt x="381718" y="12890"/>
                    <a:pt x="381718" y="12890"/>
                    <a:pt x="501810" y="124605"/>
                  </a:cubicBezTo>
                  <a:cubicBezTo>
                    <a:pt x="501810" y="124605"/>
                    <a:pt x="501810" y="124605"/>
                    <a:pt x="501810" y="30077"/>
                  </a:cubicBezTo>
                  <a:cubicBezTo>
                    <a:pt x="501810" y="21483"/>
                    <a:pt x="510388" y="12890"/>
                    <a:pt x="518965" y="12890"/>
                  </a:cubicBezTo>
                  <a:cubicBezTo>
                    <a:pt x="518965" y="12890"/>
                    <a:pt x="518965" y="12890"/>
                    <a:pt x="561855" y="12890"/>
                  </a:cubicBezTo>
                  <a:cubicBezTo>
                    <a:pt x="570433" y="12890"/>
                    <a:pt x="579011" y="21483"/>
                    <a:pt x="579011" y="30077"/>
                  </a:cubicBezTo>
                  <a:cubicBezTo>
                    <a:pt x="579011" y="30077"/>
                    <a:pt x="579011" y="30077"/>
                    <a:pt x="579011" y="193352"/>
                  </a:cubicBezTo>
                  <a:cubicBezTo>
                    <a:pt x="579011" y="193352"/>
                    <a:pt x="579011" y="193352"/>
                    <a:pt x="690524" y="296474"/>
                  </a:cubicBezTo>
                  <a:cubicBezTo>
                    <a:pt x="707680" y="313661"/>
                    <a:pt x="707680" y="339441"/>
                    <a:pt x="690524" y="365221"/>
                  </a:cubicBezTo>
                  <a:cubicBezTo>
                    <a:pt x="681946" y="382408"/>
                    <a:pt x="647635" y="382408"/>
                    <a:pt x="630479" y="365221"/>
                  </a:cubicBezTo>
                  <a:cubicBezTo>
                    <a:pt x="630479" y="365221"/>
                    <a:pt x="630479" y="365221"/>
                    <a:pt x="355985" y="107418"/>
                  </a:cubicBezTo>
                  <a:cubicBezTo>
                    <a:pt x="355985" y="107418"/>
                    <a:pt x="355985" y="107418"/>
                    <a:pt x="81490" y="365221"/>
                  </a:cubicBezTo>
                  <a:cubicBezTo>
                    <a:pt x="72912" y="373815"/>
                    <a:pt x="55757" y="373815"/>
                    <a:pt x="47179" y="373815"/>
                  </a:cubicBezTo>
                  <a:cubicBezTo>
                    <a:pt x="38601" y="373815"/>
                    <a:pt x="21445" y="373815"/>
                    <a:pt x="12867" y="365221"/>
                  </a:cubicBezTo>
                  <a:cubicBezTo>
                    <a:pt x="-4289" y="339441"/>
                    <a:pt x="-4289" y="313661"/>
                    <a:pt x="12867" y="296474"/>
                  </a:cubicBezTo>
                  <a:cubicBezTo>
                    <a:pt x="12867" y="296474"/>
                    <a:pt x="12867" y="296474"/>
                    <a:pt x="321673" y="12890"/>
                  </a:cubicBezTo>
                  <a:cubicBezTo>
                    <a:pt x="330251" y="4296"/>
                    <a:pt x="340973" y="0"/>
                    <a:pt x="351696" y="0"/>
                  </a:cubicBezTo>
                  <a:close/>
                </a:path>
              </a:pathLst>
            </a:cu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/>
            </a:p>
          </p:txBody>
        </p:sp>
      </p:grpSp>
      <p:sp>
        <p:nvSpPr>
          <p:cNvPr id="103" name="矩形 102"/>
          <p:cNvSpPr/>
          <p:nvPr/>
        </p:nvSpPr>
        <p:spPr>
          <a:xfrm>
            <a:off x="2546448" y="3927982"/>
            <a:ext cx="155176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2336637" y="4348366"/>
            <a:ext cx="1971389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0153792" y="3927982"/>
            <a:ext cx="155176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9943981" y="4348366"/>
            <a:ext cx="1971389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188002" y="1921233"/>
            <a:ext cx="155176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6188002" y="2341617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6188002" y="4797962"/>
            <a:ext cx="155176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矩形 47"/>
          <p:cNvSpPr>
            <a:spLocks noChangeArrowheads="1"/>
          </p:cNvSpPr>
          <p:nvPr/>
        </p:nvSpPr>
        <p:spPr bwMode="auto">
          <a:xfrm>
            <a:off x="6188002" y="5218346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5073804" y="3365824"/>
            <a:ext cx="1551767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矩形 47"/>
          <p:cNvSpPr>
            <a:spLocks noChangeArrowheads="1"/>
          </p:cNvSpPr>
          <p:nvPr/>
        </p:nvSpPr>
        <p:spPr bwMode="auto">
          <a:xfrm>
            <a:off x="5073804" y="3786208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/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  <a:endParaRPr lang="zh-CN" altLang="en-US" sz="13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4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4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6" grpId="0" animBg="1"/>
      <p:bldP spid="57" grpId="0" animBg="1"/>
      <p:bldP spid="58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问题评估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任意多边形 5"/>
          <p:cNvSpPr/>
          <p:nvPr/>
        </p:nvSpPr>
        <p:spPr>
          <a:xfrm rot="5400000">
            <a:off x="4353671" y="3463946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任意多边形 6"/>
          <p:cNvSpPr/>
          <p:nvPr/>
        </p:nvSpPr>
        <p:spPr>
          <a:xfrm rot="18900000">
            <a:off x="2814883" y="3283675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 rot="18900000" flipV="1">
            <a:off x="3641648" y="4109556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 rot="2700000">
            <a:off x="3622597" y="2454728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心形 9"/>
          <p:cNvSpPr/>
          <p:nvPr/>
        </p:nvSpPr>
        <p:spPr>
          <a:xfrm>
            <a:off x="4000777" y="2110969"/>
            <a:ext cx="351692" cy="293077"/>
          </a:xfrm>
          <a:prstGeom prst="heart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31488" y="3577871"/>
            <a:ext cx="224872" cy="564609"/>
            <a:chOff x="3114596" y="2996938"/>
            <a:chExt cx="224872" cy="564609"/>
          </a:xfrm>
          <a:solidFill>
            <a:srgbClr val="F14124"/>
          </a:solidFill>
        </p:grpSpPr>
        <p:sp>
          <p:nvSpPr>
            <p:cNvPr id="12" name="椭圆 11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同侧圆角矩形 12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同侧圆角矩形 14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同侧圆角矩形 15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同侧圆角矩形 16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同侧圆角矩形 17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323018" y="3665474"/>
            <a:ext cx="439857" cy="311768"/>
            <a:chOff x="4979939" y="3638125"/>
            <a:chExt cx="439857" cy="311768"/>
          </a:xfrm>
          <a:solidFill>
            <a:srgbClr val="05BAC8"/>
          </a:solidFill>
        </p:grpSpPr>
        <p:grpSp>
          <p:nvGrpSpPr>
            <p:cNvPr id="20" name="组合 19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22" name="组合 21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26" name="矩形 25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23" name="等腰三角形 22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1" name="剪去单角的矩形 20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942688" y="5250934"/>
            <a:ext cx="465358" cy="418456"/>
            <a:chOff x="2928203" y="5369694"/>
            <a:chExt cx="465358" cy="418456"/>
          </a:xfrm>
          <a:solidFill>
            <a:srgbClr val="21AB82"/>
          </a:solidFill>
        </p:grpSpPr>
        <p:grpSp>
          <p:nvGrpSpPr>
            <p:cNvPr id="29" name="组合 28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32" name="任意多边形 31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-1" fmla="*/ 6665 w 406232"/>
                  <a:gd name="connsiteY0-2" fmla="*/ 305095 h 348959"/>
                  <a:gd name="connsiteX1-3" fmla="*/ 6665 w 406232"/>
                  <a:gd name="connsiteY1-4" fmla="*/ 226514 h 348959"/>
                  <a:gd name="connsiteX2-5" fmla="*/ 73340 w 406232"/>
                  <a:gd name="connsiteY2-6" fmla="*/ 128882 h 348959"/>
                  <a:gd name="connsiteX3-7" fmla="*/ 244790 w 406232"/>
                  <a:gd name="connsiteY3-8" fmla="*/ 43157 h 348959"/>
                  <a:gd name="connsiteX4-9" fmla="*/ 401952 w 406232"/>
                  <a:gd name="connsiteY4-10" fmla="*/ 295 h 348959"/>
                  <a:gd name="connsiteX5-11" fmla="*/ 359090 w 406232"/>
                  <a:gd name="connsiteY5-12" fmla="*/ 26489 h 348959"/>
                  <a:gd name="connsiteX6-13" fmla="*/ 330515 w 406232"/>
                  <a:gd name="connsiteY6-14" fmla="*/ 69351 h 348959"/>
                  <a:gd name="connsiteX7-15" fmla="*/ 278127 w 406232"/>
                  <a:gd name="connsiteY7-16" fmla="*/ 209845 h 348959"/>
                  <a:gd name="connsiteX8-17" fmla="*/ 211452 w 406232"/>
                  <a:gd name="connsiteY8-18" fmla="*/ 305095 h 348959"/>
                  <a:gd name="connsiteX9-19" fmla="*/ 128108 w 406232"/>
                  <a:gd name="connsiteY9-20" fmla="*/ 345576 h 348959"/>
                  <a:gd name="connsiteX10-21" fmla="*/ 44765 w 406232"/>
                  <a:gd name="connsiteY10-22" fmla="*/ 345576 h 348959"/>
                  <a:gd name="connsiteX11-23" fmla="*/ 6665 w 406232"/>
                  <a:gd name="connsiteY11-24" fmla="*/ 305095 h 348959"/>
                  <a:gd name="connsiteX0-25" fmla="*/ 6665 w 406232"/>
                  <a:gd name="connsiteY0-26" fmla="*/ 305095 h 357637"/>
                  <a:gd name="connsiteX1-27" fmla="*/ 6665 w 406232"/>
                  <a:gd name="connsiteY1-28" fmla="*/ 226514 h 357637"/>
                  <a:gd name="connsiteX2-29" fmla="*/ 73340 w 406232"/>
                  <a:gd name="connsiteY2-30" fmla="*/ 128882 h 357637"/>
                  <a:gd name="connsiteX3-31" fmla="*/ 244790 w 406232"/>
                  <a:gd name="connsiteY3-32" fmla="*/ 43157 h 357637"/>
                  <a:gd name="connsiteX4-33" fmla="*/ 401952 w 406232"/>
                  <a:gd name="connsiteY4-34" fmla="*/ 295 h 357637"/>
                  <a:gd name="connsiteX5-35" fmla="*/ 359090 w 406232"/>
                  <a:gd name="connsiteY5-36" fmla="*/ 26489 h 357637"/>
                  <a:gd name="connsiteX6-37" fmla="*/ 330515 w 406232"/>
                  <a:gd name="connsiteY6-38" fmla="*/ 69351 h 357637"/>
                  <a:gd name="connsiteX7-39" fmla="*/ 278127 w 406232"/>
                  <a:gd name="connsiteY7-40" fmla="*/ 209845 h 357637"/>
                  <a:gd name="connsiteX8-41" fmla="*/ 211452 w 406232"/>
                  <a:gd name="connsiteY8-42" fmla="*/ 305095 h 357637"/>
                  <a:gd name="connsiteX9-43" fmla="*/ 120964 w 406232"/>
                  <a:gd name="connsiteY9-44" fmla="*/ 355101 h 357637"/>
                  <a:gd name="connsiteX10-45" fmla="*/ 44765 w 406232"/>
                  <a:gd name="connsiteY10-46" fmla="*/ 345576 h 357637"/>
                  <a:gd name="connsiteX11-47" fmla="*/ 6665 w 406232"/>
                  <a:gd name="connsiteY11-48" fmla="*/ 305095 h 357637"/>
                  <a:gd name="connsiteX0-49" fmla="*/ 6665 w 406232"/>
                  <a:gd name="connsiteY0-50" fmla="*/ 305095 h 357637"/>
                  <a:gd name="connsiteX1-51" fmla="*/ 6665 w 406232"/>
                  <a:gd name="connsiteY1-52" fmla="*/ 226514 h 357637"/>
                  <a:gd name="connsiteX2-53" fmla="*/ 73340 w 406232"/>
                  <a:gd name="connsiteY2-54" fmla="*/ 128882 h 357637"/>
                  <a:gd name="connsiteX3-55" fmla="*/ 244790 w 406232"/>
                  <a:gd name="connsiteY3-56" fmla="*/ 43157 h 357637"/>
                  <a:gd name="connsiteX4-57" fmla="*/ 401952 w 406232"/>
                  <a:gd name="connsiteY4-58" fmla="*/ 295 h 357637"/>
                  <a:gd name="connsiteX5-59" fmla="*/ 359090 w 406232"/>
                  <a:gd name="connsiteY5-60" fmla="*/ 26489 h 357637"/>
                  <a:gd name="connsiteX6-61" fmla="*/ 330515 w 406232"/>
                  <a:gd name="connsiteY6-62" fmla="*/ 69351 h 357637"/>
                  <a:gd name="connsiteX7-63" fmla="*/ 278127 w 406232"/>
                  <a:gd name="connsiteY7-64" fmla="*/ 209845 h 357637"/>
                  <a:gd name="connsiteX8-65" fmla="*/ 211452 w 406232"/>
                  <a:gd name="connsiteY8-66" fmla="*/ 305095 h 357637"/>
                  <a:gd name="connsiteX9-67" fmla="*/ 120964 w 406232"/>
                  <a:gd name="connsiteY9-68" fmla="*/ 355101 h 357637"/>
                  <a:gd name="connsiteX10-69" fmla="*/ 44765 w 406232"/>
                  <a:gd name="connsiteY10-70" fmla="*/ 345576 h 357637"/>
                  <a:gd name="connsiteX11-71" fmla="*/ 6665 w 406232"/>
                  <a:gd name="connsiteY11-72" fmla="*/ 305095 h 357637"/>
                  <a:gd name="connsiteX0-73" fmla="*/ 6665 w 406232"/>
                  <a:gd name="connsiteY0-74" fmla="*/ 305095 h 357637"/>
                  <a:gd name="connsiteX1-75" fmla="*/ 6665 w 406232"/>
                  <a:gd name="connsiteY1-76" fmla="*/ 226514 h 357637"/>
                  <a:gd name="connsiteX2-77" fmla="*/ 73340 w 406232"/>
                  <a:gd name="connsiteY2-78" fmla="*/ 128882 h 357637"/>
                  <a:gd name="connsiteX3-79" fmla="*/ 244790 w 406232"/>
                  <a:gd name="connsiteY3-80" fmla="*/ 43157 h 357637"/>
                  <a:gd name="connsiteX4-81" fmla="*/ 401952 w 406232"/>
                  <a:gd name="connsiteY4-82" fmla="*/ 295 h 357637"/>
                  <a:gd name="connsiteX5-83" fmla="*/ 359090 w 406232"/>
                  <a:gd name="connsiteY5-84" fmla="*/ 26489 h 357637"/>
                  <a:gd name="connsiteX6-85" fmla="*/ 330515 w 406232"/>
                  <a:gd name="connsiteY6-86" fmla="*/ 69351 h 357637"/>
                  <a:gd name="connsiteX7-87" fmla="*/ 278127 w 406232"/>
                  <a:gd name="connsiteY7-88" fmla="*/ 209845 h 357637"/>
                  <a:gd name="connsiteX8-89" fmla="*/ 211452 w 406232"/>
                  <a:gd name="connsiteY8-90" fmla="*/ 305095 h 357637"/>
                  <a:gd name="connsiteX9-91" fmla="*/ 120964 w 406232"/>
                  <a:gd name="connsiteY9-92" fmla="*/ 355101 h 357637"/>
                  <a:gd name="connsiteX10-93" fmla="*/ 44765 w 406232"/>
                  <a:gd name="connsiteY10-94" fmla="*/ 345576 h 357637"/>
                  <a:gd name="connsiteX11-95" fmla="*/ 6665 w 406232"/>
                  <a:gd name="connsiteY11-96" fmla="*/ 305095 h 357637"/>
                  <a:gd name="connsiteX0-97" fmla="*/ 6665 w 406232"/>
                  <a:gd name="connsiteY0-98" fmla="*/ 305095 h 357637"/>
                  <a:gd name="connsiteX1-99" fmla="*/ 6665 w 406232"/>
                  <a:gd name="connsiteY1-100" fmla="*/ 226514 h 357637"/>
                  <a:gd name="connsiteX2-101" fmla="*/ 73340 w 406232"/>
                  <a:gd name="connsiteY2-102" fmla="*/ 128882 h 357637"/>
                  <a:gd name="connsiteX3-103" fmla="*/ 244790 w 406232"/>
                  <a:gd name="connsiteY3-104" fmla="*/ 43157 h 357637"/>
                  <a:gd name="connsiteX4-105" fmla="*/ 401952 w 406232"/>
                  <a:gd name="connsiteY4-106" fmla="*/ 295 h 357637"/>
                  <a:gd name="connsiteX5-107" fmla="*/ 359090 w 406232"/>
                  <a:gd name="connsiteY5-108" fmla="*/ 26489 h 357637"/>
                  <a:gd name="connsiteX6-109" fmla="*/ 330515 w 406232"/>
                  <a:gd name="connsiteY6-110" fmla="*/ 69351 h 357637"/>
                  <a:gd name="connsiteX7-111" fmla="*/ 278127 w 406232"/>
                  <a:gd name="connsiteY7-112" fmla="*/ 209845 h 357637"/>
                  <a:gd name="connsiteX8-113" fmla="*/ 211452 w 406232"/>
                  <a:gd name="connsiteY8-114" fmla="*/ 305095 h 357637"/>
                  <a:gd name="connsiteX9-115" fmla="*/ 120964 w 406232"/>
                  <a:gd name="connsiteY9-116" fmla="*/ 355101 h 357637"/>
                  <a:gd name="connsiteX10-117" fmla="*/ 44765 w 406232"/>
                  <a:gd name="connsiteY10-118" fmla="*/ 345576 h 357637"/>
                  <a:gd name="connsiteX11-119" fmla="*/ 6665 w 406232"/>
                  <a:gd name="connsiteY11-120" fmla="*/ 305095 h 357637"/>
                  <a:gd name="connsiteX0-121" fmla="*/ 7668 w 407235"/>
                  <a:gd name="connsiteY0-122" fmla="*/ 305095 h 357637"/>
                  <a:gd name="connsiteX1-123" fmla="*/ 7668 w 407235"/>
                  <a:gd name="connsiteY1-124" fmla="*/ 226514 h 357637"/>
                  <a:gd name="connsiteX2-125" fmla="*/ 74343 w 407235"/>
                  <a:gd name="connsiteY2-126" fmla="*/ 128882 h 357637"/>
                  <a:gd name="connsiteX3-127" fmla="*/ 245793 w 407235"/>
                  <a:gd name="connsiteY3-128" fmla="*/ 43157 h 357637"/>
                  <a:gd name="connsiteX4-129" fmla="*/ 402955 w 407235"/>
                  <a:gd name="connsiteY4-130" fmla="*/ 295 h 357637"/>
                  <a:gd name="connsiteX5-131" fmla="*/ 360093 w 407235"/>
                  <a:gd name="connsiteY5-132" fmla="*/ 26489 h 357637"/>
                  <a:gd name="connsiteX6-133" fmla="*/ 331518 w 407235"/>
                  <a:gd name="connsiteY6-134" fmla="*/ 69351 h 357637"/>
                  <a:gd name="connsiteX7-135" fmla="*/ 279130 w 407235"/>
                  <a:gd name="connsiteY7-136" fmla="*/ 209845 h 357637"/>
                  <a:gd name="connsiteX8-137" fmla="*/ 212455 w 407235"/>
                  <a:gd name="connsiteY8-138" fmla="*/ 305095 h 357637"/>
                  <a:gd name="connsiteX9-139" fmla="*/ 121967 w 407235"/>
                  <a:gd name="connsiteY9-140" fmla="*/ 355101 h 357637"/>
                  <a:gd name="connsiteX10-141" fmla="*/ 45768 w 407235"/>
                  <a:gd name="connsiteY10-142" fmla="*/ 345576 h 357637"/>
                  <a:gd name="connsiteX11-143" fmla="*/ 7668 w 407235"/>
                  <a:gd name="connsiteY11-144" fmla="*/ 305095 h 357637"/>
                </a:gdLst>
                <a:ahLst/>
                <a:cxnLst>
                  <a:cxn ang="0">
                    <a:pos x="connsiteX0-121" y="connsiteY0-122"/>
                  </a:cxn>
                  <a:cxn ang="0">
                    <a:pos x="connsiteX1-123" y="connsiteY1-124"/>
                  </a:cxn>
                  <a:cxn ang="0">
                    <a:pos x="connsiteX2-125" y="connsiteY2-126"/>
                  </a:cxn>
                  <a:cxn ang="0">
                    <a:pos x="connsiteX3-127" y="connsiteY3-128"/>
                  </a:cxn>
                  <a:cxn ang="0">
                    <a:pos x="connsiteX4-129" y="connsiteY4-130"/>
                  </a:cxn>
                  <a:cxn ang="0">
                    <a:pos x="connsiteX5-131" y="connsiteY5-132"/>
                  </a:cxn>
                  <a:cxn ang="0">
                    <a:pos x="connsiteX6-133" y="connsiteY6-134"/>
                  </a:cxn>
                  <a:cxn ang="0">
                    <a:pos x="connsiteX7-135" y="connsiteY7-136"/>
                  </a:cxn>
                  <a:cxn ang="0">
                    <a:pos x="connsiteX8-137" y="connsiteY8-138"/>
                  </a:cxn>
                  <a:cxn ang="0">
                    <a:pos x="connsiteX9-139" y="connsiteY9-140"/>
                  </a:cxn>
                  <a:cxn ang="0">
                    <a:pos x="connsiteX10-141" y="connsiteY10-142"/>
                  </a:cxn>
                  <a:cxn ang="0">
                    <a:pos x="connsiteX11-143" y="connsiteY11-144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-1" fmla="*/ 114303 w 114766"/>
                  <a:gd name="connsiteY0-2" fmla="*/ 7143 h 117111"/>
                  <a:gd name="connsiteX1-3" fmla="*/ 66678 w 114766"/>
                  <a:gd name="connsiteY1-4" fmla="*/ 66675 h 117111"/>
                  <a:gd name="connsiteX2-5" fmla="*/ 40484 w 114766"/>
                  <a:gd name="connsiteY2-6" fmla="*/ 116681 h 117111"/>
                  <a:gd name="connsiteX3-7" fmla="*/ 3 w 114766"/>
                  <a:gd name="connsiteY3-8" fmla="*/ 88106 h 117111"/>
                  <a:gd name="connsiteX4-9" fmla="*/ 42865 w 114766"/>
                  <a:gd name="connsiteY4-10" fmla="*/ 40481 h 117111"/>
                  <a:gd name="connsiteX5-11" fmla="*/ 88109 w 114766"/>
                  <a:gd name="connsiteY5-12" fmla="*/ 4762 h 117111"/>
                  <a:gd name="connsiteX6" fmla="*/ 114303 w 114766"/>
                  <a:gd name="connsiteY6" fmla="*/ 7143 h 117111"/>
                  <a:gd name="connsiteX0-13" fmla="*/ 114306 w 114769"/>
                  <a:gd name="connsiteY0-14" fmla="*/ 7143 h 109586"/>
                  <a:gd name="connsiteX1-15" fmla="*/ 66681 w 114769"/>
                  <a:gd name="connsiteY1-16" fmla="*/ 66675 h 109586"/>
                  <a:gd name="connsiteX2-17" fmla="*/ 29099 w 114769"/>
                  <a:gd name="connsiteY2-18" fmla="*/ 108934 h 109586"/>
                  <a:gd name="connsiteX3-19" fmla="*/ 6 w 114769"/>
                  <a:gd name="connsiteY3-20" fmla="*/ 88106 h 109586"/>
                  <a:gd name="connsiteX4-21" fmla="*/ 42868 w 114769"/>
                  <a:gd name="connsiteY4-22" fmla="*/ 40481 h 109586"/>
                  <a:gd name="connsiteX5-23" fmla="*/ 88112 w 114769"/>
                  <a:gd name="connsiteY5-24" fmla="*/ 4762 h 109586"/>
                  <a:gd name="connsiteX6-25" fmla="*/ 114306 w 114769"/>
                  <a:gd name="connsiteY6-26" fmla="*/ 7143 h 109586"/>
                  <a:gd name="connsiteX0-27" fmla="*/ 148467 w 148642"/>
                  <a:gd name="connsiteY0-28" fmla="*/ 2864 h 123382"/>
                  <a:gd name="connsiteX1-29" fmla="*/ 66681 w 148642"/>
                  <a:gd name="connsiteY1-30" fmla="*/ 80472 h 123382"/>
                  <a:gd name="connsiteX2-31" fmla="*/ 29099 w 148642"/>
                  <a:gd name="connsiteY2-32" fmla="*/ 122731 h 123382"/>
                  <a:gd name="connsiteX3-33" fmla="*/ 6 w 148642"/>
                  <a:gd name="connsiteY3-34" fmla="*/ 101903 h 123382"/>
                  <a:gd name="connsiteX4-35" fmla="*/ 42868 w 148642"/>
                  <a:gd name="connsiteY4-36" fmla="*/ 54278 h 123382"/>
                  <a:gd name="connsiteX5-37" fmla="*/ 88112 w 148642"/>
                  <a:gd name="connsiteY5-38" fmla="*/ 18559 h 123382"/>
                  <a:gd name="connsiteX6-39" fmla="*/ 148467 w 148642"/>
                  <a:gd name="connsiteY6-40" fmla="*/ 2864 h 123382"/>
                  <a:gd name="connsiteX0-41" fmla="*/ 148467 w 151739"/>
                  <a:gd name="connsiteY0-42" fmla="*/ 11381 h 131899"/>
                  <a:gd name="connsiteX1-43" fmla="*/ 66681 w 151739"/>
                  <a:gd name="connsiteY1-44" fmla="*/ 88989 h 131899"/>
                  <a:gd name="connsiteX2-45" fmla="*/ 29099 w 151739"/>
                  <a:gd name="connsiteY2-46" fmla="*/ 131248 h 131899"/>
                  <a:gd name="connsiteX3-47" fmla="*/ 6 w 151739"/>
                  <a:gd name="connsiteY3-48" fmla="*/ 110420 h 131899"/>
                  <a:gd name="connsiteX4-49" fmla="*/ 42868 w 151739"/>
                  <a:gd name="connsiteY4-50" fmla="*/ 62795 h 131899"/>
                  <a:gd name="connsiteX5-51" fmla="*/ 129865 w 151739"/>
                  <a:gd name="connsiteY5-52" fmla="*/ 3837 h 131899"/>
                  <a:gd name="connsiteX6-53" fmla="*/ 148467 w 151739"/>
                  <a:gd name="connsiteY6-54" fmla="*/ 11381 h 131899"/>
                </a:gdLst>
                <a:ahLst/>
                <a:cxnLst>
                  <a:cxn ang="0">
                    <a:pos x="connsiteX0-41" y="connsiteY0-42"/>
                  </a:cxn>
                  <a:cxn ang="0">
                    <a:pos x="connsiteX1-43" y="connsiteY1-44"/>
                  </a:cxn>
                  <a:cxn ang="0">
                    <a:pos x="connsiteX2-45" y="connsiteY2-46"/>
                  </a:cxn>
                  <a:cxn ang="0">
                    <a:pos x="connsiteX3-47" y="connsiteY3-48"/>
                  </a:cxn>
                  <a:cxn ang="0">
                    <a:pos x="connsiteX4-49" y="connsiteY4-50"/>
                  </a:cxn>
                  <a:cxn ang="0">
                    <a:pos x="connsiteX5-51" y="connsiteY5-52"/>
                  </a:cxn>
                  <a:cxn ang="0">
                    <a:pos x="connsiteX6-53" y="connsiteY6-54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任意多边形 29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-1" fmla="*/ 3352 w 180873"/>
                <a:gd name="connsiteY0-2" fmla="*/ 166776 h 173137"/>
                <a:gd name="connsiteX1-3" fmla="*/ 93840 w 180873"/>
                <a:gd name="connsiteY1-4" fmla="*/ 64383 h 173137"/>
                <a:gd name="connsiteX2-5" fmla="*/ 179565 w 180873"/>
                <a:gd name="connsiteY2-6" fmla="*/ 89 h 173137"/>
                <a:gd name="connsiteX3-7" fmla="*/ 139083 w 180873"/>
                <a:gd name="connsiteY3-8" fmla="*/ 52476 h 173137"/>
                <a:gd name="connsiteX4-9" fmla="*/ 50977 w 180873"/>
                <a:gd name="connsiteY4-10" fmla="*/ 138201 h 173137"/>
                <a:gd name="connsiteX5-11" fmla="*/ 22402 w 180873"/>
                <a:gd name="connsiteY5-12" fmla="*/ 159633 h 173137"/>
                <a:gd name="connsiteX6" fmla="*/ 3352 w 180873"/>
                <a:gd name="connsiteY6" fmla="*/ 166776 h 173137"/>
                <a:gd name="connsiteX0-13" fmla="*/ 4789 w 182310"/>
                <a:gd name="connsiteY0-14" fmla="*/ 166776 h 185696"/>
                <a:gd name="connsiteX1-15" fmla="*/ 95277 w 182310"/>
                <a:gd name="connsiteY1-16" fmla="*/ 64383 h 185696"/>
                <a:gd name="connsiteX2-17" fmla="*/ 181002 w 182310"/>
                <a:gd name="connsiteY2-18" fmla="*/ 89 h 185696"/>
                <a:gd name="connsiteX3-19" fmla="*/ 140520 w 182310"/>
                <a:gd name="connsiteY3-20" fmla="*/ 52476 h 185696"/>
                <a:gd name="connsiteX4-21" fmla="*/ 52414 w 182310"/>
                <a:gd name="connsiteY4-22" fmla="*/ 138201 h 185696"/>
                <a:gd name="connsiteX5-23" fmla="*/ 16695 w 182310"/>
                <a:gd name="connsiteY5-24" fmla="*/ 183445 h 185696"/>
                <a:gd name="connsiteX6-25" fmla="*/ 4789 w 182310"/>
                <a:gd name="connsiteY6-26" fmla="*/ 166776 h 185696"/>
                <a:gd name="connsiteX0-27" fmla="*/ 4789 w 181809"/>
                <a:gd name="connsiteY0-28" fmla="*/ 166776 h 185696"/>
                <a:gd name="connsiteX1-29" fmla="*/ 95277 w 181809"/>
                <a:gd name="connsiteY1-30" fmla="*/ 64383 h 185696"/>
                <a:gd name="connsiteX2-31" fmla="*/ 181002 w 181809"/>
                <a:gd name="connsiteY2-32" fmla="*/ 89 h 185696"/>
                <a:gd name="connsiteX3-33" fmla="*/ 133376 w 181809"/>
                <a:gd name="connsiteY3-34" fmla="*/ 52476 h 185696"/>
                <a:gd name="connsiteX4-35" fmla="*/ 52414 w 181809"/>
                <a:gd name="connsiteY4-36" fmla="*/ 138201 h 185696"/>
                <a:gd name="connsiteX5-37" fmla="*/ 16695 w 181809"/>
                <a:gd name="connsiteY5-38" fmla="*/ 183445 h 185696"/>
                <a:gd name="connsiteX6-39" fmla="*/ 4789 w 181809"/>
                <a:gd name="connsiteY6-40" fmla="*/ 166776 h 185696"/>
                <a:gd name="connsiteX0-41" fmla="*/ 4789 w 181809"/>
                <a:gd name="connsiteY0-42" fmla="*/ 166776 h 185696"/>
                <a:gd name="connsiteX1-43" fmla="*/ 95277 w 181809"/>
                <a:gd name="connsiteY1-44" fmla="*/ 64383 h 185696"/>
                <a:gd name="connsiteX2-45" fmla="*/ 181002 w 181809"/>
                <a:gd name="connsiteY2-46" fmla="*/ 89 h 185696"/>
                <a:gd name="connsiteX3-47" fmla="*/ 133376 w 181809"/>
                <a:gd name="connsiteY3-48" fmla="*/ 52476 h 185696"/>
                <a:gd name="connsiteX4-49" fmla="*/ 52414 w 181809"/>
                <a:gd name="connsiteY4-50" fmla="*/ 133439 h 185696"/>
                <a:gd name="connsiteX5-51" fmla="*/ 16695 w 181809"/>
                <a:gd name="connsiteY5-52" fmla="*/ 183445 h 185696"/>
                <a:gd name="connsiteX6-53" fmla="*/ 4789 w 181809"/>
                <a:gd name="connsiteY6-54" fmla="*/ 166776 h 185696"/>
                <a:gd name="connsiteX0-55" fmla="*/ 6892 w 183912"/>
                <a:gd name="connsiteY0-56" fmla="*/ 166776 h 183799"/>
                <a:gd name="connsiteX1-57" fmla="*/ 97380 w 183912"/>
                <a:gd name="connsiteY1-58" fmla="*/ 64383 h 183799"/>
                <a:gd name="connsiteX2-59" fmla="*/ 183105 w 183912"/>
                <a:gd name="connsiteY2-60" fmla="*/ 89 h 183799"/>
                <a:gd name="connsiteX3-61" fmla="*/ 135479 w 183912"/>
                <a:gd name="connsiteY3-62" fmla="*/ 52476 h 183799"/>
                <a:gd name="connsiteX4-63" fmla="*/ 54517 w 183912"/>
                <a:gd name="connsiteY4-64" fmla="*/ 133439 h 183799"/>
                <a:gd name="connsiteX5-65" fmla="*/ 11655 w 183912"/>
                <a:gd name="connsiteY5-66" fmla="*/ 181064 h 183799"/>
                <a:gd name="connsiteX6-67" fmla="*/ 6892 w 183912"/>
                <a:gd name="connsiteY6-68" fmla="*/ 166776 h 183799"/>
                <a:gd name="connsiteX0-69" fmla="*/ 6892 w 183575"/>
                <a:gd name="connsiteY0-70" fmla="*/ 166823 h 183846"/>
                <a:gd name="connsiteX1-71" fmla="*/ 97380 w 183575"/>
                <a:gd name="connsiteY1-72" fmla="*/ 64430 h 183846"/>
                <a:gd name="connsiteX2-73" fmla="*/ 183105 w 183575"/>
                <a:gd name="connsiteY2-74" fmla="*/ 136 h 183846"/>
                <a:gd name="connsiteX3-75" fmla="*/ 128336 w 183575"/>
                <a:gd name="connsiteY3-76" fmla="*/ 50142 h 183846"/>
                <a:gd name="connsiteX4-77" fmla="*/ 54517 w 183575"/>
                <a:gd name="connsiteY4-78" fmla="*/ 133486 h 183846"/>
                <a:gd name="connsiteX5-79" fmla="*/ 11655 w 183575"/>
                <a:gd name="connsiteY5-80" fmla="*/ 181111 h 183846"/>
                <a:gd name="connsiteX6-81" fmla="*/ 6892 w 183575"/>
                <a:gd name="connsiteY6-82" fmla="*/ 166823 h 183846"/>
                <a:gd name="connsiteX0-83" fmla="*/ 6892 w 183417"/>
                <a:gd name="connsiteY0-84" fmla="*/ 166742 h 183765"/>
                <a:gd name="connsiteX1-85" fmla="*/ 97380 w 183417"/>
                <a:gd name="connsiteY1-86" fmla="*/ 64349 h 183765"/>
                <a:gd name="connsiteX2-87" fmla="*/ 183105 w 183417"/>
                <a:gd name="connsiteY2-88" fmla="*/ 55 h 183765"/>
                <a:gd name="connsiteX3-89" fmla="*/ 123574 w 183417"/>
                <a:gd name="connsiteY3-90" fmla="*/ 54824 h 183765"/>
                <a:gd name="connsiteX4-91" fmla="*/ 54517 w 183417"/>
                <a:gd name="connsiteY4-92" fmla="*/ 133405 h 183765"/>
                <a:gd name="connsiteX5-93" fmla="*/ 11655 w 183417"/>
                <a:gd name="connsiteY5-94" fmla="*/ 181030 h 183765"/>
                <a:gd name="connsiteX6-95" fmla="*/ 6892 w 183417"/>
                <a:gd name="connsiteY6-96" fmla="*/ 166742 h 183765"/>
                <a:gd name="connsiteX0-97" fmla="*/ 5402 w 181927"/>
                <a:gd name="connsiteY0-98" fmla="*/ 166742 h 183765"/>
                <a:gd name="connsiteX1-99" fmla="*/ 95890 w 181927"/>
                <a:gd name="connsiteY1-100" fmla="*/ 64349 h 183765"/>
                <a:gd name="connsiteX2-101" fmla="*/ 181615 w 181927"/>
                <a:gd name="connsiteY2-102" fmla="*/ 55 h 183765"/>
                <a:gd name="connsiteX3-103" fmla="*/ 122084 w 181927"/>
                <a:gd name="connsiteY3-104" fmla="*/ 54824 h 183765"/>
                <a:gd name="connsiteX4-105" fmla="*/ 53027 w 181927"/>
                <a:gd name="connsiteY4-106" fmla="*/ 133405 h 183765"/>
                <a:gd name="connsiteX5-107" fmla="*/ 14927 w 181927"/>
                <a:gd name="connsiteY5-108" fmla="*/ 181030 h 183765"/>
                <a:gd name="connsiteX6-109" fmla="*/ 5402 w 181927"/>
                <a:gd name="connsiteY6-110" fmla="*/ 166742 h 183765"/>
              </a:gdLst>
              <a:ahLst/>
              <a:cxnLst>
                <a:cxn ang="0">
                  <a:pos x="connsiteX0-97" y="connsiteY0-98"/>
                </a:cxn>
                <a:cxn ang="0">
                  <a:pos x="connsiteX1-99" y="connsiteY1-100"/>
                </a:cxn>
                <a:cxn ang="0">
                  <a:pos x="connsiteX2-101" y="connsiteY2-102"/>
                </a:cxn>
                <a:cxn ang="0">
                  <a:pos x="connsiteX3-103" y="connsiteY3-104"/>
                </a:cxn>
                <a:cxn ang="0">
                  <a:pos x="connsiteX4-105" y="connsiteY4-106"/>
                </a:cxn>
                <a:cxn ang="0">
                  <a:pos x="connsiteX5-107" y="connsiteY5-108"/>
                </a:cxn>
                <a:cxn ang="0">
                  <a:pos x="connsiteX6-109" y="connsiteY6-110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457710" y="218085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6457710" y="2665346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022528" y="218085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9022527" y="2665346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457710" y="423988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6457710" y="4724382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022528" y="423988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9022527" y="4724382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59170" y="420490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sz="5400" b="1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rgbClr val="152F47"/>
                </a:solidFill>
              </a:rPr>
              <a:t>第一部分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125599" y="1434035"/>
            <a:ext cx="2036802" cy="2036802"/>
            <a:chOff x="8077074" y="845254"/>
            <a:chExt cx="2036802" cy="2036802"/>
          </a:xfrm>
        </p:grpSpPr>
        <p:sp>
          <p:nvSpPr>
            <p:cNvPr id="43" name="椭圆 42"/>
            <p:cNvSpPr/>
            <p:nvPr/>
          </p:nvSpPr>
          <p:spPr>
            <a:xfrm>
              <a:off x="8077074" y="845254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126"/>
            <p:cNvSpPr>
              <a:spLocks noChangeAspect="1" noEditPoints="1"/>
            </p:cNvSpPr>
            <p:nvPr/>
          </p:nvSpPr>
          <p:spPr bwMode="auto">
            <a:xfrm>
              <a:off x="8639337" y="1292886"/>
              <a:ext cx="912277" cy="1141539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等腰三角形 17"/>
          <p:cNvSpPr/>
          <p:nvPr/>
        </p:nvSpPr>
        <p:spPr>
          <a:xfrm>
            <a:off x="1019105" y="1589349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>
            <a:off x="4408145" y="12989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3600000">
            <a:off x="2341082" y="4493530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>
            <a:off x="2124332" y="2151720"/>
            <a:ext cx="1952785" cy="168343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>
            <a:off x="595666" y="3138203"/>
            <a:ext cx="1616929" cy="1393904"/>
          </a:xfrm>
          <a:prstGeom prst="triangle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>
            <a:off x="1832010" y="4778001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>
            <a:off x="1408823" y="5497340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>
            <a:off x="2509964" y="354952"/>
            <a:ext cx="1810312" cy="1560613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>
            <a:off x="1422212" y="863400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3600000">
            <a:off x="3137503" y="1245807"/>
            <a:ext cx="1810312" cy="1560613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3600000">
            <a:off x="4451831" y="1898701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3600000">
            <a:off x="1478068" y="4493531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/>
        </p:nvSpPr>
        <p:spPr>
          <a:xfrm rot="10800000">
            <a:off x="617406" y="4652966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2235342" y="310803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国内外</a:t>
            </a:r>
            <a:endParaRPr lang="en-US" altLang="zh-CN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相关研究综述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等腰三角形 30"/>
          <p:cNvSpPr/>
          <p:nvPr/>
        </p:nvSpPr>
        <p:spPr>
          <a:xfrm>
            <a:off x="1492183" y="2298984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 flipV="1">
            <a:off x="1492183" y="3043928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3600000">
            <a:off x="3999240" y="2638397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18000000" flipV="1">
            <a:off x="2598204" y="5577552"/>
            <a:ext cx="1689284" cy="145627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>
            <a:off x="4625924" y="4449089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flipV="1">
            <a:off x="2608723" y="3916452"/>
            <a:ext cx="1965030" cy="169399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2809826" y="117121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选题背景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227710" y="169969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研究意义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867763" y="3972548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研究理论与</a:t>
            </a:r>
            <a:endParaRPr lang="en-US" altLang="zh-CN" sz="2000" b="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文献综述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613486" y="618912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 smtClean="0">
                <a:solidFill>
                  <a:schemeClr val="bg1">
                    <a:lumMod val="95000"/>
                  </a:schemeClr>
                </a:solidFill>
              </a:rPr>
              <a:t>主要创新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等腰三角形 35"/>
          <p:cNvSpPr/>
          <p:nvPr/>
        </p:nvSpPr>
        <p:spPr>
          <a:xfrm>
            <a:off x="3711894" y="5109607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18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5" grpId="0" animBg="1"/>
      <p:bldP spid="59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57" grpId="0"/>
      <p:bldP spid="58" grpId="0"/>
      <p:bldP spid="60" grpId="0"/>
      <p:bldP spid="61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相关对策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4294563" y="2340511"/>
            <a:ext cx="4768768" cy="4565615"/>
            <a:chOff x="3513680" y="1931126"/>
            <a:chExt cx="5164640" cy="4944623"/>
          </a:xfrm>
        </p:grpSpPr>
        <p:pic>
          <p:nvPicPr>
            <p:cNvPr id="22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131"/>
            <a:stretch>
              <a:fillRect/>
            </a:stretch>
          </p:blipFill>
          <p:spPr bwMode="auto">
            <a:xfrm>
              <a:off x="3513680" y="1931126"/>
              <a:ext cx="5164640" cy="4926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4405360" y="3112168"/>
              <a:ext cx="3276704" cy="3763581"/>
            </a:xfrm>
            <a:prstGeom prst="rect">
              <a:avLst/>
            </a:prstGeom>
            <a:blipFill>
              <a:blip r:embed="rId2"/>
              <a:srcRect/>
              <a:stretch>
                <a:fillRect t="-199" b="-206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98002" y="3649945"/>
            <a:ext cx="1484148" cy="1484148"/>
            <a:chOff x="3427660" y="3452388"/>
            <a:chExt cx="1484148" cy="1484148"/>
          </a:xfrm>
        </p:grpSpPr>
        <p:sp>
          <p:nvSpPr>
            <p:cNvPr id="25" name="椭圆 24"/>
            <p:cNvSpPr/>
            <p:nvPr/>
          </p:nvSpPr>
          <p:spPr>
            <a:xfrm>
              <a:off x="3427660" y="3452388"/>
              <a:ext cx="1484148" cy="1484148"/>
            </a:xfrm>
            <a:prstGeom prst="ellipse">
              <a:avLst/>
            </a:prstGeom>
            <a:solidFill>
              <a:srgbClr val="FC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>
              <a:grpSpLocks noChangeAspect="1"/>
            </p:cNvGrpSpPr>
            <p:nvPr/>
          </p:nvGrpSpPr>
          <p:grpSpPr>
            <a:xfrm>
              <a:off x="3809886" y="3874477"/>
              <a:ext cx="719696" cy="551771"/>
              <a:chOff x="5611813" y="1835150"/>
              <a:chExt cx="285750" cy="219076"/>
            </a:xfrm>
            <a:solidFill>
              <a:schemeClr val="bg1"/>
            </a:solidFill>
          </p:grpSpPr>
          <p:sp>
            <p:nvSpPr>
              <p:cNvPr id="27" name="Freeform 57"/>
              <p:cNvSpPr/>
              <p:nvPr/>
            </p:nvSpPr>
            <p:spPr bwMode="auto">
              <a:xfrm>
                <a:off x="5611813" y="2046288"/>
                <a:ext cx="285750" cy="7938"/>
              </a:xfrm>
              <a:custGeom>
                <a:avLst/>
                <a:gdLst>
                  <a:gd name="T0" fmla="*/ 2 w 76"/>
                  <a:gd name="T1" fmla="*/ 2 h 2"/>
                  <a:gd name="T2" fmla="*/ 0 w 76"/>
                  <a:gd name="T3" fmla="*/ 1 h 2"/>
                  <a:gd name="T4" fmla="*/ 2 w 76"/>
                  <a:gd name="T5" fmla="*/ 0 h 2"/>
                  <a:gd name="T6" fmla="*/ 75 w 76"/>
                  <a:gd name="T7" fmla="*/ 0 h 2"/>
                  <a:gd name="T8" fmla="*/ 76 w 76"/>
                  <a:gd name="T9" fmla="*/ 1 h 2"/>
                  <a:gd name="T10" fmla="*/ 75 w 76"/>
                  <a:gd name="T11" fmla="*/ 2 h 2"/>
                  <a:gd name="T12" fmla="*/ 2 w 7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58"/>
              <p:cNvSpPr>
                <a:spLocks noChangeArrowheads="1"/>
              </p:cNvSpPr>
              <p:nvPr/>
            </p:nvSpPr>
            <p:spPr bwMode="auto">
              <a:xfrm>
                <a:off x="5648326" y="1884363"/>
                <a:ext cx="41275" cy="139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59"/>
              <p:cNvSpPr>
                <a:spLocks noChangeArrowheads="1"/>
              </p:cNvSpPr>
              <p:nvPr/>
            </p:nvSpPr>
            <p:spPr bwMode="auto">
              <a:xfrm>
                <a:off x="5708651" y="1835150"/>
                <a:ext cx="41275" cy="188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Rectangle 60"/>
              <p:cNvSpPr>
                <a:spLocks noChangeArrowheads="1"/>
              </p:cNvSpPr>
              <p:nvPr/>
            </p:nvSpPr>
            <p:spPr bwMode="auto">
              <a:xfrm>
                <a:off x="5768976" y="1895475"/>
                <a:ext cx="41275" cy="128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Rectangle 61"/>
              <p:cNvSpPr>
                <a:spLocks noChangeArrowheads="1"/>
              </p:cNvSpPr>
              <p:nvPr/>
            </p:nvSpPr>
            <p:spPr bwMode="auto">
              <a:xfrm>
                <a:off x="5829301" y="1936750"/>
                <a:ext cx="41275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7591177" y="4577443"/>
            <a:ext cx="1484148" cy="1484148"/>
            <a:chOff x="7270150" y="4604902"/>
            <a:chExt cx="1484148" cy="1484148"/>
          </a:xfrm>
        </p:grpSpPr>
        <p:sp>
          <p:nvSpPr>
            <p:cNvPr id="33" name="椭圆 32"/>
            <p:cNvSpPr/>
            <p:nvPr/>
          </p:nvSpPr>
          <p:spPr>
            <a:xfrm>
              <a:off x="7270150" y="4604902"/>
              <a:ext cx="1484148" cy="1484148"/>
            </a:xfrm>
            <a:prstGeom prst="ellipse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形标注 33"/>
            <p:cNvSpPr/>
            <p:nvPr/>
          </p:nvSpPr>
          <p:spPr>
            <a:xfrm>
              <a:off x="7640426" y="5076976"/>
              <a:ext cx="743596" cy="540000"/>
            </a:xfrm>
            <a:prstGeom prst="wedgeEllipseCallout">
              <a:avLst>
                <a:gd name="adj1" fmla="val -38188"/>
                <a:gd name="adj2" fmla="val 618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9101208" y="2018613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9101210" y="2470054"/>
            <a:ext cx="2439126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436818" y="1969714"/>
            <a:ext cx="1484148" cy="1484148"/>
            <a:chOff x="7270150" y="1939337"/>
            <a:chExt cx="1484148" cy="1484148"/>
          </a:xfrm>
        </p:grpSpPr>
        <p:sp>
          <p:nvSpPr>
            <p:cNvPr id="38" name="椭圆 37"/>
            <p:cNvSpPr/>
            <p:nvPr/>
          </p:nvSpPr>
          <p:spPr>
            <a:xfrm>
              <a:off x="7270150" y="1939337"/>
              <a:ext cx="1484148" cy="1484148"/>
            </a:xfrm>
            <a:prstGeom prst="ellipse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7628394" y="2388545"/>
              <a:ext cx="767661" cy="585733"/>
              <a:chOff x="12227116" y="4392007"/>
              <a:chExt cx="627436" cy="478740"/>
            </a:xfrm>
          </p:grpSpPr>
          <p:sp>
            <p:nvSpPr>
              <p:cNvPr id="40" name="Freeform 112"/>
              <p:cNvSpPr>
                <a:spLocks noEditPoints="1"/>
              </p:cNvSpPr>
              <p:nvPr/>
            </p:nvSpPr>
            <p:spPr bwMode="auto">
              <a:xfrm>
                <a:off x="12303279" y="4392007"/>
                <a:ext cx="482364" cy="301026"/>
              </a:xfrm>
              <a:custGeom>
                <a:avLst/>
                <a:gdLst>
                  <a:gd name="T0" fmla="*/ 52 w 56"/>
                  <a:gd name="T1" fmla="*/ 0 h 35"/>
                  <a:gd name="T2" fmla="*/ 4 w 56"/>
                  <a:gd name="T3" fmla="*/ 0 h 35"/>
                  <a:gd name="T4" fmla="*/ 0 w 56"/>
                  <a:gd name="T5" fmla="*/ 4 h 35"/>
                  <a:gd name="T6" fmla="*/ 0 w 56"/>
                  <a:gd name="T7" fmla="*/ 31 h 35"/>
                  <a:gd name="T8" fmla="*/ 4 w 56"/>
                  <a:gd name="T9" fmla="*/ 35 h 35"/>
                  <a:gd name="T10" fmla="*/ 52 w 56"/>
                  <a:gd name="T11" fmla="*/ 35 h 35"/>
                  <a:gd name="T12" fmla="*/ 56 w 56"/>
                  <a:gd name="T13" fmla="*/ 31 h 35"/>
                  <a:gd name="T14" fmla="*/ 56 w 56"/>
                  <a:gd name="T15" fmla="*/ 4 h 35"/>
                  <a:gd name="T16" fmla="*/ 52 w 56"/>
                  <a:gd name="T17" fmla="*/ 0 h 35"/>
                  <a:gd name="T18" fmla="*/ 49 w 56"/>
                  <a:gd name="T19" fmla="*/ 27 h 35"/>
                  <a:gd name="T20" fmla="*/ 46 w 56"/>
                  <a:gd name="T21" fmla="*/ 30 h 35"/>
                  <a:gd name="T22" fmla="*/ 9 w 56"/>
                  <a:gd name="T23" fmla="*/ 30 h 35"/>
                  <a:gd name="T24" fmla="*/ 6 w 56"/>
                  <a:gd name="T25" fmla="*/ 27 h 35"/>
                  <a:gd name="T26" fmla="*/ 6 w 56"/>
                  <a:gd name="T27" fmla="*/ 8 h 35"/>
                  <a:gd name="T28" fmla="*/ 9 w 56"/>
                  <a:gd name="T29" fmla="*/ 5 h 35"/>
                  <a:gd name="T30" fmla="*/ 46 w 56"/>
                  <a:gd name="T31" fmla="*/ 5 h 35"/>
                  <a:gd name="T32" fmla="*/ 49 w 56"/>
                  <a:gd name="T33" fmla="*/ 8 h 35"/>
                  <a:gd name="T34" fmla="*/ 49 w 56"/>
                  <a:gd name="T35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13"/>
              <p:cNvSpPr>
                <a:spLocks noEditPoints="1"/>
              </p:cNvSpPr>
              <p:nvPr/>
            </p:nvSpPr>
            <p:spPr bwMode="auto">
              <a:xfrm>
                <a:off x="12227116" y="4707540"/>
                <a:ext cx="627436" cy="163207"/>
              </a:xfrm>
              <a:custGeom>
                <a:avLst/>
                <a:gdLst>
                  <a:gd name="T0" fmla="*/ 67 w 73"/>
                  <a:gd name="T1" fmla="*/ 3 h 19"/>
                  <a:gd name="T2" fmla="*/ 63 w 73"/>
                  <a:gd name="T3" fmla="*/ 0 h 19"/>
                  <a:gd name="T4" fmla="*/ 10 w 73"/>
                  <a:gd name="T5" fmla="*/ 0 h 19"/>
                  <a:gd name="T6" fmla="*/ 7 w 73"/>
                  <a:gd name="T7" fmla="*/ 3 h 19"/>
                  <a:gd name="T8" fmla="*/ 1 w 73"/>
                  <a:gd name="T9" fmla="*/ 13 h 19"/>
                  <a:gd name="T10" fmla="*/ 73 w 73"/>
                  <a:gd name="T11" fmla="*/ 13 h 19"/>
                  <a:gd name="T12" fmla="*/ 67 w 73"/>
                  <a:gd name="T13" fmla="*/ 3 h 19"/>
                  <a:gd name="T14" fmla="*/ 25 w 73"/>
                  <a:gd name="T15" fmla="*/ 12 h 19"/>
                  <a:gd name="T16" fmla="*/ 27 w 73"/>
                  <a:gd name="T17" fmla="*/ 9 h 19"/>
                  <a:gd name="T18" fmla="*/ 47 w 73"/>
                  <a:gd name="T19" fmla="*/ 9 h 19"/>
                  <a:gd name="T20" fmla="*/ 48 w 73"/>
                  <a:gd name="T21" fmla="*/ 12 h 19"/>
                  <a:gd name="T22" fmla="*/ 25 w 73"/>
                  <a:gd name="T23" fmla="*/ 12 h 19"/>
                  <a:gd name="T24" fmla="*/ 62 w 73"/>
                  <a:gd name="T25" fmla="*/ 7 h 19"/>
                  <a:gd name="T26" fmla="*/ 12 w 73"/>
                  <a:gd name="T27" fmla="*/ 7 h 19"/>
                  <a:gd name="T28" fmla="*/ 9 w 73"/>
                  <a:gd name="T29" fmla="*/ 6 h 19"/>
                  <a:gd name="T30" fmla="*/ 10 w 73"/>
                  <a:gd name="T31" fmla="*/ 3 h 19"/>
                  <a:gd name="T32" fmla="*/ 13 w 73"/>
                  <a:gd name="T33" fmla="*/ 2 h 19"/>
                  <a:gd name="T34" fmla="*/ 61 w 73"/>
                  <a:gd name="T35" fmla="*/ 2 h 19"/>
                  <a:gd name="T36" fmla="*/ 63 w 73"/>
                  <a:gd name="T37" fmla="*/ 3 h 19"/>
                  <a:gd name="T38" fmla="*/ 65 w 73"/>
                  <a:gd name="T39" fmla="*/ 6 h 19"/>
                  <a:gd name="T40" fmla="*/ 62 w 73"/>
                  <a:gd name="T41" fmla="*/ 7 h 19"/>
                  <a:gd name="T42" fmla="*/ 0 w 73"/>
                  <a:gd name="T43" fmla="*/ 15 h 19"/>
                  <a:gd name="T44" fmla="*/ 3 w 73"/>
                  <a:gd name="T45" fmla="*/ 19 h 19"/>
                  <a:gd name="T46" fmla="*/ 70 w 73"/>
                  <a:gd name="T47" fmla="*/ 19 h 19"/>
                  <a:gd name="T48" fmla="*/ 73 w 73"/>
                  <a:gd name="T49" fmla="*/ 15 h 19"/>
                  <a:gd name="T50" fmla="*/ 0 w 73"/>
                  <a:gd name="T5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9255567" y="4645374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9255569" y="5096815"/>
            <a:ext cx="2439126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723234" y="3641665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2149642" y="4093106"/>
            <a:ext cx="1886760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录入本图表的综合描述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相关对策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肘形连接符 46"/>
          <p:cNvCxnSpPr>
            <a:stCxn id="48" idx="6"/>
            <a:endCxn id="73" idx="2"/>
          </p:cNvCxnSpPr>
          <p:nvPr/>
        </p:nvCxnSpPr>
        <p:spPr>
          <a:xfrm>
            <a:off x="5544657" y="2355999"/>
            <a:ext cx="5359962" cy="109697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788657" y="1977999"/>
            <a:ext cx="756000" cy="756000"/>
            <a:chOff x="4534974" y="2492893"/>
            <a:chExt cx="756000" cy="756000"/>
          </a:xfrm>
        </p:grpSpPr>
        <p:sp>
          <p:nvSpPr>
            <p:cNvPr id="48" name="椭圆 47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solidFill>
              <a:srgbClr val="FC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50" name="Freeform 159"/>
              <p:cNvSpPr/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  <p:sp>
            <p:nvSpPr>
              <p:cNvPr id="51" name="Freeform 160"/>
              <p:cNvSpPr/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</p:grpSp>
      </p:grpSp>
      <p:cxnSp>
        <p:nvCxnSpPr>
          <p:cNvPr id="53" name="肘形连接符 52"/>
          <p:cNvCxnSpPr>
            <a:stCxn id="54" idx="6"/>
            <a:endCxn id="75" idx="2"/>
          </p:cNvCxnSpPr>
          <p:nvPr/>
        </p:nvCxnSpPr>
        <p:spPr>
          <a:xfrm>
            <a:off x="5544657" y="4542631"/>
            <a:ext cx="2891928" cy="53173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788657" y="4164631"/>
            <a:ext cx="756000" cy="756000"/>
            <a:chOff x="4534974" y="4368345"/>
            <a:chExt cx="756000" cy="756000"/>
          </a:xfrm>
        </p:grpSpPr>
        <p:sp>
          <p:nvSpPr>
            <p:cNvPr id="54" name="椭圆 53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7" name="肘形连接符 56"/>
          <p:cNvCxnSpPr>
            <a:stCxn id="58" idx="6"/>
            <a:endCxn id="74" idx="2"/>
          </p:cNvCxnSpPr>
          <p:nvPr/>
        </p:nvCxnSpPr>
        <p:spPr>
          <a:xfrm>
            <a:off x="5544657" y="3449315"/>
            <a:ext cx="4125946" cy="98507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4788657" y="3071315"/>
            <a:ext cx="756000" cy="756000"/>
            <a:chOff x="4534974" y="3430619"/>
            <a:chExt cx="756000" cy="756000"/>
          </a:xfrm>
        </p:grpSpPr>
        <p:sp>
          <p:nvSpPr>
            <p:cNvPr id="58" name="椭圆 57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9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chemeClr val="bg1"/>
            </a:solidFill>
          </p:grpSpPr>
          <p:sp>
            <p:nvSpPr>
              <p:cNvPr id="60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62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</p:grpSp>
      </p:grpSp>
      <p:cxnSp>
        <p:nvCxnSpPr>
          <p:cNvPr id="64" name="直接连接符 63"/>
          <p:cNvCxnSpPr>
            <a:endCxn id="65" idx="6"/>
          </p:cNvCxnSpPr>
          <p:nvPr/>
        </p:nvCxnSpPr>
        <p:spPr>
          <a:xfrm flipH="1" flipV="1">
            <a:off x="5544657" y="5635946"/>
            <a:ext cx="128008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4788657" y="5257946"/>
            <a:ext cx="756000" cy="756000"/>
            <a:chOff x="4534974" y="5306072"/>
            <a:chExt cx="756000" cy="756000"/>
          </a:xfrm>
        </p:grpSpPr>
        <p:sp>
          <p:nvSpPr>
            <p:cNvPr id="65" name="椭圆 64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solidFill>
              <a:srgbClr val="F14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Group 9"/>
            <p:cNvGrpSpPr/>
            <p:nvPr/>
          </p:nvGrpSpPr>
          <p:grpSpPr>
            <a:xfrm>
              <a:off x="4659950" y="5504420"/>
              <a:ext cx="516045" cy="382660"/>
              <a:chOff x="4572000" y="3414713"/>
              <a:chExt cx="374651" cy="277813"/>
            </a:xfrm>
            <a:solidFill>
              <a:schemeClr val="bg1"/>
            </a:solidFill>
          </p:grpSpPr>
          <p:sp>
            <p:nvSpPr>
              <p:cNvPr id="67" name="Freeform 17"/>
              <p:cNvSpPr/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8" name="Freeform 18"/>
              <p:cNvSpPr/>
              <p:nvPr/>
            </p:nvSpPr>
            <p:spPr bwMode="auto">
              <a:xfrm>
                <a:off x="4572000" y="3414713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69" name="任意多边形 68"/>
          <p:cNvSpPr/>
          <p:nvPr/>
        </p:nvSpPr>
        <p:spPr>
          <a:xfrm>
            <a:off x="10458068" y="2272127"/>
            <a:ext cx="1181100" cy="3698875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>
            <a:off x="9224052" y="4049146"/>
            <a:ext cx="1181100" cy="1921854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>
            <a:off x="7990034" y="4809247"/>
            <a:ext cx="1181100" cy="1161755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 71"/>
          <p:cNvSpPr/>
          <p:nvPr/>
        </p:nvSpPr>
        <p:spPr>
          <a:xfrm>
            <a:off x="6000368" y="5347920"/>
            <a:ext cx="1936748" cy="62308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10904619" y="3308969"/>
            <a:ext cx="288000" cy="288000"/>
          </a:xfrm>
          <a:prstGeom prst="ellipse">
            <a:avLst/>
          </a:prstGeom>
          <a:solidFill>
            <a:srgbClr val="FC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9670603" y="4290388"/>
            <a:ext cx="288000" cy="288000"/>
          </a:xfrm>
          <a:prstGeom prst="ellips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8436585" y="4930362"/>
            <a:ext cx="288000" cy="288000"/>
          </a:xfrm>
          <a:prstGeom prst="ellipse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6824743" y="5497380"/>
            <a:ext cx="288000" cy="288000"/>
          </a:xfrm>
          <a:prstGeom prst="ellips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3431589" y="1899322"/>
            <a:ext cx="1313163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181726" y="2279299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点击输入图表的描述说明</a:t>
            </a:r>
            <a:endParaRPr lang="zh-CN" altLang="en-US" sz="1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431589" y="3001143"/>
            <a:ext cx="1313163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2181726" y="3381120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431589" y="4102964"/>
            <a:ext cx="1313163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2181726" y="4482941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3431589" y="5204785"/>
            <a:ext cx="1313163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2181726" y="5584762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9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 animBg="1"/>
      <p:bldP spid="71" grpId="0" animBg="1"/>
      <p:bldP spid="72" grpId="0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7666671" y="420490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kern="1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5400" b="1" kern="1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333522" y="36852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152F47"/>
                </a:solidFill>
              </a:rPr>
              <a:t>第六部分</a:t>
            </a:r>
            <a:endParaRPr lang="zh-CN" altLang="en-US" sz="2800" dirty="0">
              <a:solidFill>
                <a:srgbClr val="152F47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125599" y="1434035"/>
            <a:ext cx="2036802" cy="2036802"/>
            <a:chOff x="8125599" y="1434035"/>
            <a:chExt cx="2036802" cy="2036802"/>
          </a:xfrm>
        </p:grpSpPr>
        <p:sp>
          <p:nvSpPr>
            <p:cNvPr id="39" name="椭圆 38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152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等腰三角形 56"/>
          <p:cNvSpPr/>
          <p:nvPr/>
        </p:nvSpPr>
        <p:spPr>
          <a:xfrm>
            <a:off x="753421" y="2401282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>
            <a:off x="3870575" y="482410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3600000">
            <a:off x="1772153" y="2868342"/>
            <a:ext cx="710484" cy="61248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flipV="1">
            <a:off x="2606221" y="3013767"/>
            <a:ext cx="1845054" cy="1590563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>
            <a:off x="1872213" y="3695477"/>
            <a:ext cx="2041347" cy="1759781"/>
          </a:xfrm>
          <a:prstGeom prst="triangle">
            <a:avLst/>
          </a:prstGeom>
          <a:solidFill>
            <a:srgbClr val="1A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>
            <a:off x="1516971" y="553870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>
            <a:off x="379901" y="3978028"/>
            <a:ext cx="710484" cy="61248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>
            <a:off x="1899528" y="1546135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3600000">
            <a:off x="2437018" y="1350070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3600000">
            <a:off x="3962535" y="1056452"/>
            <a:ext cx="710484" cy="612486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3600000">
            <a:off x="1376629" y="4509446"/>
            <a:ext cx="710484" cy="612486"/>
          </a:xfrm>
          <a:prstGeom prst="triangle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rot="10800000">
            <a:off x="4223915" y="3952823"/>
            <a:ext cx="1334118" cy="1150101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>
            <a:off x="3710479" y="4030676"/>
            <a:ext cx="710484" cy="6124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 flipV="1">
            <a:off x="3710479" y="4763853"/>
            <a:ext cx="710484" cy="612486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 rot="3600000">
            <a:off x="1804187" y="3786517"/>
            <a:ext cx="710484" cy="612486"/>
          </a:xfrm>
          <a:prstGeom prst="triangle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3600000">
            <a:off x="2324267" y="5366771"/>
            <a:ext cx="1213111" cy="1045785"/>
          </a:xfrm>
          <a:prstGeom prst="triangle">
            <a:avLst/>
          </a:prstGeom>
          <a:solidFill>
            <a:srgbClr val="5EC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>
            <a:off x="4960375" y="4835453"/>
            <a:ext cx="710484" cy="612486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>
            <a:off x="2397976" y="1483210"/>
            <a:ext cx="1651895" cy="142404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2618629" y="240787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研究总结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2795214" y="307072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成绩与思考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304519" y="494164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b="0" dirty="0">
                <a:solidFill>
                  <a:schemeClr val="bg1">
                    <a:lumMod val="95000"/>
                  </a:schemeClr>
                </a:solidFill>
              </a:rPr>
              <a:t>参考书籍</a:t>
            </a:r>
            <a:endParaRPr lang="zh-CN" altLang="en-US" sz="2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18000000" flipV="1">
            <a:off x="4540566" y="5583421"/>
            <a:ext cx="710484" cy="61248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>
            <a:off x="2276672" y="46852"/>
            <a:ext cx="1552545" cy="1338400"/>
          </a:xfrm>
          <a:prstGeom prst="triangle">
            <a:avLst/>
          </a:prstGeom>
          <a:solidFill>
            <a:srgbClr val="A7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等腰三角形 79"/>
          <p:cNvSpPr/>
          <p:nvPr/>
        </p:nvSpPr>
        <p:spPr>
          <a:xfrm flipV="1">
            <a:off x="3412742" y="482174"/>
            <a:ext cx="710484" cy="612486"/>
          </a:xfrm>
          <a:prstGeom prst="triangle">
            <a:avLst/>
          </a:prstGeom>
          <a:solidFill>
            <a:srgbClr val="F69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"/>
                            </p:stCondLst>
                            <p:childTnLst>
                              <p:par>
                                <p:cTn id="1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 animBg="1"/>
      <p:bldP spid="79" grpId="0" animBg="1"/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研究总结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直接连接符 52"/>
          <p:cNvCxnSpPr/>
          <p:nvPr/>
        </p:nvCxnSpPr>
        <p:spPr>
          <a:xfrm flipH="1">
            <a:off x="8773676" y="4700778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7211773" y="5923981"/>
            <a:ext cx="129141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4337029" y="4718510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4337030" y="3346276"/>
            <a:ext cx="61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5493068" y="1811849"/>
            <a:ext cx="1041574" cy="262891"/>
            <a:chOff x="4470269" y="1661160"/>
            <a:chExt cx="1290451" cy="262890"/>
          </a:xfrm>
        </p:grpSpPr>
        <p:cxnSp>
          <p:nvCxnSpPr>
            <p:cNvPr id="58" name="直接连接符 57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4470269" y="1663541"/>
              <a:ext cx="94231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7585549" y="2819229"/>
            <a:ext cx="1203960" cy="1051561"/>
            <a:chOff x="6842760" y="2637270"/>
            <a:chExt cx="1203960" cy="1051560"/>
          </a:xfrm>
          <a:solidFill>
            <a:srgbClr val="B91F38"/>
          </a:solidFill>
        </p:grpSpPr>
        <p:sp>
          <p:nvSpPr>
            <p:cNvPr id="61" name="六边形 60"/>
            <p:cNvSpPr/>
            <p:nvPr/>
          </p:nvSpPr>
          <p:spPr>
            <a:xfrm>
              <a:off x="6842760" y="2637270"/>
              <a:ext cx="1203960" cy="1051560"/>
            </a:xfrm>
            <a:prstGeom prst="hexagon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7024263" y="280910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268641" y="2061038"/>
            <a:ext cx="1203960" cy="1051563"/>
            <a:chOff x="5525852" y="1879080"/>
            <a:chExt cx="1203960" cy="1051560"/>
          </a:xfrm>
        </p:grpSpPr>
        <p:sp>
          <p:nvSpPr>
            <p:cNvPr id="64" name="六边形 63"/>
            <p:cNvSpPr/>
            <p:nvPr/>
          </p:nvSpPr>
          <p:spPr>
            <a:xfrm>
              <a:off x="5525852" y="1879080"/>
              <a:ext cx="1203960" cy="1051560"/>
            </a:xfrm>
            <a:prstGeom prst="hexagon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686669" y="1989362"/>
              <a:ext cx="882327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569717" y="4174998"/>
            <a:ext cx="1203960" cy="1051563"/>
            <a:chOff x="6842760" y="4008870"/>
            <a:chExt cx="1203960" cy="1051560"/>
          </a:xfrm>
        </p:grpSpPr>
        <p:sp>
          <p:nvSpPr>
            <p:cNvPr id="67" name="六边形 66"/>
            <p:cNvSpPr/>
            <p:nvPr/>
          </p:nvSpPr>
          <p:spPr>
            <a:xfrm>
              <a:off x="6842760" y="4008870"/>
              <a:ext cx="1203960" cy="1051560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981635" y="4119152"/>
              <a:ext cx="926211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949026" y="4190831"/>
            <a:ext cx="1203960" cy="1051563"/>
            <a:chOff x="4206240" y="4008870"/>
            <a:chExt cx="1203960" cy="1051560"/>
          </a:xfrm>
        </p:grpSpPr>
        <p:sp>
          <p:nvSpPr>
            <p:cNvPr id="70" name="六边形 69"/>
            <p:cNvSpPr/>
            <p:nvPr/>
          </p:nvSpPr>
          <p:spPr>
            <a:xfrm>
              <a:off x="4206240" y="4008870"/>
              <a:ext cx="1203960" cy="1051560"/>
            </a:xfrm>
            <a:prstGeom prst="hexagon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4397857" y="4119152"/>
              <a:ext cx="820725" cy="76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05</a:t>
              </a:r>
              <a:endParaRPr lang="zh-CN" altLang="en-US" sz="4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949026" y="2819229"/>
            <a:ext cx="1203960" cy="1051561"/>
            <a:chOff x="4206240" y="2637270"/>
            <a:chExt cx="1203960" cy="1051560"/>
          </a:xfrm>
        </p:grpSpPr>
        <p:sp>
          <p:nvSpPr>
            <p:cNvPr id="73" name="六边形 72"/>
            <p:cNvSpPr/>
            <p:nvPr/>
          </p:nvSpPr>
          <p:spPr>
            <a:xfrm>
              <a:off x="4206240" y="2637270"/>
              <a:ext cx="1203960" cy="1051560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4387743" y="280910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06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268641" y="4881034"/>
            <a:ext cx="1203960" cy="1051561"/>
            <a:chOff x="5525852" y="4683240"/>
            <a:chExt cx="1203960" cy="1051560"/>
          </a:xfrm>
          <a:solidFill>
            <a:srgbClr val="1F8EB9"/>
          </a:solidFill>
        </p:grpSpPr>
        <p:sp>
          <p:nvSpPr>
            <p:cNvPr id="76" name="六边形 75"/>
            <p:cNvSpPr/>
            <p:nvPr/>
          </p:nvSpPr>
          <p:spPr>
            <a:xfrm>
              <a:off x="5525852" y="4683240"/>
              <a:ext cx="1203960" cy="1051560"/>
            </a:xfrm>
            <a:prstGeom prst="hexagon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693281" y="4855077"/>
              <a:ext cx="820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4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7" name="矩形 86"/>
          <p:cNvSpPr/>
          <p:nvPr/>
        </p:nvSpPr>
        <p:spPr>
          <a:xfrm>
            <a:off x="4243211" y="1578351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47"/>
          <p:cNvSpPr>
            <a:spLocks noChangeArrowheads="1"/>
          </p:cNvSpPr>
          <p:nvPr/>
        </p:nvSpPr>
        <p:spPr bwMode="auto">
          <a:xfrm>
            <a:off x="2163755" y="1943297"/>
            <a:ext cx="329002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047894" y="2934201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47"/>
          <p:cNvSpPr>
            <a:spLocks noChangeArrowheads="1"/>
          </p:cNvSpPr>
          <p:nvPr/>
        </p:nvSpPr>
        <p:spPr bwMode="auto">
          <a:xfrm>
            <a:off x="2261117" y="3299148"/>
            <a:ext cx="199734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047894" y="4353567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47"/>
          <p:cNvSpPr>
            <a:spLocks noChangeArrowheads="1"/>
          </p:cNvSpPr>
          <p:nvPr/>
        </p:nvSpPr>
        <p:spPr bwMode="auto">
          <a:xfrm>
            <a:off x="2261117" y="4718510"/>
            <a:ext cx="1997345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9448807" y="2342720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47"/>
          <p:cNvSpPr>
            <a:spLocks noChangeArrowheads="1"/>
          </p:cNvSpPr>
          <p:nvPr/>
        </p:nvSpPr>
        <p:spPr bwMode="auto">
          <a:xfrm>
            <a:off x="9448805" y="2723431"/>
            <a:ext cx="2140708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9466559" y="4025912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47"/>
          <p:cNvSpPr>
            <a:spLocks noChangeArrowheads="1"/>
          </p:cNvSpPr>
          <p:nvPr/>
        </p:nvSpPr>
        <p:spPr bwMode="auto">
          <a:xfrm>
            <a:off x="9466558" y="4406623"/>
            <a:ext cx="2140708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8634803" y="5408075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47"/>
          <p:cNvSpPr>
            <a:spLocks noChangeArrowheads="1"/>
          </p:cNvSpPr>
          <p:nvPr/>
        </p:nvSpPr>
        <p:spPr bwMode="auto">
          <a:xfrm>
            <a:off x="8634805" y="5788788"/>
            <a:ext cx="2853081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 flipH="1">
            <a:off x="8517393" y="2570248"/>
            <a:ext cx="884112" cy="262891"/>
            <a:chOff x="4255294" y="1661160"/>
            <a:chExt cx="1505426" cy="262890"/>
          </a:xfrm>
        </p:grpSpPr>
        <p:cxnSp>
          <p:nvCxnSpPr>
            <p:cNvPr id="100" name="直接连接符 99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4255294" y="1663541"/>
              <a:ext cx="115728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927099" y="3207123"/>
            <a:ext cx="1887055" cy="1592580"/>
            <a:chOff x="5927099" y="3207123"/>
            <a:chExt cx="1887055" cy="1592580"/>
          </a:xfrm>
        </p:grpSpPr>
        <p:sp>
          <p:nvSpPr>
            <p:cNvPr id="79" name="六边形 78"/>
            <p:cNvSpPr/>
            <p:nvPr/>
          </p:nvSpPr>
          <p:spPr>
            <a:xfrm>
              <a:off x="5927099" y="3207123"/>
              <a:ext cx="1887055" cy="1592580"/>
            </a:xfrm>
            <a:prstGeom prst="hexagon">
              <a:avLst/>
            </a:prstGeom>
            <a:solidFill>
              <a:srgbClr val="B12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291627" y="3451750"/>
              <a:ext cx="1157999" cy="110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研究结论</a:t>
              </a:r>
              <a:endParaRPr lang="zh-CN" altLang="en-US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5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7371814" y="1779498"/>
            <a:ext cx="0" cy="4226743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045538" y="2083507"/>
            <a:ext cx="2877871" cy="338962"/>
            <a:chOff x="3249264" y="1751685"/>
            <a:chExt cx="2994025" cy="338961"/>
          </a:xfrm>
        </p:grpSpPr>
        <p:grpSp>
          <p:nvGrpSpPr>
            <p:cNvPr id="4" name="组合 3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5335260" y="1751685"/>
              <a:ext cx="673754" cy="338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465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45538" y="2494573"/>
            <a:ext cx="2877871" cy="338362"/>
            <a:chOff x="3249264" y="2162753"/>
            <a:chExt cx="2994025" cy="338362"/>
          </a:xfrm>
        </p:grpSpPr>
        <p:grpSp>
          <p:nvGrpSpPr>
            <p:cNvPr id="9" name="组合 8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4118871" y="2162753"/>
              <a:ext cx="673754" cy="33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465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40543" y="4264761"/>
            <a:ext cx="2894725" cy="352594"/>
            <a:chOff x="3244272" y="3932941"/>
            <a:chExt cx="3011560" cy="352593"/>
          </a:xfrm>
        </p:grpSpPr>
        <p:sp>
          <p:nvSpPr>
            <p:cNvPr id="14" name="圆角矩形 13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18923" y="3932941"/>
              <a:ext cx="907694" cy="338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3333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65" baseline="-30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40548" y="4656793"/>
            <a:ext cx="2891825" cy="351887"/>
            <a:chOff x="3244272" y="4324968"/>
            <a:chExt cx="3008542" cy="351885"/>
          </a:xfrm>
        </p:grpSpPr>
        <p:sp>
          <p:nvSpPr>
            <p:cNvPr id="18" name="圆角矩形 17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26614" y="4324968"/>
              <a:ext cx="673754" cy="33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3333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465" baseline="-30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080205" y="1779498"/>
            <a:ext cx="2158455" cy="2196000"/>
            <a:chOff x="471707" y="1675770"/>
            <a:chExt cx="2158455" cy="2196000"/>
          </a:xfrm>
          <a:solidFill>
            <a:srgbClr val="05BAC8"/>
          </a:solidFill>
        </p:grpSpPr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26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24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2090280" y="3993530"/>
            <a:ext cx="2158455" cy="2196000"/>
            <a:chOff x="478903" y="4355475"/>
            <a:chExt cx="2158455" cy="2196000"/>
          </a:xfrm>
          <a:solidFill>
            <a:srgbClr val="FFC000"/>
          </a:solidFill>
        </p:grpSpPr>
        <p:grpSp>
          <p:nvGrpSpPr>
            <p:cNvPr id="30" name="组合 29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35" name="Freeform 69"/>
              <p:cNvSpPr/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70"/>
              <p:cNvSpPr/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32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7886319" y="181235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7886319" y="2200650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886319" y="333627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886319" y="3724574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86319" y="486020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7886319" y="5248497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138371" y="1681834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4122608" y="2863907"/>
            <a:ext cx="2812663" cy="5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38371" y="3887216"/>
            <a:ext cx="1210570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4122608" y="5053525"/>
            <a:ext cx="2812663" cy="5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5958652" y="515424"/>
            <a:ext cx="2068177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成绩</a:t>
            </a: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与思考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5958652" y="515424"/>
            <a:ext cx="2068177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成绩</a:t>
            </a: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与思考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 Placeholder 3"/>
          <p:cNvSpPr txBox="1"/>
          <p:nvPr/>
        </p:nvSpPr>
        <p:spPr>
          <a:xfrm>
            <a:off x="2662935" y="1868340"/>
            <a:ext cx="2181659" cy="2181659"/>
          </a:xfrm>
          <a:prstGeom prst="ellipse">
            <a:avLst/>
          </a:prstGeom>
          <a:solidFill>
            <a:srgbClr val="152F4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130" dirty="0"/>
          </a:p>
        </p:txBody>
      </p:sp>
      <p:sp>
        <p:nvSpPr>
          <p:cNvPr id="63" name="Text Placeholder 4"/>
          <p:cNvSpPr txBox="1"/>
          <p:nvPr/>
        </p:nvSpPr>
        <p:spPr>
          <a:xfrm>
            <a:off x="5942442" y="1878874"/>
            <a:ext cx="2181659" cy="2181659"/>
          </a:xfrm>
          <a:prstGeom prst="ellipse">
            <a:avLst/>
          </a:prstGeom>
          <a:solidFill>
            <a:srgbClr val="152F4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130" dirty="0"/>
          </a:p>
        </p:txBody>
      </p:sp>
      <p:sp>
        <p:nvSpPr>
          <p:cNvPr id="64" name="Text Placeholder 5"/>
          <p:cNvSpPr txBox="1"/>
          <p:nvPr/>
        </p:nvSpPr>
        <p:spPr>
          <a:xfrm>
            <a:off x="9221950" y="1878874"/>
            <a:ext cx="2181659" cy="2181659"/>
          </a:xfrm>
          <a:prstGeom prst="ellipse">
            <a:avLst/>
          </a:prstGeom>
          <a:solidFill>
            <a:srgbClr val="152F4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130" dirty="0"/>
          </a:p>
        </p:txBody>
      </p:sp>
      <p:sp>
        <p:nvSpPr>
          <p:cNvPr id="65" name="Right Arrow 10"/>
          <p:cNvSpPr/>
          <p:nvPr/>
        </p:nvSpPr>
        <p:spPr>
          <a:xfrm rot="16200000" flipV="1">
            <a:off x="2289560" y="2688383"/>
            <a:ext cx="923453" cy="623331"/>
          </a:xfrm>
          <a:prstGeom prst="rightArrow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30"/>
          </a:p>
        </p:txBody>
      </p:sp>
      <p:sp>
        <p:nvSpPr>
          <p:cNvPr id="66" name="Right Arrow 11"/>
          <p:cNvSpPr/>
          <p:nvPr/>
        </p:nvSpPr>
        <p:spPr>
          <a:xfrm rot="16200000" flipV="1">
            <a:off x="5569355" y="2688383"/>
            <a:ext cx="923453" cy="62333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30"/>
          </a:p>
        </p:txBody>
      </p:sp>
      <p:sp>
        <p:nvSpPr>
          <p:cNvPr id="67" name="Right Arrow 12"/>
          <p:cNvSpPr/>
          <p:nvPr/>
        </p:nvSpPr>
        <p:spPr>
          <a:xfrm rot="5400000" flipV="1">
            <a:off x="8868877" y="2688383"/>
            <a:ext cx="923453" cy="623331"/>
          </a:xfrm>
          <a:prstGeom prst="rightArrow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30"/>
          </a:p>
        </p:txBody>
      </p:sp>
      <p:grpSp>
        <p:nvGrpSpPr>
          <p:cNvPr id="76" name="组合 75"/>
          <p:cNvGrpSpPr/>
          <p:nvPr/>
        </p:nvGrpSpPr>
        <p:grpSpPr>
          <a:xfrm>
            <a:off x="2422354" y="4468768"/>
            <a:ext cx="2662991" cy="1538767"/>
            <a:chOff x="1687778" y="4584791"/>
            <a:chExt cx="2343898" cy="992595"/>
          </a:xfrm>
        </p:grpSpPr>
        <p:sp>
          <p:nvSpPr>
            <p:cNvPr id="77" name="文本框 76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298744" y="4584791"/>
              <a:ext cx="1121966" cy="369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13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zh-CN" altLang="en-US" sz="21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3156410" y="2754260"/>
            <a:ext cx="1375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467371" y="2754260"/>
            <a:ext cx="1375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9715424" y="2754260"/>
            <a:ext cx="1375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5702064" y="4468768"/>
            <a:ext cx="2662991" cy="1538767"/>
            <a:chOff x="1687778" y="4584791"/>
            <a:chExt cx="2343898" cy="992595"/>
          </a:xfrm>
        </p:grpSpPr>
        <p:sp>
          <p:nvSpPr>
            <p:cNvPr id="84" name="文本框 83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2298744" y="4584791"/>
              <a:ext cx="1121966" cy="369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13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zh-CN" altLang="en-US" sz="21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981283" y="4468768"/>
            <a:ext cx="2662991" cy="1538767"/>
            <a:chOff x="1687778" y="4584791"/>
            <a:chExt cx="2343898" cy="992595"/>
          </a:xfrm>
        </p:grpSpPr>
        <p:sp>
          <p:nvSpPr>
            <p:cNvPr id="87" name="文本框 86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在此录入上述图表的综合描述说明，在此录入上述图表的综合描述说明，在此录入上述图表的综合描述说明。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2298744" y="4584791"/>
              <a:ext cx="1121966" cy="369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13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  <a:endParaRPr lang="zh-CN" altLang="en-US" sz="21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2" grpId="0" animBg="1" uiExpand="1" build="p"/>
      <p:bldP spid="63" grpId="0" animBg="1" uiExpand="1" build="p"/>
      <p:bldP spid="64" grpId="0" animBg="1" uiExpand="1" build="p"/>
      <p:bldP spid="65" grpId="0" animBg="1"/>
      <p:bldP spid="66" grpId="0" animBg="1"/>
      <p:bldP spid="67" grpId="0" animBg="1"/>
      <p:bldP spid="80" grpId="0"/>
      <p:bldP spid="81" grpId="0"/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参考书籍</a:t>
            </a:r>
            <a:endParaRPr lang="en-US" altLang="zh-CN" sz="2935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2796224" y="4853707"/>
            <a:ext cx="838200" cy="838200"/>
            <a:chOff x="8799095" y="1876644"/>
            <a:chExt cx="838200" cy="838200"/>
          </a:xfrm>
        </p:grpSpPr>
        <p:sp>
          <p:nvSpPr>
            <p:cNvPr id="52" name="Rounded Rectangle 13"/>
            <p:cNvSpPr/>
            <p:nvPr/>
          </p:nvSpPr>
          <p:spPr>
            <a:xfrm>
              <a:off x="8799095" y="1876644"/>
              <a:ext cx="838200" cy="838200"/>
            </a:xfrm>
            <a:prstGeom prst="roundRect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9017284" y="2097329"/>
              <a:ext cx="401822" cy="396830"/>
            </a:xfrm>
            <a:custGeom>
              <a:avLst/>
              <a:gdLst>
                <a:gd name="T0" fmla="*/ 114 w 121"/>
                <a:gd name="T1" fmla="*/ 89 h 119"/>
                <a:gd name="T2" fmla="*/ 88 w 121"/>
                <a:gd name="T3" fmla="*/ 62 h 119"/>
                <a:gd name="T4" fmla="*/ 71 w 121"/>
                <a:gd name="T5" fmla="*/ 58 h 119"/>
                <a:gd name="T6" fmla="*/ 61 w 121"/>
                <a:gd name="T7" fmla="*/ 48 h 119"/>
                <a:gd name="T8" fmla="*/ 56 w 121"/>
                <a:gd name="T9" fmla="*/ 33 h 119"/>
                <a:gd name="T10" fmla="*/ 30 w 121"/>
                <a:gd name="T11" fmla="*/ 6 h 119"/>
                <a:gd name="T12" fmla="*/ 7 w 121"/>
                <a:gd name="T13" fmla="*/ 6 h 119"/>
                <a:gd name="T14" fmla="*/ 7 w 121"/>
                <a:gd name="T15" fmla="*/ 29 h 119"/>
                <a:gd name="T16" fmla="*/ 33 w 121"/>
                <a:gd name="T17" fmla="*/ 56 h 119"/>
                <a:gd name="T18" fmla="*/ 51 w 121"/>
                <a:gd name="T19" fmla="*/ 60 h 119"/>
                <a:gd name="T20" fmla="*/ 60 w 121"/>
                <a:gd name="T21" fmla="*/ 70 h 119"/>
                <a:gd name="T22" fmla="*/ 65 w 121"/>
                <a:gd name="T23" fmla="*/ 85 h 119"/>
                <a:gd name="T24" fmla="*/ 91 w 121"/>
                <a:gd name="T25" fmla="*/ 112 h 119"/>
                <a:gd name="T26" fmla="*/ 114 w 121"/>
                <a:gd name="T27" fmla="*/ 112 h 119"/>
                <a:gd name="T28" fmla="*/ 114 w 121"/>
                <a:gd name="T29" fmla="*/ 89 h 119"/>
                <a:gd name="T30" fmla="*/ 36 w 121"/>
                <a:gd name="T31" fmla="*/ 51 h 119"/>
                <a:gd name="T32" fmla="*/ 12 w 121"/>
                <a:gd name="T33" fmla="*/ 27 h 119"/>
                <a:gd name="T34" fmla="*/ 11 w 121"/>
                <a:gd name="T35" fmla="*/ 11 h 119"/>
                <a:gd name="T36" fmla="*/ 27 w 121"/>
                <a:gd name="T37" fmla="*/ 12 h 119"/>
                <a:gd name="T38" fmla="*/ 51 w 121"/>
                <a:gd name="T39" fmla="*/ 36 h 119"/>
                <a:gd name="T40" fmla="*/ 54 w 121"/>
                <a:gd name="T41" fmla="*/ 42 h 119"/>
                <a:gd name="T42" fmla="*/ 43 w 121"/>
                <a:gd name="T43" fmla="*/ 42 h 119"/>
                <a:gd name="T44" fmla="*/ 43 w 121"/>
                <a:gd name="T45" fmla="*/ 53 h 119"/>
                <a:gd name="T46" fmla="*/ 45 w 121"/>
                <a:gd name="T47" fmla="*/ 54 h 119"/>
                <a:gd name="T48" fmla="*/ 36 w 121"/>
                <a:gd name="T49" fmla="*/ 51 h 119"/>
                <a:gd name="T50" fmla="*/ 110 w 121"/>
                <a:gd name="T51" fmla="*/ 107 h 119"/>
                <a:gd name="T52" fmla="*/ 94 w 121"/>
                <a:gd name="T53" fmla="*/ 107 h 119"/>
                <a:gd name="T54" fmla="*/ 70 w 121"/>
                <a:gd name="T55" fmla="*/ 83 h 119"/>
                <a:gd name="T56" fmla="*/ 67 w 121"/>
                <a:gd name="T57" fmla="*/ 76 h 119"/>
                <a:gd name="T58" fmla="*/ 71 w 121"/>
                <a:gd name="T59" fmla="*/ 80 h 119"/>
                <a:gd name="T60" fmla="*/ 82 w 121"/>
                <a:gd name="T61" fmla="*/ 80 h 119"/>
                <a:gd name="T62" fmla="*/ 82 w 121"/>
                <a:gd name="T63" fmla="*/ 69 h 119"/>
                <a:gd name="T64" fmla="*/ 77 w 121"/>
                <a:gd name="T65" fmla="*/ 64 h 119"/>
                <a:gd name="T66" fmla="*/ 85 w 121"/>
                <a:gd name="T67" fmla="*/ 68 h 119"/>
                <a:gd name="T68" fmla="*/ 109 w 121"/>
                <a:gd name="T69" fmla="*/ 92 h 119"/>
                <a:gd name="T70" fmla="*/ 110 w 121"/>
                <a:gd name="T71" fmla="*/ 10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19">
                  <a:moveTo>
                    <a:pt x="114" y="89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3" y="58"/>
                    <a:pt x="77" y="57"/>
                    <a:pt x="71" y="5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3"/>
                    <a:pt x="61" y="37"/>
                    <a:pt x="56" y="33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0"/>
                    <a:pt x="13" y="0"/>
                    <a:pt x="7" y="6"/>
                  </a:cubicBezTo>
                  <a:cubicBezTo>
                    <a:pt x="0" y="13"/>
                    <a:pt x="0" y="23"/>
                    <a:pt x="7" y="2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8" y="61"/>
                    <a:pt x="45" y="62"/>
                    <a:pt x="51" y="6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59" y="75"/>
                    <a:pt x="60" y="81"/>
                    <a:pt x="65" y="85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8" y="119"/>
                    <a:pt x="108" y="119"/>
                    <a:pt x="114" y="112"/>
                  </a:cubicBezTo>
                  <a:cubicBezTo>
                    <a:pt x="121" y="106"/>
                    <a:pt x="121" y="95"/>
                    <a:pt x="114" y="89"/>
                  </a:cubicBezTo>
                  <a:close/>
                  <a:moveTo>
                    <a:pt x="36" y="51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7" y="22"/>
                    <a:pt x="7" y="15"/>
                    <a:pt x="11" y="11"/>
                  </a:cubicBezTo>
                  <a:cubicBezTo>
                    <a:pt x="16" y="7"/>
                    <a:pt x="23" y="7"/>
                    <a:pt x="27" y="1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3" y="37"/>
                    <a:pt x="54" y="40"/>
                    <a:pt x="54" y="42"/>
                  </a:cubicBezTo>
                  <a:cubicBezTo>
                    <a:pt x="51" y="39"/>
                    <a:pt x="46" y="39"/>
                    <a:pt x="43" y="42"/>
                  </a:cubicBezTo>
                  <a:cubicBezTo>
                    <a:pt x="40" y="45"/>
                    <a:pt x="40" y="50"/>
                    <a:pt x="43" y="53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2" y="54"/>
                    <a:pt x="38" y="53"/>
                    <a:pt x="36" y="51"/>
                  </a:cubicBezTo>
                  <a:close/>
                  <a:moveTo>
                    <a:pt x="110" y="107"/>
                  </a:moveTo>
                  <a:cubicBezTo>
                    <a:pt x="105" y="111"/>
                    <a:pt x="98" y="111"/>
                    <a:pt x="94" y="107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68" y="81"/>
                    <a:pt x="67" y="78"/>
                    <a:pt x="67" y="76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4" y="83"/>
                    <a:pt x="79" y="83"/>
                    <a:pt x="82" y="80"/>
                  </a:cubicBezTo>
                  <a:cubicBezTo>
                    <a:pt x="85" y="77"/>
                    <a:pt x="85" y="72"/>
                    <a:pt x="82" y="69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4"/>
                    <a:pt x="83" y="65"/>
                    <a:pt x="85" y="68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14" y="96"/>
                    <a:pt x="114" y="103"/>
                    <a:pt x="110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036513" y="1795986"/>
            <a:ext cx="838200" cy="838200"/>
            <a:chOff x="6226075" y="1876644"/>
            <a:chExt cx="838200" cy="838200"/>
          </a:xfrm>
        </p:grpSpPr>
        <p:sp>
          <p:nvSpPr>
            <p:cNvPr id="51" name="Rounded Rectangle 11"/>
            <p:cNvSpPr/>
            <p:nvPr/>
          </p:nvSpPr>
          <p:spPr>
            <a:xfrm>
              <a:off x="6226075" y="1876644"/>
              <a:ext cx="838200" cy="838200"/>
            </a:xfrm>
            <a:prstGeom prst="roundRect">
              <a:avLst/>
            </a:prstGeom>
            <a:solidFill>
              <a:srgbClr val="F14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24"/>
            <p:cNvGrpSpPr/>
            <p:nvPr/>
          </p:nvGrpSpPr>
          <p:grpSpPr>
            <a:xfrm>
              <a:off x="6439272" y="2107312"/>
              <a:ext cx="411805" cy="376863"/>
              <a:chOff x="6726389" y="1486674"/>
              <a:chExt cx="411805" cy="376863"/>
            </a:xfrm>
            <a:solidFill>
              <a:schemeClr val="bg1"/>
            </a:solidFill>
          </p:grpSpPr>
          <p:sp>
            <p:nvSpPr>
              <p:cNvPr id="58" name="Oval 52"/>
              <p:cNvSpPr>
                <a:spLocks noChangeArrowheads="1"/>
              </p:cNvSpPr>
              <p:nvPr/>
            </p:nvSpPr>
            <p:spPr bwMode="auto">
              <a:xfrm>
                <a:off x="6773808" y="1786168"/>
                <a:ext cx="44924" cy="424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Oval 53"/>
              <p:cNvSpPr>
                <a:spLocks noChangeArrowheads="1"/>
              </p:cNvSpPr>
              <p:nvPr/>
            </p:nvSpPr>
            <p:spPr bwMode="auto">
              <a:xfrm>
                <a:off x="6748851" y="1836083"/>
                <a:ext cx="24958" cy="274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Freeform 54"/>
              <p:cNvSpPr/>
              <p:nvPr/>
            </p:nvSpPr>
            <p:spPr bwMode="auto">
              <a:xfrm>
                <a:off x="6726389" y="1486674"/>
                <a:ext cx="411805" cy="292007"/>
              </a:xfrm>
              <a:custGeom>
                <a:avLst/>
                <a:gdLst>
                  <a:gd name="T0" fmla="*/ 124 w 124"/>
                  <a:gd name="T1" fmla="*/ 34 h 88"/>
                  <a:gd name="T2" fmla="*/ 99 w 124"/>
                  <a:gd name="T3" fmla="*/ 9 h 88"/>
                  <a:gd name="T4" fmla="*/ 93 w 124"/>
                  <a:gd name="T5" fmla="*/ 10 h 88"/>
                  <a:gd name="T6" fmla="*/ 74 w 124"/>
                  <a:gd name="T7" fmla="*/ 0 h 88"/>
                  <a:gd name="T8" fmla="*/ 60 w 124"/>
                  <a:gd name="T9" fmla="*/ 5 h 88"/>
                  <a:gd name="T10" fmla="*/ 46 w 124"/>
                  <a:gd name="T11" fmla="*/ 0 h 88"/>
                  <a:gd name="T12" fmla="*/ 31 w 124"/>
                  <a:gd name="T13" fmla="*/ 5 h 88"/>
                  <a:gd name="T14" fmla="*/ 25 w 124"/>
                  <a:gd name="T15" fmla="*/ 5 h 88"/>
                  <a:gd name="T16" fmla="*/ 0 w 124"/>
                  <a:gd name="T17" fmla="*/ 30 h 88"/>
                  <a:gd name="T18" fmla="*/ 3 w 124"/>
                  <a:gd name="T19" fmla="*/ 43 h 88"/>
                  <a:gd name="T20" fmla="*/ 0 w 124"/>
                  <a:gd name="T21" fmla="*/ 55 h 88"/>
                  <a:gd name="T22" fmla="*/ 25 w 124"/>
                  <a:gd name="T23" fmla="*/ 80 h 88"/>
                  <a:gd name="T24" fmla="*/ 28 w 124"/>
                  <a:gd name="T25" fmla="*/ 80 h 88"/>
                  <a:gd name="T26" fmla="*/ 46 w 124"/>
                  <a:gd name="T27" fmla="*/ 88 h 88"/>
                  <a:gd name="T28" fmla="*/ 64 w 124"/>
                  <a:gd name="T29" fmla="*/ 80 h 88"/>
                  <a:gd name="T30" fmla="*/ 79 w 124"/>
                  <a:gd name="T31" fmla="*/ 85 h 88"/>
                  <a:gd name="T32" fmla="*/ 104 w 124"/>
                  <a:gd name="T33" fmla="*/ 60 h 88"/>
                  <a:gd name="T34" fmla="*/ 104 w 124"/>
                  <a:gd name="T35" fmla="*/ 59 h 88"/>
                  <a:gd name="T36" fmla="*/ 124 w 124"/>
                  <a:gd name="T37" fmla="*/ 3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796224" y="3324846"/>
            <a:ext cx="838200" cy="838200"/>
            <a:chOff x="3693695" y="3225466"/>
            <a:chExt cx="838200" cy="838200"/>
          </a:xfrm>
        </p:grpSpPr>
        <p:sp>
          <p:nvSpPr>
            <p:cNvPr id="53" name="Rounded Rectangle 15"/>
            <p:cNvSpPr/>
            <p:nvPr/>
          </p:nvSpPr>
          <p:spPr>
            <a:xfrm>
              <a:off x="3693695" y="3225466"/>
              <a:ext cx="8382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55"/>
            <p:cNvSpPr>
              <a:spLocks noEditPoints="1"/>
            </p:cNvSpPr>
            <p:nvPr/>
          </p:nvSpPr>
          <p:spPr bwMode="auto">
            <a:xfrm>
              <a:off x="3898158" y="3419946"/>
              <a:ext cx="429274" cy="449241"/>
            </a:xfrm>
            <a:custGeom>
              <a:avLst/>
              <a:gdLst>
                <a:gd name="T0" fmla="*/ 83 w 129"/>
                <a:gd name="T1" fmla="*/ 92 h 135"/>
                <a:gd name="T2" fmla="*/ 127 w 129"/>
                <a:gd name="T3" fmla="*/ 26 h 135"/>
                <a:gd name="T4" fmla="*/ 127 w 129"/>
                <a:gd name="T5" fmla="*/ 21 h 135"/>
                <a:gd name="T6" fmla="*/ 117 w 129"/>
                <a:gd name="T7" fmla="*/ 10 h 135"/>
                <a:gd name="T8" fmla="*/ 112 w 129"/>
                <a:gd name="T9" fmla="*/ 10 h 135"/>
                <a:gd name="T10" fmla="*/ 107 w 129"/>
                <a:gd name="T11" fmla="*/ 16 h 135"/>
                <a:gd name="T12" fmla="*/ 101 w 129"/>
                <a:gd name="T13" fmla="*/ 16 h 135"/>
                <a:gd name="T14" fmla="*/ 101 w 129"/>
                <a:gd name="T15" fmla="*/ 0 h 135"/>
                <a:gd name="T16" fmla="*/ 27 w 129"/>
                <a:gd name="T17" fmla="*/ 0 h 135"/>
                <a:gd name="T18" fmla="*/ 27 w 129"/>
                <a:gd name="T19" fmla="*/ 16 h 135"/>
                <a:gd name="T20" fmla="*/ 22 w 129"/>
                <a:gd name="T21" fmla="*/ 16 h 135"/>
                <a:gd name="T22" fmla="*/ 17 w 129"/>
                <a:gd name="T23" fmla="*/ 10 h 135"/>
                <a:gd name="T24" fmla="*/ 12 w 129"/>
                <a:gd name="T25" fmla="*/ 10 h 135"/>
                <a:gd name="T26" fmla="*/ 1 w 129"/>
                <a:gd name="T27" fmla="*/ 21 h 135"/>
                <a:gd name="T28" fmla="*/ 1 w 129"/>
                <a:gd name="T29" fmla="*/ 26 h 135"/>
                <a:gd name="T30" fmla="*/ 46 w 129"/>
                <a:gd name="T31" fmla="*/ 92 h 135"/>
                <a:gd name="T32" fmla="*/ 59 w 129"/>
                <a:gd name="T33" fmla="*/ 98 h 135"/>
                <a:gd name="T34" fmla="*/ 59 w 129"/>
                <a:gd name="T35" fmla="*/ 103 h 135"/>
                <a:gd name="T36" fmla="*/ 54 w 129"/>
                <a:gd name="T37" fmla="*/ 106 h 135"/>
                <a:gd name="T38" fmla="*/ 59 w 129"/>
                <a:gd name="T39" fmla="*/ 108 h 135"/>
                <a:gd name="T40" fmla="*/ 59 w 129"/>
                <a:gd name="T41" fmla="*/ 114 h 135"/>
                <a:gd name="T42" fmla="*/ 54 w 129"/>
                <a:gd name="T43" fmla="*/ 119 h 135"/>
                <a:gd name="T44" fmla="*/ 48 w 129"/>
                <a:gd name="T45" fmla="*/ 124 h 135"/>
                <a:gd name="T46" fmla="*/ 43 w 129"/>
                <a:gd name="T47" fmla="*/ 129 h 135"/>
                <a:gd name="T48" fmla="*/ 49 w 129"/>
                <a:gd name="T49" fmla="*/ 135 h 135"/>
                <a:gd name="T50" fmla="*/ 80 w 129"/>
                <a:gd name="T51" fmla="*/ 135 h 135"/>
                <a:gd name="T52" fmla="*/ 85 w 129"/>
                <a:gd name="T53" fmla="*/ 129 h 135"/>
                <a:gd name="T54" fmla="*/ 80 w 129"/>
                <a:gd name="T55" fmla="*/ 124 h 135"/>
                <a:gd name="T56" fmla="*/ 74 w 129"/>
                <a:gd name="T57" fmla="*/ 119 h 135"/>
                <a:gd name="T58" fmla="*/ 69 w 129"/>
                <a:gd name="T59" fmla="*/ 114 h 135"/>
                <a:gd name="T60" fmla="*/ 69 w 129"/>
                <a:gd name="T61" fmla="*/ 108 h 135"/>
                <a:gd name="T62" fmla="*/ 75 w 129"/>
                <a:gd name="T63" fmla="*/ 106 h 135"/>
                <a:gd name="T64" fmla="*/ 69 w 129"/>
                <a:gd name="T65" fmla="*/ 103 h 135"/>
                <a:gd name="T66" fmla="*/ 69 w 129"/>
                <a:gd name="T67" fmla="*/ 98 h 135"/>
                <a:gd name="T68" fmla="*/ 83 w 129"/>
                <a:gd name="T69" fmla="*/ 92 h 135"/>
                <a:gd name="T70" fmla="*/ 101 w 129"/>
                <a:gd name="T71" fmla="*/ 21 h 135"/>
                <a:gd name="T72" fmla="*/ 107 w 129"/>
                <a:gd name="T73" fmla="*/ 21 h 135"/>
                <a:gd name="T74" fmla="*/ 112 w 129"/>
                <a:gd name="T75" fmla="*/ 16 h 135"/>
                <a:gd name="T76" fmla="*/ 117 w 129"/>
                <a:gd name="T77" fmla="*/ 21 h 135"/>
                <a:gd name="T78" fmla="*/ 117 w 129"/>
                <a:gd name="T79" fmla="*/ 26 h 135"/>
                <a:gd name="T80" fmla="*/ 91 w 129"/>
                <a:gd name="T81" fmla="*/ 71 h 135"/>
                <a:gd name="T82" fmla="*/ 101 w 129"/>
                <a:gd name="T83" fmla="*/ 21 h 135"/>
                <a:gd name="T84" fmla="*/ 36 w 129"/>
                <a:gd name="T85" fmla="*/ 72 h 135"/>
                <a:gd name="T86" fmla="*/ 10 w 129"/>
                <a:gd name="T87" fmla="*/ 27 h 135"/>
                <a:gd name="T88" fmla="*/ 10 w 129"/>
                <a:gd name="T89" fmla="*/ 22 h 135"/>
                <a:gd name="T90" fmla="*/ 15 w 129"/>
                <a:gd name="T91" fmla="*/ 17 h 135"/>
                <a:gd name="T92" fmla="*/ 20 w 129"/>
                <a:gd name="T93" fmla="*/ 22 h 135"/>
                <a:gd name="T94" fmla="*/ 26 w 129"/>
                <a:gd name="T95" fmla="*/ 22 h 135"/>
                <a:gd name="T96" fmla="*/ 36 w 129"/>
                <a:gd name="T97" fmla="*/ 7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036513" y="3324846"/>
            <a:ext cx="838200" cy="838200"/>
            <a:chOff x="6226075" y="3225466"/>
            <a:chExt cx="838200" cy="838200"/>
          </a:xfrm>
        </p:grpSpPr>
        <p:sp>
          <p:nvSpPr>
            <p:cNvPr id="54" name="Rounded Rectangle 17"/>
            <p:cNvSpPr/>
            <p:nvPr/>
          </p:nvSpPr>
          <p:spPr>
            <a:xfrm>
              <a:off x="6226075" y="3225466"/>
              <a:ext cx="838200" cy="838200"/>
            </a:xfrm>
            <a:prstGeom prst="roundRect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29"/>
            <p:cNvGrpSpPr/>
            <p:nvPr/>
          </p:nvGrpSpPr>
          <p:grpSpPr>
            <a:xfrm>
              <a:off x="6482949" y="3448336"/>
              <a:ext cx="324452" cy="406813"/>
              <a:chOff x="5106627" y="2260366"/>
              <a:chExt cx="324452" cy="406813"/>
            </a:xfrm>
            <a:solidFill>
              <a:schemeClr val="bg1"/>
            </a:solidFill>
          </p:grpSpPr>
          <p:sp>
            <p:nvSpPr>
              <p:cNvPr id="75" name="Freeform 80"/>
              <p:cNvSpPr/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6" name="Freeform 81"/>
              <p:cNvSpPr/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7" name="Freeform 82"/>
              <p:cNvSpPr/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8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036513" y="4853707"/>
            <a:ext cx="838200" cy="838200"/>
            <a:chOff x="8799095" y="3225466"/>
            <a:chExt cx="838200" cy="838200"/>
          </a:xfrm>
        </p:grpSpPr>
        <p:sp>
          <p:nvSpPr>
            <p:cNvPr id="55" name="Rounded Rectangle 19"/>
            <p:cNvSpPr/>
            <p:nvPr/>
          </p:nvSpPr>
          <p:spPr>
            <a:xfrm>
              <a:off x="8799095" y="3225466"/>
              <a:ext cx="838200" cy="838200"/>
            </a:xfrm>
            <a:prstGeom prst="roundRect">
              <a:avLst/>
            </a:prstGeom>
            <a:solidFill>
              <a:srgbClr val="B12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34"/>
            <p:cNvGrpSpPr/>
            <p:nvPr/>
          </p:nvGrpSpPr>
          <p:grpSpPr>
            <a:xfrm>
              <a:off x="9018533" y="3535999"/>
              <a:ext cx="399324" cy="217134"/>
              <a:chOff x="7682273" y="3211260"/>
              <a:chExt cx="399324" cy="217134"/>
            </a:xfrm>
            <a:solidFill>
              <a:schemeClr val="bg1"/>
            </a:solidFill>
          </p:grpSpPr>
          <p:sp>
            <p:nvSpPr>
              <p:cNvPr id="80" name="Freeform 98"/>
              <p:cNvSpPr>
                <a:spLocks noEditPoints="1"/>
              </p:cNvSpPr>
              <p:nvPr/>
            </p:nvSpPr>
            <p:spPr bwMode="auto">
              <a:xfrm>
                <a:off x="7682273" y="3211260"/>
                <a:ext cx="289511" cy="217134"/>
              </a:xfrm>
              <a:custGeom>
                <a:avLst/>
                <a:gdLst>
                  <a:gd name="T0" fmla="*/ 26 w 87"/>
                  <a:gd name="T1" fmla="*/ 23 h 65"/>
                  <a:gd name="T2" fmla="*/ 26 w 87"/>
                  <a:gd name="T3" fmla="*/ 33 h 65"/>
                  <a:gd name="T4" fmla="*/ 7 w 87"/>
                  <a:gd name="T5" fmla="*/ 17 h 65"/>
                  <a:gd name="T6" fmla="*/ 7 w 87"/>
                  <a:gd name="T7" fmla="*/ 0 h 65"/>
                  <a:gd name="T8" fmla="*/ 0 w 87"/>
                  <a:gd name="T9" fmla="*/ 0 h 65"/>
                  <a:gd name="T10" fmla="*/ 0 w 87"/>
                  <a:gd name="T11" fmla="*/ 17 h 65"/>
                  <a:gd name="T12" fmla="*/ 26 w 87"/>
                  <a:gd name="T13" fmla="*/ 42 h 65"/>
                  <a:gd name="T14" fmla="*/ 26 w 87"/>
                  <a:gd name="T15" fmla="*/ 42 h 65"/>
                  <a:gd name="T16" fmla="*/ 26 w 87"/>
                  <a:gd name="T17" fmla="*/ 49 h 65"/>
                  <a:gd name="T18" fmla="*/ 41 w 87"/>
                  <a:gd name="T19" fmla="*/ 65 h 65"/>
                  <a:gd name="T20" fmla="*/ 87 w 87"/>
                  <a:gd name="T21" fmla="*/ 65 h 65"/>
                  <a:gd name="T22" fmla="*/ 87 w 87"/>
                  <a:gd name="T23" fmla="*/ 9 h 65"/>
                  <a:gd name="T24" fmla="*/ 40 w 87"/>
                  <a:gd name="T25" fmla="*/ 9 h 65"/>
                  <a:gd name="T26" fmla="*/ 26 w 87"/>
                  <a:gd name="T27" fmla="*/ 23 h 65"/>
                  <a:gd name="T28" fmla="*/ 73 w 87"/>
                  <a:gd name="T29" fmla="*/ 19 h 65"/>
                  <a:gd name="T30" fmla="*/ 80 w 87"/>
                  <a:gd name="T31" fmla="*/ 19 h 65"/>
                  <a:gd name="T32" fmla="*/ 80 w 87"/>
                  <a:gd name="T33" fmla="*/ 56 h 65"/>
                  <a:gd name="T34" fmla="*/ 73 w 87"/>
                  <a:gd name="T35" fmla="*/ 56 h 65"/>
                  <a:gd name="T36" fmla="*/ 73 w 87"/>
                  <a:gd name="T37" fmla="*/ 1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5">
                    <a:moveTo>
                      <a:pt x="26" y="2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6" y="33"/>
                      <a:pt x="7" y="17"/>
                      <a:pt x="7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3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65"/>
                      <a:pt x="41" y="65"/>
                    </a:cubicBezTo>
                    <a:cubicBezTo>
                      <a:pt x="60" y="65"/>
                      <a:pt x="87" y="65"/>
                      <a:pt x="87" y="65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60" y="9"/>
                      <a:pt x="40" y="9"/>
                    </a:cubicBezTo>
                    <a:cubicBezTo>
                      <a:pt x="25" y="9"/>
                      <a:pt x="26" y="23"/>
                      <a:pt x="26" y="23"/>
                    </a:cubicBezTo>
                    <a:close/>
                    <a:moveTo>
                      <a:pt x="73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73" y="56"/>
                      <a:pt x="73" y="56"/>
                      <a:pt x="73" y="56"/>
                    </a:cubicBezTo>
                    <a:lnTo>
                      <a:pt x="73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1" name="Freeform 99"/>
              <p:cNvSpPr>
                <a:spLocks noEditPoints="1"/>
              </p:cNvSpPr>
              <p:nvPr/>
            </p:nvSpPr>
            <p:spPr bwMode="auto">
              <a:xfrm>
                <a:off x="7981766" y="3368493"/>
                <a:ext cx="99831" cy="32446"/>
              </a:xfrm>
              <a:custGeom>
                <a:avLst/>
                <a:gdLst>
                  <a:gd name="T0" fmla="*/ 0 w 30"/>
                  <a:gd name="T1" fmla="*/ 10 h 10"/>
                  <a:gd name="T2" fmla="*/ 30 w 30"/>
                  <a:gd name="T3" fmla="*/ 10 h 10"/>
                  <a:gd name="T4" fmla="*/ 30 w 30"/>
                  <a:gd name="T5" fmla="*/ 0 h 10"/>
                  <a:gd name="T6" fmla="*/ 0 w 30"/>
                  <a:gd name="T7" fmla="*/ 0 h 10"/>
                  <a:gd name="T8" fmla="*/ 0 w 30"/>
                  <a:gd name="T9" fmla="*/ 10 h 10"/>
                  <a:gd name="T10" fmla="*/ 25 w 30"/>
                  <a:gd name="T11" fmla="*/ 2 h 10"/>
                  <a:gd name="T12" fmla="*/ 28 w 30"/>
                  <a:gd name="T13" fmla="*/ 5 h 10"/>
                  <a:gd name="T14" fmla="*/ 25 w 30"/>
                  <a:gd name="T15" fmla="*/ 8 h 10"/>
                  <a:gd name="T16" fmla="*/ 22 w 30"/>
                  <a:gd name="T17" fmla="*/ 5 h 10"/>
                  <a:gd name="T18" fmla="*/ 25 w 30"/>
                  <a:gd name="T1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0">
                    <a:moveTo>
                      <a:pt x="0" y="10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  <a:moveTo>
                      <a:pt x="25" y="2"/>
                    </a:moveTo>
                    <a:cubicBezTo>
                      <a:pt x="27" y="2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2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2" name="Freeform 100"/>
              <p:cNvSpPr>
                <a:spLocks noEditPoints="1"/>
              </p:cNvSpPr>
              <p:nvPr/>
            </p:nvSpPr>
            <p:spPr bwMode="auto">
              <a:xfrm>
                <a:off x="7981766" y="3276150"/>
                <a:ext cx="99831" cy="32446"/>
              </a:xfrm>
              <a:custGeom>
                <a:avLst/>
                <a:gdLst>
                  <a:gd name="T0" fmla="*/ 0 w 30"/>
                  <a:gd name="T1" fmla="*/ 0 h 10"/>
                  <a:gd name="T2" fmla="*/ 0 w 30"/>
                  <a:gd name="T3" fmla="*/ 10 h 10"/>
                  <a:gd name="T4" fmla="*/ 30 w 30"/>
                  <a:gd name="T5" fmla="*/ 10 h 10"/>
                  <a:gd name="T6" fmla="*/ 30 w 30"/>
                  <a:gd name="T7" fmla="*/ 0 h 10"/>
                  <a:gd name="T8" fmla="*/ 0 w 30"/>
                  <a:gd name="T9" fmla="*/ 0 h 10"/>
                  <a:gd name="T10" fmla="*/ 25 w 30"/>
                  <a:gd name="T11" fmla="*/ 8 h 10"/>
                  <a:gd name="T12" fmla="*/ 22 w 30"/>
                  <a:gd name="T13" fmla="*/ 5 h 10"/>
                  <a:gd name="T14" fmla="*/ 25 w 30"/>
                  <a:gd name="T15" fmla="*/ 3 h 10"/>
                  <a:gd name="T16" fmla="*/ 28 w 30"/>
                  <a:gd name="T17" fmla="*/ 5 h 10"/>
                  <a:gd name="T18" fmla="*/ 25 w 30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0" y="0"/>
                    </a:lnTo>
                    <a:close/>
                    <a:moveTo>
                      <a:pt x="25" y="8"/>
                    </a:move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3"/>
                      <a:pt x="25" y="3"/>
                    </a:cubicBezTo>
                    <a:cubicBezTo>
                      <a:pt x="27" y="3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796224" y="1795986"/>
            <a:ext cx="838200" cy="838200"/>
            <a:chOff x="3693695" y="1876644"/>
            <a:chExt cx="838200" cy="838200"/>
          </a:xfrm>
        </p:grpSpPr>
        <p:sp>
          <p:nvSpPr>
            <p:cNvPr id="50" name="Rounded Rectangle 5"/>
            <p:cNvSpPr/>
            <p:nvPr/>
          </p:nvSpPr>
          <p:spPr>
            <a:xfrm>
              <a:off x="3693695" y="1876644"/>
              <a:ext cx="838200" cy="838200"/>
            </a:xfrm>
            <a:prstGeom prst="roundRect">
              <a:avLst/>
            </a:prstGeom>
            <a:solidFill>
              <a:srgbClr val="5DCE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38"/>
            <p:cNvGrpSpPr/>
            <p:nvPr/>
          </p:nvGrpSpPr>
          <p:grpSpPr>
            <a:xfrm>
              <a:off x="3898158" y="2053653"/>
              <a:ext cx="429274" cy="484183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84" name="Freeform 147"/>
              <p:cNvSpPr/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5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6" name="Freeform 149"/>
              <p:cNvSpPr/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3806620" y="178380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00379" y="2149179"/>
            <a:ext cx="271725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3806620" y="331594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3800379" y="3681315"/>
            <a:ext cx="271725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3806620" y="484807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3800379" y="5213450"/>
            <a:ext cx="271725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8113760" y="178380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8107519" y="2149179"/>
            <a:ext cx="271725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8113760" y="331594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8107519" y="3681315"/>
            <a:ext cx="271725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8113760" y="484807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2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8107519" y="5213450"/>
            <a:ext cx="271725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作者：xxx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873647" y="981238"/>
            <a:ext cx="4444706" cy="1107988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/>
          <a:p>
            <a:pPr algn="ctr" fontAlgn="ctr"/>
            <a:r>
              <a:rPr lang="zh-CN" altLang="en-US" sz="6600" b="1" spc="800" dirty="0" smtClean="0">
                <a:solidFill>
                  <a:srgbClr val="152F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6600" b="1" spc="800" dirty="0">
              <a:solidFill>
                <a:srgbClr val="152F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77229" y="2392893"/>
            <a:ext cx="6437542" cy="177270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大学生活即将结束，在此，我要感谢所有教导我的老师和一齐成长的同学，他们在我的大学生涯给予了很大的帮助。本论文能够顺利完成，要特别感谢我的导师</a:t>
            </a:r>
            <a:r>
              <a:rPr lang="en-US" altLang="zh-CN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老师，感谢各位老师的关心和帮助！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71802" y="4915922"/>
            <a:ext cx="3048396" cy="49961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恳请各位老师批评指正！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949560" y="3746200"/>
            <a:ext cx="834952" cy="71978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9903177" y="3857222"/>
            <a:ext cx="706166" cy="6087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-1" y="2862140"/>
            <a:ext cx="995083" cy="160384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等腰三角形 12"/>
          <p:cNvSpPr/>
          <p:nvPr/>
        </p:nvSpPr>
        <p:spPr>
          <a:xfrm>
            <a:off x="1784512" y="4034039"/>
            <a:ext cx="417476" cy="43194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等腰三角形 13"/>
          <p:cNvSpPr/>
          <p:nvPr/>
        </p:nvSpPr>
        <p:spPr>
          <a:xfrm>
            <a:off x="10609343" y="3746200"/>
            <a:ext cx="834952" cy="71978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11357048" y="2956269"/>
            <a:ext cx="834952" cy="1509717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任意多边形 15"/>
          <p:cNvSpPr/>
          <p:nvPr/>
        </p:nvSpPr>
        <p:spPr>
          <a:xfrm flipH="1">
            <a:off x="4323653" y="5603783"/>
            <a:ext cx="3361450" cy="407363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25"/>
          <p:cNvSpPr txBox="1"/>
          <p:nvPr/>
        </p:nvSpPr>
        <p:spPr>
          <a:xfrm>
            <a:off x="4276753" y="5633955"/>
            <a:ext cx="363849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 smtClean="0"/>
              <a:t>导师</a:t>
            </a:r>
            <a:r>
              <a:rPr lang="zh-CN" altLang="en-US" sz="1600" dirty="0"/>
              <a:t>：</a:t>
            </a:r>
            <a:r>
              <a:rPr lang="en-US" altLang="zh-CN" sz="1600" dirty="0"/>
              <a:t>xxxxx</a:t>
            </a:r>
            <a:r>
              <a:rPr lang="zh-CN" altLang="en-US" sz="1600" dirty="0" smtClean="0"/>
              <a:t>      答辩</a:t>
            </a:r>
            <a:r>
              <a:rPr lang="zh-CN" altLang="en-US" sz="1600" dirty="0"/>
              <a:t>人：</a:t>
            </a:r>
            <a:r>
              <a:rPr lang="en-US" altLang="zh-CN" sz="1600" dirty="0"/>
              <a:t>xxxxxxx</a:t>
            </a:r>
            <a:endParaRPr lang="en-US" altLang="zh-CN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2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2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728653" y="1678417"/>
            <a:ext cx="8460430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2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选题背景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6885973" y="3449406"/>
            <a:ext cx="4161442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右键点击图片选择设置图片格式可直接替换图片，在此录入上述图表的描述说明。您可以点击文字框输入您的描述说明，或者通过复制粘贴 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7" name="矩形 3"/>
          <p:cNvSpPr>
            <a:spLocks noChangeArrowheads="1"/>
          </p:cNvSpPr>
          <p:nvPr/>
        </p:nvSpPr>
        <p:spPr bwMode="auto">
          <a:xfrm>
            <a:off x="6902496" y="2897749"/>
            <a:ext cx="1164407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行业现状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961619" y="3358700"/>
            <a:ext cx="599800" cy="40500"/>
          </a:xfrm>
          <a:prstGeom prst="rect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7576469" y="3358700"/>
            <a:ext cx="1215000" cy="40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/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6885973" y="5323901"/>
            <a:ext cx="4161442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粘贴。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" name="矩形 3"/>
          <p:cNvSpPr>
            <a:spLocks noChangeArrowheads="1"/>
          </p:cNvSpPr>
          <p:nvPr/>
        </p:nvSpPr>
        <p:spPr bwMode="auto">
          <a:xfrm>
            <a:off x="6902496" y="4772244"/>
            <a:ext cx="1164407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区域现状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61619" y="5233195"/>
            <a:ext cx="599800" cy="40500"/>
          </a:xfrm>
          <a:prstGeom prst="rect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7576469" y="5233195"/>
            <a:ext cx="1215000" cy="40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72126" y="2962144"/>
            <a:ext cx="3542959" cy="3245473"/>
          </a:xfrm>
          <a:prstGeom prst="rect">
            <a:avLst/>
          </a:prstGeom>
          <a:blipFill>
            <a:blip r:embed="rId1"/>
            <a:srcRect/>
            <a:stretch>
              <a:fillRect l="-15532" r="-15532"/>
            </a:stretch>
          </a:blipFill>
          <a:ln>
            <a:solidFill>
              <a:srgbClr val="152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/>
      <p:bldP spid="66" grpId="0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</a:t>
            </a: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意义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471"/>
          <p:cNvSpPr>
            <a:spLocks noEditPoints="1"/>
          </p:cNvSpPr>
          <p:nvPr/>
        </p:nvSpPr>
        <p:spPr bwMode="auto">
          <a:xfrm>
            <a:off x="7262780" y="4144147"/>
            <a:ext cx="967236" cy="738967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05BAC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476"/>
          <p:cNvSpPr>
            <a:spLocks noEditPoints="1"/>
          </p:cNvSpPr>
          <p:nvPr/>
        </p:nvSpPr>
        <p:spPr bwMode="auto">
          <a:xfrm>
            <a:off x="2526318" y="1839891"/>
            <a:ext cx="1041341" cy="754547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Oval 493"/>
          <p:cNvSpPr>
            <a:spLocks noChangeArrowheads="1"/>
          </p:cNvSpPr>
          <p:nvPr/>
        </p:nvSpPr>
        <p:spPr bwMode="auto">
          <a:xfrm>
            <a:off x="2526318" y="4220432"/>
            <a:ext cx="730404" cy="66268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497"/>
          <p:cNvSpPr>
            <a:spLocks noEditPoints="1"/>
          </p:cNvSpPr>
          <p:nvPr/>
        </p:nvSpPr>
        <p:spPr bwMode="auto">
          <a:xfrm>
            <a:off x="7262781" y="1839891"/>
            <a:ext cx="563836" cy="777833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>
            <a:off x="2526318" y="2686671"/>
            <a:ext cx="37095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262780" y="2686671"/>
            <a:ext cx="36800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526318" y="5042109"/>
            <a:ext cx="37095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7262780" y="5042109"/>
            <a:ext cx="36800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98"/>
          <p:cNvSpPr txBox="1"/>
          <p:nvPr/>
        </p:nvSpPr>
        <p:spPr>
          <a:xfrm>
            <a:off x="4474763" y="2089685"/>
            <a:ext cx="1877437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41" name="TextBox 499"/>
          <p:cNvSpPr txBox="1"/>
          <p:nvPr/>
        </p:nvSpPr>
        <p:spPr>
          <a:xfrm>
            <a:off x="9182019" y="2089685"/>
            <a:ext cx="1877438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42" name="TextBox 500"/>
          <p:cNvSpPr txBox="1"/>
          <p:nvPr/>
        </p:nvSpPr>
        <p:spPr>
          <a:xfrm>
            <a:off x="4474762" y="4414667"/>
            <a:ext cx="1877438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43" name="TextBox 501"/>
          <p:cNvSpPr txBox="1"/>
          <p:nvPr/>
        </p:nvSpPr>
        <p:spPr>
          <a:xfrm>
            <a:off x="9182019" y="4414667"/>
            <a:ext cx="1877438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  <a:endParaRPr lang="zh-CN" alt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44" name="TextBox 503"/>
          <p:cNvSpPr txBox="1"/>
          <p:nvPr/>
        </p:nvSpPr>
        <p:spPr>
          <a:xfrm>
            <a:off x="2401094" y="2776719"/>
            <a:ext cx="406159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504"/>
          <p:cNvSpPr txBox="1"/>
          <p:nvPr/>
        </p:nvSpPr>
        <p:spPr>
          <a:xfrm>
            <a:off x="7161181" y="2776719"/>
            <a:ext cx="406159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</a:t>
            </a:r>
            <a:r>
              <a:rPr lang="zh-CN" altLang="en-US" dirty="0">
                <a:sym typeface="微软雅黑" panose="020B0503020204020204" pitchFamily="34" charset="-122"/>
              </a:rPr>
              <a:t>，在此录入上述图表的描述说明。</a:t>
            </a:r>
            <a:endParaRPr lang="zh-CN" altLang="en-US" dirty="0"/>
          </a:p>
        </p:txBody>
      </p:sp>
      <p:sp>
        <p:nvSpPr>
          <p:cNvPr id="46" name="TextBox 505"/>
          <p:cNvSpPr txBox="1"/>
          <p:nvPr/>
        </p:nvSpPr>
        <p:spPr>
          <a:xfrm>
            <a:off x="2401094" y="5142583"/>
            <a:ext cx="406159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</a:t>
            </a:r>
            <a:r>
              <a:rPr lang="zh-CN" altLang="en-US" dirty="0">
                <a:sym typeface="微软雅黑" panose="020B0503020204020204" pitchFamily="34" charset="-122"/>
              </a:rPr>
              <a:t>，在此录入上述图表的描述说明。</a:t>
            </a:r>
            <a:endParaRPr lang="zh-CN" altLang="en-US" dirty="0"/>
          </a:p>
        </p:txBody>
      </p:sp>
      <p:sp>
        <p:nvSpPr>
          <p:cNvPr id="47" name="TextBox 506"/>
          <p:cNvSpPr txBox="1"/>
          <p:nvPr/>
        </p:nvSpPr>
        <p:spPr>
          <a:xfrm>
            <a:off x="7161181" y="5142583"/>
            <a:ext cx="406159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</a:t>
            </a:r>
            <a:r>
              <a:rPr lang="zh-CN" altLang="en-US" dirty="0">
                <a:sym typeface="微软雅黑" panose="020B0503020204020204" pitchFamily="34" charset="-122"/>
              </a:rPr>
              <a:t>，在此录入上述图表的描述说明。</a:t>
            </a:r>
            <a:endParaRPr lang="zh-CN" altLang="en-US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  <p:bldP spid="21" grpId="0" animBg="1"/>
      <p:bldP spid="22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5666746" y="515424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国外相关研究综述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42950" y="570216"/>
            <a:ext cx="263341" cy="395013"/>
            <a:chOff x="5284519" y="1508166"/>
            <a:chExt cx="213756" cy="42751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矩形 59"/>
          <p:cNvSpPr/>
          <p:nvPr/>
        </p:nvSpPr>
        <p:spPr>
          <a:xfrm>
            <a:off x="8549721" y="201729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536757" y="41963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684585" y="3073689"/>
            <a:ext cx="1313163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等腰三角形 62"/>
          <p:cNvSpPr>
            <a:spLocks noChangeAspect="1" noChangeArrowheads="1"/>
          </p:cNvSpPr>
          <p:nvPr/>
        </p:nvSpPr>
        <p:spPr bwMode="auto">
          <a:xfrm rot="5400000" flipV="1">
            <a:off x="8241376" y="2526229"/>
            <a:ext cx="239249" cy="206315"/>
          </a:xfrm>
          <a:prstGeom prst="triangle">
            <a:avLst>
              <a:gd name="adj" fmla="val 50000"/>
            </a:avLst>
          </a:prstGeom>
          <a:solidFill>
            <a:srgbClr val="21AB82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8536759" y="2432032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65" name="等腰三角形 18"/>
          <p:cNvSpPr>
            <a:spLocks noChangeAspect="1" noChangeArrowheads="1"/>
          </p:cNvSpPr>
          <p:nvPr/>
        </p:nvSpPr>
        <p:spPr bwMode="auto">
          <a:xfrm rot="5400000" flipV="1">
            <a:off x="8241376" y="4709297"/>
            <a:ext cx="239249" cy="206315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8536759" y="4615104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67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5171065" y="3579341"/>
            <a:ext cx="239249" cy="20631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矩形 47"/>
          <p:cNvSpPr>
            <a:spLocks noChangeArrowheads="1"/>
          </p:cNvSpPr>
          <p:nvPr/>
        </p:nvSpPr>
        <p:spPr bwMode="auto">
          <a:xfrm>
            <a:off x="2678805" y="3485140"/>
            <a:ext cx="244325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rgbClr val="333333"/>
                </a:solidFill>
                <a:sym typeface="微软雅黑" panose="020B0503020204020204" pitchFamily="34" charset="-122"/>
              </a:rPr>
              <a:t>说明，在此录入上述图表的描述说明，在此录入上述图表的描述说明。在此录入上述图表的描述</a:t>
            </a:r>
            <a:r>
              <a:rPr lang="zh-CN" altLang="en-US" sz="1400" dirty="0" smtClean="0">
                <a:solidFill>
                  <a:srgbClr val="333333"/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rgbClr val="333333"/>
              </a:solidFill>
              <a:sym typeface="微软雅黑" panose="020B0503020204020204" pitchFamily="34" charset="-122"/>
            </a:endParaRPr>
          </a:p>
        </p:txBody>
      </p:sp>
      <p:sp>
        <p:nvSpPr>
          <p:cNvPr id="69" name="形状 68"/>
          <p:cNvSpPr/>
          <p:nvPr/>
        </p:nvSpPr>
        <p:spPr>
          <a:xfrm>
            <a:off x="5536975" y="3001873"/>
            <a:ext cx="1867985" cy="1868267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/>
          <a:p/>
        </p:txBody>
      </p:sp>
      <p:sp>
        <p:nvSpPr>
          <p:cNvPr id="70" name="空心弧 69"/>
          <p:cNvSpPr/>
          <p:nvPr/>
        </p:nvSpPr>
        <p:spPr>
          <a:xfrm>
            <a:off x="6207226" y="4224417"/>
            <a:ext cx="1604887" cy="1605530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/>
          <a:p/>
        </p:txBody>
      </p:sp>
      <p:grpSp>
        <p:nvGrpSpPr>
          <p:cNvPr id="71" name="组合 70"/>
          <p:cNvGrpSpPr/>
          <p:nvPr/>
        </p:nvGrpSpPr>
        <p:grpSpPr>
          <a:xfrm rot="2736489">
            <a:off x="6755553" y="2539626"/>
            <a:ext cx="578227" cy="506765"/>
            <a:chOff x="4212441" y="1835306"/>
            <a:chExt cx="645570" cy="565784"/>
          </a:xfrm>
          <a:solidFill>
            <a:srgbClr val="21AB82"/>
          </a:solidFill>
        </p:grpSpPr>
        <p:sp>
          <p:nvSpPr>
            <p:cNvPr id="72" name="Freeform 143"/>
            <p:cNvSpPr/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Freeform 144"/>
            <p:cNvSpPr/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Freeform 145"/>
            <p:cNvSpPr/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Freeform 146"/>
            <p:cNvSpPr/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178981" y="3695437"/>
            <a:ext cx="554403" cy="442165"/>
            <a:chOff x="3009633" y="2833220"/>
            <a:chExt cx="591168" cy="471487"/>
          </a:xfrm>
          <a:solidFill>
            <a:srgbClr val="FFC000"/>
          </a:solidFill>
        </p:grpSpPr>
        <p:sp>
          <p:nvSpPr>
            <p:cNvPr id="77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765837" y="4749976"/>
            <a:ext cx="425157" cy="554407"/>
            <a:chOff x="6889388" y="2720789"/>
            <a:chExt cx="453350" cy="591172"/>
          </a:xfrm>
          <a:solidFill>
            <a:srgbClr val="05BAC8"/>
          </a:solidFill>
        </p:grpSpPr>
        <p:sp>
          <p:nvSpPr>
            <p:cNvPr id="81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Freeform 198"/>
            <p:cNvSpPr/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3" name="空心弧 82"/>
          <p:cNvSpPr/>
          <p:nvPr/>
        </p:nvSpPr>
        <p:spPr>
          <a:xfrm>
            <a:off x="6207226" y="4224417"/>
            <a:ext cx="1604887" cy="1605530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/>
          <a:p/>
        </p:txBody>
      </p:sp>
      <p:sp>
        <p:nvSpPr>
          <p:cNvPr id="84" name="任意多边形 83"/>
          <p:cNvSpPr/>
          <p:nvPr/>
        </p:nvSpPr>
        <p:spPr>
          <a:xfrm rot="17307692">
            <a:off x="6564725" y="2484934"/>
            <a:ext cx="1619267" cy="872432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任意多边形 84"/>
          <p:cNvSpPr/>
          <p:nvPr/>
        </p:nvSpPr>
        <p:spPr>
          <a:xfrm rot="17307692">
            <a:off x="6168651" y="2033788"/>
            <a:ext cx="1063396" cy="744568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6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0" grpId="0"/>
      <p:bldP spid="61" grpId="0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84" grpId="0" animBg="1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5666746" y="515424"/>
            <a:ext cx="319829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国</a:t>
            </a: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内</a:t>
            </a: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相关研究综述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042950" y="570216"/>
            <a:ext cx="263341" cy="395013"/>
            <a:chOff x="5284519" y="1508166"/>
            <a:chExt cx="213756" cy="427512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4605923" y="1877212"/>
            <a:ext cx="2557424" cy="907751"/>
            <a:chOff x="3666731" y="1984470"/>
            <a:chExt cx="2636520" cy="1447800"/>
          </a:xfrm>
        </p:grpSpPr>
        <p:sp>
          <p:nvSpPr>
            <p:cNvPr id="35" name="任意多边形 34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468402" y="1877212"/>
            <a:ext cx="2557424" cy="907751"/>
            <a:chOff x="1436370" y="1984470"/>
            <a:chExt cx="2636520" cy="1447800"/>
          </a:xfrm>
        </p:grpSpPr>
        <p:sp>
          <p:nvSpPr>
            <p:cNvPr id="38" name="任意多边形 37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880964" y="1877212"/>
            <a:ext cx="2557424" cy="907751"/>
            <a:chOff x="8127453" y="1984470"/>
            <a:chExt cx="2636520" cy="1447800"/>
          </a:xfrm>
        </p:grpSpPr>
        <p:sp>
          <p:nvSpPr>
            <p:cNvPr id="46" name="任意多边形 45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43901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743443" y="1877212"/>
            <a:ext cx="2557424" cy="907751"/>
            <a:chOff x="5897092" y="1984470"/>
            <a:chExt cx="2636520" cy="1447800"/>
          </a:xfrm>
        </p:grpSpPr>
        <p:sp>
          <p:nvSpPr>
            <p:cNvPr id="49" name="任意多边形 48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14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2188886" y="5202042"/>
            <a:ext cx="938545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本图表的综合描述说明，在此录入本图表的综合描述说明，在此录入本图表的综合描述说明。在此录入本图表的综合描述说明，在此录入本图表的综合描述说明，在此录入上述图表的综合描述说明，在此录入上述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微软雅黑" panose="020B0503020204020204" pitchFamily="34" charset="-122"/>
              </a:rPr>
              <a:t>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021680" y="30629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2727291" y="3542086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188985" y="30629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4937267" y="3542086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356290" y="30629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7114719" y="3542086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523594" y="30629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9309417" y="3542086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60" name="直接连接符 8"/>
          <p:cNvCxnSpPr/>
          <p:nvPr/>
        </p:nvCxnSpPr>
        <p:spPr>
          <a:xfrm>
            <a:off x="2201661" y="5079697"/>
            <a:ext cx="9359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424396" y="2211001"/>
            <a:ext cx="1422436" cy="1414024"/>
          </a:xfrm>
          <a:prstGeom prst="rect">
            <a:avLst/>
          </a:prstGeom>
          <a:blipFill>
            <a:blip r:embed="rId1"/>
            <a:srcRect/>
            <a:stretch>
              <a:fillRect l="-7412" r="-24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40541" y="2211001"/>
            <a:ext cx="1422436" cy="1414024"/>
          </a:xfrm>
          <a:prstGeom prst="rect">
            <a:avLst/>
          </a:prstGeom>
          <a:blipFill>
            <a:blip r:embed="rId2"/>
            <a:srcRect/>
            <a:stretch>
              <a:fillRect l="-8502" r="-85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424396" y="3817967"/>
            <a:ext cx="1422436" cy="1414024"/>
          </a:xfrm>
          <a:prstGeom prst="rect">
            <a:avLst/>
          </a:prstGeom>
          <a:blipFill>
            <a:blip r:embed="rId3"/>
            <a:srcRect/>
            <a:stretch>
              <a:fillRect l="-16273" r="-162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40541" y="3817967"/>
            <a:ext cx="1422436" cy="1414024"/>
          </a:xfrm>
          <a:prstGeom prst="rect">
            <a:avLst/>
          </a:prstGeom>
          <a:blipFill>
            <a:blip r:embed="rId4"/>
            <a:srcRect/>
            <a:stretch>
              <a:fillRect t="-1480" b="-14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458895" y="3239381"/>
            <a:ext cx="387937" cy="3856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040541" y="3239381"/>
            <a:ext cx="387937" cy="385643"/>
          </a:xfrm>
          <a:prstGeom prst="roundRect">
            <a:avLst/>
          </a:prstGeom>
          <a:solidFill>
            <a:srgbClr val="21A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458895" y="3817967"/>
            <a:ext cx="387937" cy="385643"/>
          </a:xfrm>
          <a:prstGeom prst="roundRect">
            <a:avLst/>
          </a:prstGeom>
          <a:solidFill>
            <a:srgbClr val="05B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7040541" y="3817967"/>
            <a:ext cx="387937" cy="385643"/>
          </a:xfrm>
          <a:prstGeom prst="roundRect">
            <a:avLst/>
          </a:prstGeom>
          <a:solidFill>
            <a:srgbClr val="F14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87" tIns="40943" rIns="81887" bIns="40943"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6199" y="2518018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3065" y="211533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ct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620967" y="2518018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608088" y="211533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56199" y="4239913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943065" y="382526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620967" y="4239913"/>
            <a:ext cx="3000028" cy="1116815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您的内容打在这里，或者通过复制您的文本后，在此框中选择粘贴，并选择只保留文字，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在此录入上述图表的综合描述说明。</a:t>
            </a:r>
            <a:endParaRPr lang="zh-CN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620967" y="382526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5666746" y="515424"/>
            <a:ext cx="3574999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</a:t>
            </a:r>
            <a:r>
              <a:rPr lang="zh-CN" altLang="en-US" sz="29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理论与</a:t>
            </a: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文献综述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042950" y="570216"/>
            <a:ext cx="263341" cy="395013"/>
            <a:chOff x="5284519" y="1508166"/>
            <a:chExt cx="213756" cy="427512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39" grpId="0"/>
      <p:bldP spid="40" grpId="0"/>
      <p:bldP spid="41" grpId="0"/>
      <p:bldP spid="42" grpId="0"/>
      <p:bldP spid="43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2"/>
          <p:cNvSpPr>
            <a:spLocks noChangeArrowheads="1"/>
          </p:cNvSpPr>
          <p:nvPr/>
        </p:nvSpPr>
        <p:spPr bwMode="auto">
          <a:xfrm>
            <a:off x="5751545" y="1618268"/>
            <a:ext cx="1302980" cy="1302141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ctr" anchorCtr="0" compatLnSpc="1"/>
          <a:lstStyle/>
          <a:p>
            <a:pPr algn="ctr"/>
            <a:r>
              <a:rPr lang="zh-CN" altLang="en-US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endParaRPr lang="en-US" altLang="zh-CN" sz="2000" b="1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endParaRPr lang="zh-CN" altLang="en-US" sz="2800" b="1" baseline="-30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 flipH="1">
            <a:off x="2588604" y="2270987"/>
            <a:ext cx="3162941" cy="0"/>
          </a:xfrm>
          <a:prstGeom prst="line">
            <a:avLst/>
          </a:prstGeom>
          <a:noFill/>
          <a:ln w="5" cap="flat">
            <a:solidFill>
              <a:srgbClr val="333333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24"/>
          <p:cNvSpPr>
            <a:spLocks noEditPoints="1"/>
          </p:cNvSpPr>
          <p:nvPr/>
        </p:nvSpPr>
        <p:spPr bwMode="auto">
          <a:xfrm>
            <a:off x="4795805" y="2092974"/>
            <a:ext cx="367084" cy="365918"/>
          </a:xfrm>
          <a:custGeom>
            <a:avLst/>
            <a:gdLst>
              <a:gd name="T0" fmla="*/ 23 w 47"/>
              <a:gd name="T1" fmla="*/ 0 h 47"/>
              <a:gd name="T2" fmla="*/ 47 w 47"/>
              <a:gd name="T3" fmla="*/ 24 h 47"/>
              <a:gd name="T4" fmla="*/ 23 w 47"/>
              <a:gd name="T5" fmla="*/ 47 h 47"/>
              <a:gd name="T6" fmla="*/ 0 w 47"/>
              <a:gd name="T7" fmla="*/ 24 h 47"/>
              <a:gd name="T8" fmla="*/ 23 w 47"/>
              <a:gd name="T9" fmla="*/ 0 h 47"/>
              <a:gd name="T10" fmla="*/ 23 w 47"/>
              <a:gd name="T11" fmla="*/ 15 h 47"/>
              <a:gd name="T12" fmla="*/ 15 w 47"/>
              <a:gd name="T13" fmla="*/ 24 h 47"/>
              <a:gd name="T14" fmla="*/ 23 w 47"/>
              <a:gd name="T15" fmla="*/ 32 h 47"/>
              <a:gd name="T16" fmla="*/ 32 w 47"/>
              <a:gd name="T17" fmla="*/ 24 h 47"/>
              <a:gd name="T18" fmla="*/ 23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3935970" y="2092974"/>
            <a:ext cx="370391" cy="365918"/>
          </a:xfrm>
          <a:custGeom>
            <a:avLst/>
            <a:gdLst>
              <a:gd name="T0" fmla="*/ 24 w 47"/>
              <a:gd name="T1" fmla="*/ 0 h 47"/>
              <a:gd name="T2" fmla="*/ 47 w 47"/>
              <a:gd name="T3" fmla="*/ 24 h 47"/>
              <a:gd name="T4" fmla="*/ 24 w 47"/>
              <a:gd name="T5" fmla="*/ 47 h 47"/>
              <a:gd name="T6" fmla="*/ 0 w 47"/>
              <a:gd name="T7" fmla="*/ 24 h 47"/>
              <a:gd name="T8" fmla="*/ 24 w 47"/>
              <a:gd name="T9" fmla="*/ 0 h 47"/>
              <a:gd name="T10" fmla="*/ 24 w 47"/>
              <a:gd name="T11" fmla="*/ 15 h 47"/>
              <a:gd name="T12" fmla="*/ 15 w 47"/>
              <a:gd name="T13" fmla="*/ 24 h 47"/>
              <a:gd name="T14" fmla="*/ 24 w 47"/>
              <a:gd name="T15" fmla="*/ 32 h 47"/>
              <a:gd name="T16" fmla="*/ 32 w 47"/>
              <a:gd name="T17" fmla="*/ 24 h 47"/>
              <a:gd name="T18" fmla="*/ 24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 26"/>
          <p:cNvSpPr>
            <a:spLocks noEditPoints="1"/>
          </p:cNvSpPr>
          <p:nvPr/>
        </p:nvSpPr>
        <p:spPr bwMode="auto">
          <a:xfrm>
            <a:off x="3079443" y="2092974"/>
            <a:ext cx="373697" cy="365918"/>
          </a:xfrm>
          <a:custGeom>
            <a:avLst/>
            <a:gdLst>
              <a:gd name="T0" fmla="*/ 24 w 48"/>
              <a:gd name="T1" fmla="*/ 0 h 47"/>
              <a:gd name="T2" fmla="*/ 48 w 48"/>
              <a:gd name="T3" fmla="*/ 24 h 47"/>
              <a:gd name="T4" fmla="*/ 24 w 48"/>
              <a:gd name="T5" fmla="*/ 47 h 47"/>
              <a:gd name="T6" fmla="*/ 0 w 48"/>
              <a:gd name="T7" fmla="*/ 24 h 47"/>
              <a:gd name="T8" fmla="*/ 24 w 48"/>
              <a:gd name="T9" fmla="*/ 0 h 47"/>
              <a:gd name="T10" fmla="*/ 24 w 48"/>
              <a:gd name="T11" fmla="*/ 15 h 47"/>
              <a:gd name="T12" fmla="*/ 15 w 48"/>
              <a:gd name="T13" fmla="*/ 24 h 47"/>
              <a:gd name="T14" fmla="*/ 24 w 48"/>
              <a:gd name="T15" fmla="*/ 32 h 47"/>
              <a:gd name="T16" fmla="*/ 32 w 48"/>
              <a:gd name="T17" fmla="*/ 24 h 47"/>
              <a:gd name="T18" fmla="*/ 24 w 48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reeform 27"/>
          <p:cNvSpPr/>
          <p:nvPr/>
        </p:nvSpPr>
        <p:spPr bwMode="auto">
          <a:xfrm>
            <a:off x="4904937" y="2373180"/>
            <a:ext cx="1742819" cy="1480155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28"/>
          <p:cNvSpPr/>
          <p:nvPr/>
        </p:nvSpPr>
        <p:spPr bwMode="auto">
          <a:xfrm>
            <a:off x="4021954" y="2373181"/>
            <a:ext cx="2625803" cy="2360336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29"/>
          <p:cNvSpPr/>
          <p:nvPr/>
        </p:nvSpPr>
        <p:spPr bwMode="auto">
          <a:xfrm>
            <a:off x="3165427" y="2373180"/>
            <a:ext cx="3482331" cy="3217441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9191" y="3240640"/>
            <a:ext cx="558021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21A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4500" dirty="0">
              <a:solidFill>
                <a:srgbClr val="21AB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9191" y="4102896"/>
            <a:ext cx="514739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F14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500" dirty="0">
              <a:solidFill>
                <a:srgbClr val="F1412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9190" y="4993245"/>
            <a:ext cx="538785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05BA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500" dirty="0">
              <a:solidFill>
                <a:srgbClr val="05BA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2252" y="3286882"/>
            <a:ext cx="3878125" cy="803031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52252" y="4205837"/>
            <a:ext cx="3878125" cy="803031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2252" y="5105858"/>
            <a:ext cx="3878125" cy="803031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5958652" y="515424"/>
            <a:ext cx="1691471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9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主要创新</a:t>
            </a:r>
            <a:endParaRPr lang="zh-CN" altLang="en-US" sz="293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334856" y="570216"/>
            <a:ext cx="263341" cy="395013"/>
            <a:chOff x="5284519" y="1508166"/>
            <a:chExt cx="213756" cy="427512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5524</Words>
  <Application>WPS 演示</Application>
  <PresentationFormat>自定义</PresentationFormat>
  <Paragraphs>768</Paragraphs>
  <Slides>37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Calibri</vt:lpstr>
      <vt:lpstr>Impact</vt:lpstr>
      <vt:lpstr>UKIJ Qolyazma</vt:lpstr>
      <vt:lpstr>Segoe Print</vt:lpstr>
      <vt:lpstr>Arial Unicode MS</vt:lpstr>
      <vt:lpstr>Gulim</vt:lpstr>
      <vt:lpstr>方正大黑简体</vt:lpstr>
      <vt:lpstr>黑体</vt:lpstr>
      <vt:lpstr>Open Sans</vt:lpstr>
      <vt:lpstr>华文黑体</vt:lpstr>
      <vt:lpstr>TeXGyreAdventor</vt:lpstr>
      <vt:lpstr>Microsoft YaHei UI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keywords/>
  <dc:description/>
  <dc:subject/>
  <cp:category/>
  <cp:lastModifiedBy> </cp:lastModifiedBy>
  <cp:revision>459</cp:revision>
  <dcterms:created xsi:type="dcterms:W3CDTF">2014-06-18T03:33:00Z</dcterms:created>
  <dcterms:modified xsi:type="dcterms:W3CDTF">2019-07-04T03:57:41Z</dcterms:modified>
  <cp:contentStatus/>
  <dc:identifier/>
  <dc:language>utf-8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2052-11.1.0.8765</vt:lpwstr>
  </property>
  <property fmtid="{D5CDD505-2E9C-101B-9397-08002B2CF9AE}" pid="3" name="KSORubyTemplateID">
    <vt:lpwstr>8</vt:lpwstr>
  </property>
</Properties>
</file>