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59" r:id="rId4"/>
    <p:sldId id="260" r:id="rId5"/>
    <p:sldId id="270" r:id="rId6"/>
    <p:sldId id="264" r:id="rId7"/>
    <p:sldId id="263" r:id="rId8"/>
    <p:sldId id="265" r:id="rId9"/>
    <p:sldId id="266" r:id="rId10"/>
    <p:sldId id="261" r:id="rId11"/>
    <p:sldId id="267" r:id="rId12"/>
    <p:sldId id="268" r:id="rId13"/>
    <p:sldId id="262" r:id="rId14"/>
    <p:sldId id="269" r:id="rId15"/>
    <p:sldId id="271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advClick="0" advTm="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06320" y="1327150"/>
            <a:ext cx="9093200" cy="4203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H:\绿色\5200116b34263f5d9b1f9928f37c6862.png5200116b34263f5d9b1f9928f37c686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07720" y="786765"/>
            <a:ext cx="5436870" cy="54368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01415" y="2338070"/>
            <a:ext cx="6583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中小学安全教育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74745" y="3821430"/>
            <a:ext cx="661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safety, we will summarize some examples, hoping to bring some warnings to everyone.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95980" y="2312670"/>
            <a:ext cx="5669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安全第一守则</a:t>
            </a:r>
            <a:endParaRPr lang="zh-CN" altLang="en-US" sz="7200">
              <a:solidFill>
                <a:srgbClr val="607B46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14345" y="3770630"/>
            <a:ext cx="661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safety, we will summarize some examples, hoping to bring some warnings to everyone.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H:\绿色\bfd9a80a70bda24f62724f589ded1caa.pngbfd9a80a70bda24f62724f589ded1caa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3010" y="1398270"/>
            <a:ext cx="4880610" cy="37744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42150" y="16598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042150" y="21202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0650" y="41871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00650" y="46475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55050" y="41871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655050" y="46475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4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272655" y="200533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272655" y="2465705"/>
            <a:ext cx="30543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72655" y="4302125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272655" y="4762500"/>
            <a:ext cx="30543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81455" y="4302125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81455" y="4762500"/>
            <a:ext cx="30543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396740" y="2078990"/>
            <a:ext cx="2720975" cy="2832100"/>
            <a:chOff x="6904" y="3213"/>
            <a:chExt cx="4285" cy="4460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10" name="六边形 9"/>
            <p:cNvSpPr/>
            <p:nvPr/>
          </p:nvSpPr>
          <p:spPr>
            <a:xfrm rot="5400000">
              <a:off x="7814" y="3383"/>
              <a:ext cx="2380" cy="204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六边形 10"/>
            <p:cNvSpPr/>
            <p:nvPr/>
          </p:nvSpPr>
          <p:spPr>
            <a:xfrm rot="5400000">
              <a:off x="6734" y="5463"/>
              <a:ext cx="2380" cy="204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六边形 11"/>
            <p:cNvSpPr/>
            <p:nvPr/>
          </p:nvSpPr>
          <p:spPr>
            <a:xfrm rot="5400000">
              <a:off x="8979" y="5463"/>
              <a:ext cx="2380" cy="204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  <p:bldP spid="5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95980" y="2312670"/>
            <a:ext cx="5669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安全第一守则</a:t>
            </a:r>
            <a:endParaRPr lang="zh-CN" altLang="en-US" sz="7200">
              <a:solidFill>
                <a:srgbClr val="607B46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14345" y="3770630"/>
            <a:ext cx="661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safety, we will summarize some examples, hoping to bring some warnings to everyone.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196340" y="1187450"/>
            <a:ext cx="9855835" cy="2120900"/>
            <a:chOff x="1884" y="1870"/>
            <a:chExt cx="15521" cy="3340"/>
          </a:xfrm>
        </p:grpSpPr>
        <p:sp>
          <p:nvSpPr>
            <p:cNvPr id="2" name="矩形 1"/>
            <p:cNvSpPr/>
            <p:nvPr/>
          </p:nvSpPr>
          <p:spPr>
            <a:xfrm>
              <a:off x="1884" y="1870"/>
              <a:ext cx="7561" cy="3340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0800000">
              <a:off x="9605" y="1870"/>
              <a:ext cx="4081" cy="3340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845" y="1870"/>
              <a:ext cx="3561" cy="3340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96975" y="381381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96340" y="4209415"/>
            <a:ext cx="42430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</a:t>
            </a:r>
            <a:endParaRPr lang="en-US" altLang="zh-CN" sz="1400">
              <a:solidFill>
                <a:srgbClr val="607B46"/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9175" y="3749040"/>
            <a:ext cx="18573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099175" y="4209415"/>
            <a:ext cx="21799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791575" y="3749040"/>
            <a:ext cx="18573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791575" y="4209415"/>
            <a:ext cx="21799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31640" y="1859915"/>
            <a:ext cx="669353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</a:t>
            </a:r>
            <a:endParaRPr lang="en-US" altLang="zh-CN" sz="1400">
              <a:solidFill>
                <a:srgbClr val="607B46"/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20540" y="4151630"/>
            <a:ext cx="12084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320540" y="4612005"/>
            <a:ext cx="2634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959725" y="4151630"/>
            <a:ext cx="12084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959725" y="4612005"/>
            <a:ext cx="2634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pic>
        <p:nvPicPr>
          <p:cNvPr id="3" name="图片 2" descr="99581bc279a7c97e397eb6a4381e1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9435" y="1189990"/>
            <a:ext cx="3544570" cy="5090160"/>
          </a:xfrm>
          <a:prstGeom prst="rect">
            <a:avLst/>
          </a:prstGeom>
        </p:spPr>
      </p:pic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3465" y="1612265"/>
            <a:ext cx="1097280" cy="341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2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目</a:t>
            </a:r>
          </a:p>
          <a:p>
            <a:pPr>
              <a:lnSpc>
                <a:spcPct val="150000"/>
              </a:lnSpc>
            </a:pPr>
            <a:r>
              <a:rPr lang="zh-CN" altLang="en-US" sz="72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12435" y="2133600"/>
            <a:ext cx="41694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01</a:t>
            </a:r>
            <a:r>
              <a:rPr lang="zh-CN" altLang="en-US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：   安全第一守则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486400" y="2924810"/>
            <a:ext cx="42475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02</a:t>
            </a:r>
            <a:r>
              <a:rPr lang="zh-CN" altLang="en-US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：   </a:t>
            </a:r>
            <a:r>
              <a:rPr lang="zh-CN" altLang="en-US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安全第一守则</a:t>
            </a:r>
            <a:endParaRPr lang="zh-CN" altLang="en-US" sz="3600">
              <a:solidFill>
                <a:srgbClr val="607B46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73700" y="3759835"/>
            <a:ext cx="42475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03</a:t>
            </a:r>
            <a:r>
              <a:rPr lang="zh-CN" altLang="en-US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：   </a:t>
            </a:r>
            <a:r>
              <a:rPr lang="zh-CN" altLang="en-US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安全第一守则</a:t>
            </a:r>
            <a:endParaRPr lang="zh-CN" altLang="en-US" sz="3600">
              <a:solidFill>
                <a:srgbClr val="607B46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86400" y="4556125"/>
            <a:ext cx="42475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04</a:t>
            </a:r>
            <a:r>
              <a:rPr lang="zh-CN" altLang="en-US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</a:rPr>
              <a:t>：   </a:t>
            </a:r>
            <a:r>
              <a:rPr lang="zh-CN" altLang="en-US" sz="36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安全第一守则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187700" y="2333625"/>
            <a:ext cx="859790" cy="2222500"/>
            <a:chOff x="5620" y="3575"/>
            <a:chExt cx="1354" cy="3500"/>
          </a:xfrm>
        </p:grpSpPr>
        <p:sp>
          <p:nvSpPr>
            <p:cNvPr id="13" name="矩形 12"/>
            <p:cNvSpPr/>
            <p:nvPr/>
          </p:nvSpPr>
          <p:spPr>
            <a:xfrm>
              <a:off x="5807" y="3575"/>
              <a:ext cx="860" cy="3500"/>
            </a:xfrm>
            <a:prstGeom prst="rect">
              <a:avLst/>
            </a:prstGeom>
            <a:solidFill>
              <a:srgbClr val="607B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620" y="3829"/>
              <a:ext cx="1354" cy="32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4400">
                  <a:solidFill>
                    <a:schemeClr val="bg1"/>
                  </a:solidFill>
                  <a:latin typeface="华文宋体" panose="02010600040101010101" charset="-122"/>
                  <a:ea typeface="华文宋体" panose="02010600040101010101" charset="-122"/>
                </a:rPr>
                <a:t>contents</a:t>
              </a:r>
            </a:p>
          </p:txBody>
        </p:sp>
      </p:grp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95980" y="2312670"/>
            <a:ext cx="5669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安全第一守则</a:t>
            </a:r>
            <a:endParaRPr lang="zh-CN" altLang="en-US" sz="7200">
              <a:solidFill>
                <a:srgbClr val="607B46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14345" y="3770630"/>
            <a:ext cx="661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safety, we will summarize some examples, hoping to bring some warnings to everyone.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87a28a1d032a3b918fb263dd8b47a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2272030"/>
            <a:ext cx="1476375" cy="14293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64995" y="40601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864995" y="45205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pic>
        <p:nvPicPr>
          <p:cNvPr id="11" name="图片 10" descr="87a28a1d032a3b918fb263dd8b47a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0" y="2272030"/>
            <a:ext cx="1476375" cy="14293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28895" y="40601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128895" y="45205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pic>
        <p:nvPicPr>
          <p:cNvPr id="14" name="图片 13" descr="87a28a1d032a3b918fb263dd8b47a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00" y="2272030"/>
            <a:ext cx="1476375" cy="14293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405495" y="40601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405495" y="45205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5f46b1bca1e1b8d5a0d62c4b0a40e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181100"/>
            <a:ext cx="2858135" cy="4768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11345" y="1181100"/>
            <a:ext cx="661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safety, we will summarize some examples, hoping to bring some warnings to everyone.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411345" y="2628265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10710" y="2934970"/>
            <a:ext cx="6610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</a:t>
            </a:r>
            <a:endParaRPr lang="en-US" altLang="zh-CN" sz="1400">
              <a:solidFill>
                <a:srgbClr val="607B46"/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11980" y="3644265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11345" y="3950970"/>
            <a:ext cx="6610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</a:t>
            </a:r>
            <a:endParaRPr lang="en-US" altLang="zh-CN" sz="1400">
              <a:solidFill>
                <a:srgbClr val="607B46"/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12615" y="4660265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11980" y="4966970"/>
            <a:ext cx="6610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</a:t>
            </a:r>
            <a:endParaRPr lang="en-US" altLang="zh-CN" sz="1400">
              <a:solidFill>
                <a:srgbClr val="607B46"/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6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54650" y="20027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454650" y="24631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23925" y="1323340"/>
            <a:ext cx="3736340" cy="5050790"/>
            <a:chOff x="1455" y="2084"/>
            <a:chExt cx="5884" cy="7954"/>
          </a:xfrm>
        </p:grpSpPr>
        <p:pic>
          <p:nvPicPr>
            <p:cNvPr id="2" name="图片 1" descr="51f4e94da44ad316b885cb4d0b95187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1" y="2084"/>
              <a:ext cx="4078" cy="4611"/>
            </a:xfrm>
            <a:prstGeom prst="rect">
              <a:avLst/>
            </a:prstGeom>
          </p:spPr>
        </p:pic>
        <p:pic>
          <p:nvPicPr>
            <p:cNvPr id="3" name="图片 2" descr="51f4e94da44ad316b885cb4d0b95187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100000">
              <a:off x="1721" y="5694"/>
              <a:ext cx="4078" cy="4611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5454650" y="44538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454650" y="49142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909050" y="44538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09050" y="49142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4" grpId="0"/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95980" y="2312670"/>
            <a:ext cx="5669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>
                <a:solidFill>
                  <a:srgbClr val="607B46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安全第一守则</a:t>
            </a:r>
            <a:endParaRPr lang="zh-CN" altLang="en-US" sz="7200">
              <a:solidFill>
                <a:srgbClr val="607B46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14345" y="3770630"/>
            <a:ext cx="661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safety, we will summarize some examples, hoping to bring some warnings to everyone.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86435" y="1619250"/>
            <a:ext cx="10149205" cy="4000500"/>
            <a:chOff x="1081" y="2550"/>
            <a:chExt cx="15983" cy="6300"/>
          </a:xfrm>
        </p:grpSpPr>
        <p:sp>
          <p:nvSpPr>
            <p:cNvPr id="2" name="矩形 1"/>
            <p:cNvSpPr/>
            <p:nvPr/>
          </p:nvSpPr>
          <p:spPr>
            <a:xfrm>
              <a:off x="10924" y="2550"/>
              <a:ext cx="6140" cy="6300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081" y="6810"/>
              <a:ext cx="9842" cy="1320"/>
            </a:xfrm>
            <a:prstGeom prst="rect">
              <a:avLst/>
            </a:prstGeom>
            <a:solidFill>
              <a:srgbClr val="607B46"/>
            </a:solidFill>
            <a:ln>
              <a:solidFill>
                <a:srgbClr val="607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60170" y="208661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59535" y="2482215"/>
            <a:ext cx="492188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.</a:t>
            </a:r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  <a:sym typeface="+mn-ea"/>
              </a:rPr>
              <a:t>we will summarize some examples, </a:t>
            </a:r>
            <a:endParaRPr lang="en-US" altLang="zh-CN" sz="1400">
              <a:solidFill>
                <a:srgbClr val="607B46"/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435" y="679450"/>
            <a:ext cx="10882630" cy="5600700"/>
          </a:xfrm>
          <a:prstGeom prst="rect">
            <a:avLst/>
          </a:prstGeom>
          <a:noFill/>
          <a:ln>
            <a:solidFill>
              <a:srgbClr val="607B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07B4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333750" y="16090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33750" y="20694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47050" y="16090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147050" y="20694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33750" y="39966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33750" y="44570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663700" y="1675130"/>
            <a:ext cx="6065520" cy="3600450"/>
            <a:chOff x="2620" y="2638"/>
            <a:chExt cx="9552" cy="5670"/>
          </a:xfrm>
        </p:grpSpPr>
        <p:pic>
          <p:nvPicPr>
            <p:cNvPr id="4" name="图片 3" descr="87a28a1d032a3b918fb263dd8b47a7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0" y="2638"/>
              <a:ext cx="1973" cy="1911"/>
            </a:xfrm>
            <a:prstGeom prst="rect">
              <a:avLst/>
            </a:prstGeom>
          </p:spPr>
        </p:pic>
        <p:pic>
          <p:nvPicPr>
            <p:cNvPr id="2" name="图片 1" descr="87a28a1d032a3b918fb263dd8b47a7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00" y="2638"/>
              <a:ext cx="1973" cy="1911"/>
            </a:xfrm>
            <a:prstGeom prst="rect">
              <a:avLst/>
            </a:prstGeom>
          </p:spPr>
        </p:pic>
        <p:pic>
          <p:nvPicPr>
            <p:cNvPr id="6" name="图片 5" descr="87a28a1d032a3b918fb263dd8b47a7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0" y="6398"/>
              <a:ext cx="1973" cy="1911"/>
            </a:xfrm>
            <a:prstGeom prst="rect">
              <a:avLst/>
            </a:prstGeom>
          </p:spPr>
        </p:pic>
        <p:pic>
          <p:nvPicPr>
            <p:cNvPr id="12" name="图片 11" descr="87a28a1d032a3b918fb263dd8b47a7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00" y="6398"/>
              <a:ext cx="1973" cy="1911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8147050" y="3996690"/>
            <a:ext cx="2216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  the one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147050" y="4457065"/>
            <a:ext cx="2216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In order to make the students more deeply realize the importance of dormitory fire safety</a:t>
            </a:r>
            <a:r>
              <a:rPr lang="en-US" altLang="zh-CN" sz="1400">
                <a:solidFill>
                  <a:srgbClr val="607B46"/>
                </a:solidFill>
                <a:latin typeface="等线 Light" panose="02010600030101010101" charset="-122"/>
                <a:ea typeface="等线 Light" panose="02010600030101010101" charset="-122"/>
              </a:rPr>
              <a:t>.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  <p:bldP spid="5" grpId="0"/>
      <p:bldP spid="9" grpId="0"/>
      <p:bldP spid="11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Microsoft Office PowerPoint</Application>
  <PresentationFormat>宽屏</PresentationFormat>
  <Paragraphs>69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等线 Light</vt:lpstr>
      <vt:lpstr>华文宋体</vt:lpstr>
      <vt:lpstr>华文新魏</vt:lpstr>
      <vt:lpstr>宋体</vt:lpstr>
      <vt:lpstr>Arial</vt:lpstr>
      <vt:lpstr>Calibri</vt:lpstr>
      <vt:lpstr>Calibri Light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1</cp:revision>
  <dcterms:created xsi:type="dcterms:W3CDTF">2019-03-14T14:08:00Z</dcterms:created>
  <dcterms:modified xsi:type="dcterms:W3CDTF">2023-01-10T05:37:59Z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TemplateUUID">
    <vt:lpwstr>v1.0_mb_t6X8rsNuU2G4kvGWKrqpWg==</vt:lpwstr>
  </property>
  <property fmtid="{D5CDD505-2E9C-101B-9397-08002B2CF9AE}" pid="4" name="ICV">
    <vt:lpwstr>EE2CA7DED8E04406B686AB6DBD622963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