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95" r:id="rId2"/>
    <p:sldId id="316" r:id="rId3"/>
    <p:sldId id="293" r:id="rId4"/>
    <p:sldId id="295" r:id="rId5"/>
    <p:sldId id="339" r:id="rId6"/>
    <p:sldId id="340" r:id="rId7"/>
    <p:sldId id="338" r:id="rId8"/>
    <p:sldId id="341" r:id="rId9"/>
    <p:sldId id="303" r:id="rId10"/>
    <p:sldId id="361" r:id="rId11"/>
    <p:sldId id="360" r:id="rId12"/>
    <p:sldId id="379" r:id="rId13"/>
    <p:sldId id="402" r:id="rId14"/>
    <p:sldId id="380" r:id="rId15"/>
    <p:sldId id="382" r:id="rId16"/>
    <p:sldId id="384" r:id="rId17"/>
    <p:sldId id="385" r:id="rId18"/>
    <p:sldId id="386" r:id="rId19"/>
    <p:sldId id="388" r:id="rId20"/>
    <p:sldId id="389" r:id="rId21"/>
    <p:sldId id="390" r:id="rId22"/>
    <p:sldId id="391" r:id="rId23"/>
    <p:sldId id="392" r:id="rId24"/>
    <p:sldId id="393" r:id="rId25"/>
    <p:sldId id="304" r:id="rId26"/>
    <p:sldId id="399" r:id="rId27"/>
    <p:sldId id="305" r:id="rId28"/>
    <p:sldId id="306" r:id="rId29"/>
    <p:sldId id="403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009900"/>
    <a:srgbClr val="66FF33"/>
    <a:srgbClr val="669900"/>
    <a:srgbClr val="FFFF66"/>
    <a:srgbClr val="FF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C4685-EB3E-4B5F-8411-83767709D4E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04CA7-9BAC-4A1F-A201-59AD740A83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4CA7-9BAC-4A1F-A201-59AD740A83C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6093C-13C0-492F-A314-4BE0D87CA82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40AEE-B449-47EC-BFF7-DF52E43A8FF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4B60E-4901-4C5A-BC3E-D68442564A4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082C2-3FF6-4775-AA9F-E24009C35C7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C985F-FCCB-4C4A-B14B-C19962C66EF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7EF1E-39E6-4539-BAE3-34009590B6E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83D2E-259C-48CD-8C60-AC0C45B8F2B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C4204-C987-4665-B536-66B85B335C2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50C2F-B393-4736-A232-A6F8BAB49D9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D2329-F35F-4693-8A77-D187840D5F8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803F0-CC1E-4109-B14E-98A9F2333FC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F704EAC8-22A9-4C7E-B43F-7CB6809BE014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u=1799479868,104384330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1844824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Animals </a:t>
            </a:r>
            <a:r>
              <a:rPr lang="zh-CN" altLang="en-US" sz="6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in </a:t>
            </a:r>
            <a:r>
              <a:rPr lang="zh-CN" altLang="en-US" sz="6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danger</a:t>
            </a:r>
            <a:r>
              <a:rPr lang="en-US" sz="6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</a:t>
            </a:r>
            <a:endParaRPr lang="en-US" sz="6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085184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5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16388" name="Picture 5" descr="u=1799479868,1043843306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2" descr="u5p5.png"/>
          <p:cNvPicPr>
            <a:picLocks noRot="1"/>
          </p:cNvPicPr>
          <p:nvPr/>
        </p:nvPicPr>
        <p:blipFill>
          <a:blip r:embed="rId4" cstate="email">
            <a:lum bright="-12000" contrast="54000"/>
          </a:blip>
          <a:srcRect/>
          <a:stretch>
            <a:fillRect/>
          </a:stretch>
        </p:blipFill>
        <p:spPr bwMode="auto">
          <a:xfrm>
            <a:off x="611188" y="187325"/>
            <a:ext cx="8353425" cy="641032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AutoShape 7"/>
          <p:cNvSpPr>
            <a:spLocks noChangeArrowheads="1"/>
          </p:cNvSpPr>
          <p:nvPr/>
        </p:nvSpPr>
        <p:spPr bwMode="auto">
          <a:xfrm rot="21180000" flipV="1">
            <a:off x="3876675" y="4892675"/>
            <a:ext cx="3000375" cy="584200"/>
          </a:xfrm>
          <a:prstGeom prst="flowChartTerminator">
            <a:avLst/>
          </a:prstGeom>
          <a:noFill/>
          <a:ln w="762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/>
          <a:p>
            <a:endParaRPr lang="zh-CN" altLang="en-US"/>
          </a:p>
        </p:txBody>
      </p:sp>
      <p:pic>
        <p:nvPicPr>
          <p:cNvPr id="16391" name="Picture 8" descr="t01c37b0c24b2b06555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880000">
            <a:off x="7164388" y="4508500"/>
            <a:ext cx="80486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17412" name="Picture 5" descr="u=1799479868,104384330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619250" y="333375"/>
            <a:ext cx="6678613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/>
              <a:t>                       </a:t>
            </a:r>
            <a:r>
              <a:rPr lang="zh-CN" altLang="en-US" sz="5400" b="1" dirty="0">
                <a:latin typeface="Times New Roman" panose="02020603050405020304" pitchFamily="18" charset="0"/>
              </a:rPr>
              <a:t>   Task  1</a:t>
            </a:r>
          </a:p>
          <a:p>
            <a:pPr eaLnBrk="1" hangingPunct="1"/>
            <a:r>
              <a:rPr lang="zh-CN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Discuss in groups why the pandas 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are</a:t>
            </a:r>
            <a:r>
              <a:rPr lang="zh-CN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in danger</a:t>
            </a:r>
          </a:p>
          <a:p>
            <a:pPr eaLnBrk="1" hangingPunct="1"/>
            <a:r>
              <a:rPr lang="zh-CN" altLang="en-US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（小组讨论熊猫濒危的原因）</a:t>
            </a:r>
          </a:p>
        </p:txBody>
      </p:sp>
      <p:grpSp>
        <p:nvGrpSpPr>
          <p:cNvPr id="17414" name="Group 7"/>
          <p:cNvGrpSpPr/>
          <p:nvPr/>
        </p:nvGrpSpPr>
        <p:grpSpPr bwMode="auto">
          <a:xfrm>
            <a:off x="642938" y="3429000"/>
            <a:ext cx="7993062" cy="3273425"/>
            <a:chOff x="0" y="0"/>
            <a:chExt cx="4536" cy="2063"/>
          </a:xfrm>
        </p:grpSpPr>
        <p:sp>
          <p:nvSpPr>
            <p:cNvPr id="17415" name="横卷形 12"/>
            <p:cNvSpPr>
              <a:spLocks noChangeArrowheads="1"/>
            </p:cNvSpPr>
            <p:nvPr/>
          </p:nvSpPr>
          <p:spPr bwMode="auto">
            <a:xfrm rot="10800000">
              <a:off x="91" y="0"/>
              <a:ext cx="4445" cy="2025"/>
            </a:xfrm>
            <a:prstGeom prst="horizontalScroll">
              <a:avLst>
                <a:gd name="adj" fmla="val 12500"/>
              </a:avLst>
            </a:prstGeom>
            <a:solidFill>
              <a:srgbClr val="FFFFFF"/>
            </a:solidFill>
            <a:ln w="38100">
              <a:solidFill>
                <a:srgbClr val="993366"/>
              </a:solidFill>
              <a:round/>
            </a:ln>
          </p:spPr>
          <p:txBody>
            <a:bodyPr rot="10800000" wrap="none" anchor="ctr"/>
            <a:lstStyle/>
            <a:p>
              <a:endParaRPr lang="zh-CN" altLang="en-US"/>
            </a:p>
          </p:txBody>
        </p:sp>
        <p:sp>
          <p:nvSpPr>
            <p:cNvPr id="17416" name="Text Box 23"/>
            <p:cNvSpPr txBox="1">
              <a:spLocks noChangeArrowheads="1"/>
            </p:cNvSpPr>
            <p:nvPr/>
          </p:nvSpPr>
          <p:spPr bwMode="auto">
            <a:xfrm>
              <a:off x="1297" y="569"/>
              <a:ext cx="3122" cy="1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9900"/>
                  </a:solidFill>
                </a:rPr>
                <a:t>You can use: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There is</a:t>
              </a:r>
              <a:r>
                <a:rPr lang="zh-CN" altLang="en-US" sz="2000" b="1"/>
                <a:t> no...</a:t>
              </a:r>
              <a:r>
                <a:rPr lang="en-US" sz="2000" b="1"/>
                <a:t>for pandas</a:t>
              </a:r>
              <a:r>
                <a:rPr lang="zh-CN" altLang="en-US" sz="2000" b="1"/>
                <a:t> to eat/drink...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000" b="1"/>
                <a:t>People kill /sell ... to get...</a:t>
              </a:r>
            </a:p>
            <a:p>
              <a:pPr eaLnBrk="1" hangingPunct="1">
                <a:spcBef>
                  <a:spcPct val="50000"/>
                </a:spcBef>
              </a:pPr>
              <a:endParaRPr lang="zh-CN" altLang="en-US" sz="2000" b="1"/>
            </a:p>
            <a:p>
              <a:pPr eaLnBrk="1" hangingPunct="1">
                <a:spcBef>
                  <a:spcPct val="50000"/>
                </a:spcBef>
              </a:pPr>
              <a:endParaRPr lang="zh-CN" altLang="en-US" sz="2000" b="1"/>
            </a:p>
          </p:txBody>
        </p:sp>
        <p:pic>
          <p:nvPicPr>
            <p:cNvPr id="17417" name="Picture 25" descr="图片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9" y="272"/>
              <a:ext cx="693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Text Box 26"/>
            <p:cNvSpPr txBox="1">
              <a:spLocks noChangeArrowheads="1"/>
            </p:cNvSpPr>
            <p:nvPr/>
          </p:nvSpPr>
          <p:spPr bwMode="auto">
            <a:xfrm>
              <a:off x="0" y="499"/>
              <a:ext cx="1053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009900"/>
                  </a:solidFill>
                </a:rPr>
                <a:t>   </a:t>
              </a:r>
              <a:r>
                <a:rPr lang="en-US" sz="3200" b="1">
                  <a:solidFill>
                    <a:srgbClr val="009900"/>
                  </a:solidFill>
                </a:rPr>
                <a:t>Tips</a:t>
              </a:r>
            </a:p>
            <a:p>
              <a:pPr eaLnBrk="1" hangingPunct="1">
                <a:spcBef>
                  <a:spcPct val="50000"/>
                </a:spcBef>
              </a:pPr>
              <a:endParaRPr lang="zh-CN" altLang="en-US" sz="2000" b="1">
                <a:solidFill>
                  <a:srgbClr val="009900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9900"/>
                  </a:solidFill>
                </a:rPr>
                <a:t>     小贴士</a:t>
              </a:r>
              <a:endParaRPr lang="en-US" sz="2000" b="1">
                <a:solidFill>
                  <a:srgbClr val="0099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19460" name="Picture 5" descr="u=1799479868,104384330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-19050"/>
            <a:ext cx="9178925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032000" y="2606675"/>
            <a:ext cx="5080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latin typeface="宋体" panose="02010600030101010101" pitchFamily="2" charset="-122"/>
                <a:sym typeface="宋体" panose="02010600030101010101" pitchFamily="2" charset="-122"/>
              </a:rPr>
              <a:t>         </a:t>
            </a:r>
            <a:endParaRPr lang="zh-CN" altLang="en-US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2627313" y="765175"/>
            <a:ext cx="508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200" b="1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1200" b="1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1214438" y="357188"/>
            <a:ext cx="72723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 dirty="0"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</a:t>
            </a:r>
            <a:r>
              <a:rPr lang="zh-CN" altLang="en-US" sz="5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Task  2</a:t>
            </a:r>
          </a:p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      Talk about the South China Tiger in groups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（小组运用所给信息谈论一下华南虎的简介）</a:t>
            </a:r>
          </a:p>
        </p:txBody>
      </p:sp>
      <p:sp>
        <p:nvSpPr>
          <p:cNvPr id="19464" name="Text Box 26"/>
          <p:cNvSpPr txBox="1">
            <a:spLocks noChangeArrowheads="1"/>
          </p:cNvSpPr>
          <p:nvPr/>
        </p:nvSpPr>
        <p:spPr bwMode="auto">
          <a:xfrm>
            <a:off x="900113" y="4292600"/>
            <a:ext cx="185578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9900"/>
                </a:solidFill>
              </a:rPr>
              <a:t>   </a:t>
            </a:r>
            <a:endParaRPr lang="en-US" sz="3200" b="1">
              <a:solidFill>
                <a:srgbClr val="0099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2000" b="1">
              <a:solidFill>
                <a:srgbClr val="0099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009900"/>
                </a:solidFill>
              </a:rPr>
              <a:t>     </a:t>
            </a:r>
            <a:endParaRPr lang="en-US" sz="2000" b="1">
              <a:solidFill>
                <a:srgbClr val="009900"/>
              </a:solidFill>
            </a:endParaRP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2185988" y="1765300"/>
            <a:ext cx="54832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2032000" y="2835275"/>
            <a:ext cx="5080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latin typeface="宋体" panose="02010600030101010101" pitchFamily="2" charset="-122"/>
                <a:sym typeface="宋体" panose="02010600030101010101" pitchFamily="2" charset="-122"/>
              </a:rPr>
              <a:t>         </a:t>
            </a:r>
            <a:endParaRPr lang="zh-CN" altLang="en-US"/>
          </a:p>
        </p:txBody>
      </p:sp>
      <p:graphicFrame>
        <p:nvGraphicFramePr>
          <p:cNvPr id="19467" name="Group 11"/>
          <p:cNvGraphicFramePr>
            <a:graphicFrameLocks noGrp="1"/>
          </p:cNvGraphicFramePr>
          <p:nvPr/>
        </p:nvGraphicFramePr>
        <p:xfrm>
          <a:off x="828675" y="3790950"/>
          <a:ext cx="8064500" cy="2162176"/>
        </p:xfrm>
        <a:graphic>
          <a:graphicData uri="http://schemas.openxmlformats.org/drawingml/2006/table">
            <a:tbl>
              <a:tblPr/>
              <a:tblGrid>
                <a:gridCol w="193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3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1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Name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Place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Colour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Food 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Can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South China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     Tiger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China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white,yellow,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black,orange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deers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（鹿）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antelopes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（羚羊） 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swim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50180" name="Picture 5" descr="u=1799479868,104384330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232" name="Group 56"/>
          <p:cNvGraphicFramePr>
            <a:graphicFrameLocks noGrp="1"/>
          </p:cNvGraphicFramePr>
          <p:nvPr/>
        </p:nvGraphicFramePr>
        <p:xfrm>
          <a:off x="611188" y="836613"/>
          <a:ext cx="8064500" cy="2162176"/>
        </p:xfrm>
        <a:graphic>
          <a:graphicData uri="http://schemas.openxmlformats.org/drawingml/2006/table">
            <a:tbl>
              <a:tblPr/>
              <a:tblGrid>
                <a:gridCol w="1931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3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1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Name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Place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Colour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Food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Can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South China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     Tiger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China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white,yellow,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black,orange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deers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（鹿）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antelopes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（羚羊）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swim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0233" name="Group 7"/>
          <p:cNvGrpSpPr/>
          <p:nvPr/>
        </p:nvGrpSpPr>
        <p:grpSpPr bwMode="auto">
          <a:xfrm>
            <a:off x="642938" y="3429000"/>
            <a:ext cx="7993062" cy="3213100"/>
            <a:chOff x="0" y="0"/>
            <a:chExt cx="4536" cy="2025"/>
          </a:xfrm>
        </p:grpSpPr>
        <p:sp>
          <p:nvSpPr>
            <p:cNvPr id="50234" name="横卷形 12"/>
            <p:cNvSpPr>
              <a:spLocks noChangeArrowheads="1"/>
            </p:cNvSpPr>
            <p:nvPr/>
          </p:nvSpPr>
          <p:spPr bwMode="auto">
            <a:xfrm rot="10800000">
              <a:off x="91" y="0"/>
              <a:ext cx="4445" cy="2025"/>
            </a:xfrm>
            <a:prstGeom prst="horizontalScroll">
              <a:avLst>
                <a:gd name="adj" fmla="val 12500"/>
              </a:avLst>
            </a:prstGeom>
            <a:solidFill>
              <a:srgbClr val="FFFFFF"/>
            </a:solidFill>
            <a:ln w="38100">
              <a:solidFill>
                <a:srgbClr val="993366"/>
              </a:solidFill>
              <a:round/>
            </a:ln>
          </p:spPr>
          <p:txBody>
            <a:bodyPr rot="10800000" wrap="none" anchor="ctr"/>
            <a:lstStyle/>
            <a:p>
              <a:r>
                <a:rPr lang="en-US"/>
                <a:t> </a:t>
              </a:r>
              <a:endParaRPr lang="zh-CN" altLang="en-US"/>
            </a:p>
          </p:txBody>
        </p:sp>
        <p:sp>
          <p:nvSpPr>
            <p:cNvPr id="50235" name="Text Box 23"/>
            <p:cNvSpPr txBox="1">
              <a:spLocks noChangeArrowheads="1"/>
            </p:cNvSpPr>
            <p:nvPr/>
          </p:nvSpPr>
          <p:spPr bwMode="auto">
            <a:xfrm>
              <a:off x="1297" y="569"/>
              <a:ext cx="3122" cy="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9900"/>
                  </a:solidFill>
                </a:rPr>
                <a:t>You can use: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 It lives…     It is… </a:t>
              </a:r>
              <a:endParaRPr lang="en-US" altLang="zh-CN" sz="2000" b="1"/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2000" b="1"/>
                <a:t> </a:t>
              </a:r>
              <a:r>
                <a:rPr lang="en-US" sz="2000" b="1"/>
                <a:t>It eats…      It can…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 </a:t>
              </a:r>
              <a:r>
                <a:rPr lang="en-US" altLang="zh-CN" sz="2000" b="1"/>
                <a:t>             </a:t>
              </a:r>
              <a:endParaRPr lang="zh-CN" altLang="en-US" sz="2000" b="1"/>
            </a:p>
          </p:txBody>
        </p:sp>
        <p:pic>
          <p:nvPicPr>
            <p:cNvPr id="50236" name="Picture 25" descr="图片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9" y="272"/>
              <a:ext cx="693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37" name="Text Box 26"/>
            <p:cNvSpPr txBox="1">
              <a:spLocks noChangeArrowheads="1"/>
            </p:cNvSpPr>
            <p:nvPr/>
          </p:nvSpPr>
          <p:spPr bwMode="auto">
            <a:xfrm>
              <a:off x="0" y="499"/>
              <a:ext cx="1053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009900"/>
                  </a:solidFill>
                </a:rPr>
                <a:t>   </a:t>
              </a:r>
              <a:r>
                <a:rPr lang="en-US" sz="3200" b="1">
                  <a:solidFill>
                    <a:srgbClr val="009900"/>
                  </a:solidFill>
                </a:rPr>
                <a:t>Tips</a:t>
              </a:r>
            </a:p>
            <a:p>
              <a:pPr eaLnBrk="1" hangingPunct="1">
                <a:spcBef>
                  <a:spcPct val="50000"/>
                </a:spcBef>
              </a:pPr>
              <a:endParaRPr lang="zh-CN" altLang="en-US" sz="2000" b="1">
                <a:solidFill>
                  <a:srgbClr val="009900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9900"/>
                  </a:solidFill>
                </a:rPr>
                <a:t>     小贴士</a:t>
              </a:r>
              <a:endParaRPr lang="en-US" sz="2000" b="1">
                <a:solidFill>
                  <a:srgbClr val="0099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20484" name="Picture 5" descr="u=1799479868,104384330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38"/>
            <a:ext cx="9178925" cy="704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032000" y="2606675"/>
            <a:ext cx="5080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latin typeface="宋体" panose="02010600030101010101" pitchFamily="2" charset="-122"/>
                <a:sym typeface="宋体" panose="02010600030101010101" pitchFamily="2" charset="-122"/>
              </a:rPr>
              <a:t>         </a:t>
            </a:r>
            <a:endParaRPr lang="zh-CN" altLang="en-US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2627313" y="765175"/>
            <a:ext cx="508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200" b="1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1200" b="1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1187450" y="549275"/>
            <a:ext cx="7272338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 dirty="0"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</a:t>
            </a:r>
            <a:r>
              <a:rPr lang="zh-CN" altLang="en-US" sz="5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Task  3</a:t>
            </a:r>
          </a:p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     Read the text and do True or False in groups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 阅读有关华南虎的海报，小组内完成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True or False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练习）</a:t>
            </a:r>
          </a:p>
        </p:txBody>
      </p:sp>
      <p:sp>
        <p:nvSpPr>
          <p:cNvPr id="20488" name="Text Box 26"/>
          <p:cNvSpPr txBox="1">
            <a:spLocks noChangeArrowheads="1"/>
          </p:cNvSpPr>
          <p:nvPr/>
        </p:nvSpPr>
        <p:spPr bwMode="auto">
          <a:xfrm>
            <a:off x="900113" y="4292600"/>
            <a:ext cx="185578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9900"/>
                </a:solidFill>
              </a:rPr>
              <a:t>   </a:t>
            </a:r>
            <a:endParaRPr lang="en-US" sz="3200" b="1">
              <a:solidFill>
                <a:srgbClr val="0099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2000" b="1">
              <a:solidFill>
                <a:srgbClr val="0099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009900"/>
                </a:solidFill>
              </a:rPr>
              <a:t>     </a:t>
            </a:r>
            <a:endParaRPr lang="en-US" sz="2000" b="1">
              <a:solidFill>
                <a:srgbClr val="009900"/>
              </a:solidFill>
            </a:endParaRP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2185988" y="1765300"/>
            <a:ext cx="54832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2032000" y="2835275"/>
            <a:ext cx="5080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latin typeface="宋体" panose="02010600030101010101" pitchFamily="2" charset="-122"/>
                <a:sym typeface="宋体" panose="02010600030101010101" pitchFamily="2" charset="-122"/>
              </a:rPr>
              <a:t>         </a:t>
            </a:r>
            <a:endParaRPr lang="zh-CN" altLang="en-US"/>
          </a:p>
        </p:txBody>
      </p:sp>
      <p:grpSp>
        <p:nvGrpSpPr>
          <p:cNvPr id="20491" name="Group 12"/>
          <p:cNvGrpSpPr/>
          <p:nvPr/>
        </p:nvGrpSpPr>
        <p:grpSpPr bwMode="auto">
          <a:xfrm>
            <a:off x="857250" y="3644900"/>
            <a:ext cx="9809163" cy="3213100"/>
            <a:chOff x="0" y="0"/>
            <a:chExt cx="15448" cy="5060"/>
          </a:xfrm>
        </p:grpSpPr>
        <p:grpSp>
          <p:nvGrpSpPr>
            <p:cNvPr id="20492" name="Group 13"/>
            <p:cNvGrpSpPr/>
            <p:nvPr/>
          </p:nvGrpSpPr>
          <p:grpSpPr bwMode="auto">
            <a:xfrm>
              <a:off x="0" y="0"/>
              <a:ext cx="12587" cy="5060"/>
              <a:chOff x="0" y="0"/>
              <a:chExt cx="4536" cy="2025"/>
            </a:xfrm>
          </p:grpSpPr>
          <p:sp>
            <p:nvSpPr>
              <p:cNvPr id="20493" name="横卷形 12"/>
              <p:cNvSpPr>
                <a:spLocks noChangeArrowheads="1"/>
              </p:cNvSpPr>
              <p:nvPr/>
            </p:nvSpPr>
            <p:spPr bwMode="auto">
              <a:xfrm rot="10800000">
                <a:off x="91" y="0"/>
                <a:ext cx="4445" cy="2025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38100">
                <a:solidFill>
                  <a:srgbClr val="993366"/>
                </a:solidFill>
                <a:rou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20494" name="Text Box 23"/>
              <p:cNvSpPr txBox="1">
                <a:spLocks noChangeArrowheads="1"/>
              </p:cNvSpPr>
              <p:nvPr/>
            </p:nvSpPr>
            <p:spPr bwMode="auto">
              <a:xfrm>
                <a:off x="1373" y="569"/>
                <a:ext cx="2845" cy="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000" b="1"/>
                  <a:t>     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zh-CN" altLang="en-US" sz="2000" b="1"/>
              </a:p>
            </p:txBody>
          </p:sp>
          <p:pic>
            <p:nvPicPr>
              <p:cNvPr id="20495" name="Picture 25" descr="图片1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69" y="272"/>
                <a:ext cx="693" cy="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6" name="Text Box 26"/>
              <p:cNvSpPr txBox="1">
                <a:spLocks noChangeArrowheads="1"/>
              </p:cNvSpPr>
              <p:nvPr/>
            </p:nvSpPr>
            <p:spPr bwMode="auto">
              <a:xfrm>
                <a:off x="0" y="499"/>
                <a:ext cx="1053" cy="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3200" b="1">
                    <a:solidFill>
                      <a:srgbClr val="009900"/>
                    </a:solidFill>
                  </a:rPr>
                  <a:t>   </a:t>
                </a:r>
                <a:r>
                  <a:rPr lang="en-US" sz="3200" b="1">
                    <a:solidFill>
                      <a:srgbClr val="009900"/>
                    </a:solidFill>
                  </a:rPr>
                  <a:t>Tips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zh-CN" altLang="en-US" sz="2000" b="1">
                  <a:solidFill>
                    <a:srgbClr val="0099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000" b="1">
                    <a:solidFill>
                      <a:srgbClr val="009900"/>
                    </a:solidFill>
                  </a:rPr>
                  <a:t>     小贴士</a:t>
                </a:r>
                <a:endParaRPr lang="en-US" sz="2000" b="1">
                  <a:solidFill>
                    <a:srgbClr val="009900"/>
                  </a:solidFill>
                </a:endParaRPr>
              </a:p>
            </p:txBody>
          </p:sp>
        </p:grpSp>
        <p:sp>
          <p:nvSpPr>
            <p:cNvPr id="20497" name="Text Box 18"/>
            <p:cNvSpPr txBox="1">
              <a:spLocks noChangeArrowheads="1"/>
            </p:cNvSpPr>
            <p:nvPr/>
          </p:nvSpPr>
          <p:spPr bwMode="auto">
            <a:xfrm>
              <a:off x="3288" y="1700"/>
              <a:ext cx="1216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        完成True or False练习时，应注意</a:t>
              </a:r>
            </a:p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在原文中找到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相关信息</a:t>
              </a:r>
              <a:r>
                <a:rPr lang="zh-CN" altLang="en-US" sz="2400" b="1">
                  <a:latin typeface="Times New Roman" panose="02020603050405020304" pitchFamily="18" charset="0"/>
                </a:rPr>
                <a:t>，再进行判断。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21508" name="Picture 5" descr="u=1799479868,104384330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矩形 6"/>
          <p:cNvSpPr>
            <a:spLocks noChangeArrowheads="1"/>
          </p:cNvSpPr>
          <p:nvPr/>
        </p:nvSpPr>
        <p:spPr bwMode="auto">
          <a:xfrm>
            <a:off x="0" y="642938"/>
            <a:ext cx="9144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3400"/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</a:t>
            </a:r>
          </a:p>
          <a:p>
            <a:pPr indent="533400"/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34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The South China Tiger lives in many parts </a:t>
            </a:r>
          </a:p>
          <a:p>
            <a:pPr indent="5334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of China.   </a:t>
            </a:r>
          </a:p>
          <a:p>
            <a:pPr indent="533400" eaLnBrk="0" hangingPunct="0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3400" eaLnBrk="0" hangingPunct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We can see the South China Tigers in the forests </a:t>
            </a:r>
          </a:p>
          <a:p>
            <a:pPr indent="533400" eaLnBrk="0" hangingPunct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and the zoo. </a:t>
            </a:r>
          </a:p>
          <a:p>
            <a:pPr indent="533400" eaLnBrk="0" hangingPunct="0"/>
            <a:endParaRPr lang="en-US" sz="2800" b="1" dirty="0">
              <a:latin typeface="Times New Roman" panose="02020603050405020304" pitchFamily="18" charset="0"/>
            </a:endParaRPr>
          </a:p>
          <a:p>
            <a:pPr indent="533400" eaLnBrk="0" hangingPunct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The South China Tigers are in great  danger. </a:t>
            </a:r>
            <a:endParaRPr lang="zh-CN" altLang="en-US" sz="2800" dirty="0"/>
          </a:p>
        </p:txBody>
      </p:sp>
      <p:sp>
        <p:nvSpPr>
          <p:cNvPr id="21510" name="矩形 5"/>
          <p:cNvSpPr>
            <a:spLocks noChangeArrowheads="1"/>
          </p:cNvSpPr>
          <p:nvPr/>
        </p:nvSpPr>
        <p:spPr bwMode="auto">
          <a:xfrm>
            <a:off x="2857500" y="2286000"/>
            <a:ext cx="571500" cy="5000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1" name="矩形 6"/>
          <p:cNvSpPr>
            <a:spLocks noChangeArrowheads="1"/>
          </p:cNvSpPr>
          <p:nvPr/>
        </p:nvSpPr>
        <p:spPr bwMode="auto">
          <a:xfrm>
            <a:off x="3214688" y="3571875"/>
            <a:ext cx="571500" cy="5000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2" name="矩形 7"/>
          <p:cNvSpPr>
            <a:spLocks noChangeArrowheads="1"/>
          </p:cNvSpPr>
          <p:nvPr/>
        </p:nvSpPr>
        <p:spPr bwMode="auto">
          <a:xfrm>
            <a:off x="8072438" y="4357688"/>
            <a:ext cx="571500" cy="500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22532" name="Picture 5" descr="u=1799479868,104384330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矩形 5"/>
          <p:cNvSpPr>
            <a:spLocks noChangeArrowheads="1"/>
          </p:cNvSpPr>
          <p:nvPr/>
        </p:nvSpPr>
        <p:spPr bwMode="auto">
          <a:xfrm>
            <a:off x="4000500" y="2714625"/>
            <a:ext cx="571500" cy="50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4" name="矩形 8"/>
          <p:cNvSpPr>
            <a:spLocks noChangeArrowheads="1"/>
          </p:cNvSpPr>
          <p:nvPr/>
        </p:nvSpPr>
        <p:spPr bwMode="auto">
          <a:xfrm>
            <a:off x="0" y="928688"/>
            <a:ext cx="91440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3400"/>
            <a:r>
              <a:rPr lang="en-US" sz="4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</a:t>
            </a:r>
          </a:p>
          <a:p>
            <a:pPr indent="533400"/>
            <a:endParaRPr lang="en-US" sz="16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3400">
              <a:buFont typeface="Arial" panose="020B0604020202020204" pitchFamily="34" charset="0"/>
              <a:buAutoNum type="arabicParenR"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South China Tiger lives in many parts of China.</a:t>
            </a:r>
          </a:p>
          <a:p>
            <a:pPr indent="53340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pPr indent="533400"/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F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2535" name="矩形 5"/>
          <p:cNvSpPr>
            <a:spLocks noChangeArrowheads="1"/>
          </p:cNvSpPr>
          <p:nvPr/>
        </p:nvSpPr>
        <p:spPr bwMode="auto">
          <a:xfrm>
            <a:off x="4000500" y="2714625"/>
            <a:ext cx="571500" cy="5000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23556" name="Picture 5" descr="u=1799479868,1043843306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23559" name="图片 2" descr="u5p5.png"/>
          <p:cNvPicPr/>
          <p:nvPr/>
        </p:nvPicPr>
        <p:blipFill>
          <a:blip r:embed="rId4" cstate="email">
            <a:lum bright="-20000" contrast="-4000"/>
          </a:blip>
          <a:srcRect/>
          <a:stretch>
            <a:fillRect/>
          </a:stretch>
        </p:blipFill>
        <p:spPr bwMode="auto">
          <a:xfrm>
            <a:off x="1044575" y="188913"/>
            <a:ext cx="7343775" cy="6480175"/>
          </a:xfrm>
          <a:prstGeom prst="rect">
            <a:avLst/>
          </a:prstGeom>
          <a:noFill/>
          <a:ln w="158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椭圆 8"/>
          <p:cNvSpPr>
            <a:spLocks noChangeArrowheads="1"/>
          </p:cNvSpPr>
          <p:nvPr/>
        </p:nvSpPr>
        <p:spPr bwMode="auto">
          <a:xfrm>
            <a:off x="1692275" y="4941888"/>
            <a:ext cx="6215063" cy="503237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857500" y="0"/>
            <a:ext cx="3071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Before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1" name="Picture 27" descr="t010bc855f718cf8d17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25" y="5357813"/>
            <a:ext cx="785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25"/>
          <p:cNvSpPr txBox="1">
            <a:spLocks noChangeArrowheads="1"/>
          </p:cNvSpPr>
          <p:nvPr/>
        </p:nvSpPr>
        <p:spPr bwMode="auto">
          <a:xfrm>
            <a:off x="642938" y="785813"/>
            <a:ext cx="585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lived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in many parts of China.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3" name="Picture 5" descr="u=1799479868,1043843306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3" descr="E:\animals in danger\map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20713"/>
            <a:ext cx="850106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7" descr="t010bc855f718cf8d17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9988" y="4208463"/>
            <a:ext cx="7921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7" descr="t010bc855f718cf8d17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9850" y="3549650"/>
            <a:ext cx="7937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7" descr="t010bc855f718cf8d17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2875" y="4281488"/>
            <a:ext cx="7207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7" descr="t010bc855f718cf8d17[1]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2150" y="4867275"/>
            <a:ext cx="7556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7" descr="t010bc855f718cf8d17[1]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94313" y="2890838"/>
            <a:ext cx="757237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7" descr="t010bc855f718cf8d17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3225" y="3330575"/>
            <a:ext cx="7937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7" descr="t010bc855f718cf8d17[1]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15038" y="4719638"/>
            <a:ext cx="6477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27" descr="t010bc855f718cf8d17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6475" y="3914775"/>
            <a:ext cx="7207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27" descr="t010bc855f718cf8d17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5525" y="5159375"/>
            <a:ext cx="7207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27" descr="t010bc855f718cf8d17[1]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357688" y="3987800"/>
            <a:ext cx="8651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27" descr="t010bc855f718cf8d17[1]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015038" y="3257550"/>
            <a:ext cx="7207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7" descr="t010bc855f718cf8d17[1]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133725" y="3403600"/>
            <a:ext cx="86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27" descr="t010bc855f718cf8d17[1]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989263" y="2671763"/>
            <a:ext cx="8651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27" descr="t010bc855f718cf8d17[1]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78413" y="4646613"/>
            <a:ext cx="7207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27" descr="t010bc855f718cf8d17[1]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573588" y="5451475"/>
            <a:ext cx="7207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27" descr="t010bc855f718cf8d17[1]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500688" y="5286375"/>
            <a:ext cx="7207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3060700" y="-22225"/>
            <a:ext cx="29829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        </a:t>
            </a: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   Before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612775" y="765175"/>
            <a:ext cx="59039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They 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lived</a:t>
            </a:r>
            <a:r>
              <a:rPr lang="zh-CN" altLang="en-US" sz="2800" b="1">
                <a:latin typeface="Times New Roman" panose="02020603050405020304" pitchFamily="18" charset="0"/>
              </a:rPr>
              <a:t> in many parts of China.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2" grpId="0" bldLvl="0" autoUpdateAnimBg="0"/>
      <p:bldP spid="24602" grpId="1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25604" name="Picture 5" descr="u=1799479868,104384330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矩形 5"/>
          <p:cNvSpPr>
            <a:spLocks noChangeArrowheads="1"/>
          </p:cNvSpPr>
          <p:nvPr/>
        </p:nvSpPr>
        <p:spPr bwMode="auto">
          <a:xfrm>
            <a:off x="4000500" y="2714625"/>
            <a:ext cx="571500" cy="50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8"/>
          <p:cNvSpPr>
            <a:spLocks noChangeArrowheads="1"/>
          </p:cNvSpPr>
          <p:nvPr/>
        </p:nvSpPr>
        <p:spPr bwMode="auto">
          <a:xfrm>
            <a:off x="0" y="857250"/>
            <a:ext cx="91440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3400"/>
            <a:r>
              <a:rPr lang="en-US" sz="4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</a:t>
            </a:r>
          </a:p>
          <a:p>
            <a:pPr indent="533400"/>
            <a:endParaRPr lang="en-US" sz="16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3400" eaLnBrk="0" hangingPunct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We can see the South China Tigers in</a:t>
            </a:r>
          </a:p>
          <a:p>
            <a:pPr indent="533400" eaLnBrk="0" hangingPunct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the forests and the zoo. </a:t>
            </a:r>
          </a:p>
          <a:p>
            <a:pPr indent="533400"/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F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5607" name="矩形 5"/>
          <p:cNvSpPr>
            <a:spLocks noChangeArrowheads="1"/>
          </p:cNvSpPr>
          <p:nvPr/>
        </p:nvSpPr>
        <p:spPr bwMode="auto">
          <a:xfrm>
            <a:off x="4000500" y="2714625"/>
            <a:ext cx="571500" cy="5000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7172" name="Picture 5" descr="u=1799479868,1043843306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3206750" y="2349500"/>
            <a:ext cx="2736850" cy="230505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3563938" y="2997200"/>
            <a:ext cx="24479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  </a:t>
            </a:r>
            <a:r>
              <a:rPr lang="zh-CN" altLang="en-US" sz="2400" b="1">
                <a:latin typeface="Comic Sans MS" panose="030F0702030302020204" pitchFamily="66" charset="0"/>
              </a:rPr>
              <a:t> </a:t>
            </a:r>
            <a:r>
              <a:rPr lang="zh-CN" altLang="en-US" sz="2800" b="1">
                <a:latin typeface="Comic Sans MS" panose="030F0702030302020204" pitchFamily="66" charset="0"/>
              </a:rPr>
              <a:t>Animals </a:t>
            </a:r>
          </a:p>
          <a:p>
            <a:pPr eaLnBrk="1" hangingPunct="1"/>
            <a:r>
              <a:rPr lang="zh-CN" altLang="en-US" sz="2800" b="1">
                <a:latin typeface="Comic Sans MS" panose="030F0702030302020204" pitchFamily="66" charset="0"/>
              </a:rPr>
              <a:t> in  danger</a:t>
            </a:r>
          </a:p>
        </p:txBody>
      </p:sp>
      <p:grpSp>
        <p:nvGrpSpPr>
          <p:cNvPr id="7175" name="Group 8"/>
          <p:cNvGrpSpPr/>
          <p:nvPr/>
        </p:nvGrpSpPr>
        <p:grpSpPr bwMode="auto">
          <a:xfrm>
            <a:off x="323850" y="188913"/>
            <a:ext cx="8859838" cy="6553200"/>
            <a:chOff x="0" y="0"/>
            <a:chExt cx="13950" cy="10321"/>
          </a:xfrm>
        </p:grpSpPr>
        <p:pic>
          <p:nvPicPr>
            <p:cNvPr id="7176" name="Picture 9" descr="t0144a5edaa794542a0[1]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4" y="0"/>
              <a:ext cx="3741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Text Box 10"/>
            <p:cNvSpPr txBox="1">
              <a:spLocks noChangeArrowheads="1"/>
            </p:cNvSpPr>
            <p:nvPr/>
          </p:nvSpPr>
          <p:spPr bwMode="auto">
            <a:xfrm>
              <a:off x="226" y="0"/>
              <a:ext cx="215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panda</a:t>
              </a:r>
            </a:p>
          </p:txBody>
        </p:sp>
        <p:pic>
          <p:nvPicPr>
            <p:cNvPr id="7178" name="Picture 11" descr="t01788a2898a9c4c632[1]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878" y="7486"/>
              <a:ext cx="3969" cy="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9" name="Group 12"/>
            <p:cNvGrpSpPr/>
            <p:nvPr/>
          </p:nvGrpSpPr>
          <p:grpSpPr bwMode="auto">
            <a:xfrm>
              <a:off x="0" y="0"/>
              <a:ext cx="13950" cy="10321"/>
              <a:chOff x="0" y="0"/>
              <a:chExt cx="13950" cy="10321"/>
            </a:xfrm>
          </p:grpSpPr>
          <p:pic>
            <p:nvPicPr>
              <p:cNvPr id="7180" name="Picture 13" descr="t012b5b29c47529cb91[1]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0" y="7486"/>
                <a:ext cx="3855" cy="2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181" name="Group 14"/>
              <p:cNvGrpSpPr/>
              <p:nvPr/>
            </p:nvGrpSpPr>
            <p:grpSpPr bwMode="auto">
              <a:xfrm>
                <a:off x="1" y="0"/>
                <a:ext cx="13949" cy="6807"/>
                <a:chOff x="0" y="0"/>
                <a:chExt cx="13949" cy="6807"/>
              </a:xfrm>
            </p:grpSpPr>
            <p:pic>
              <p:nvPicPr>
                <p:cNvPr id="7182" name="Picture 15" descr="t019345903d34b58eb3[1]"/>
                <p:cNvPicPr>
                  <a:picLocks noChangeAspect="1"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>
                  <a:off x="9978" y="3629"/>
                  <a:ext cx="3514" cy="3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7183" name="Group 16"/>
                <p:cNvGrpSpPr/>
                <p:nvPr/>
              </p:nvGrpSpPr>
              <p:grpSpPr bwMode="auto">
                <a:xfrm>
                  <a:off x="0" y="0"/>
                  <a:ext cx="13493" cy="6807"/>
                  <a:chOff x="0" y="0"/>
                  <a:chExt cx="13493" cy="6807"/>
                </a:xfrm>
              </p:grpSpPr>
              <p:pic>
                <p:nvPicPr>
                  <p:cNvPr id="7184" name="Picture 17" descr="t01c0d78a154262f7ec[1]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/>
                  <a:srcRect/>
                  <a:stretch>
                    <a:fillRect/>
                  </a:stretch>
                </p:blipFill>
                <p:spPr bwMode="auto">
                  <a:xfrm>
                    <a:off x="111" y="3632"/>
                    <a:ext cx="3742" cy="31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7185" name="Group 18"/>
                  <p:cNvGrpSpPr/>
                  <p:nvPr/>
                </p:nvGrpSpPr>
                <p:grpSpPr bwMode="auto">
                  <a:xfrm>
                    <a:off x="9950" y="0"/>
                    <a:ext cx="3543" cy="2950"/>
                    <a:chOff x="0" y="0"/>
                    <a:chExt cx="3543" cy="2950"/>
                  </a:xfrm>
                </p:grpSpPr>
                <p:pic>
                  <p:nvPicPr>
                    <p:cNvPr id="7186" name="Picture 19" descr="t011021b37cb54a639d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31" y="0"/>
                      <a:ext cx="3512" cy="29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187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115"/>
                      <a:ext cx="3090" cy="6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black rhino</a:t>
                      </a:r>
                    </a:p>
                  </p:txBody>
                </p:sp>
              </p:grpSp>
              <p:sp>
                <p:nvSpPr>
                  <p:cNvPr id="7188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3517"/>
                    <a:ext cx="3855" cy="6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zh-CN" altLang="en-US" sz="2000" b="1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a:t>white-flag dolphin</a:t>
                    </a:r>
                    <a:r>
                      <a:rPr lang="zh-CN" altLang="en-US"/>
                      <a:t> </a:t>
                    </a:r>
                  </a:p>
                </p:txBody>
              </p:sp>
            </p:grpSp>
            <p:sp>
              <p:nvSpPr>
                <p:cNvPr id="718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9977" y="3517"/>
                  <a:ext cx="3972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2000" b="1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Tibetan antelope</a:t>
                  </a:r>
                </a:p>
              </p:txBody>
            </p:sp>
          </p:grpSp>
          <p:sp>
            <p:nvSpPr>
              <p:cNvPr id="7190" name="Text Box 23"/>
              <p:cNvSpPr txBox="1">
                <a:spLocks noChangeArrowheads="1"/>
              </p:cNvSpPr>
              <p:nvPr/>
            </p:nvSpPr>
            <p:spPr bwMode="auto">
              <a:xfrm>
                <a:off x="254" y="7372"/>
                <a:ext cx="3375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snow  leopard</a:t>
                </a:r>
              </a:p>
            </p:txBody>
          </p:sp>
        </p:grpSp>
        <p:sp>
          <p:nvSpPr>
            <p:cNvPr id="7191" name="Text Box 24"/>
            <p:cNvSpPr txBox="1">
              <a:spLocks noChangeArrowheads="1"/>
            </p:cNvSpPr>
            <p:nvPr/>
          </p:nvSpPr>
          <p:spPr bwMode="auto">
            <a:xfrm>
              <a:off x="4991" y="7485"/>
              <a:ext cx="4195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golden       </a:t>
              </a:r>
            </a:p>
            <a:p>
              <a:pPr eaLnBrk="1" hangingPunct="1"/>
              <a:r>
                <a:rPr lang="zh-CN" altLang="en-US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monkey</a:t>
              </a:r>
            </a:p>
          </p:txBody>
        </p:sp>
        <p:pic>
          <p:nvPicPr>
            <p:cNvPr id="7192" name="Picture 25" descr="t0112d4f465de6a4008[1]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9979" y="7489"/>
              <a:ext cx="3517" cy="2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93" name="Group 26"/>
            <p:cNvGrpSpPr/>
            <p:nvPr/>
          </p:nvGrpSpPr>
          <p:grpSpPr bwMode="auto">
            <a:xfrm>
              <a:off x="4762" y="1"/>
              <a:ext cx="3745" cy="2948"/>
              <a:chOff x="0" y="0"/>
              <a:chExt cx="3745" cy="2948"/>
            </a:xfrm>
          </p:grpSpPr>
          <p:pic>
            <p:nvPicPr>
              <p:cNvPr id="7194" name="Picture 27" descr="t010bc855f718cf8d17[1]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5" y="0"/>
                <a:ext cx="3741" cy="2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95" name="Text Box 28"/>
              <p:cNvSpPr txBox="1">
                <a:spLocks noChangeArrowheads="1"/>
              </p:cNvSpPr>
              <p:nvPr/>
            </p:nvSpPr>
            <p:spPr bwMode="auto">
              <a:xfrm>
                <a:off x="0" y="1133"/>
                <a:ext cx="2042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tiger</a:t>
                </a:r>
              </a:p>
            </p:txBody>
          </p:sp>
        </p:grpSp>
        <p:sp>
          <p:nvSpPr>
            <p:cNvPr id="7196" name="Text Box 29"/>
            <p:cNvSpPr txBox="1">
              <a:spLocks noChangeArrowheads="1"/>
            </p:cNvSpPr>
            <p:nvPr/>
          </p:nvSpPr>
          <p:spPr bwMode="auto">
            <a:xfrm>
              <a:off x="12019" y="7485"/>
              <a:ext cx="170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/>
                <a:t> </a:t>
              </a:r>
              <a:r>
                <a:rPr lang="en-US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gorilla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26628" name="Picture 5" descr="u=1799479868,1043843306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26631" name="图片 2" descr="u5p5.png"/>
          <p:cNvPicPr/>
          <p:nvPr/>
        </p:nvPicPr>
        <p:blipFill>
          <a:blip r:embed="rId4" cstate="email">
            <a:lum bright="-20000" contrast="-4000"/>
          </a:blip>
          <a:srcRect/>
          <a:stretch>
            <a:fillRect/>
          </a:stretch>
        </p:blipFill>
        <p:spPr bwMode="auto">
          <a:xfrm>
            <a:off x="1073150" y="260350"/>
            <a:ext cx="7386638" cy="6264275"/>
          </a:xfrm>
          <a:prstGeom prst="rect">
            <a:avLst/>
          </a:prstGeom>
          <a:noFill/>
          <a:ln w="158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椭圆 8"/>
          <p:cNvSpPr>
            <a:spLocks noChangeArrowheads="1"/>
          </p:cNvSpPr>
          <p:nvPr/>
        </p:nvSpPr>
        <p:spPr bwMode="auto">
          <a:xfrm>
            <a:off x="1692275" y="5300663"/>
            <a:ext cx="5761038" cy="433387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27652" name="Picture 5" descr="u=1799479868,104384330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3857625" y="285750"/>
            <a:ext cx="328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4" name="图片 7" descr="E:\animals in danger\in the zoo.jpg"/>
          <p:cNvPicPr>
            <a:picLocks noChangeAspect="1" noChangeArrowheads="1"/>
          </p:cNvPicPr>
          <p:nvPr/>
        </p:nvPicPr>
        <p:blipFill>
          <a:blip r:embed="rId3" cstate="email">
            <a:lum bright="-8000"/>
          </a:blip>
          <a:srcRect/>
          <a:stretch>
            <a:fillRect/>
          </a:stretch>
        </p:blipFill>
        <p:spPr bwMode="auto">
          <a:xfrm>
            <a:off x="357188" y="857250"/>
            <a:ext cx="8572500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1000125" y="1071563"/>
            <a:ext cx="728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But people can 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see them in the zoo today.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28676" name="Picture 5" descr="u=1799479868,104384330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矩形 5"/>
          <p:cNvSpPr>
            <a:spLocks noChangeArrowheads="1"/>
          </p:cNvSpPr>
          <p:nvPr/>
        </p:nvSpPr>
        <p:spPr bwMode="auto">
          <a:xfrm>
            <a:off x="4000500" y="2714625"/>
            <a:ext cx="571500" cy="50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8" name="矩形 8"/>
          <p:cNvSpPr>
            <a:spLocks noChangeArrowheads="1"/>
          </p:cNvSpPr>
          <p:nvPr/>
        </p:nvSpPr>
        <p:spPr bwMode="auto">
          <a:xfrm>
            <a:off x="0" y="857250"/>
            <a:ext cx="91440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3400"/>
            <a:r>
              <a:rPr lang="en-US" sz="4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</a:t>
            </a:r>
          </a:p>
          <a:p>
            <a:pPr indent="533400"/>
            <a:endParaRPr lang="en-US" sz="16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3400" eaLnBrk="0" hangingPunct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South China Tigers are in great danger. </a:t>
            </a:r>
            <a:endParaRPr lang="zh-CN" altLang="en-US" sz="2800"/>
          </a:p>
          <a:p>
            <a:pPr indent="533400" eaLnBrk="0" hangingPunct="0"/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3400"/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8679" name="矩形 5"/>
          <p:cNvSpPr>
            <a:spLocks noChangeArrowheads="1"/>
          </p:cNvSpPr>
          <p:nvPr/>
        </p:nvSpPr>
        <p:spPr bwMode="auto">
          <a:xfrm>
            <a:off x="4000500" y="2714625"/>
            <a:ext cx="571500" cy="5000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29700" name="Picture 5" descr="u=1799479868,1043843306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29703" name="图片 2" descr="u5p5.png"/>
          <p:cNvPicPr/>
          <p:nvPr/>
        </p:nvPicPr>
        <p:blipFill>
          <a:blip r:embed="rId4" cstate="email">
            <a:lum bright="-20000" contrast="-4000"/>
          </a:blip>
          <a:srcRect/>
          <a:stretch>
            <a:fillRect/>
          </a:stretch>
        </p:blipFill>
        <p:spPr bwMode="auto">
          <a:xfrm>
            <a:off x="1073150" y="260350"/>
            <a:ext cx="7386638" cy="6264275"/>
          </a:xfrm>
          <a:prstGeom prst="rect">
            <a:avLst/>
          </a:prstGeom>
          <a:noFill/>
          <a:ln w="158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椭圆 8"/>
          <p:cNvSpPr>
            <a:spLocks noChangeArrowheads="1"/>
          </p:cNvSpPr>
          <p:nvPr/>
        </p:nvSpPr>
        <p:spPr bwMode="auto">
          <a:xfrm>
            <a:off x="1547813" y="5661025"/>
            <a:ext cx="4286250" cy="500063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32772" name="Picture 5" descr="u=1799479868,104384330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1357313" y="333375"/>
            <a:ext cx="74295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                       </a:t>
            </a:r>
            <a:r>
              <a:rPr lang="zh-CN" altLang="en-US" sz="5400" b="1">
                <a:latin typeface="Times New Roman" panose="02020603050405020304" pitchFamily="18" charset="0"/>
              </a:rPr>
              <a:t>     Task  </a:t>
            </a:r>
            <a:r>
              <a:rPr lang="en-US" sz="5400" b="1">
                <a:latin typeface="Times New Roman" panose="02020603050405020304" pitchFamily="18" charset="0"/>
              </a:rPr>
              <a:t>4</a:t>
            </a:r>
            <a:endParaRPr lang="zh-CN" altLang="en-US" sz="5400" b="1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4400" b="1">
                <a:solidFill>
                  <a:srgbClr val="FF3300"/>
                </a:solidFill>
                <a:latin typeface="Times New Roman" panose="02020603050405020304" pitchFamily="18" charset="0"/>
              </a:rPr>
              <a:t>      Discuss in groups </a:t>
            </a:r>
            <a:r>
              <a:rPr lang="en-US" sz="4400" b="1">
                <a:solidFill>
                  <a:srgbClr val="FF3300"/>
                </a:solidFill>
                <a:latin typeface="Times New Roman" panose="02020603050405020304" pitchFamily="18" charset="0"/>
              </a:rPr>
              <a:t>how to save the animals </a:t>
            </a:r>
            <a:r>
              <a:rPr lang="zh-CN" altLang="en-US" sz="4400" b="1">
                <a:solidFill>
                  <a:srgbClr val="FF3300"/>
                </a:solidFill>
                <a:latin typeface="Times New Roman" panose="02020603050405020304" pitchFamily="18" charset="0"/>
              </a:rPr>
              <a:t>in danger</a:t>
            </a:r>
          </a:p>
          <a:p>
            <a:pPr eaLnBrk="1" hangingPunct="1"/>
            <a:r>
              <a:rPr lang="zh-CN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（小组讨论如何保护濒危动物）</a:t>
            </a:r>
          </a:p>
        </p:txBody>
      </p:sp>
      <p:grpSp>
        <p:nvGrpSpPr>
          <p:cNvPr id="32774" name="Group 7"/>
          <p:cNvGrpSpPr/>
          <p:nvPr/>
        </p:nvGrpSpPr>
        <p:grpSpPr bwMode="auto">
          <a:xfrm>
            <a:off x="642938" y="3429000"/>
            <a:ext cx="7993062" cy="3273425"/>
            <a:chOff x="0" y="0"/>
            <a:chExt cx="4536" cy="2063"/>
          </a:xfrm>
        </p:grpSpPr>
        <p:sp>
          <p:nvSpPr>
            <p:cNvPr id="32775" name="横卷形 12"/>
            <p:cNvSpPr>
              <a:spLocks noChangeArrowheads="1"/>
            </p:cNvSpPr>
            <p:nvPr/>
          </p:nvSpPr>
          <p:spPr bwMode="auto">
            <a:xfrm rot="10800000">
              <a:off x="91" y="0"/>
              <a:ext cx="4445" cy="2025"/>
            </a:xfrm>
            <a:prstGeom prst="horizontalScroll">
              <a:avLst>
                <a:gd name="adj" fmla="val 12500"/>
              </a:avLst>
            </a:prstGeom>
            <a:solidFill>
              <a:srgbClr val="FFFFFF"/>
            </a:solidFill>
            <a:ln w="38100">
              <a:solidFill>
                <a:srgbClr val="993366"/>
              </a:solidFill>
              <a:round/>
            </a:ln>
          </p:spPr>
          <p:txBody>
            <a:bodyPr rot="10800000" wrap="none" anchor="ctr"/>
            <a:lstStyle/>
            <a:p>
              <a:endParaRPr lang="zh-CN" altLang="en-US"/>
            </a:p>
          </p:txBody>
        </p:sp>
        <p:sp>
          <p:nvSpPr>
            <p:cNvPr id="32776" name="Text Box 23"/>
            <p:cNvSpPr txBox="1">
              <a:spLocks noChangeArrowheads="1"/>
            </p:cNvSpPr>
            <p:nvPr/>
          </p:nvSpPr>
          <p:spPr bwMode="auto">
            <a:xfrm>
              <a:off x="1297" y="569"/>
              <a:ext cx="3122" cy="1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9900"/>
                  </a:solidFill>
                </a:rPr>
                <a:t>You can use: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We should…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Don’t…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Let’s…</a:t>
              </a:r>
              <a:endParaRPr lang="zh-CN" altLang="en-US" sz="2000" b="1"/>
            </a:p>
            <a:p>
              <a:pPr eaLnBrk="1" hangingPunct="1">
                <a:spcBef>
                  <a:spcPct val="50000"/>
                </a:spcBef>
              </a:pPr>
              <a:endParaRPr lang="zh-CN" altLang="en-US" sz="2000" b="1"/>
            </a:p>
          </p:txBody>
        </p:sp>
        <p:pic>
          <p:nvPicPr>
            <p:cNvPr id="32777" name="Picture 25" descr="图片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9" y="272"/>
              <a:ext cx="693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8" name="Text Box 26"/>
            <p:cNvSpPr txBox="1">
              <a:spLocks noChangeArrowheads="1"/>
            </p:cNvSpPr>
            <p:nvPr/>
          </p:nvSpPr>
          <p:spPr bwMode="auto">
            <a:xfrm>
              <a:off x="0" y="499"/>
              <a:ext cx="1053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009900"/>
                  </a:solidFill>
                </a:rPr>
                <a:t>   </a:t>
              </a:r>
              <a:r>
                <a:rPr lang="en-US" sz="3200" b="1">
                  <a:solidFill>
                    <a:srgbClr val="009900"/>
                  </a:solidFill>
                </a:rPr>
                <a:t>Tips</a:t>
              </a:r>
            </a:p>
            <a:p>
              <a:pPr eaLnBrk="1" hangingPunct="1">
                <a:spcBef>
                  <a:spcPct val="50000"/>
                </a:spcBef>
              </a:pPr>
              <a:endParaRPr lang="zh-CN" altLang="en-US" sz="2000" b="1">
                <a:solidFill>
                  <a:srgbClr val="009900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9900"/>
                  </a:solidFill>
                </a:rPr>
                <a:t>     小贴士</a:t>
              </a:r>
              <a:endParaRPr lang="en-US" sz="2000" b="1">
                <a:solidFill>
                  <a:srgbClr val="0099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33796" name="Picture 5" descr="u=1799479868,1043843306&amp;fm=23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1500188" y="214313"/>
            <a:ext cx="67151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save?</a:t>
            </a:r>
          </a:p>
          <a:p>
            <a:pPr eaLnBrk="1" hangingPunct="1"/>
            <a:endParaRPr lang="en-US" sz="36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36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                            Don’t</a:t>
            </a:r>
            <a:endParaRPr lang="zh-CN" altLang="en-US" sz="40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8" name="心形 5"/>
          <p:cNvSpPr>
            <a:spLocks noChangeArrowheads="1"/>
          </p:cNvSpPr>
          <p:nvPr/>
        </p:nvSpPr>
        <p:spPr bwMode="auto">
          <a:xfrm>
            <a:off x="0" y="2214563"/>
            <a:ext cx="4500563" cy="4286250"/>
          </a:xfrm>
          <a:custGeom>
            <a:avLst/>
            <a:gdLst>
              <a:gd name="T0" fmla="*/ 2250282 w 4500563"/>
              <a:gd name="T1" fmla="*/ 1071563 h 4286250"/>
              <a:gd name="T2" fmla="*/ 2250282 w 4500563"/>
              <a:gd name="T3" fmla="*/ 4286250 h 4286250"/>
              <a:gd name="T4" fmla="*/ 17694720 60000 65536"/>
              <a:gd name="T5" fmla="*/ 5898240 60000 65536"/>
              <a:gd name="T6" fmla="*/ 750094 w 4500563"/>
              <a:gd name="T7" fmla="*/ 1071563 h 4286250"/>
              <a:gd name="T8" fmla="*/ 3750469 w 4500563"/>
              <a:gd name="T9" fmla="*/ 2857500 h 42862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00563" h="4286250">
                <a:moveTo>
                  <a:pt x="2250282" y="1071563"/>
                </a:moveTo>
                <a:cubicBezTo>
                  <a:pt x="3187899" y="-1428750"/>
                  <a:pt x="6844606" y="1071563"/>
                  <a:pt x="2250282" y="4286250"/>
                </a:cubicBezTo>
                <a:cubicBezTo>
                  <a:pt x="-2344043" y="1071563"/>
                  <a:pt x="1312664" y="-1428750"/>
                  <a:pt x="2250282" y="1071563"/>
                </a:cubicBezTo>
                <a:close/>
              </a:path>
            </a:pathLst>
          </a:custGeom>
          <a:noFill/>
          <a:ln w="254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9" name="TextBox 6"/>
          <p:cNvSpPr txBox="1">
            <a:spLocks noChangeArrowheads="1"/>
          </p:cNvSpPr>
          <p:nvPr/>
        </p:nvSpPr>
        <p:spPr bwMode="auto">
          <a:xfrm>
            <a:off x="428625" y="3071813"/>
            <a:ext cx="421481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</a:rPr>
              <a:t>             Plant  trees</a:t>
            </a:r>
          </a:p>
          <a:p>
            <a:pPr eaLnBrk="1" hangingPunct="1"/>
            <a:endParaRPr lang="en-US" sz="24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2400" b="1">
                <a:latin typeface="Times New Roman" panose="02020603050405020304" pitchFamily="18" charset="0"/>
              </a:rPr>
              <a:t> Make the air/water clear</a:t>
            </a:r>
          </a:p>
          <a:p>
            <a:pPr eaLnBrk="1" hangingPunct="1"/>
            <a:endParaRPr lang="en-US" sz="24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2400" b="1">
                <a:latin typeface="Times New Roman" panose="02020603050405020304" pitchFamily="18" charset="0"/>
              </a:rPr>
              <a:t>Make friends with animals</a:t>
            </a:r>
          </a:p>
          <a:p>
            <a:pPr eaLnBrk="1" hangingPunct="1"/>
            <a:endParaRPr lang="en-US" sz="24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2400" b="1">
                <a:latin typeface="Times New Roman" panose="02020603050405020304" pitchFamily="18" charset="0"/>
              </a:rPr>
              <a:t>            Love animals</a:t>
            </a:r>
          </a:p>
          <a:p>
            <a:pPr eaLnBrk="1" hangingPunct="1"/>
            <a:r>
              <a:rPr lang="en-US" sz="2400" b="1">
                <a:latin typeface="Times New Roman" panose="02020603050405020304" pitchFamily="18" charset="0"/>
              </a:rPr>
              <a:t>                   ……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3800" name="心形 8"/>
          <p:cNvSpPr>
            <a:spLocks noChangeArrowheads="1"/>
          </p:cNvSpPr>
          <p:nvPr/>
        </p:nvSpPr>
        <p:spPr bwMode="auto">
          <a:xfrm>
            <a:off x="4643438" y="2357438"/>
            <a:ext cx="4500562" cy="4286250"/>
          </a:xfrm>
          <a:custGeom>
            <a:avLst/>
            <a:gdLst>
              <a:gd name="T0" fmla="*/ 2250281 w 4500562"/>
              <a:gd name="T1" fmla="*/ 1071563 h 4286250"/>
              <a:gd name="T2" fmla="*/ 2250281 w 4500562"/>
              <a:gd name="T3" fmla="*/ 4286250 h 4286250"/>
              <a:gd name="T4" fmla="*/ 17694720 60000 65536"/>
              <a:gd name="T5" fmla="*/ 5898240 60000 65536"/>
              <a:gd name="T6" fmla="*/ 750094 w 4500562"/>
              <a:gd name="T7" fmla="*/ 1071563 h 4286250"/>
              <a:gd name="T8" fmla="*/ 3750469 w 4500562"/>
              <a:gd name="T9" fmla="*/ 2857500 h 42862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00562" h="4286250">
                <a:moveTo>
                  <a:pt x="2250281" y="1071563"/>
                </a:moveTo>
                <a:cubicBezTo>
                  <a:pt x="3187898" y="-1428750"/>
                  <a:pt x="6844605" y="1071563"/>
                  <a:pt x="2250281" y="4286250"/>
                </a:cubicBezTo>
                <a:cubicBezTo>
                  <a:pt x="-2344043" y="1071563"/>
                  <a:pt x="1312664" y="-1428750"/>
                  <a:pt x="2250281" y="1071563"/>
                </a:cubicBezTo>
                <a:close/>
              </a:path>
            </a:pathLst>
          </a:custGeom>
          <a:noFill/>
          <a:ln w="254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4857750" y="3286125"/>
            <a:ext cx="42862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Cut trees,      Hurt animals</a:t>
            </a:r>
          </a:p>
          <a:p>
            <a:pPr eaLnBrk="1" hangingPunct="1"/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Buy the products of animals</a:t>
            </a:r>
          </a:p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Make the air/water dirty</a:t>
            </a:r>
          </a:p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Kill animals</a:t>
            </a:r>
          </a:p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……</a:t>
            </a:r>
          </a:p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8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38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8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47108" name="Picture 5" descr="u=1799479868,104384330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1071563" y="333375"/>
            <a:ext cx="77152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                       </a:t>
            </a:r>
            <a:r>
              <a:rPr lang="zh-CN" altLang="en-US" sz="5400" b="1">
                <a:latin typeface="Times New Roman" panose="02020603050405020304" pitchFamily="18" charset="0"/>
              </a:rPr>
              <a:t>      Task  </a:t>
            </a:r>
            <a:r>
              <a:rPr lang="en-US" sz="5400" b="1">
                <a:latin typeface="Times New Roman" panose="02020603050405020304" pitchFamily="18" charset="0"/>
              </a:rPr>
              <a:t>5</a:t>
            </a:r>
            <a:endParaRPr lang="zh-CN" altLang="en-US" sz="5400" b="1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4400" b="1">
                <a:solidFill>
                  <a:srgbClr val="FF3300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4400" b="1">
                <a:solidFill>
                  <a:srgbClr val="FF3300"/>
                </a:solidFill>
                <a:latin typeface="Times New Roman" panose="02020603050405020304" pitchFamily="18" charset="0"/>
              </a:rPr>
              <a:t>Write a poster in group</a:t>
            </a:r>
            <a:r>
              <a:rPr lang="en-US" altLang="zh-CN" sz="4400" b="1">
                <a:solidFill>
                  <a:srgbClr val="FF3300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4400" b="1">
                <a:solidFill>
                  <a:srgbClr val="FF3300"/>
                </a:solidFill>
                <a:latin typeface="Times New Roman" panose="02020603050405020304" pitchFamily="18" charset="0"/>
              </a:rPr>
              <a:t>（小组设计一张濒危动物海报）</a:t>
            </a:r>
            <a:endParaRPr lang="zh-CN" altLang="en-US" sz="40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7110" name="Group 7"/>
          <p:cNvGrpSpPr/>
          <p:nvPr/>
        </p:nvGrpSpPr>
        <p:grpSpPr bwMode="auto">
          <a:xfrm>
            <a:off x="642938" y="3429000"/>
            <a:ext cx="7993062" cy="3273425"/>
            <a:chOff x="0" y="0"/>
            <a:chExt cx="4536" cy="2063"/>
          </a:xfrm>
        </p:grpSpPr>
        <p:sp>
          <p:nvSpPr>
            <p:cNvPr id="47111" name="横卷形 12"/>
            <p:cNvSpPr>
              <a:spLocks noChangeArrowheads="1"/>
            </p:cNvSpPr>
            <p:nvPr/>
          </p:nvSpPr>
          <p:spPr bwMode="auto">
            <a:xfrm rot="10800000">
              <a:off x="91" y="0"/>
              <a:ext cx="4445" cy="2025"/>
            </a:xfrm>
            <a:prstGeom prst="horizontalScroll">
              <a:avLst>
                <a:gd name="adj" fmla="val 12500"/>
              </a:avLst>
            </a:prstGeom>
            <a:solidFill>
              <a:srgbClr val="FFFFFF"/>
            </a:solidFill>
            <a:ln w="38100">
              <a:solidFill>
                <a:srgbClr val="993366"/>
              </a:solidFill>
              <a:round/>
            </a:ln>
          </p:spPr>
          <p:txBody>
            <a:bodyPr rot="10800000" wrap="none" anchor="ctr"/>
            <a:lstStyle/>
            <a:p>
              <a:r>
                <a:rPr lang="en-US"/>
                <a:t> </a:t>
              </a:r>
              <a:endParaRPr lang="zh-CN" altLang="en-US"/>
            </a:p>
          </p:txBody>
        </p:sp>
        <p:sp>
          <p:nvSpPr>
            <p:cNvPr id="47112" name="Text Box 23"/>
            <p:cNvSpPr txBox="1">
              <a:spLocks noChangeArrowheads="1"/>
            </p:cNvSpPr>
            <p:nvPr/>
          </p:nvSpPr>
          <p:spPr bwMode="auto">
            <a:xfrm>
              <a:off x="1297" y="569"/>
              <a:ext cx="3122" cy="1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9900"/>
                  </a:solidFill>
                </a:rPr>
                <a:t>You can use: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 It lives…     It is…    It has got…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 It eats…      It can…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 Don’t…       Let’s…</a:t>
              </a:r>
              <a:endParaRPr lang="zh-CN" altLang="en-US" sz="2000" b="1"/>
            </a:p>
            <a:p>
              <a:pPr eaLnBrk="1" hangingPunct="1">
                <a:spcBef>
                  <a:spcPct val="50000"/>
                </a:spcBef>
              </a:pPr>
              <a:endParaRPr lang="zh-CN" altLang="en-US" sz="2000" b="1"/>
            </a:p>
          </p:txBody>
        </p:sp>
        <p:pic>
          <p:nvPicPr>
            <p:cNvPr id="47113" name="Picture 25" descr="图片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9" y="272"/>
              <a:ext cx="693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4" name="Text Box 26"/>
            <p:cNvSpPr txBox="1">
              <a:spLocks noChangeArrowheads="1"/>
            </p:cNvSpPr>
            <p:nvPr/>
          </p:nvSpPr>
          <p:spPr bwMode="auto">
            <a:xfrm>
              <a:off x="0" y="499"/>
              <a:ext cx="1053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009900"/>
                  </a:solidFill>
                </a:rPr>
                <a:t>   </a:t>
              </a:r>
              <a:r>
                <a:rPr lang="en-US" sz="3200" b="1">
                  <a:solidFill>
                    <a:srgbClr val="009900"/>
                  </a:solidFill>
                </a:rPr>
                <a:t>Tips</a:t>
              </a:r>
            </a:p>
            <a:p>
              <a:pPr eaLnBrk="1" hangingPunct="1">
                <a:spcBef>
                  <a:spcPct val="50000"/>
                </a:spcBef>
              </a:pPr>
              <a:endParaRPr lang="zh-CN" altLang="en-US" sz="2000" b="1">
                <a:solidFill>
                  <a:srgbClr val="009900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9900"/>
                  </a:solidFill>
                </a:rPr>
                <a:t>     小贴士</a:t>
              </a:r>
              <a:endParaRPr lang="en-US" sz="2000" b="1">
                <a:solidFill>
                  <a:srgbClr val="0099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35844" name="Picture 5" descr="u=1799479868,104384330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714375" y="642938"/>
            <a:ext cx="67151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Homework</a:t>
            </a:r>
          </a:p>
          <a:p>
            <a:pPr eaLnBrk="1" hangingPunct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Do exercise: P53--5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35847" name="图片 5" descr="u5r2-5.png"/>
          <p:cNvPicPr/>
          <p:nvPr/>
        </p:nvPicPr>
        <p:blipFill>
          <a:blip r:embed="rId3" cstate="email">
            <a:lum bright="-12000" contrast="36000"/>
          </a:blip>
          <a:srcRect/>
          <a:stretch>
            <a:fillRect/>
          </a:stretch>
        </p:blipFill>
        <p:spPr bwMode="auto">
          <a:xfrm>
            <a:off x="1285875" y="2071688"/>
            <a:ext cx="5429250" cy="2214562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642938" y="4500563"/>
            <a:ext cx="82153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200" b="1" dirty="0">
                <a:latin typeface="Times New Roman" panose="02020603050405020304" pitchFamily="18" charset="0"/>
              </a:rPr>
              <a:t> 2. Write a poster with parents </a:t>
            </a:r>
          </a:p>
          <a:p>
            <a:pPr eaLnBrk="1" hangingPunct="1"/>
            <a:r>
              <a:rPr lang="en-US" sz="3200" b="1" dirty="0">
                <a:latin typeface="Times New Roman" panose="02020603050405020304" pitchFamily="18" charset="0"/>
              </a:rPr>
              <a:t>   (</a:t>
            </a:r>
            <a:r>
              <a:rPr lang="zh-CN" altLang="en-US" sz="3200" b="1" dirty="0">
                <a:latin typeface="Times New Roman" panose="02020603050405020304" pitchFamily="18" charset="0"/>
              </a:rPr>
              <a:t>与父母共同设计一张濒危动物的海报）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36868" name="Picture 5" descr="u=1799479868,104384330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图片 5" descr="u5r2-5.png"/>
          <p:cNvPicPr/>
          <p:nvPr/>
        </p:nvPicPr>
        <p:blipFill>
          <a:blip r:embed="rId3" cstate="email">
            <a:lum bright="-12000" contrast="36000"/>
          </a:blip>
          <a:srcRect/>
          <a:stretch>
            <a:fillRect/>
          </a:stretch>
        </p:blipFill>
        <p:spPr bwMode="auto">
          <a:xfrm>
            <a:off x="0" y="357188"/>
            <a:ext cx="9144000" cy="62865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1428750" y="3429000"/>
            <a:ext cx="785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ea     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2286000" y="3357563"/>
            <a:ext cx="2071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ce-cream     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2" name="TextBox 7"/>
          <p:cNvSpPr txBox="1">
            <a:spLocks noChangeArrowheads="1"/>
          </p:cNvSpPr>
          <p:nvPr/>
        </p:nvSpPr>
        <p:spPr bwMode="auto">
          <a:xfrm>
            <a:off x="4071938" y="3286125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reen     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3" name="TextBox 8"/>
          <p:cNvSpPr txBox="1">
            <a:spLocks noChangeArrowheads="1"/>
          </p:cNvSpPr>
          <p:nvPr/>
        </p:nvSpPr>
        <p:spPr bwMode="auto">
          <a:xfrm>
            <a:off x="5857875" y="3286125"/>
            <a:ext cx="785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4" name="TextBox 9"/>
          <p:cNvSpPr txBox="1">
            <a:spLocks noChangeArrowheads="1"/>
          </p:cNvSpPr>
          <p:nvPr/>
        </p:nvSpPr>
        <p:spPr bwMode="auto">
          <a:xfrm>
            <a:off x="7358063" y="2928938"/>
            <a:ext cx="7858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un     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5" name="TextBox 10"/>
          <p:cNvSpPr txBox="1">
            <a:spLocks noChangeArrowheads="1"/>
          </p:cNvSpPr>
          <p:nvPr/>
        </p:nvSpPr>
        <p:spPr bwMode="auto">
          <a:xfrm>
            <a:off x="1285875" y="5572125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air     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6" name="TextBox 11"/>
          <p:cNvSpPr txBox="1">
            <a:spLocks noChangeArrowheads="1"/>
          </p:cNvSpPr>
          <p:nvPr/>
        </p:nvSpPr>
        <p:spPr bwMode="auto">
          <a:xfrm>
            <a:off x="2571750" y="5572125"/>
            <a:ext cx="128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pen     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7" name="TextBox 12"/>
          <p:cNvSpPr txBox="1">
            <a:spLocks noChangeArrowheads="1"/>
          </p:cNvSpPr>
          <p:nvPr/>
        </p:nvSpPr>
        <p:spPr bwMode="auto">
          <a:xfrm>
            <a:off x="4214813" y="5572125"/>
            <a:ext cx="107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uler     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8" name="TextBox 13"/>
          <p:cNvSpPr txBox="1">
            <a:spLocks noChangeArrowheads="1"/>
          </p:cNvSpPr>
          <p:nvPr/>
        </p:nvSpPr>
        <p:spPr bwMode="auto">
          <a:xfrm>
            <a:off x="5214938" y="5572125"/>
            <a:ext cx="200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choolbag     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9" name="TextBox 14"/>
          <p:cNvSpPr txBox="1">
            <a:spLocks noChangeArrowheads="1"/>
          </p:cNvSpPr>
          <p:nvPr/>
        </p:nvSpPr>
        <p:spPr bwMode="auto">
          <a:xfrm>
            <a:off x="7286625" y="5572125"/>
            <a:ext cx="785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0" name="TextBox 15"/>
          <p:cNvSpPr txBox="1">
            <a:spLocks noChangeArrowheads="1"/>
          </p:cNvSpPr>
          <p:nvPr/>
        </p:nvSpPr>
        <p:spPr bwMode="auto">
          <a:xfrm>
            <a:off x="4714875" y="1500188"/>
            <a:ext cx="1643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tiger </a:t>
            </a:r>
            <a:endParaRPr lang="zh-CN" alt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1" name="TextBox 16"/>
          <p:cNvSpPr txBox="1">
            <a:spLocks noChangeArrowheads="1"/>
          </p:cNvSpPr>
          <p:nvPr/>
        </p:nvSpPr>
        <p:spPr bwMode="auto">
          <a:xfrm>
            <a:off x="3786188" y="3929063"/>
            <a:ext cx="1785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 horse</a:t>
            </a:r>
            <a:endParaRPr lang="zh-CN" altLang="en-US" sz="4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2" name="矩形 17"/>
          <p:cNvSpPr>
            <a:spLocks noChangeArrowheads="1"/>
          </p:cNvSpPr>
          <p:nvPr/>
        </p:nvSpPr>
        <p:spPr bwMode="auto">
          <a:xfrm>
            <a:off x="4643438" y="1500188"/>
            <a:ext cx="1785937" cy="857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3" name="矩形 18"/>
          <p:cNvSpPr>
            <a:spLocks noChangeArrowheads="1"/>
          </p:cNvSpPr>
          <p:nvPr/>
        </p:nvSpPr>
        <p:spPr bwMode="auto">
          <a:xfrm>
            <a:off x="3786188" y="4000500"/>
            <a:ext cx="1785937" cy="714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tmFilter="0,0; .5, 1; 1, 1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utoUpdateAnimBg="0"/>
      <p:bldP spid="36872" grpId="0" autoUpdateAnimBg="0"/>
      <p:bldP spid="36873" grpId="0" autoUpdateAnimBg="0"/>
      <p:bldP spid="36874" grpId="0" autoUpdateAnimBg="0"/>
      <p:bldP spid="36875" grpId="0" autoUpdateAnimBg="0"/>
      <p:bldP spid="36876" grpId="0" autoUpdateAnimBg="0"/>
      <p:bldP spid="36877" grpId="0" autoUpdateAnimBg="0"/>
      <p:bldP spid="36878" grpId="0" autoUpdateAnimBg="0"/>
      <p:bldP spid="36879" grpId="0" autoUpdateAnimBg="0"/>
      <p:bldP spid="36880" grpId="0" autoUpdateAnimBg="0"/>
      <p:bldP spid="3688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1"/>
          <p:cNvSpPr>
            <a:spLocks noChangeArrowheads="1"/>
          </p:cNvSpPr>
          <p:nvPr/>
        </p:nvSpPr>
        <p:spPr bwMode="auto">
          <a:xfrm>
            <a:off x="1835150" y="1412875"/>
            <a:ext cx="4824413" cy="1655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700">
              <a:solidFill>
                <a:srgbClr val="FFFFFF"/>
              </a:solidFill>
            </a:endParaRPr>
          </a:p>
        </p:txBody>
      </p:sp>
      <p:sp>
        <p:nvSpPr>
          <p:cNvPr id="51203" name="矩形 2"/>
          <p:cNvSpPr/>
          <p:nvPr/>
        </p:nvSpPr>
        <p:spPr bwMode="auto">
          <a:xfrm>
            <a:off x="0" y="5248275"/>
            <a:ext cx="9161463" cy="1609725"/>
          </a:xfrm>
          <a:custGeom>
            <a:avLst/>
            <a:gdLst>
              <a:gd name="T0" fmla="*/ 0 w 9163051"/>
              <a:gd name="T1" fmla="*/ 628650 h 1609378"/>
              <a:gd name="T2" fmla="*/ 9163051 w 9163051"/>
              <a:gd name="T3" fmla="*/ 0 h 1609378"/>
              <a:gd name="T4" fmla="*/ 9144001 w 9163051"/>
              <a:gd name="T5" fmla="*/ 1609378 h 1609378"/>
              <a:gd name="T6" fmla="*/ 0 w 9163051"/>
              <a:gd name="T7" fmla="*/ 1609378 h 1609378"/>
              <a:gd name="T8" fmla="*/ 0 w 9163051"/>
              <a:gd name="T9" fmla="*/ 628650 h 1609378"/>
              <a:gd name="T10" fmla="*/ 0 w 9163051"/>
              <a:gd name="T11" fmla="*/ 0 h 1609378"/>
              <a:gd name="T12" fmla="*/ 9163051 w 9163051"/>
              <a:gd name="T13" fmla="*/ 1609378 h 1609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9163051" h="1609378">
                <a:moveTo>
                  <a:pt x="0" y="628650"/>
                </a:moveTo>
                <a:lnTo>
                  <a:pt x="9163051" y="0"/>
                </a:lnTo>
                <a:lnTo>
                  <a:pt x="9144001" y="1609378"/>
                </a:lnTo>
                <a:lnTo>
                  <a:pt x="0" y="1609378"/>
                </a:lnTo>
                <a:lnTo>
                  <a:pt x="0" y="628650"/>
                </a:lnTo>
                <a:close/>
              </a:path>
            </a:pathLst>
          </a:cu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4" name="矩形 2"/>
          <p:cNvSpPr/>
          <p:nvPr/>
        </p:nvSpPr>
        <p:spPr bwMode="auto">
          <a:xfrm>
            <a:off x="-14288" y="4305300"/>
            <a:ext cx="9156701" cy="1571625"/>
          </a:xfrm>
          <a:custGeom>
            <a:avLst/>
            <a:gdLst>
              <a:gd name="T0" fmla="*/ 0 w 9163051"/>
              <a:gd name="T1" fmla="*/ 1571972 h 1571972"/>
              <a:gd name="T2" fmla="*/ 9163051 w 9163051"/>
              <a:gd name="T3" fmla="*/ 943322 h 1571972"/>
              <a:gd name="T4" fmla="*/ 9163051 w 9163051"/>
              <a:gd name="T5" fmla="*/ 42862 h 1571972"/>
              <a:gd name="T6" fmla="*/ 0 w 9163051"/>
              <a:gd name="T7" fmla="*/ 0 h 1571972"/>
              <a:gd name="T8" fmla="*/ 0 w 9163051"/>
              <a:gd name="T9" fmla="*/ 1571972 h 1571972"/>
              <a:gd name="T10" fmla="*/ 0 w 9163051"/>
              <a:gd name="T11" fmla="*/ 0 h 1571972"/>
              <a:gd name="T12" fmla="*/ 9163051 w 9163051"/>
              <a:gd name="T13" fmla="*/ 1571972 h 1571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9163051" h="1571972">
                <a:moveTo>
                  <a:pt x="0" y="1571972"/>
                </a:moveTo>
                <a:lnTo>
                  <a:pt x="9163051" y="943322"/>
                </a:lnTo>
                <a:lnTo>
                  <a:pt x="9163051" y="42862"/>
                </a:lnTo>
                <a:lnTo>
                  <a:pt x="0" y="0"/>
                </a:lnTo>
                <a:lnTo>
                  <a:pt x="0" y="1571972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5" name="矩形 2"/>
          <p:cNvSpPr/>
          <p:nvPr/>
        </p:nvSpPr>
        <p:spPr bwMode="auto">
          <a:xfrm>
            <a:off x="-14288" y="2665413"/>
            <a:ext cx="9158288" cy="1695450"/>
          </a:xfrm>
          <a:custGeom>
            <a:avLst/>
            <a:gdLst>
              <a:gd name="T0" fmla="*/ 0 w 9164854"/>
              <a:gd name="T1" fmla="*/ 483507 h 1695783"/>
              <a:gd name="T2" fmla="*/ 9148537 w 9164854"/>
              <a:gd name="T3" fmla="*/ 0 h 1695783"/>
              <a:gd name="T4" fmla="*/ 9164638 w 9164854"/>
              <a:gd name="T5" fmla="*/ 11446 h 1695783"/>
              <a:gd name="T6" fmla="*/ 9158289 w 9164854"/>
              <a:gd name="T7" fmla="*/ 1695783 h 1695783"/>
              <a:gd name="T8" fmla="*/ 0 w 9164854"/>
              <a:gd name="T9" fmla="*/ 1640221 h 1695783"/>
              <a:gd name="T10" fmla="*/ 0 w 9164854"/>
              <a:gd name="T11" fmla="*/ 483507 h 1695783"/>
              <a:gd name="T12" fmla="*/ 0 w 9164854"/>
              <a:gd name="T13" fmla="*/ 0 h 1695783"/>
              <a:gd name="T14" fmla="*/ 9164854 w 9164854"/>
              <a:gd name="T15" fmla="*/ 1695783 h 1695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9164854" h="1695783">
                <a:moveTo>
                  <a:pt x="0" y="483507"/>
                </a:moveTo>
                <a:lnTo>
                  <a:pt x="9148537" y="0"/>
                </a:lnTo>
                <a:cubicBezTo>
                  <a:pt x="9145967" y="5403"/>
                  <a:pt x="9167208" y="6043"/>
                  <a:pt x="9164638" y="11446"/>
                </a:cubicBezTo>
                <a:cubicBezTo>
                  <a:pt x="9162522" y="572892"/>
                  <a:pt x="9160405" y="1134337"/>
                  <a:pt x="9158289" y="1695783"/>
                </a:cubicBezTo>
                <a:lnTo>
                  <a:pt x="0" y="1640221"/>
                </a:lnTo>
                <a:lnTo>
                  <a:pt x="0" y="483507"/>
                </a:lnTo>
                <a:close/>
              </a:path>
            </a:pathLst>
          </a:custGeom>
          <a:solidFill>
            <a:srgbClr val="8AC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6" name="矩形 2"/>
          <p:cNvSpPr/>
          <p:nvPr/>
        </p:nvSpPr>
        <p:spPr bwMode="auto">
          <a:xfrm>
            <a:off x="-14288" y="1701800"/>
            <a:ext cx="9163051" cy="1446213"/>
          </a:xfrm>
          <a:custGeom>
            <a:avLst/>
            <a:gdLst>
              <a:gd name="T0" fmla="*/ 0 w 9169401"/>
              <a:gd name="T1" fmla="*/ 1446786 h 1446786"/>
              <a:gd name="T2" fmla="*/ 9162824 w 9169401"/>
              <a:gd name="T3" fmla="*/ 968042 h 1446786"/>
              <a:gd name="T4" fmla="*/ 9169401 w 9169401"/>
              <a:gd name="T5" fmla="*/ 0 h 1446786"/>
              <a:gd name="T6" fmla="*/ 12700 w 9169401"/>
              <a:gd name="T7" fmla="*/ 317500 h 1446786"/>
              <a:gd name="T8" fmla="*/ 0 w 9169401"/>
              <a:gd name="T9" fmla="*/ 1446786 h 1446786"/>
              <a:gd name="T10" fmla="*/ 0 w 9169401"/>
              <a:gd name="T11" fmla="*/ 0 h 1446786"/>
              <a:gd name="T12" fmla="*/ 9169401 w 9169401"/>
              <a:gd name="T13" fmla="*/ 1446786 h 1446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9169401" h="1446786">
                <a:moveTo>
                  <a:pt x="0" y="1446786"/>
                </a:moveTo>
                <a:lnTo>
                  <a:pt x="9162824" y="968042"/>
                </a:lnTo>
                <a:cubicBezTo>
                  <a:pt x="9165016" y="645361"/>
                  <a:pt x="9167209" y="322681"/>
                  <a:pt x="9169401" y="0"/>
                </a:cubicBezTo>
                <a:lnTo>
                  <a:pt x="12700" y="317500"/>
                </a:lnTo>
                <a:lnTo>
                  <a:pt x="0" y="144678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7" name="矩形 2"/>
          <p:cNvSpPr/>
          <p:nvPr/>
        </p:nvSpPr>
        <p:spPr bwMode="auto">
          <a:xfrm>
            <a:off x="-1588" y="227013"/>
            <a:ext cx="9150351" cy="1792287"/>
          </a:xfrm>
          <a:custGeom>
            <a:avLst/>
            <a:gdLst>
              <a:gd name="T0" fmla="*/ 7937 w 9156701"/>
              <a:gd name="T1" fmla="*/ 1024844 h 1792621"/>
              <a:gd name="T2" fmla="*/ 9150124 w 9156701"/>
              <a:gd name="T3" fmla="*/ 0 h 1792621"/>
              <a:gd name="T4" fmla="*/ 9156701 w 9156701"/>
              <a:gd name="T5" fmla="*/ 1475121 h 1792621"/>
              <a:gd name="T6" fmla="*/ 0 w 9156701"/>
              <a:gd name="T7" fmla="*/ 1792621 h 1792621"/>
              <a:gd name="T8" fmla="*/ 7937 w 9156701"/>
              <a:gd name="T9" fmla="*/ 1024844 h 1792621"/>
              <a:gd name="T10" fmla="*/ 0 w 9156701"/>
              <a:gd name="T11" fmla="*/ 0 h 1792621"/>
              <a:gd name="T12" fmla="*/ 9156701 w 9156701"/>
              <a:gd name="T13" fmla="*/ 1792621 h 179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9156701" h="1792621">
                <a:moveTo>
                  <a:pt x="7937" y="1024844"/>
                </a:moveTo>
                <a:lnTo>
                  <a:pt x="9150124" y="0"/>
                </a:lnTo>
                <a:cubicBezTo>
                  <a:pt x="9152316" y="491707"/>
                  <a:pt x="9154509" y="983414"/>
                  <a:pt x="9156701" y="1475121"/>
                </a:cubicBezTo>
                <a:lnTo>
                  <a:pt x="0" y="1792621"/>
                </a:lnTo>
                <a:cubicBezTo>
                  <a:pt x="2646" y="1536695"/>
                  <a:pt x="5291" y="1280770"/>
                  <a:pt x="7937" y="10248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8" name="矩形 2"/>
          <p:cNvSpPr/>
          <p:nvPr/>
        </p:nvSpPr>
        <p:spPr bwMode="auto">
          <a:xfrm>
            <a:off x="0" y="-19050"/>
            <a:ext cx="9151938" cy="1284288"/>
          </a:xfrm>
          <a:custGeom>
            <a:avLst/>
            <a:gdLst>
              <a:gd name="T0" fmla="*/ 192 w 9155305"/>
              <a:gd name="T1" fmla="*/ 1291210 h 1291210"/>
              <a:gd name="T2" fmla="*/ 9147141 w 9155305"/>
              <a:gd name="T3" fmla="*/ 252079 h 1291210"/>
              <a:gd name="T4" fmla="*/ 9155305 w 9155305"/>
              <a:gd name="T5" fmla="*/ 0 h 1291210"/>
              <a:gd name="T6" fmla="*/ 1779 w 9155305"/>
              <a:gd name="T7" fmla="*/ 25400 h 1291210"/>
              <a:gd name="T8" fmla="*/ 192 w 9155305"/>
              <a:gd name="T9" fmla="*/ 1291210 h 1291210"/>
              <a:gd name="T10" fmla="*/ 0 w 9155305"/>
              <a:gd name="T11" fmla="*/ 0 h 1291210"/>
              <a:gd name="T12" fmla="*/ 9155305 w 9155305"/>
              <a:gd name="T13" fmla="*/ 1291210 h 129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9155305" h="1291210">
                <a:moveTo>
                  <a:pt x="192" y="1291210"/>
                </a:moveTo>
                <a:lnTo>
                  <a:pt x="9147141" y="252079"/>
                </a:lnTo>
                <a:lnTo>
                  <a:pt x="9155305" y="0"/>
                </a:lnTo>
                <a:lnTo>
                  <a:pt x="1779" y="25400"/>
                </a:lnTo>
                <a:cubicBezTo>
                  <a:pt x="2838" y="439399"/>
                  <a:pt x="-867" y="877211"/>
                  <a:pt x="192" y="1291210"/>
                </a:cubicBezTo>
                <a:close/>
              </a:path>
            </a:pathLst>
          </a:custGeom>
          <a:solidFill>
            <a:srgbClr val="F179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209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4508500"/>
            <a:ext cx="9048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Rectangle 1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1400"/>
          </a:p>
        </p:txBody>
      </p:sp>
      <p:pic>
        <p:nvPicPr>
          <p:cNvPr id="51211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773238"/>
            <a:ext cx="4344988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588" y="2492375"/>
            <a:ext cx="15541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3" name="WordArt 13"/>
          <p:cNvSpPr>
            <a:spLocks noChangeArrowheads="1" noChangeShapeType="1"/>
          </p:cNvSpPr>
          <p:nvPr/>
        </p:nvSpPr>
        <p:spPr bwMode="auto">
          <a:xfrm rot="21427983">
            <a:off x="1835150" y="1484313"/>
            <a:ext cx="4729163" cy="153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 kern="10" spc="720">
                <a:ln w="38100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78999"/>
                    </a:srgbClr>
                  </a:outerShdw>
                </a:effectLst>
                <a:latin typeface="Comic Sans MS" panose="030F0702030302020204"/>
              </a:rPr>
              <a:t>Thank you</a:t>
            </a:r>
            <a:r>
              <a:rPr lang="zh-CN" altLang="en-US" sz="3600" b="1" i="1" kern="10" spc="720">
                <a:ln w="38100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78999"/>
                    </a:srgbClr>
                  </a:outerShdw>
                </a:effectLst>
                <a:latin typeface="Comic Sans MS" panose="030F0702030302020204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41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43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4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4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3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 autoUpdateAnimBg="0"/>
      <p:bldP spid="51203" grpId="0" animBg="1"/>
      <p:bldP spid="51204" grpId="0" animBg="1"/>
      <p:bldP spid="51205" grpId="0" animBg="1"/>
      <p:bldP spid="51206" grpId="0" animBg="1"/>
      <p:bldP spid="51207" grpId="0" animBg="1"/>
      <p:bldP spid="51208" grpId="0" animBg="1"/>
      <p:bldP spid="512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8196" name="Picture 5" descr="u=1799479868,1043843306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1916113"/>
            <a:ext cx="31670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Group 7"/>
          <p:cNvGrpSpPr/>
          <p:nvPr/>
        </p:nvGrpSpPr>
        <p:grpSpPr bwMode="auto">
          <a:xfrm>
            <a:off x="396875" y="117475"/>
            <a:ext cx="8712200" cy="6597650"/>
            <a:chOff x="0" y="0"/>
            <a:chExt cx="13720" cy="10390"/>
          </a:xfrm>
        </p:grpSpPr>
        <p:sp>
          <p:nvSpPr>
            <p:cNvPr id="8199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13721" cy="10390"/>
            </a:xfrm>
            <a:custGeom>
              <a:avLst/>
              <a:gdLst>
                <a:gd name="T0" fmla="*/ 1123 w 21600"/>
                <a:gd name="T1" fmla="*/ 56 h 21600"/>
                <a:gd name="T2" fmla="*/ 303 w 21600"/>
                <a:gd name="T3" fmla="*/ 278 h 21600"/>
                <a:gd name="T4" fmla="*/ 1123 w 21600"/>
                <a:gd name="T5" fmla="*/ 556 h 21600"/>
                <a:gd name="T6" fmla="*/ 1931 w 21600"/>
                <a:gd name="T7" fmla="*/ 27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8 w 21600"/>
                <a:gd name="T13" fmla="*/ 2276 h 21600"/>
                <a:gd name="T14" fmla="*/ 16558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00" name="Text Box 9"/>
            <p:cNvSpPr txBox="1">
              <a:spLocks noChangeArrowheads="1"/>
            </p:cNvSpPr>
            <p:nvPr/>
          </p:nvSpPr>
          <p:spPr bwMode="auto">
            <a:xfrm>
              <a:off x="3062" y="3062"/>
              <a:ext cx="8075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8800" b="1">
                  <a:latin typeface="Comic Sans MS" panose="030F0702030302020204" pitchFamily="66" charset="0"/>
                </a:rPr>
                <a:t> Animals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10244" name="Picture 5" descr="u=1799479868,1043843306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116013" y="428625"/>
            <a:ext cx="802798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>
                <a:latin typeface="Times New Roman" panose="02020603050405020304" pitchFamily="18" charset="0"/>
              </a:rPr>
              <a:t>   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Listen  and  think</a:t>
            </a:r>
            <a:endParaRPr lang="en-US" sz="6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Times New Roman" panose="02020603050405020304" pitchFamily="18" charset="0"/>
              </a:rPr>
              <a:t>1) Where does the panda live?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Times New Roman" panose="02020603050405020304" pitchFamily="18" charset="0"/>
              </a:rPr>
              <a:t>2) What has it got?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11268" name="Picture 5" descr="u=1799479868,104384330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260475" y="692150"/>
            <a:ext cx="7380288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Read and underline</a:t>
            </a:r>
            <a:r>
              <a:rPr lang="en-US" sz="6000" b="1" dirty="0">
                <a:latin typeface="Times New Roman" panose="02020603050405020304" pitchFamily="18" charset="0"/>
              </a:rPr>
              <a:t>    </a:t>
            </a:r>
          </a:p>
          <a:p>
            <a:pPr eaLnBrk="1" hangingPunct="1"/>
            <a:r>
              <a:rPr lang="en-US" sz="4800" b="1" dirty="0">
                <a:latin typeface="宋体" panose="02010600030101010101" pitchFamily="2" charset="-122"/>
              </a:rPr>
              <a:t>   (</a:t>
            </a:r>
            <a:r>
              <a:rPr lang="zh-CN" altLang="en-US" sz="4800" b="1" dirty="0">
                <a:latin typeface="宋体" panose="02010600030101010101" pitchFamily="2" charset="-122"/>
              </a:rPr>
              <a:t>阅读划出新单词）</a:t>
            </a:r>
            <a:endParaRPr lang="zh-CN" altLang="en-US" dirty="0"/>
          </a:p>
        </p:txBody>
      </p:sp>
      <p:grpSp>
        <p:nvGrpSpPr>
          <p:cNvPr id="11270" name="Group 7"/>
          <p:cNvGrpSpPr/>
          <p:nvPr/>
        </p:nvGrpSpPr>
        <p:grpSpPr bwMode="auto">
          <a:xfrm>
            <a:off x="900113" y="3286125"/>
            <a:ext cx="7200900" cy="3213100"/>
            <a:chOff x="0" y="0"/>
            <a:chExt cx="4536" cy="2025"/>
          </a:xfrm>
        </p:grpSpPr>
        <p:sp>
          <p:nvSpPr>
            <p:cNvPr id="11271" name="横卷形 12"/>
            <p:cNvSpPr>
              <a:spLocks noChangeArrowheads="1"/>
            </p:cNvSpPr>
            <p:nvPr/>
          </p:nvSpPr>
          <p:spPr bwMode="auto">
            <a:xfrm rot="10800000">
              <a:off x="91" y="0"/>
              <a:ext cx="4445" cy="2025"/>
            </a:xfrm>
            <a:prstGeom prst="horizontalScroll">
              <a:avLst>
                <a:gd name="adj" fmla="val 12500"/>
              </a:avLst>
            </a:prstGeom>
            <a:solidFill>
              <a:srgbClr val="FFFFFF"/>
            </a:solidFill>
            <a:ln w="38100">
              <a:solidFill>
                <a:srgbClr val="993366"/>
              </a:solidFill>
              <a:round/>
            </a:ln>
          </p:spPr>
          <p:txBody>
            <a:bodyPr rot="10800000" wrap="none" anchor="ctr"/>
            <a:lstStyle/>
            <a:p>
              <a:endParaRPr lang="zh-CN" altLang="en-US"/>
            </a:p>
          </p:txBody>
        </p:sp>
        <p:sp>
          <p:nvSpPr>
            <p:cNvPr id="11272" name="Text Box 23"/>
            <p:cNvSpPr txBox="1">
              <a:spLocks noChangeArrowheads="1"/>
            </p:cNvSpPr>
            <p:nvPr/>
          </p:nvSpPr>
          <p:spPr bwMode="auto">
            <a:xfrm>
              <a:off x="1373" y="569"/>
              <a:ext cx="2845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9900"/>
                  </a:solidFill>
                </a:rPr>
                <a:t>       </a:t>
              </a:r>
              <a:r>
                <a:rPr lang="zh-CN" altLang="en-US" sz="2800" b="1" dirty="0"/>
                <a:t>快速浏览文本，在</a:t>
              </a:r>
              <a:r>
                <a:rPr lang="zh-CN" altLang="en-US" sz="2800" b="1" dirty="0">
                  <a:solidFill>
                    <a:srgbClr val="FF3300"/>
                  </a:solidFill>
                </a:rPr>
                <a:t>新单词</a:t>
              </a:r>
              <a:r>
                <a:rPr lang="zh-CN" altLang="en-US" sz="2800" b="1" dirty="0"/>
                <a:t>下</a:t>
              </a:r>
              <a:r>
                <a:rPr lang="zh-CN" altLang="en-US" sz="2800" b="1" u="sng" dirty="0"/>
                <a:t>划横线</a:t>
              </a:r>
              <a:r>
                <a:rPr lang="zh-CN" altLang="en-US" sz="2800" b="1" dirty="0"/>
                <a:t>。</a:t>
              </a:r>
            </a:p>
          </p:txBody>
        </p:sp>
        <p:pic>
          <p:nvPicPr>
            <p:cNvPr id="11273" name="Picture 25" descr="图片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9" y="272"/>
              <a:ext cx="693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Text Box 26"/>
            <p:cNvSpPr txBox="1">
              <a:spLocks noChangeArrowheads="1"/>
            </p:cNvSpPr>
            <p:nvPr/>
          </p:nvSpPr>
          <p:spPr bwMode="auto">
            <a:xfrm>
              <a:off x="0" y="499"/>
              <a:ext cx="1053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009900"/>
                  </a:solidFill>
                </a:rPr>
                <a:t>   </a:t>
              </a:r>
              <a:r>
                <a:rPr lang="en-US" sz="3200" b="1">
                  <a:solidFill>
                    <a:srgbClr val="009900"/>
                  </a:solidFill>
                </a:rPr>
                <a:t>Tips</a:t>
              </a:r>
            </a:p>
            <a:p>
              <a:pPr eaLnBrk="1" hangingPunct="1">
                <a:spcBef>
                  <a:spcPct val="50000"/>
                </a:spcBef>
              </a:pPr>
              <a:endParaRPr lang="zh-CN" altLang="en-US" sz="2000" b="1">
                <a:solidFill>
                  <a:srgbClr val="009900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9900"/>
                  </a:solidFill>
                </a:rPr>
                <a:t>     小贴士</a:t>
              </a:r>
              <a:endParaRPr lang="en-US" sz="2000" b="1">
                <a:solidFill>
                  <a:srgbClr val="0099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12292" name="Picture 5" descr="u=1799479868,1043843306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2" descr="u5p5.png"/>
          <p:cNvPicPr>
            <a:picLocks noRot="1"/>
          </p:cNvPicPr>
          <p:nvPr/>
        </p:nvPicPr>
        <p:blipFill>
          <a:blip r:embed="rId4" cstate="email">
            <a:lum bright="-12000" contrast="54000"/>
          </a:blip>
          <a:srcRect/>
          <a:stretch>
            <a:fillRect/>
          </a:stretch>
        </p:blipFill>
        <p:spPr bwMode="auto">
          <a:xfrm>
            <a:off x="611188" y="188913"/>
            <a:ext cx="8353425" cy="6408737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Oval 7"/>
          <p:cNvSpPr>
            <a:spLocks noChangeArrowheads="1"/>
          </p:cNvSpPr>
          <p:nvPr/>
        </p:nvSpPr>
        <p:spPr bwMode="auto">
          <a:xfrm>
            <a:off x="4500563" y="2276475"/>
            <a:ext cx="863600" cy="7207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 rot="550038">
            <a:off x="4643438" y="4214813"/>
            <a:ext cx="785812" cy="7270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 autoUpdateAnimBg="0"/>
      <p:bldP spid="1229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13316" name="Picture 5" descr="u=1799479868,104384330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684213" y="1557338"/>
            <a:ext cx="4103687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>
                <a:latin typeface="Times New Roman" panose="02020603050405020304" pitchFamily="18" charset="0"/>
              </a:rPr>
              <a:t>h</a:t>
            </a:r>
            <a:r>
              <a:rPr lang="zh-CN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am</a:t>
            </a:r>
            <a:r>
              <a:rPr lang="zh-CN" altLang="en-US" sz="5400" b="1">
                <a:latin typeface="Times New Roman" panose="02020603050405020304" pitchFamily="18" charset="0"/>
              </a:rPr>
              <a:t>---b</a:t>
            </a:r>
            <a:r>
              <a:rPr lang="zh-CN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am</a:t>
            </a:r>
          </a:p>
          <a:p>
            <a:pPr eaLnBrk="1" hangingPunct="1"/>
            <a:endParaRPr lang="zh-CN" altLang="en-US" sz="5400" b="1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5400" b="1">
                <a:latin typeface="Times New Roman" panose="02020603050405020304" pitchFamily="18" charset="0"/>
              </a:rPr>
              <a:t>b</a:t>
            </a:r>
            <a:r>
              <a:rPr lang="zh-CN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oo</a:t>
            </a:r>
            <a:r>
              <a:rPr lang="zh-CN" altLang="en-US" sz="5400" b="1">
                <a:latin typeface="Times New Roman" panose="02020603050405020304" pitchFamily="18" charset="0"/>
              </a:rPr>
              <a:t>k---b</a:t>
            </a:r>
            <a:r>
              <a:rPr lang="zh-CN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oo</a:t>
            </a:r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4211638" y="2420938"/>
            <a:ext cx="1296987" cy="792162"/>
          </a:xfrm>
          <a:prstGeom prst="notchedRightArrow">
            <a:avLst>
              <a:gd name="adj1" fmla="val 50000"/>
              <a:gd name="adj2" fmla="val 40932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5868988" y="1989138"/>
            <a:ext cx="28797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  <a:p>
            <a:pPr eaLnBrk="1" hangingPunct="1"/>
            <a:r>
              <a:rPr lang="zh-CN" altLang="en-US" sz="5400" b="1"/>
              <a:t>b</a:t>
            </a:r>
            <a:r>
              <a:rPr lang="zh-CN" altLang="en-US" sz="5400" b="1">
                <a:solidFill>
                  <a:srgbClr val="FF3300"/>
                </a:solidFill>
              </a:rPr>
              <a:t>am</a:t>
            </a:r>
            <a:r>
              <a:rPr lang="zh-CN" altLang="en-US" sz="5400" b="1"/>
              <a:t>b</a:t>
            </a:r>
            <a:r>
              <a:rPr lang="zh-CN" altLang="en-US" sz="5400" b="1">
                <a:solidFill>
                  <a:srgbClr val="FF3300"/>
                </a:solidFill>
              </a:rPr>
              <a:t>oo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 autoUpdateAnimBg="0"/>
      <p:bldP spid="13319" grpId="0" bldLvl="0" autoUpdateAnimBg="0"/>
      <p:bldP spid="13319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14340" name="Picture 5" descr="u=1799479868,1043843306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2" descr="u5p5.png"/>
          <p:cNvPicPr>
            <a:picLocks noRot="1"/>
          </p:cNvPicPr>
          <p:nvPr/>
        </p:nvPicPr>
        <p:blipFill>
          <a:blip r:embed="rId4" cstate="email">
            <a:lum bright="-12000" contrast="54000"/>
          </a:blip>
          <a:srcRect/>
          <a:stretch>
            <a:fillRect/>
          </a:stretch>
        </p:blipFill>
        <p:spPr bwMode="auto">
          <a:xfrm>
            <a:off x="611188" y="188913"/>
            <a:ext cx="8353425" cy="6408737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Oval 7"/>
          <p:cNvSpPr>
            <a:spLocks noChangeArrowheads="1"/>
          </p:cNvSpPr>
          <p:nvPr/>
        </p:nvSpPr>
        <p:spPr bwMode="auto">
          <a:xfrm rot="21010704">
            <a:off x="3859213" y="4133850"/>
            <a:ext cx="2595562" cy="8001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/>
          <p:nvPr/>
        </p:nvGrpSpPr>
        <p:grpSpPr bwMode="auto">
          <a:xfrm>
            <a:off x="631825" y="1196975"/>
            <a:ext cx="3290888" cy="2516188"/>
            <a:chOff x="0" y="0"/>
            <a:chExt cx="2073" cy="1585"/>
          </a:xfrm>
        </p:grpSpPr>
        <p:sp>
          <p:nvSpPr>
            <p:cNvPr id="15363" name="Freeform 91"/>
            <p:cNvSpPr/>
            <p:nvPr/>
          </p:nvSpPr>
          <p:spPr bwMode="auto">
            <a:xfrm>
              <a:off x="1482" y="1132"/>
              <a:ext cx="124" cy="76"/>
            </a:xfrm>
            <a:custGeom>
              <a:avLst/>
              <a:gdLst>
                <a:gd name="T0" fmla="*/ 12 w 124"/>
                <a:gd name="T1" fmla="*/ 76 h 76"/>
                <a:gd name="T2" fmla="*/ 0 w 124"/>
                <a:gd name="T3" fmla="*/ 49 h 76"/>
                <a:gd name="T4" fmla="*/ 8 w 124"/>
                <a:gd name="T5" fmla="*/ 19 h 76"/>
                <a:gd name="T6" fmla="*/ 58 w 124"/>
                <a:gd name="T7" fmla="*/ 0 h 76"/>
                <a:gd name="T8" fmla="*/ 124 w 124"/>
                <a:gd name="T9" fmla="*/ 19 h 76"/>
                <a:gd name="T10" fmla="*/ 112 w 124"/>
                <a:gd name="T11" fmla="*/ 54 h 76"/>
                <a:gd name="T12" fmla="*/ 62 w 124"/>
                <a:gd name="T13" fmla="*/ 54 h 76"/>
                <a:gd name="T14" fmla="*/ 56 w 124"/>
                <a:gd name="T15" fmla="*/ 58 h 76"/>
                <a:gd name="T16" fmla="*/ 42 w 124"/>
                <a:gd name="T17" fmla="*/ 66 h 76"/>
                <a:gd name="T18" fmla="*/ 35 w 124"/>
                <a:gd name="T19" fmla="*/ 70 h 76"/>
                <a:gd name="T20" fmla="*/ 26 w 124"/>
                <a:gd name="T21" fmla="*/ 75 h 76"/>
                <a:gd name="T22" fmla="*/ 18 w 124"/>
                <a:gd name="T23" fmla="*/ 76 h 76"/>
                <a:gd name="T24" fmla="*/ 12 w 124"/>
                <a:gd name="T25" fmla="*/ 76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4"/>
                <a:gd name="T40" fmla="*/ 0 h 76"/>
                <a:gd name="T41" fmla="*/ 124 w 124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4" h="76">
                  <a:moveTo>
                    <a:pt x="12" y="76"/>
                  </a:moveTo>
                  <a:lnTo>
                    <a:pt x="0" y="49"/>
                  </a:lnTo>
                  <a:lnTo>
                    <a:pt x="8" y="19"/>
                  </a:lnTo>
                  <a:lnTo>
                    <a:pt x="58" y="0"/>
                  </a:lnTo>
                  <a:lnTo>
                    <a:pt x="124" y="19"/>
                  </a:lnTo>
                  <a:lnTo>
                    <a:pt x="112" y="54"/>
                  </a:lnTo>
                  <a:lnTo>
                    <a:pt x="62" y="54"/>
                  </a:lnTo>
                  <a:lnTo>
                    <a:pt x="56" y="58"/>
                  </a:lnTo>
                  <a:lnTo>
                    <a:pt x="42" y="66"/>
                  </a:lnTo>
                  <a:lnTo>
                    <a:pt x="35" y="70"/>
                  </a:lnTo>
                  <a:lnTo>
                    <a:pt x="26" y="75"/>
                  </a:lnTo>
                  <a:lnTo>
                    <a:pt x="18" y="76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miter lim="800000"/>
            </a:ln>
            <a:scene3d>
              <a:camera prst="legacyObliqueBottom"/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5364" name="Freeform 92"/>
            <p:cNvSpPr/>
            <p:nvPr/>
          </p:nvSpPr>
          <p:spPr bwMode="auto">
            <a:xfrm>
              <a:off x="1092" y="437"/>
              <a:ext cx="357" cy="423"/>
            </a:xfrm>
            <a:custGeom>
              <a:avLst/>
              <a:gdLst>
                <a:gd name="T0" fmla="*/ 234 w 357"/>
                <a:gd name="T1" fmla="*/ 389 h 423"/>
                <a:gd name="T2" fmla="*/ 181 w 357"/>
                <a:gd name="T3" fmla="*/ 339 h 423"/>
                <a:gd name="T4" fmla="*/ 131 w 357"/>
                <a:gd name="T5" fmla="*/ 279 h 423"/>
                <a:gd name="T6" fmla="*/ 188 w 357"/>
                <a:gd name="T7" fmla="*/ 205 h 423"/>
                <a:gd name="T8" fmla="*/ 104 w 357"/>
                <a:gd name="T9" fmla="*/ 148 h 423"/>
                <a:gd name="T10" fmla="*/ 0 w 357"/>
                <a:gd name="T11" fmla="*/ 68 h 423"/>
                <a:gd name="T12" fmla="*/ 62 w 357"/>
                <a:gd name="T13" fmla="*/ 95 h 423"/>
                <a:gd name="T14" fmla="*/ 59 w 357"/>
                <a:gd name="T15" fmla="*/ 84 h 423"/>
                <a:gd name="T16" fmla="*/ 60 w 357"/>
                <a:gd name="T17" fmla="*/ 78 h 423"/>
                <a:gd name="T18" fmla="*/ 66 w 357"/>
                <a:gd name="T19" fmla="*/ 75 h 423"/>
                <a:gd name="T20" fmla="*/ 69 w 357"/>
                <a:gd name="T21" fmla="*/ 72 h 423"/>
                <a:gd name="T22" fmla="*/ 68 w 357"/>
                <a:gd name="T23" fmla="*/ 54 h 423"/>
                <a:gd name="T24" fmla="*/ 60 w 357"/>
                <a:gd name="T25" fmla="*/ 21 h 423"/>
                <a:gd name="T26" fmla="*/ 63 w 357"/>
                <a:gd name="T27" fmla="*/ 8 h 423"/>
                <a:gd name="T28" fmla="*/ 80 w 357"/>
                <a:gd name="T29" fmla="*/ 1 h 423"/>
                <a:gd name="T30" fmla="*/ 90 w 357"/>
                <a:gd name="T31" fmla="*/ 3 h 423"/>
                <a:gd name="T32" fmla="*/ 93 w 357"/>
                <a:gd name="T33" fmla="*/ 14 h 423"/>
                <a:gd name="T34" fmla="*/ 92 w 357"/>
                <a:gd name="T35" fmla="*/ 41 h 423"/>
                <a:gd name="T36" fmla="*/ 98 w 357"/>
                <a:gd name="T37" fmla="*/ 57 h 423"/>
                <a:gd name="T38" fmla="*/ 106 w 357"/>
                <a:gd name="T39" fmla="*/ 62 h 423"/>
                <a:gd name="T40" fmla="*/ 116 w 357"/>
                <a:gd name="T41" fmla="*/ 63 h 423"/>
                <a:gd name="T42" fmla="*/ 137 w 357"/>
                <a:gd name="T43" fmla="*/ 62 h 423"/>
                <a:gd name="T44" fmla="*/ 151 w 357"/>
                <a:gd name="T45" fmla="*/ 56 h 423"/>
                <a:gd name="T46" fmla="*/ 161 w 357"/>
                <a:gd name="T47" fmla="*/ 48 h 423"/>
                <a:gd name="T48" fmla="*/ 250 w 357"/>
                <a:gd name="T49" fmla="*/ 77 h 423"/>
                <a:gd name="T50" fmla="*/ 267 w 357"/>
                <a:gd name="T51" fmla="*/ 98 h 423"/>
                <a:gd name="T52" fmla="*/ 274 w 357"/>
                <a:gd name="T53" fmla="*/ 118 h 423"/>
                <a:gd name="T54" fmla="*/ 279 w 357"/>
                <a:gd name="T55" fmla="*/ 181 h 423"/>
                <a:gd name="T56" fmla="*/ 338 w 357"/>
                <a:gd name="T57" fmla="*/ 220 h 423"/>
                <a:gd name="T58" fmla="*/ 326 w 357"/>
                <a:gd name="T59" fmla="*/ 294 h 423"/>
                <a:gd name="T60" fmla="*/ 280 w 357"/>
                <a:gd name="T61" fmla="*/ 267 h 423"/>
                <a:gd name="T62" fmla="*/ 280 w 357"/>
                <a:gd name="T63" fmla="*/ 291 h 423"/>
                <a:gd name="T64" fmla="*/ 283 w 357"/>
                <a:gd name="T65" fmla="*/ 307 h 423"/>
                <a:gd name="T66" fmla="*/ 289 w 357"/>
                <a:gd name="T67" fmla="*/ 315 h 423"/>
                <a:gd name="T68" fmla="*/ 301 w 357"/>
                <a:gd name="T69" fmla="*/ 318 h 423"/>
                <a:gd name="T70" fmla="*/ 307 w 357"/>
                <a:gd name="T71" fmla="*/ 322 h 423"/>
                <a:gd name="T72" fmla="*/ 310 w 357"/>
                <a:gd name="T73" fmla="*/ 331 h 423"/>
                <a:gd name="T74" fmla="*/ 310 w 357"/>
                <a:gd name="T75" fmla="*/ 363 h 423"/>
                <a:gd name="T76" fmla="*/ 304 w 357"/>
                <a:gd name="T77" fmla="*/ 380 h 423"/>
                <a:gd name="T78" fmla="*/ 294 w 357"/>
                <a:gd name="T79" fmla="*/ 392 h 423"/>
                <a:gd name="T80" fmla="*/ 291 w 357"/>
                <a:gd name="T81" fmla="*/ 423 h 4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7"/>
                <a:gd name="T124" fmla="*/ 0 h 423"/>
                <a:gd name="T125" fmla="*/ 357 w 357"/>
                <a:gd name="T126" fmla="*/ 423 h 4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7" h="423">
                  <a:moveTo>
                    <a:pt x="261" y="423"/>
                  </a:moveTo>
                  <a:lnTo>
                    <a:pt x="234" y="389"/>
                  </a:lnTo>
                  <a:lnTo>
                    <a:pt x="231" y="362"/>
                  </a:lnTo>
                  <a:lnTo>
                    <a:pt x="181" y="339"/>
                  </a:lnTo>
                  <a:lnTo>
                    <a:pt x="142" y="301"/>
                  </a:lnTo>
                  <a:lnTo>
                    <a:pt x="131" y="279"/>
                  </a:lnTo>
                  <a:lnTo>
                    <a:pt x="173" y="262"/>
                  </a:lnTo>
                  <a:lnTo>
                    <a:pt x="188" y="205"/>
                  </a:lnTo>
                  <a:lnTo>
                    <a:pt x="176" y="140"/>
                  </a:lnTo>
                  <a:lnTo>
                    <a:pt x="104" y="148"/>
                  </a:lnTo>
                  <a:lnTo>
                    <a:pt x="47" y="125"/>
                  </a:lnTo>
                  <a:lnTo>
                    <a:pt x="0" y="68"/>
                  </a:lnTo>
                  <a:lnTo>
                    <a:pt x="24" y="26"/>
                  </a:lnTo>
                  <a:lnTo>
                    <a:pt x="62" y="95"/>
                  </a:lnTo>
                  <a:lnTo>
                    <a:pt x="60" y="92"/>
                  </a:lnTo>
                  <a:lnTo>
                    <a:pt x="59" y="84"/>
                  </a:lnTo>
                  <a:lnTo>
                    <a:pt x="59" y="81"/>
                  </a:lnTo>
                  <a:lnTo>
                    <a:pt x="60" y="78"/>
                  </a:lnTo>
                  <a:lnTo>
                    <a:pt x="62" y="77"/>
                  </a:lnTo>
                  <a:lnTo>
                    <a:pt x="66" y="75"/>
                  </a:lnTo>
                  <a:lnTo>
                    <a:pt x="68" y="75"/>
                  </a:lnTo>
                  <a:lnTo>
                    <a:pt x="69" y="72"/>
                  </a:lnTo>
                  <a:lnTo>
                    <a:pt x="69" y="65"/>
                  </a:lnTo>
                  <a:lnTo>
                    <a:pt x="68" y="54"/>
                  </a:lnTo>
                  <a:lnTo>
                    <a:pt x="66" y="42"/>
                  </a:lnTo>
                  <a:lnTo>
                    <a:pt x="60" y="21"/>
                  </a:lnTo>
                  <a:lnTo>
                    <a:pt x="59" y="11"/>
                  </a:lnTo>
                  <a:lnTo>
                    <a:pt x="63" y="8"/>
                  </a:lnTo>
                  <a:lnTo>
                    <a:pt x="74" y="3"/>
                  </a:lnTo>
                  <a:lnTo>
                    <a:pt x="80" y="1"/>
                  </a:lnTo>
                  <a:lnTo>
                    <a:pt x="86" y="0"/>
                  </a:lnTo>
                  <a:lnTo>
                    <a:pt x="90" y="3"/>
                  </a:lnTo>
                  <a:lnTo>
                    <a:pt x="92" y="6"/>
                  </a:lnTo>
                  <a:lnTo>
                    <a:pt x="93" y="14"/>
                  </a:lnTo>
                  <a:lnTo>
                    <a:pt x="93" y="23"/>
                  </a:lnTo>
                  <a:lnTo>
                    <a:pt x="92" y="41"/>
                  </a:lnTo>
                  <a:lnTo>
                    <a:pt x="93" y="50"/>
                  </a:lnTo>
                  <a:lnTo>
                    <a:pt x="98" y="57"/>
                  </a:lnTo>
                  <a:lnTo>
                    <a:pt x="101" y="60"/>
                  </a:lnTo>
                  <a:lnTo>
                    <a:pt x="106" y="62"/>
                  </a:lnTo>
                  <a:lnTo>
                    <a:pt x="110" y="63"/>
                  </a:lnTo>
                  <a:lnTo>
                    <a:pt x="116" y="63"/>
                  </a:lnTo>
                  <a:lnTo>
                    <a:pt x="127" y="63"/>
                  </a:lnTo>
                  <a:lnTo>
                    <a:pt x="137" y="62"/>
                  </a:lnTo>
                  <a:lnTo>
                    <a:pt x="145" y="59"/>
                  </a:lnTo>
                  <a:lnTo>
                    <a:pt x="151" y="56"/>
                  </a:lnTo>
                  <a:lnTo>
                    <a:pt x="160" y="51"/>
                  </a:lnTo>
                  <a:lnTo>
                    <a:pt x="161" y="48"/>
                  </a:lnTo>
                  <a:lnTo>
                    <a:pt x="246" y="71"/>
                  </a:lnTo>
                  <a:lnTo>
                    <a:pt x="250" y="77"/>
                  </a:lnTo>
                  <a:lnTo>
                    <a:pt x="261" y="89"/>
                  </a:lnTo>
                  <a:lnTo>
                    <a:pt x="267" y="98"/>
                  </a:lnTo>
                  <a:lnTo>
                    <a:pt x="271" y="107"/>
                  </a:lnTo>
                  <a:lnTo>
                    <a:pt x="274" y="118"/>
                  </a:lnTo>
                  <a:lnTo>
                    <a:pt x="276" y="130"/>
                  </a:lnTo>
                  <a:lnTo>
                    <a:pt x="279" y="181"/>
                  </a:lnTo>
                  <a:lnTo>
                    <a:pt x="280" y="209"/>
                  </a:lnTo>
                  <a:lnTo>
                    <a:pt x="338" y="220"/>
                  </a:lnTo>
                  <a:lnTo>
                    <a:pt x="357" y="286"/>
                  </a:lnTo>
                  <a:lnTo>
                    <a:pt x="326" y="294"/>
                  </a:lnTo>
                  <a:lnTo>
                    <a:pt x="307" y="279"/>
                  </a:lnTo>
                  <a:lnTo>
                    <a:pt x="280" y="267"/>
                  </a:lnTo>
                  <a:lnTo>
                    <a:pt x="280" y="274"/>
                  </a:lnTo>
                  <a:lnTo>
                    <a:pt x="280" y="291"/>
                  </a:lnTo>
                  <a:lnTo>
                    <a:pt x="282" y="298"/>
                  </a:lnTo>
                  <a:lnTo>
                    <a:pt x="283" y="307"/>
                  </a:lnTo>
                  <a:lnTo>
                    <a:pt x="286" y="313"/>
                  </a:lnTo>
                  <a:lnTo>
                    <a:pt x="289" y="315"/>
                  </a:lnTo>
                  <a:lnTo>
                    <a:pt x="291" y="316"/>
                  </a:lnTo>
                  <a:lnTo>
                    <a:pt x="301" y="318"/>
                  </a:lnTo>
                  <a:lnTo>
                    <a:pt x="304" y="319"/>
                  </a:lnTo>
                  <a:lnTo>
                    <a:pt x="307" y="322"/>
                  </a:lnTo>
                  <a:lnTo>
                    <a:pt x="309" y="325"/>
                  </a:lnTo>
                  <a:lnTo>
                    <a:pt x="310" y="331"/>
                  </a:lnTo>
                  <a:lnTo>
                    <a:pt x="310" y="351"/>
                  </a:lnTo>
                  <a:lnTo>
                    <a:pt x="310" y="363"/>
                  </a:lnTo>
                  <a:lnTo>
                    <a:pt x="307" y="372"/>
                  </a:lnTo>
                  <a:lnTo>
                    <a:pt x="304" y="380"/>
                  </a:lnTo>
                  <a:lnTo>
                    <a:pt x="301" y="384"/>
                  </a:lnTo>
                  <a:lnTo>
                    <a:pt x="294" y="392"/>
                  </a:lnTo>
                  <a:lnTo>
                    <a:pt x="291" y="393"/>
                  </a:lnTo>
                  <a:lnTo>
                    <a:pt x="291" y="423"/>
                  </a:lnTo>
                  <a:lnTo>
                    <a:pt x="261" y="423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miter lim="800000"/>
            </a:ln>
            <a:scene3d>
              <a:camera prst="legacyObliqueBottom"/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5365" name="Freeform 93"/>
            <p:cNvSpPr/>
            <p:nvPr/>
          </p:nvSpPr>
          <p:spPr bwMode="auto">
            <a:xfrm>
              <a:off x="1288" y="0"/>
              <a:ext cx="785" cy="900"/>
            </a:xfrm>
            <a:custGeom>
              <a:avLst/>
              <a:gdLst>
                <a:gd name="T0" fmla="*/ 291 w 785"/>
                <a:gd name="T1" fmla="*/ 731 h 900"/>
                <a:gd name="T2" fmla="*/ 294 w 785"/>
                <a:gd name="T3" fmla="*/ 508 h 900"/>
                <a:gd name="T4" fmla="*/ 229 w 785"/>
                <a:gd name="T5" fmla="*/ 378 h 900"/>
                <a:gd name="T6" fmla="*/ 62 w 785"/>
                <a:gd name="T7" fmla="*/ 268 h 900"/>
                <a:gd name="T8" fmla="*/ 0 w 785"/>
                <a:gd name="T9" fmla="*/ 191 h 900"/>
                <a:gd name="T10" fmla="*/ 3 w 785"/>
                <a:gd name="T11" fmla="*/ 169 h 900"/>
                <a:gd name="T12" fmla="*/ 16 w 785"/>
                <a:gd name="T13" fmla="*/ 149 h 900"/>
                <a:gd name="T14" fmla="*/ 30 w 785"/>
                <a:gd name="T15" fmla="*/ 145 h 900"/>
                <a:gd name="T16" fmla="*/ 99 w 785"/>
                <a:gd name="T17" fmla="*/ 134 h 900"/>
                <a:gd name="T18" fmla="*/ 182 w 785"/>
                <a:gd name="T19" fmla="*/ 83 h 900"/>
                <a:gd name="T20" fmla="*/ 218 w 785"/>
                <a:gd name="T21" fmla="*/ 53 h 900"/>
                <a:gd name="T22" fmla="*/ 246 w 785"/>
                <a:gd name="T23" fmla="*/ 39 h 900"/>
                <a:gd name="T24" fmla="*/ 279 w 785"/>
                <a:gd name="T25" fmla="*/ 36 h 900"/>
                <a:gd name="T26" fmla="*/ 333 w 785"/>
                <a:gd name="T27" fmla="*/ 27 h 900"/>
                <a:gd name="T28" fmla="*/ 371 w 785"/>
                <a:gd name="T29" fmla="*/ 45 h 900"/>
                <a:gd name="T30" fmla="*/ 401 w 785"/>
                <a:gd name="T31" fmla="*/ 65 h 900"/>
                <a:gd name="T32" fmla="*/ 435 w 785"/>
                <a:gd name="T33" fmla="*/ 59 h 900"/>
                <a:gd name="T34" fmla="*/ 455 w 785"/>
                <a:gd name="T35" fmla="*/ 45 h 900"/>
                <a:gd name="T36" fmla="*/ 482 w 785"/>
                <a:gd name="T37" fmla="*/ 30 h 900"/>
                <a:gd name="T38" fmla="*/ 539 w 785"/>
                <a:gd name="T39" fmla="*/ 20 h 900"/>
                <a:gd name="T40" fmla="*/ 624 w 785"/>
                <a:gd name="T41" fmla="*/ 3 h 900"/>
                <a:gd name="T42" fmla="*/ 669 w 785"/>
                <a:gd name="T43" fmla="*/ 0 h 900"/>
                <a:gd name="T44" fmla="*/ 696 w 785"/>
                <a:gd name="T45" fmla="*/ 5 h 900"/>
                <a:gd name="T46" fmla="*/ 704 w 785"/>
                <a:gd name="T47" fmla="*/ 15 h 900"/>
                <a:gd name="T48" fmla="*/ 702 w 785"/>
                <a:gd name="T49" fmla="*/ 35 h 900"/>
                <a:gd name="T50" fmla="*/ 710 w 785"/>
                <a:gd name="T51" fmla="*/ 63 h 900"/>
                <a:gd name="T52" fmla="*/ 752 w 785"/>
                <a:gd name="T53" fmla="*/ 128 h 900"/>
                <a:gd name="T54" fmla="*/ 782 w 785"/>
                <a:gd name="T55" fmla="*/ 194 h 900"/>
                <a:gd name="T56" fmla="*/ 785 w 785"/>
                <a:gd name="T57" fmla="*/ 223 h 900"/>
                <a:gd name="T58" fmla="*/ 777 w 785"/>
                <a:gd name="T59" fmla="*/ 232 h 900"/>
                <a:gd name="T60" fmla="*/ 749 w 785"/>
                <a:gd name="T61" fmla="*/ 235 h 900"/>
                <a:gd name="T62" fmla="*/ 737 w 785"/>
                <a:gd name="T63" fmla="*/ 258 h 900"/>
                <a:gd name="T64" fmla="*/ 734 w 785"/>
                <a:gd name="T65" fmla="*/ 470 h 900"/>
                <a:gd name="T66" fmla="*/ 734 w 785"/>
                <a:gd name="T67" fmla="*/ 550 h 900"/>
                <a:gd name="T68" fmla="*/ 725 w 785"/>
                <a:gd name="T69" fmla="*/ 594 h 900"/>
                <a:gd name="T70" fmla="*/ 711 w 785"/>
                <a:gd name="T71" fmla="*/ 604 h 900"/>
                <a:gd name="T72" fmla="*/ 648 w 785"/>
                <a:gd name="T73" fmla="*/ 616 h 900"/>
                <a:gd name="T74" fmla="*/ 616 w 785"/>
                <a:gd name="T75" fmla="*/ 634 h 900"/>
                <a:gd name="T76" fmla="*/ 574 w 785"/>
                <a:gd name="T77" fmla="*/ 663 h 900"/>
                <a:gd name="T78" fmla="*/ 542 w 785"/>
                <a:gd name="T79" fmla="*/ 684 h 900"/>
                <a:gd name="T80" fmla="*/ 527 w 785"/>
                <a:gd name="T81" fmla="*/ 711 h 900"/>
                <a:gd name="T82" fmla="*/ 506 w 785"/>
                <a:gd name="T83" fmla="*/ 716 h 900"/>
                <a:gd name="T84" fmla="*/ 488 w 785"/>
                <a:gd name="T85" fmla="*/ 744 h 900"/>
                <a:gd name="T86" fmla="*/ 464 w 785"/>
                <a:gd name="T87" fmla="*/ 794 h 900"/>
                <a:gd name="T88" fmla="*/ 460 w 785"/>
                <a:gd name="T89" fmla="*/ 862 h 900"/>
                <a:gd name="T90" fmla="*/ 458 w 785"/>
                <a:gd name="T91" fmla="*/ 894 h 900"/>
                <a:gd name="T92" fmla="*/ 432 w 785"/>
                <a:gd name="T93" fmla="*/ 898 h 900"/>
                <a:gd name="T94" fmla="*/ 383 w 785"/>
                <a:gd name="T95" fmla="*/ 898 h 9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5"/>
                <a:gd name="T145" fmla="*/ 0 h 900"/>
                <a:gd name="T146" fmla="*/ 785 w 785"/>
                <a:gd name="T147" fmla="*/ 900 h 9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5" h="900">
                  <a:moveTo>
                    <a:pt x="368" y="848"/>
                  </a:moveTo>
                  <a:lnTo>
                    <a:pt x="328" y="781"/>
                  </a:lnTo>
                  <a:lnTo>
                    <a:pt x="291" y="731"/>
                  </a:lnTo>
                  <a:lnTo>
                    <a:pt x="291" y="646"/>
                  </a:lnTo>
                  <a:lnTo>
                    <a:pt x="294" y="567"/>
                  </a:lnTo>
                  <a:lnTo>
                    <a:pt x="294" y="508"/>
                  </a:lnTo>
                  <a:lnTo>
                    <a:pt x="256" y="535"/>
                  </a:lnTo>
                  <a:lnTo>
                    <a:pt x="256" y="478"/>
                  </a:lnTo>
                  <a:lnTo>
                    <a:pt x="229" y="378"/>
                  </a:lnTo>
                  <a:lnTo>
                    <a:pt x="199" y="318"/>
                  </a:lnTo>
                  <a:lnTo>
                    <a:pt x="126" y="301"/>
                  </a:lnTo>
                  <a:lnTo>
                    <a:pt x="62" y="268"/>
                  </a:lnTo>
                  <a:lnTo>
                    <a:pt x="23" y="241"/>
                  </a:lnTo>
                  <a:lnTo>
                    <a:pt x="62" y="229"/>
                  </a:lnTo>
                  <a:lnTo>
                    <a:pt x="0" y="191"/>
                  </a:lnTo>
                  <a:lnTo>
                    <a:pt x="0" y="184"/>
                  </a:lnTo>
                  <a:lnTo>
                    <a:pt x="1" y="176"/>
                  </a:lnTo>
                  <a:lnTo>
                    <a:pt x="3" y="169"/>
                  </a:lnTo>
                  <a:lnTo>
                    <a:pt x="7" y="160"/>
                  </a:lnTo>
                  <a:lnTo>
                    <a:pt x="12" y="152"/>
                  </a:lnTo>
                  <a:lnTo>
                    <a:pt x="16" y="149"/>
                  </a:lnTo>
                  <a:lnTo>
                    <a:pt x="21" y="148"/>
                  </a:lnTo>
                  <a:lnTo>
                    <a:pt x="26" y="146"/>
                  </a:lnTo>
                  <a:lnTo>
                    <a:pt x="30" y="145"/>
                  </a:lnTo>
                  <a:lnTo>
                    <a:pt x="44" y="145"/>
                  </a:lnTo>
                  <a:lnTo>
                    <a:pt x="62" y="142"/>
                  </a:lnTo>
                  <a:lnTo>
                    <a:pt x="99" y="134"/>
                  </a:lnTo>
                  <a:lnTo>
                    <a:pt x="145" y="122"/>
                  </a:lnTo>
                  <a:lnTo>
                    <a:pt x="166" y="101"/>
                  </a:lnTo>
                  <a:lnTo>
                    <a:pt x="182" y="83"/>
                  </a:lnTo>
                  <a:lnTo>
                    <a:pt x="194" y="72"/>
                  </a:lnTo>
                  <a:lnTo>
                    <a:pt x="205" y="63"/>
                  </a:lnTo>
                  <a:lnTo>
                    <a:pt x="218" y="53"/>
                  </a:lnTo>
                  <a:lnTo>
                    <a:pt x="226" y="47"/>
                  </a:lnTo>
                  <a:lnTo>
                    <a:pt x="235" y="42"/>
                  </a:lnTo>
                  <a:lnTo>
                    <a:pt x="246" y="39"/>
                  </a:lnTo>
                  <a:lnTo>
                    <a:pt x="256" y="38"/>
                  </a:lnTo>
                  <a:lnTo>
                    <a:pt x="267" y="38"/>
                  </a:lnTo>
                  <a:lnTo>
                    <a:pt x="279" y="36"/>
                  </a:lnTo>
                  <a:lnTo>
                    <a:pt x="298" y="32"/>
                  </a:lnTo>
                  <a:lnTo>
                    <a:pt x="316" y="29"/>
                  </a:lnTo>
                  <a:lnTo>
                    <a:pt x="333" y="27"/>
                  </a:lnTo>
                  <a:lnTo>
                    <a:pt x="340" y="29"/>
                  </a:lnTo>
                  <a:lnTo>
                    <a:pt x="350" y="33"/>
                  </a:lnTo>
                  <a:lnTo>
                    <a:pt x="371" y="45"/>
                  </a:lnTo>
                  <a:lnTo>
                    <a:pt x="389" y="59"/>
                  </a:lnTo>
                  <a:lnTo>
                    <a:pt x="396" y="63"/>
                  </a:lnTo>
                  <a:lnTo>
                    <a:pt x="401" y="65"/>
                  </a:lnTo>
                  <a:lnTo>
                    <a:pt x="413" y="63"/>
                  </a:lnTo>
                  <a:lnTo>
                    <a:pt x="428" y="62"/>
                  </a:lnTo>
                  <a:lnTo>
                    <a:pt x="435" y="59"/>
                  </a:lnTo>
                  <a:lnTo>
                    <a:pt x="443" y="56"/>
                  </a:lnTo>
                  <a:lnTo>
                    <a:pt x="450" y="51"/>
                  </a:lnTo>
                  <a:lnTo>
                    <a:pt x="455" y="45"/>
                  </a:lnTo>
                  <a:lnTo>
                    <a:pt x="461" y="41"/>
                  </a:lnTo>
                  <a:lnTo>
                    <a:pt x="470" y="35"/>
                  </a:lnTo>
                  <a:lnTo>
                    <a:pt x="482" y="30"/>
                  </a:lnTo>
                  <a:lnTo>
                    <a:pt x="494" y="27"/>
                  </a:lnTo>
                  <a:lnTo>
                    <a:pt x="520" y="21"/>
                  </a:lnTo>
                  <a:lnTo>
                    <a:pt x="539" y="20"/>
                  </a:lnTo>
                  <a:lnTo>
                    <a:pt x="557" y="17"/>
                  </a:lnTo>
                  <a:lnTo>
                    <a:pt x="582" y="12"/>
                  </a:lnTo>
                  <a:lnTo>
                    <a:pt x="624" y="3"/>
                  </a:lnTo>
                  <a:lnTo>
                    <a:pt x="643" y="0"/>
                  </a:lnTo>
                  <a:lnTo>
                    <a:pt x="655" y="0"/>
                  </a:lnTo>
                  <a:lnTo>
                    <a:pt x="669" y="0"/>
                  </a:lnTo>
                  <a:lnTo>
                    <a:pt x="681" y="0"/>
                  </a:lnTo>
                  <a:lnTo>
                    <a:pt x="692" y="3"/>
                  </a:lnTo>
                  <a:lnTo>
                    <a:pt x="696" y="5"/>
                  </a:lnTo>
                  <a:lnTo>
                    <a:pt x="699" y="8"/>
                  </a:lnTo>
                  <a:lnTo>
                    <a:pt x="702" y="11"/>
                  </a:lnTo>
                  <a:lnTo>
                    <a:pt x="704" y="15"/>
                  </a:lnTo>
                  <a:lnTo>
                    <a:pt x="704" y="23"/>
                  </a:lnTo>
                  <a:lnTo>
                    <a:pt x="704" y="29"/>
                  </a:lnTo>
                  <a:lnTo>
                    <a:pt x="702" y="35"/>
                  </a:lnTo>
                  <a:lnTo>
                    <a:pt x="702" y="42"/>
                  </a:lnTo>
                  <a:lnTo>
                    <a:pt x="704" y="51"/>
                  </a:lnTo>
                  <a:lnTo>
                    <a:pt x="710" y="63"/>
                  </a:lnTo>
                  <a:lnTo>
                    <a:pt x="719" y="80"/>
                  </a:lnTo>
                  <a:lnTo>
                    <a:pt x="734" y="102"/>
                  </a:lnTo>
                  <a:lnTo>
                    <a:pt x="752" y="128"/>
                  </a:lnTo>
                  <a:lnTo>
                    <a:pt x="765" y="152"/>
                  </a:lnTo>
                  <a:lnTo>
                    <a:pt x="776" y="175"/>
                  </a:lnTo>
                  <a:lnTo>
                    <a:pt x="782" y="194"/>
                  </a:lnTo>
                  <a:lnTo>
                    <a:pt x="785" y="209"/>
                  </a:lnTo>
                  <a:lnTo>
                    <a:pt x="785" y="217"/>
                  </a:lnTo>
                  <a:lnTo>
                    <a:pt x="785" y="223"/>
                  </a:lnTo>
                  <a:lnTo>
                    <a:pt x="783" y="228"/>
                  </a:lnTo>
                  <a:lnTo>
                    <a:pt x="780" y="231"/>
                  </a:lnTo>
                  <a:lnTo>
                    <a:pt x="777" y="232"/>
                  </a:lnTo>
                  <a:lnTo>
                    <a:pt x="773" y="234"/>
                  </a:lnTo>
                  <a:lnTo>
                    <a:pt x="755" y="234"/>
                  </a:lnTo>
                  <a:lnTo>
                    <a:pt x="749" y="235"/>
                  </a:lnTo>
                  <a:lnTo>
                    <a:pt x="743" y="238"/>
                  </a:lnTo>
                  <a:lnTo>
                    <a:pt x="740" y="246"/>
                  </a:lnTo>
                  <a:lnTo>
                    <a:pt x="737" y="258"/>
                  </a:lnTo>
                  <a:lnTo>
                    <a:pt x="735" y="274"/>
                  </a:lnTo>
                  <a:lnTo>
                    <a:pt x="734" y="298"/>
                  </a:lnTo>
                  <a:lnTo>
                    <a:pt x="734" y="470"/>
                  </a:lnTo>
                  <a:lnTo>
                    <a:pt x="735" y="506"/>
                  </a:lnTo>
                  <a:lnTo>
                    <a:pt x="735" y="529"/>
                  </a:lnTo>
                  <a:lnTo>
                    <a:pt x="734" y="550"/>
                  </a:lnTo>
                  <a:lnTo>
                    <a:pt x="732" y="570"/>
                  </a:lnTo>
                  <a:lnTo>
                    <a:pt x="728" y="588"/>
                  </a:lnTo>
                  <a:lnTo>
                    <a:pt x="725" y="594"/>
                  </a:lnTo>
                  <a:lnTo>
                    <a:pt x="722" y="598"/>
                  </a:lnTo>
                  <a:lnTo>
                    <a:pt x="717" y="603"/>
                  </a:lnTo>
                  <a:lnTo>
                    <a:pt x="711" y="604"/>
                  </a:lnTo>
                  <a:lnTo>
                    <a:pt x="687" y="607"/>
                  </a:lnTo>
                  <a:lnTo>
                    <a:pt x="660" y="612"/>
                  </a:lnTo>
                  <a:lnTo>
                    <a:pt x="648" y="616"/>
                  </a:lnTo>
                  <a:lnTo>
                    <a:pt x="636" y="621"/>
                  </a:lnTo>
                  <a:lnTo>
                    <a:pt x="625" y="627"/>
                  </a:lnTo>
                  <a:lnTo>
                    <a:pt x="616" y="634"/>
                  </a:lnTo>
                  <a:lnTo>
                    <a:pt x="606" y="643"/>
                  </a:lnTo>
                  <a:lnTo>
                    <a:pt x="595" y="649"/>
                  </a:lnTo>
                  <a:lnTo>
                    <a:pt x="574" y="663"/>
                  </a:lnTo>
                  <a:lnTo>
                    <a:pt x="554" y="674"/>
                  </a:lnTo>
                  <a:lnTo>
                    <a:pt x="547" y="680"/>
                  </a:lnTo>
                  <a:lnTo>
                    <a:pt x="542" y="684"/>
                  </a:lnTo>
                  <a:lnTo>
                    <a:pt x="535" y="704"/>
                  </a:lnTo>
                  <a:lnTo>
                    <a:pt x="532" y="711"/>
                  </a:lnTo>
                  <a:lnTo>
                    <a:pt x="527" y="711"/>
                  </a:lnTo>
                  <a:lnTo>
                    <a:pt x="517" y="711"/>
                  </a:lnTo>
                  <a:lnTo>
                    <a:pt x="511" y="713"/>
                  </a:lnTo>
                  <a:lnTo>
                    <a:pt x="506" y="716"/>
                  </a:lnTo>
                  <a:lnTo>
                    <a:pt x="500" y="720"/>
                  </a:lnTo>
                  <a:lnTo>
                    <a:pt x="497" y="726"/>
                  </a:lnTo>
                  <a:lnTo>
                    <a:pt x="488" y="744"/>
                  </a:lnTo>
                  <a:lnTo>
                    <a:pt x="475" y="768"/>
                  </a:lnTo>
                  <a:lnTo>
                    <a:pt x="469" y="781"/>
                  </a:lnTo>
                  <a:lnTo>
                    <a:pt x="464" y="794"/>
                  </a:lnTo>
                  <a:lnTo>
                    <a:pt x="460" y="806"/>
                  </a:lnTo>
                  <a:lnTo>
                    <a:pt x="460" y="818"/>
                  </a:lnTo>
                  <a:lnTo>
                    <a:pt x="460" y="862"/>
                  </a:lnTo>
                  <a:lnTo>
                    <a:pt x="461" y="878"/>
                  </a:lnTo>
                  <a:lnTo>
                    <a:pt x="460" y="891"/>
                  </a:lnTo>
                  <a:lnTo>
                    <a:pt x="458" y="894"/>
                  </a:lnTo>
                  <a:lnTo>
                    <a:pt x="455" y="895"/>
                  </a:lnTo>
                  <a:lnTo>
                    <a:pt x="446" y="897"/>
                  </a:lnTo>
                  <a:lnTo>
                    <a:pt x="432" y="898"/>
                  </a:lnTo>
                  <a:lnTo>
                    <a:pt x="419" y="900"/>
                  </a:lnTo>
                  <a:lnTo>
                    <a:pt x="393" y="900"/>
                  </a:lnTo>
                  <a:lnTo>
                    <a:pt x="383" y="898"/>
                  </a:lnTo>
                  <a:lnTo>
                    <a:pt x="368" y="848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miter lim="800000"/>
            </a:ln>
            <a:scene3d>
              <a:camera prst="legacyObliqueBottom"/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5366" name="Freeform 94"/>
            <p:cNvSpPr/>
            <p:nvPr/>
          </p:nvSpPr>
          <p:spPr bwMode="auto">
            <a:xfrm>
              <a:off x="0" y="527"/>
              <a:ext cx="1517" cy="1058"/>
            </a:xfrm>
            <a:custGeom>
              <a:avLst/>
              <a:gdLst>
                <a:gd name="T0" fmla="*/ 861 w 1517"/>
                <a:gd name="T1" fmla="*/ 980 h 1058"/>
                <a:gd name="T2" fmla="*/ 917 w 1517"/>
                <a:gd name="T3" fmla="*/ 1001 h 1058"/>
                <a:gd name="T4" fmla="*/ 949 w 1517"/>
                <a:gd name="T5" fmla="*/ 1034 h 1058"/>
                <a:gd name="T6" fmla="*/ 967 w 1517"/>
                <a:gd name="T7" fmla="*/ 1043 h 1058"/>
                <a:gd name="T8" fmla="*/ 1005 w 1517"/>
                <a:gd name="T9" fmla="*/ 1001 h 1058"/>
                <a:gd name="T10" fmla="*/ 1088 w 1517"/>
                <a:gd name="T11" fmla="*/ 990 h 1058"/>
                <a:gd name="T12" fmla="*/ 1166 w 1517"/>
                <a:gd name="T13" fmla="*/ 1057 h 1058"/>
                <a:gd name="T14" fmla="*/ 1196 w 1517"/>
                <a:gd name="T15" fmla="*/ 1049 h 1058"/>
                <a:gd name="T16" fmla="*/ 1238 w 1517"/>
                <a:gd name="T17" fmla="*/ 861 h 1058"/>
                <a:gd name="T18" fmla="*/ 1282 w 1517"/>
                <a:gd name="T19" fmla="*/ 829 h 1058"/>
                <a:gd name="T20" fmla="*/ 1356 w 1517"/>
                <a:gd name="T21" fmla="*/ 745 h 1058"/>
                <a:gd name="T22" fmla="*/ 1413 w 1517"/>
                <a:gd name="T23" fmla="*/ 704 h 1058"/>
                <a:gd name="T24" fmla="*/ 1430 w 1517"/>
                <a:gd name="T25" fmla="*/ 662 h 1058"/>
                <a:gd name="T26" fmla="*/ 1402 w 1517"/>
                <a:gd name="T27" fmla="*/ 609 h 1058"/>
                <a:gd name="T28" fmla="*/ 1502 w 1517"/>
                <a:gd name="T29" fmla="*/ 519 h 1058"/>
                <a:gd name="T30" fmla="*/ 1476 w 1517"/>
                <a:gd name="T31" fmla="*/ 437 h 1058"/>
                <a:gd name="T32" fmla="*/ 1402 w 1517"/>
                <a:gd name="T33" fmla="*/ 415 h 1058"/>
                <a:gd name="T34" fmla="*/ 1353 w 1517"/>
                <a:gd name="T35" fmla="*/ 374 h 1058"/>
                <a:gd name="T36" fmla="*/ 1294 w 1517"/>
                <a:gd name="T37" fmla="*/ 314 h 1058"/>
                <a:gd name="T38" fmla="*/ 1250 w 1517"/>
                <a:gd name="T39" fmla="*/ 318 h 1058"/>
                <a:gd name="T40" fmla="*/ 1226 w 1517"/>
                <a:gd name="T41" fmla="*/ 433 h 1058"/>
                <a:gd name="T42" fmla="*/ 1127 w 1517"/>
                <a:gd name="T43" fmla="*/ 495 h 1058"/>
                <a:gd name="T44" fmla="*/ 1089 w 1517"/>
                <a:gd name="T45" fmla="*/ 460 h 1058"/>
                <a:gd name="T46" fmla="*/ 1038 w 1517"/>
                <a:gd name="T47" fmla="*/ 401 h 1058"/>
                <a:gd name="T48" fmla="*/ 1030 w 1517"/>
                <a:gd name="T49" fmla="*/ 380 h 1058"/>
                <a:gd name="T50" fmla="*/ 1003 w 1517"/>
                <a:gd name="T51" fmla="*/ 385 h 1058"/>
                <a:gd name="T52" fmla="*/ 1017 w 1517"/>
                <a:gd name="T53" fmla="*/ 332 h 1058"/>
                <a:gd name="T54" fmla="*/ 1029 w 1517"/>
                <a:gd name="T55" fmla="*/ 288 h 1058"/>
                <a:gd name="T56" fmla="*/ 1104 w 1517"/>
                <a:gd name="T57" fmla="*/ 249 h 1058"/>
                <a:gd name="T58" fmla="*/ 1142 w 1517"/>
                <a:gd name="T59" fmla="*/ 186 h 1058"/>
                <a:gd name="T60" fmla="*/ 1187 w 1517"/>
                <a:gd name="T61" fmla="*/ 100 h 1058"/>
                <a:gd name="T62" fmla="*/ 1167 w 1517"/>
                <a:gd name="T63" fmla="*/ 73 h 1058"/>
                <a:gd name="T64" fmla="*/ 1127 w 1517"/>
                <a:gd name="T65" fmla="*/ 112 h 1058"/>
                <a:gd name="T66" fmla="*/ 1088 w 1517"/>
                <a:gd name="T67" fmla="*/ 122 h 1058"/>
                <a:gd name="T68" fmla="*/ 1039 w 1517"/>
                <a:gd name="T69" fmla="*/ 70 h 1058"/>
                <a:gd name="T70" fmla="*/ 1017 w 1517"/>
                <a:gd name="T71" fmla="*/ 34 h 1058"/>
                <a:gd name="T72" fmla="*/ 982 w 1517"/>
                <a:gd name="T73" fmla="*/ 0 h 1058"/>
                <a:gd name="T74" fmla="*/ 984 w 1517"/>
                <a:gd name="T75" fmla="*/ 71 h 1058"/>
                <a:gd name="T76" fmla="*/ 1018 w 1517"/>
                <a:gd name="T77" fmla="*/ 98 h 1058"/>
                <a:gd name="T78" fmla="*/ 1002 w 1517"/>
                <a:gd name="T79" fmla="*/ 127 h 1058"/>
                <a:gd name="T80" fmla="*/ 858 w 1517"/>
                <a:gd name="T81" fmla="*/ 122 h 1058"/>
                <a:gd name="T82" fmla="*/ 748 w 1517"/>
                <a:gd name="T83" fmla="*/ 147 h 1058"/>
                <a:gd name="T84" fmla="*/ 733 w 1517"/>
                <a:gd name="T85" fmla="*/ 112 h 1058"/>
                <a:gd name="T86" fmla="*/ 694 w 1517"/>
                <a:gd name="T87" fmla="*/ 77 h 1058"/>
                <a:gd name="T88" fmla="*/ 634 w 1517"/>
                <a:gd name="T89" fmla="*/ 77 h 1058"/>
                <a:gd name="T90" fmla="*/ 565 w 1517"/>
                <a:gd name="T91" fmla="*/ 43 h 1058"/>
                <a:gd name="T92" fmla="*/ 512 w 1517"/>
                <a:gd name="T93" fmla="*/ 40 h 1058"/>
                <a:gd name="T94" fmla="*/ 259 w 1517"/>
                <a:gd name="T95" fmla="*/ 40 h 1058"/>
                <a:gd name="T96" fmla="*/ 0 w 1517"/>
                <a:gd name="T97" fmla="*/ 119 h 1058"/>
                <a:gd name="T98" fmla="*/ 75 w 1517"/>
                <a:gd name="T99" fmla="*/ 284 h 1058"/>
                <a:gd name="T100" fmla="*/ 97 w 1517"/>
                <a:gd name="T101" fmla="*/ 433 h 1058"/>
                <a:gd name="T102" fmla="*/ 256 w 1517"/>
                <a:gd name="T103" fmla="*/ 371 h 1058"/>
                <a:gd name="T104" fmla="*/ 488 w 1517"/>
                <a:gd name="T105" fmla="*/ 463 h 1058"/>
                <a:gd name="T106" fmla="*/ 607 w 1517"/>
                <a:gd name="T107" fmla="*/ 727 h 1058"/>
                <a:gd name="T108" fmla="*/ 626 w 1517"/>
                <a:gd name="T109" fmla="*/ 784 h 1058"/>
                <a:gd name="T110" fmla="*/ 611 w 1517"/>
                <a:gd name="T111" fmla="*/ 843 h 1058"/>
                <a:gd name="T112" fmla="*/ 640 w 1517"/>
                <a:gd name="T113" fmla="*/ 876 h 1058"/>
                <a:gd name="T114" fmla="*/ 670 w 1517"/>
                <a:gd name="T115" fmla="*/ 933 h 1058"/>
                <a:gd name="T116" fmla="*/ 754 w 1517"/>
                <a:gd name="T117" fmla="*/ 966 h 10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17"/>
                <a:gd name="T178" fmla="*/ 0 h 1058"/>
                <a:gd name="T179" fmla="*/ 1517 w 1517"/>
                <a:gd name="T180" fmla="*/ 1058 h 10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17" h="1058">
                  <a:moveTo>
                    <a:pt x="815" y="971"/>
                  </a:moveTo>
                  <a:lnTo>
                    <a:pt x="815" y="971"/>
                  </a:lnTo>
                  <a:lnTo>
                    <a:pt x="828" y="971"/>
                  </a:lnTo>
                  <a:lnTo>
                    <a:pt x="842" y="974"/>
                  </a:lnTo>
                  <a:lnTo>
                    <a:pt x="854" y="977"/>
                  </a:lnTo>
                  <a:lnTo>
                    <a:pt x="861" y="980"/>
                  </a:lnTo>
                  <a:lnTo>
                    <a:pt x="883" y="996"/>
                  </a:lnTo>
                  <a:lnTo>
                    <a:pt x="893" y="1005"/>
                  </a:lnTo>
                  <a:lnTo>
                    <a:pt x="898" y="1007"/>
                  </a:lnTo>
                  <a:lnTo>
                    <a:pt x="902" y="1007"/>
                  </a:lnTo>
                  <a:lnTo>
                    <a:pt x="913" y="1001"/>
                  </a:lnTo>
                  <a:lnTo>
                    <a:pt x="917" y="1001"/>
                  </a:lnTo>
                  <a:lnTo>
                    <a:pt x="919" y="1001"/>
                  </a:lnTo>
                  <a:lnTo>
                    <a:pt x="920" y="1002"/>
                  </a:lnTo>
                  <a:lnTo>
                    <a:pt x="934" y="1018"/>
                  </a:lnTo>
                  <a:lnTo>
                    <a:pt x="947" y="1031"/>
                  </a:lnTo>
                  <a:lnTo>
                    <a:pt x="949" y="1033"/>
                  </a:lnTo>
                  <a:lnTo>
                    <a:pt x="949" y="1034"/>
                  </a:lnTo>
                  <a:lnTo>
                    <a:pt x="949" y="1039"/>
                  </a:lnTo>
                  <a:lnTo>
                    <a:pt x="950" y="1042"/>
                  </a:lnTo>
                  <a:lnTo>
                    <a:pt x="953" y="1045"/>
                  </a:lnTo>
                  <a:lnTo>
                    <a:pt x="958" y="1048"/>
                  </a:lnTo>
                  <a:lnTo>
                    <a:pt x="967" y="1051"/>
                  </a:lnTo>
                  <a:lnTo>
                    <a:pt x="967" y="1043"/>
                  </a:lnTo>
                  <a:lnTo>
                    <a:pt x="968" y="1037"/>
                  </a:lnTo>
                  <a:lnTo>
                    <a:pt x="970" y="1031"/>
                  </a:lnTo>
                  <a:lnTo>
                    <a:pt x="974" y="1025"/>
                  </a:lnTo>
                  <a:lnTo>
                    <a:pt x="982" y="1016"/>
                  </a:lnTo>
                  <a:lnTo>
                    <a:pt x="993" y="1007"/>
                  </a:lnTo>
                  <a:lnTo>
                    <a:pt x="1005" y="1001"/>
                  </a:lnTo>
                  <a:lnTo>
                    <a:pt x="1017" y="996"/>
                  </a:lnTo>
                  <a:lnTo>
                    <a:pt x="1039" y="992"/>
                  </a:lnTo>
                  <a:lnTo>
                    <a:pt x="1051" y="989"/>
                  </a:lnTo>
                  <a:lnTo>
                    <a:pt x="1060" y="987"/>
                  </a:lnTo>
                  <a:lnTo>
                    <a:pt x="1077" y="989"/>
                  </a:lnTo>
                  <a:lnTo>
                    <a:pt x="1088" y="990"/>
                  </a:lnTo>
                  <a:lnTo>
                    <a:pt x="1097" y="992"/>
                  </a:lnTo>
                  <a:lnTo>
                    <a:pt x="1103" y="992"/>
                  </a:lnTo>
                  <a:lnTo>
                    <a:pt x="1109" y="995"/>
                  </a:lnTo>
                  <a:lnTo>
                    <a:pt x="1125" y="1001"/>
                  </a:lnTo>
                  <a:lnTo>
                    <a:pt x="1146" y="1010"/>
                  </a:lnTo>
                  <a:lnTo>
                    <a:pt x="1166" y="1057"/>
                  </a:lnTo>
                  <a:lnTo>
                    <a:pt x="1170" y="1057"/>
                  </a:lnTo>
                  <a:lnTo>
                    <a:pt x="1181" y="1058"/>
                  </a:lnTo>
                  <a:lnTo>
                    <a:pt x="1187" y="1058"/>
                  </a:lnTo>
                  <a:lnTo>
                    <a:pt x="1191" y="1057"/>
                  </a:lnTo>
                  <a:lnTo>
                    <a:pt x="1194" y="1054"/>
                  </a:lnTo>
                  <a:lnTo>
                    <a:pt x="1196" y="1049"/>
                  </a:lnTo>
                  <a:lnTo>
                    <a:pt x="1196" y="968"/>
                  </a:lnTo>
                  <a:lnTo>
                    <a:pt x="1198" y="953"/>
                  </a:lnTo>
                  <a:lnTo>
                    <a:pt x="1204" y="935"/>
                  </a:lnTo>
                  <a:lnTo>
                    <a:pt x="1211" y="915"/>
                  </a:lnTo>
                  <a:lnTo>
                    <a:pt x="1222" y="894"/>
                  </a:lnTo>
                  <a:lnTo>
                    <a:pt x="1238" y="861"/>
                  </a:lnTo>
                  <a:lnTo>
                    <a:pt x="1246" y="846"/>
                  </a:lnTo>
                  <a:lnTo>
                    <a:pt x="1261" y="835"/>
                  </a:lnTo>
                  <a:lnTo>
                    <a:pt x="1267" y="831"/>
                  </a:lnTo>
                  <a:lnTo>
                    <a:pt x="1271" y="829"/>
                  </a:lnTo>
                  <a:lnTo>
                    <a:pt x="1279" y="828"/>
                  </a:lnTo>
                  <a:lnTo>
                    <a:pt x="1282" y="829"/>
                  </a:lnTo>
                  <a:lnTo>
                    <a:pt x="1283" y="831"/>
                  </a:lnTo>
                  <a:lnTo>
                    <a:pt x="1323" y="823"/>
                  </a:lnTo>
                  <a:lnTo>
                    <a:pt x="1332" y="799"/>
                  </a:lnTo>
                  <a:lnTo>
                    <a:pt x="1345" y="766"/>
                  </a:lnTo>
                  <a:lnTo>
                    <a:pt x="1350" y="755"/>
                  </a:lnTo>
                  <a:lnTo>
                    <a:pt x="1356" y="745"/>
                  </a:lnTo>
                  <a:lnTo>
                    <a:pt x="1365" y="731"/>
                  </a:lnTo>
                  <a:lnTo>
                    <a:pt x="1381" y="718"/>
                  </a:lnTo>
                  <a:lnTo>
                    <a:pt x="1396" y="709"/>
                  </a:lnTo>
                  <a:lnTo>
                    <a:pt x="1404" y="706"/>
                  </a:lnTo>
                  <a:lnTo>
                    <a:pt x="1410" y="704"/>
                  </a:lnTo>
                  <a:lnTo>
                    <a:pt x="1413" y="704"/>
                  </a:lnTo>
                  <a:lnTo>
                    <a:pt x="1416" y="703"/>
                  </a:lnTo>
                  <a:lnTo>
                    <a:pt x="1419" y="698"/>
                  </a:lnTo>
                  <a:lnTo>
                    <a:pt x="1424" y="691"/>
                  </a:lnTo>
                  <a:lnTo>
                    <a:pt x="1425" y="683"/>
                  </a:lnTo>
                  <a:lnTo>
                    <a:pt x="1428" y="669"/>
                  </a:lnTo>
                  <a:lnTo>
                    <a:pt x="1430" y="662"/>
                  </a:lnTo>
                  <a:lnTo>
                    <a:pt x="1383" y="662"/>
                  </a:lnTo>
                  <a:lnTo>
                    <a:pt x="1357" y="654"/>
                  </a:lnTo>
                  <a:lnTo>
                    <a:pt x="1374" y="635"/>
                  </a:lnTo>
                  <a:lnTo>
                    <a:pt x="1389" y="620"/>
                  </a:lnTo>
                  <a:lnTo>
                    <a:pt x="1396" y="614"/>
                  </a:lnTo>
                  <a:lnTo>
                    <a:pt x="1402" y="609"/>
                  </a:lnTo>
                  <a:lnTo>
                    <a:pt x="1410" y="606"/>
                  </a:lnTo>
                  <a:lnTo>
                    <a:pt x="1421" y="605"/>
                  </a:lnTo>
                  <a:lnTo>
                    <a:pt x="1443" y="602"/>
                  </a:lnTo>
                  <a:lnTo>
                    <a:pt x="1472" y="602"/>
                  </a:lnTo>
                  <a:lnTo>
                    <a:pt x="1517" y="562"/>
                  </a:lnTo>
                  <a:lnTo>
                    <a:pt x="1502" y="519"/>
                  </a:lnTo>
                  <a:lnTo>
                    <a:pt x="1491" y="484"/>
                  </a:lnTo>
                  <a:lnTo>
                    <a:pt x="1488" y="469"/>
                  </a:lnTo>
                  <a:lnTo>
                    <a:pt x="1487" y="460"/>
                  </a:lnTo>
                  <a:lnTo>
                    <a:pt x="1485" y="455"/>
                  </a:lnTo>
                  <a:lnTo>
                    <a:pt x="1484" y="451"/>
                  </a:lnTo>
                  <a:lnTo>
                    <a:pt x="1476" y="437"/>
                  </a:lnTo>
                  <a:lnTo>
                    <a:pt x="1464" y="424"/>
                  </a:lnTo>
                  <a:lnTo>
                    <a:pt x="1452" y="409"/>
                  </a:lnTo>
                  <a:lnTo>
                    <a:pt x="1428" y="383"/>
                  </a:lnTo>
                  <a:lnTo>
                    <a:pt x="1418" y="371"/>
                  </a:lnTo>
                  <a:lnTo>
                    <a:pt x="1410" y="418"/>
                  </a:lnTo>
                  <a:lnTo>
                    <a:pt x="1402" y="415"/>
                  </a:lnTo>
                  <a:lnTo>
                    <a:pt x="1386" y="409"/>
                  </a:lnTo>
                  <a:lnTo>
                    <a:pt x="1377" y="404"/>
                  </a:lnTo>
                  <a:lnTo>
                    <a:pt x="1368" y="398"/>
                  </a:lnTo>
                  <a:lnTo>
                    <a:pt x="1362" y="391"/>
                  </a:lnTo>
                  <a:lnTo>
                    <a:pt x="1357" y="383"/>
                  </a:lnTo>
                  <a:lnTo>
                    <a:pt x="1353" y="374"/>
                  </a:lnTo>
                  <a:lnTo>
                    <a:pt x="1347" y="364"/>
                  </a:lnTo>
                  <a:lnTo>
                    <a:pt x="1339" y="354"/>
                  </a:lnTo>
                  <a:lnTo>
                    <a:pt x="1330" y="344"/>
                  </a:lnTo>
                  <a:lnTo>
                    <a:pt x="1320" y="333"/>
                  </a:lnTo>
                  <a:lnTo>
                    <a:pt x="1308" y="323"/>
                  </a:lnTo>
                  <a:lnTo>
                    <a:pt x="1294" y="314"/>
                  </a:lnTo>
                  <a:lnTo>
                    <a:pt x="1280" y="306"/>
                  </a:lnTo>
                  <a:lnTo>
                    <a:pt x="1273" y="305"/>
                  </a:lnTo>
                  <a:lnTo>
                    <a:pt x="1267" y="305"/>
                  </a:lnTo>
                  <a:lnTo>
                    <a:pt x="1261" y="308"/>
                  </a:lnTo>
                  <a:lnTo>
                    <a:pt x="1256" y="312"/>
                  </a:lnTo>
                  <a:lnTo>
                    <a:pt x="1250" y="318"/>
                  </a:lnTo>
                  <a:lnTo>
                    <a:pt x="1246" y="324"/>
                  </a:lnTo>
                  <a:lnTo>
                    <a:pt x="1240" y="341"/>
                  </a:lnTo>
                  <a:lnTo>
                    <a:pt x="1234" y="359"/>
                  </a:lnTo>
                  <a:lnTo>
                    <a:pt x="1229" y="376"/>
                  </a:lnTo>
                  <a:lnTo>
                    <a:pt x="1226" y="391"/>
                  </a:lnTo>
                  <a:lnTo>
                    <a:pt x="1226" y="433"/>
                  </a:lnTo>
                  <a:lnTo>
                    <a:pt x="1223" y="505"/>
                  </a:lnTo>
                  <a:lnTo>
                    <a:pt x="1208" y="555"/>
                  </a:lnTo>
                  <a:lnTo>
                    <a:pt x="1188" y="559"/>
                  </a:lnTo>
                  <a:lnTo>
                    <a:pt x="1166" y="513"/>
                  </a:lnTo>
                  <a:lnTo>
                    <a:pt x="1154" y="508"/>
                  </a:lnTo>
                  <a:lnTo>
                    <a:pt x="1127" y="495"/>
                  </a:lnTo>
                  <a:lnTo>
                    <a:pt x="1113" y="486"/>
                  </a:lnTo>
                  <a:lnTo>
                    <a:pt x="1101" y="478"/>
                  </a:lnTo>
                  <a:lnTo>
                    <a:pt x="1092" y="471"/>
                  </a:lnTo>
                  <a:lnTo>
                    <a:pt x="1091" y="466"/>
                  </a:lnTo>
                  <a:lnTo>
                    <a:pt x="1089" y="463"/>
                  </a:lnTo>
                  <a:lnTo>
                    <a:pt x="1089" y="460"/>
                  </a:lnTo>
                  <a:lnTo>
                    <a:pt x="1086" y="457"/>
                  </a:lnTo>
                  <a:lnTo>
                    <a:pt x="1080" y="449"/>
                  </a:lnTo>
                  <a:lnTo>
                    <a:pt x="1062" y="431"/>
                  </a:lnTo>
                  <a:lnTo>
                    <a:pt x="1053" y="421"/>
                  </a:lnTo>
                  <a:lnTo>
                    <a:pt x="1044" y="412"/>
                  </a:lnTo>
                  <a:lnTo>
                    <a:pt x="1038" y="401"/>
                  </a:lnTo>
                  <a:lnTo>
                    <a:pt x="1036" y="395"/>
                  </a:lnTo>
                  <a:lnTo>
                    <a:pt x="1035" y="391"/>
                  </a:lnTo>
                  <a:lnTo>
                    <a:pt x="1035" y="386"/>
                  </a:lnTo>
                  <a:lnTo>
                    <a:pt x="1033" y="383"/>
                  </a:lnTo>
                  <a:lnTo>
                    <a:pt x="1032" y="382"/>
                  </a:lnTo>
                  <a:lnTo>
                    <a:pt x="1030" y="380"/>
                  </a:lnTo>
                  <a:lnTo>
                    <a:pt x="1024" y="380"/>
                  </a:lnTo>
                  <a:lnTo>
                    <a:pt x="1018" y="382"/>
                  </a:lnTo>
                  <a:lnTo>
                    <a:pt x="1012" y="385"/>
                  </a:lnTo>
                  <a:lnTo>
                    <a:pt x="1006" y="386"/>
                  </a:lnTo>
                  <a:lnTo>
                    <a:pt x="1005" y="385"/>
                  </a:lnTo>
                  <a:lnTo>
                    <a:pt x="1003" y="385"/>
                  </a:lnTo>
                  <a:lnTo>
                    <a:pt x="1002" y="382"/>
                  </a:lnTo>
                  <a:lnTo>
                    <a:pt x="1002" y="379"/>
                  </a:lnTo>
                  <a:lnTo>
                    <a:pt x="1002" y="371"/>
                  </a:lnTo>
                  <a:lnTo>
                    <a:pt x="1005" y="364"/>
                  </a:lnTo>
                  <a:lnTo>
                    <a:pt x="1011" y="347"/>
                  </a:lnTo>
                  <a:lnTo>
                    <a:pt x="1017" y="332"/>
                  </a:lnTo>
                  <a:lnTo>
                    <a:pt x="1020" y="324"/>
                  </a:lnTo>
                  <a:lnTo>
                    <a:pt x="1020" y="318"/>
                  </a:lnTo>
                  <a:lnTo>
                    <a:pt x="1021" y="306"/>
                  </a:lnTo>
                  <a:lnTo>
                    <a:pt x="1023" y="300"/>
                  </a:lnTo>
                  <a:lnTo>
                    <a:pt x="1024" y="294"/>
                  </a:lnTo>
                  <a:lnTo>
                    <a:pt x="1029" y="288"/>
                  </a:lnTo>
                  <a:lnTo>
                    <a:pt x="1033" y="282"/>
                  </a:lnTo>
                  <a:lnTo>
                    <a:pt x="1039" y="276"/>
                  </a:lnTo>
                  <a:lnTo>
                    <a:pt x="1047" y="272"/>
                  </a:lnTo>
                  <a:lnTo>
                    <a:pt x="1065" y="264"/>
                  </a:lnTo>
                  <a:lnTo>
                    <a:pt x="1084" y="257"/>
                  </a:lnTo>
                  <a:lnTo>
                    <a:pt x="1104" y="249"/>
                  </a:lnTo>
                  <a:lnTo>
                    <a:pt x="1062" y="214"/>
                  </a:lnTo>
                  <a:lnTo>
                    <a:pt x="1112" y="207"/>
                  </a:lnTo>
                  <a:lnTo>
                    <a:pt x="1118" y="205"/>
                  </a:lnTo>
                  <a:lnTo>
                    <a:pt x="1124" y="201"/>
                  </a:lnTo>
                  <a:lnTo>
                    <a:pt x="1131" y="195"/>
                  </a:lnTo>
                  <a:lnTo>
                    <a:pt x="1142" y="186"/>
                  </a:lnTo>
                  <a:lnTo>
                    <a:pt x="1152" y="172"/>
                  </a:lnTo>
                  <a:lnTo>
                    <a:pt x="1164" y="154"/>
                  </a:lnTo>
                  <a:lnTo>
                    <a:pt x="1176" y="130"/>
                  </a:lnTo>
                  <a:lnTo>
                    <a:pt x="1182" y="119"/>
                  </a:lnTo>
                  <a:lnTo>
                    <a:pt x="1185" y="109"/>
                  </a:lnTo>
                  <a:lnTo>
                    <a:pt x="1187" y="100"/>
                  </a:lnTo>
                  <a:lnTo>
                    <a:pt x="1187" y="92"/>
                  </a:lnTo>
                  <a:lnTo>
                    <a:pt x="1185" y="86"/>
                  </a:lnTo>
                  <a:lnTo>
                    <a:pt x="1184" y="82"/>
                  </a:lnTo>
                  <a:lnTo>
                    <a:pt x="1181" y="79"/>
                  </a:lnTo>
                  <a:lnTo>
                    <a:pt x="1176" y="76"/>
                  </a:lnTo>
                  <a:lnTo>
                    <a:pt x="1167" y="73"/>
                  </a:lnTo>
                  <a:lnTo>
                    <a:pt x="1160" y="73"/>
                  </a:lnTo>
                  <a:lnTo>
                    <a:pt x="1151" y="73"/>
                  </a:lnTo>
                  <a:lnTo>
                    <a:pt x="1149" y="77"/>
                  </a:lnTo>
                  <a:lnTo>
                    <a:pt x="1143" y="89"/>
                  </a:lnTo>
                  <a:lnTo>
                    <a:pt x="1134" y="104"/>
                  </a:lnTo>
                  <a:lnTo>
                    <a:pt x="1127" y="112"/>
                  </a:lnTo>
                  <a:lnTo>
                    <a:pt x="1119" y="119"/>
                  </a:lnTo>
                  <a:lnTo>
                    <a:pt x="1115" y="122"/>
                  </a:lnTo>
                  <a:lnTo>
                    <a:pt x="1110" y="124"/>
                  </a:lnTo>
                  <a:lnTo>
                    <a:pt x="1104" y="125"/>
                  </a:lnTo>
                  <a:lnTo>
                    <a:pt x="1100" y="125"/>
                  </a:lnTo>
                  <a:lnTo>
                    <a:pt x="1088" y="122"/>
                  </a:lnTo>
                  <a:lnTo>
                    <a:pt x="1077" y="119"/>
                  </a:lnTo>
                  <a:lnTo>
                    <a:pt x="1066" y="113"/>
                  </a:lnTo>
                  <a:lnTo>
                    <a:pt x="1059" y="109"/>
                  </a:lnTo>
                  <a:lnTo>
                    <a:pt x="1051" y="104"/>
                  </a:lnTo>
                  <a:lnTo>
                    <a:pt x="1047" y="94"/>
                  </a:lnTo>
                  <a:lnTo>
                    <a:pt x="1039" y="70"/>
                  </a:lnTo>
                  <a:lnTo>
                    <a:pt x="1035" y="56"/>
                  </a:lnTo>
                  <a:lnTo>
                    <a:pt x="1030" y="46"/>
                  </a:lnTo>
                  <a:lnTo>
                    <a:pt x="1024" y="38"/>
                  </a:lnTo>
                  <a:lnTo>
                    <a:pt x="1023" y="37"/>
                  </a:lnTo>
                  <a:lnTo>
                    <a:pt x="1020" y="35"/>
                  </a:lnTo>
                  <a:lnTo>
                    <a:pt x="1017" y="34"/>
                  </a:lnTo>
                  <a:lnTo>
                    <a:pt x="1014" y="29"/>
                  </a:lnTo>
                  <a:lnTo>
                    <a:pt x="1011" y="25"/>
                  </a:lnTo>
                  <a:lnTo>
                    <a:pt x="1011" y="18"/>
                  </a:lnTo>
                  <a:lnTo>
                    <a:pt x="1009" y="6"/>
                  </a:lnTo>
                  <a:lnTo>
                    <a:pt x="1009" y="0"/>
                  </a:lnTo>
                  <a:lnTo>
                    <a:pt x="982" y="0"/>
                  </a:lnTo>
                  <a:lnTo>
                    <a:pt x="970" y="20"/>
                  </a:lnTo>
                  <a:lnTo>
                    <a:pt x="962" y="43"/>
                  </a:lnTo>
                  <a:lnTo>
                    <a:pt x="964" y="47"/>
                  </a:lnTo>
                  <a:lnTo>
                    <a:pt x="971" y="58"/>
                  </a:lnTo>
                  <a:lnTo>
                    <a:pt x="976" y="65"/>
                  </a:lnTo>
                  <a:lnTo>
                    <a:pt x="984" y="71"/>
                  </a:lnTo>
                  <a:lnTo>
                    <a:pt x="993" y="79"/>
                  </a:lnTo>
                  <a:lnTo>
                    <a:pt x="1005" y="85"/>
                  </a:lnTo>
                  <a:lnTo>
                    <a:pt x="1011" y="88"/>
                  </a:lnTo>
                  <a:lnTo>
                    <a:pt x="1015" y="91"/>
                  </a:lnTo>
                  <a:lnTo>
                    <a:pt x="1017" y="94"/>
                  </a:lnTo>
                  <a:lnTo>
                    <a:pt x="1018" y="98"/>
                  </a:lnTo>
                  <a:lnTo>
                    <a:pt x="1020" y="101"/>
                  </a:lnTo>
                  <a:lnTo>
                    <a:pt x="1018" y="104"/>
                  </a:lnTo>
                  <a:lnTo>
                    <a:pt x="1015" y="112"/>
                  </a:lnTo>
                  <a:lnTo>
                    <a:pt x="1011" y="118"/>
                  </a:lnTo>
                  <a:lnTo>
                    <a:pt x="1006" y="122"/>
                  </a:lnTo>
                  <a:lnTo>
                    <a:pt x="1002" y="127"/>
                  </a:lnTo>
                  <a:lnTo>
                    <a:pt x="974" y="127"/>
                  </a:lnTo>
                  <a:lnTo>
                    <a:pt x="952" y="127"/>
                  </a:lnTo>
                  <a:lnTo>
                    <a:pt x="922" y="127"/>
                  </a:lnTo>
                  <a:lnTo>
                    <a:pt x="896" y="125"/>
                  </a:lnTo>
                  <a:lnTo>
                    <a:pt x="875" y="122"/>
                  </a:lnTo>
                  <a:lnTo>
                    <a:pt x="858" y="122"/>
                  </a:lnTo>
                  <a:lnTo>
                    <a:pt x="845" y="124"/>
                  </a:lnTo>
                  <a:lnTo>
                    <a:pt x="836" y="125"/>
                  </a:lnTo>
                  <a:lnTo>
                    <a:pt x="833" y="127"/>
                  </a:lnTo>
                  <a:lnTo>
                    <a:pt x="825" y="147"/>
                  </a:lnTo>
                  <a:lnTo>
                    <a:pt x="798" y="147"/>
                  </a:lnTo>
                  <a:lnTo>
                    <a:pt x="748" y="147"/>
                  </a:lnTo>
                  <a:lnTo>
                    <a:pt x="744" y="145"/>
                  </a:lnTo>
                  <a:lnTo>
                    <a:pt x="739" y="141"/>
                  </a:lnTo>
                  <a:lnTo>
                    <a:pt x="736" y="135"/>
                  </a:lnTo>
                  <a:lnTo>
                    <a:pt x="735" y="128"/>
                  </a:lnTo>
                  <a:lnTo>
                    <a:pt x="733" y="116"/>
                  </a:lnTo>
                  <a:lnTo>
                    <a:pt x="733" y="112"/>
                  </a:lnTo>
                  <a:lnTo>
                    <a:pt x="730" y="107"/>
                  </a:lnTo>
                  <a:lnTo>
                    <a:pt x="724" y="98"/>
                  </a:lnTo>
                  <a:lnTo>
                    <a:pt x="718" y="94"/>
                  </a:lnTo>
                  <a:lnTo>
                    <a:pt x="712" y="88"/>
                  </a:lnTo>
                  <a:lnTo>
                    <a:pt x="705" y="82"/>
                  </a:lnTo>
                  <a:lnTo>
                    <a:pt x="694" y="77"/>
                  </a:lnTo>
                  <a:lnTo>
                    <a:pt x="685" y="74"/>
                  </a:lnTo>
                  <a:lnTo>
                    <a:pt x="676" y="73"/>
                  </a:lnTo>
                  <a:lnTo>
                    <a:pt x="667" y="73"/>
                  </a:lnTo>
                  <a:lnTo>
                    <a:pt x="658" y="73"/>
                  </a:lnTo>
                  <a:lnTo>
                    <a:pt x="644" y="76"/>
                  </a:lnTo>
                  <a:lnTo>
                    <a:pt x="634" y="77"/>
                  </a:lnTo>
                  <a:lnTo>
                    <a:pt x="620" y="74"/>
                  </a:lnTo>
                  <a:lnTo>
                    <a:pt x="601" y="67"/>
                  </a:lnTo>
                  <a:lnTo>
                    <a:pt x="590" y="62"/>
                  </a:lnTo>
                  <a:lnTo>
                    <a:pt x="581" y="56"/>
                  </a:lnTo>
                  <a:lnTo>
                    <a:pt x="572" y="50"/>
                  </a:lnTo>
                  <a:lnTo>
                    <a:pt x="565" y="43"/>
                  </a:lnTo>
                  <a:lnTo>
                    <a:pt x="559" y="37"/>
                  </a:lnTo>
                  <a:lnTo>
                    <a:pt x="550" y="34"/>
                  </a:lnTo>
                  <a:lnTo>
                    <a:pt x="541" y="34"/>
                  </a:lnTo>
                  <a:lnTo>
                    <a:pt x="533" y="34"/>
                  </a:lnTo>
                  <a:lnTo>
                    <a:pt x="518" y="37"/>
                  </a:lnTo>
                  <a:lnTo>
                    <a:pt x="512" y="40"/>
                  </a:lnTo>
                  <a:lnTo>
                    <a:pt x="462" y="85"/>
                  </a:lnTo>
                  <a:lnTo>
                    <a:pt x="412" y="97"/>
                  </a:lnTo>
                  <a:lnTo>
                    <a:pt x="381" y="77"/>
                  </a:lnTo>
                  <a:lnTo>
                    <a:pt x="343" y="55"/>
                  </a:lnTo>
                  <a:lnTo>
                    <a:pt x="308" y="40"/>
                  </a:lnTo>
                  <a:lnTo>
                    <a:pt x="259" y="40"/>
                  </a:lnTo>
                  <a:lnTo>
                    <a:pt x="194" y="35"/>
                  </a:lnTo>
                  <a:lnTo>
                    <a:pt x="152" y="5"/>
                  </a:lnTo>
                  <a:lnTo>
                    <a:pt x="90" y="35"/>
                  </a:lnTo>
                  <a:lnTo>
                    <a:pt x="82" y="80"/>
                  </a:lnTo>
                  <a:lnTo>
                    <a:pt x="18" y="92"/>
                  </a:lnTo>
                  <a:lnTo>
                    <a:pt x="0" y="119"/>
                  </a:lnTo>
                  <a:lnTo>
                    <a:pt x="25" y="154"/>
                  </a:lnTo>
                  <a:lnTo>
                    <a:pt x="72" y="189"/>
                  </a:lnTo>
                  <a:lnTo>
                    <a:pt x="18" y="196"/>
                  </a:lnTo>
                  <a:lnTo>
                    <a:pt x="33" y="241"/>
                  </a:lnTo>
                  <a:lnTo>
                    <a:pt x="79" y="241"/>
                  </a:lnTo>
                  <a:lnTo>
                    <a:pt x="75" y="284"/>
                  </a:lnTo>
                  <a:lnTo>
                    <a:pt x="30" y="329"/>
                  </a:lnTo>
                  <a:lnTo>
                    <a:pt x="30" y="361"/>
                  </a:lnTo>
                  <a:lnTo>
                    <a:pt x="64" y="388"/>
                  </a:lnTo>
                  <a:lnTo>
                    <a:pt x="90" y="403"/>
                  </a:lnTo>
                  <a:lnTo>
                    <a:pt x="114" y="403"/>
                  </a:lnTo>
                  <a:lnTo>
                    <a:pt x="97" y="433"/>
                  </a:lnTo>
                  <a:lnTo>
                    <a:pt x="102" y="471"/>
                  </a:lnTo>
                  <a:lnTo>
                    <a:pt x="147" y="471"/>
                  </a:lnTo>
                  <a:lnTo>
                    <a:pt x="167" y="437"/>
                  </a:lnTo>
                  <a:lnTo>
                    <a:pt x="209" y="391"/>
                  </a:lnTo>
                  <a:lnTo>
                    <a:pt x="229" y="361"/>
                  </a:lnTo>
                  <a:lnTo>
                    <a:pt x="256" y="371"/>
                  </a:lnTo>
                  <a:lnTo>
                    <a:pt x="289" y="368"/>
                  </a:lnTo>
                  <a:lnTo>
                    <a:pt x="324" y="368"/>
                  </a:lnTo>
                  <a:lnTo>
                    <a:pt x="346" y="395"/>
                  </a:lnTo>
                  <a:lnTo>
                    <a:pt x="393" y="395"/>
                  </a:lnTo>
                  <a:lnTo>
                    <a:pt x="427" y="406"/>
                  </a:lnTo>
                  <a:lnTo>
                    <a:pt x="488" y="463"/>
                  </a:lnTo>
                  <a:lnTo>
                    <a:pt x="530" y="520"/>
                  </a:lnTo>
                  <a:lnTo>
                    <a:pt x="542" y="570"/>
                  </a:lnTo>
                  <a:lnTo>
                    <a:pt x="592" y="632"/>
                  </a:lnTo>
                  <a:lnTo>
                    <a:pt x="599" y="674"/>
                  </a:lnTo>
                  <a:lnTo>
                    <a:pt x="599" y="719"/>
                  </a:lnTo>
                  <a:lnTo>
                    <a:pt x="607" y="727"/>
                  </a:lnTo>
                  <a:lnTo>
                    <a:pt x="613" y="734"/>
                  </a:lnTo>
                  <a:lnTo>
                    <a:pt x="619" y="745"/>
                  </a:lnTo>
                  <a:lnTo>
                    <a:pt x="625" y="758"/>
                  </a:lnTo>
                  <a:lnTo>
                    <a:pt x="626" y="766"/>
                  </a:lnTo>
                  <a:lnTo>
                    <a:pt x="626" y="775"/>
                  </a:lnTo>
                  <a:lnTo>
                    <a:pt x="626" y="784"/>
                  </a:lnTo>
                  <a:lnTo>
                    <a:pt x="625" y="793"/>
                  </a:lnTo>
                  <a:lnTo>
                    <a:pt x="623" y="804"/>
                  </a:lnTo>
                  <a:lnTo>
                    <a:pt x="619" y="816"/>
                  </a:lnTo>
                  <a:lnTo>
                    <a:pt x="614" y="826"/>
                  </a:lnTo>
                  <a:lnTo>
                    <a:pt x="611" y="835"/>
                  </a:lnTo>
                  <a:lnTo>
                    <a:pt x="611" y="843"/>
                  </a:lnTo>
                  <a:lnTo>
                    <a:pt x="611" y="849"/>
                  </a:lnTo>
                  <a:lnTo>
                    <a:pt x="611" y="853"/>
                  </a:lnTo>
                  <a:lnTo>
                    <a:pt x="614" y="856"/>
                  </a:lnTo>
                  <a:lnTo>
                    <a:pt x="620" y="862"/>
                  </a:lnTo>
                  <a:lnTo>
                    <a:pt x="634" y="871"/>
                  </a:lnTo>
                  <a:lnTo>
                    <a:pt x="640" y="876"/>
                  </a:lnTo>
                  <a:lnTo>
                    <a:pt x="641" y="880"/>
                  </a:lnTo>
                  <a:lnTo>
                    <a:pt x="641" y="885"/>
                  </a:lnTo>
                  <a:lnTo>
                    <a:pt x="643" y="889"/>
                  </a:lnTo>
                  <a:lnTo>
                    <a:pt x="644" y="895"/>
                  </a:lnTo>
                  <a:lnTo>
                    <a:pt x="655" y="912"/>
                  </a:lnTo>
                  <a:lnTo>
                    <a:pt x="670" y="933"/>
                  </a:lnTo>
                  <a:lnTo>
                    <a:pt x="687" y="956"/>
                  </a:lnTo>
                  <a:lnTo>
                    <a:pt x="717" y="957"/>
                  </a:lnTo>
                  <a:lnTo>
                    <a:pt x="727" y="959"/>
                  </a:lnTo>
                  <a:lnTo>
                    <a:pt x="736" y="960"/>
                  </a:lnTo>
                  <a:lnTo>
                    <a:pt x="745" y="965"/>
                  </a:lnTo>
                  <a:lnTo>
                    <a:pt x="754" y="966"/>
                  </a:lnTo>
                  <a:lnTo>
                    <a:pt x="777" y="969"/>
                  </a:lnTo>
                  <a:lnTo>
                    <a:pt x="798" y="971"/>
                  </a:lnTo>
                  <a:lnTo>
                    <a:pt x="815" y="971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miter lim="800000"/>
            </a:ln>
            <a:scene3d>
              <a:camera prst="legacyObliqueBottom"/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sp>
        <p:nvSpPr>
          <p:cNvPr id="15367" name="Freeform 96"/>
          <p:cNvSpPr>
            <a:spLocks noChangeArrowheads="1"/>
          </p:cNvSpPr>
          <p:nvPr/>
        </p:nvSpPr>
        <p:spPr bwMode="auto">
          <a:xfrm>
            <a:off x="2984500" y="2995613"/>
            <a:ext cx="196850" cy="120650"/>
          </a:xfrm>
          <a:custGeom>
            <a:avLst/>
            <a:gdLst>
              <a:gd name="T0" fmla="*/ 2147483647 w 124"/>
              <a:gd name="T1" fmla="*/ 2147483647 h 76"/>
              <a:gd name="T2" fmla="*/ 0 w 124"/>
              <a:gd name="T3" fmla="*/ 2147483647 h 76"/>
              <a:gd name="T4" fmla="*/ 2147483647 w 124"/>
              <a:gd name="T5" fmla="*/ 2147483647 h 76"/>
              <a:gd name="T6" fmla="*/ 2147483647 w 124"/>
              <a:gd name="T7" fmla="*/ 0 h 76"/>
              <a:gd name="T8" fmla="*/ 2147483647 w 124"/>
              <a:gd name="T9" fmla="*/ 2147483647 h 76"/>
              <a:gd name="T10" fmla="*/ 2147483647 w 124"/>
              <a:gd name="T11" fmla="*/ 2147483647 h 76"/>
              <a:gd name="T12" fmla="*/ 2147483647 w 124"/>
              <a:gd name="T13" fmla="*/ 2147483647 h 76"/>
              <a:gd name="T14" fmla="*/ 2147483647 w 124"/>
              <a:gd name="T15" fmla="*/ 2147483647 h 76"/>
              <a:gd name="T16" fmla="*/ 2147483647 w 124"/>
              <a:gd name="T17" fmla="*/ 2147483647 h 76"/>
              <a:gd name="T18" fmla="*/ 2147483647 w 124"/>
              <a:gd name="T19" fmla="*/ 2147483647 h 76"/>
              <a:gd name="T20" fmla="*/ 2147483647 w 124"/>
              <a:gd name="T21" fmla="*/ 2147483647 h 76"/>
              <a:gd name="T22" fmla="*/ 2147483647 w 124"/>
              <a:gd name="T23" fmla="*/ 2147483647 h 76"/>
              <a:gd name="T24" fmla="*/ 2147483647 w 124"/>
              <a:gd name="T25" fmla="*/ 2147483647 h 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4"/>
              <a:gd name="T40" fmla="*/ 0 h 76"/>
              <a:gd name="T41" fmla="*/ 124 w 124"/>
              <a:gd name="T42" fmla="*/ 76 h 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4" h="76">
                <a:moveTo>
                  <a:pt x="12" y="76"/>
                </a:moveTo>
                <a:lnTo>
                  <a:pt x="0" y="49"/>
                </a:lnTo>
                <a:lnTo>
                  <a:pt x="8" y="19"/>
                </a:lnTo>
                <a:lnTo>
                  <a:pt x="58" y="0"/>
                </a:lnTo>
                <a:lnTo>
                  <a:pt x="124" y="19"/>
                </a:lnTo>
                <a:lnTo>
                  <a:pt x="112" y="54"/>
                </a:lnTo>
                <a:lnTo>
                  <a:pt x="62" y="54"/>
                </a:lnTo>
                <a:lnTo>
                  <a:pt x="56" y="58"/>
                </a:lnTo>
                <a:lnTo>
                  <a:pt x="42" y="66"/>
                </a:lnTo>
                <a:lnTo>
                  <a:pt x="35" y="70"/>
                </a:lnTo>
                <a:lnTo>
                  <a:pt x="26" y="75"/>
                </a:lnTo>
                <a:lnTo>
                  <a:pt x="18" y="76"/>
                </a:lnTo>
                <a:lnTo>
                  <a:pt x="12" y="76"/>
                </a:lnTo>
                <a:close/>
              </a:path>
            </a:pathLst>
          </a:custGeom>
          <a:solidFill>
            <a:srgbClr val="CC0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8" name="Freeform 97"/>
          <p:cNvSpPr>
            <a:spLocks noChangeArrowheads="1"/>
          </p:cNvSpPr>
          <p:nvPr/>
        </p:nvSpPr>
        <p:spPr bwMode="auto">
          <a:xfrm>
            <a:off x="2365375" y="1892300"/>
            <a:ext cx="566738" cy="671513"/>
          </a:xfrm>
          <a:custGeom>
            <a:avLst/>
            <a:gdLst>
              <a:gd name="T0" fmla="*/ 2147483647 w 357"/>
              <a:gd name="T1" fmla="*/ 2147483647 h 423"/>
              <a:gd name="T2" fmla="*/ 2147483647 w 357"/>
              <a:gd name="T3" fmla="*/ 2147483647 h 423"/>
              <a:gd name="T4" fmla="*/ 2147483647 w 357"/>
              <a:gd name="T5" fmla="*/ 2147483647 h 423"/>
              <a:gd name="T6" fmla="*/ 2147483647 w 357"/>
              <a:gd name="T7" fmla="*/ 2147483647 h 423"/>
              <a:gd name="T8" fmla="*/ 2147483647 w 357"/>
              <a:gd name="T9" fmla="*/ 2147483647 h 423"/>
              <a:gd name="T10" fmla="*/ 0 w 357"/>
              <a:gd name="T11" fmla="*/ 2147483647 h 423"/>
              <a:gd name="T12" fmla="*/ 2147483647 w 357"/>
              <a:gd name="T13" fmla="*/ 2147483647 h 423"/>
              <a:gd name="T14" fmla="*/ 2147483647 w 357"/>
              <a:gd name="T15" fmla="*/ 2147483647 h 423"/>
              <a:gd name="T16" fmla="*/ 2147483647 w 357"/>
              <a:gd name="T17" fmla="*/ 2147483647 h 423"/>
              <a:gd name="T18" fmla="*/ 2147483647 w 357"/>
              <a:gd name="T19" fmla="*/ 2147483647 h 423"/>
              <a:gd name="T20" fmla="*/ 2147483647 w 357"/>
              <a:gd name="T21" fmla="*/ 2147483647 h 423"/>
              <a:gd name="T22" fmla="*/ 2147483647 w 357"/>
              <a:gd name="T23" fmla="*/ 2147483647 h 423"/>
              <a:gd name="T24" fmla="*/ 2147483647 w 357"/>
              <a:gd name="T25" fmla="*/ 2147483647 h 423"/>
              <a:gd name="T26" fmla="*/ 2147483647 w 357"/>
              <a:gd name="T27" fmla="*/ 2147483647 h 423"/>
              <a:gd name="T28" fmla="*/ 2147483647 w 357"/>
              <a:gd name="T29" fmla="*/ 2147483647 h 423"/>
              <a:gd name="T30" fmla="*/ 2147483647 w 357"/>
              <a:gd name="T31" fmla="*/ 2147483647 h 423"/>
              <a:gd name="T32" fmla="*/ 2147483647 w 357"/>
              <a:gd name="T33" fmla="*/ 2147483647 h 423"/>
              <a:gd name="T34" fmla="*/ 2147483647 w 357"/>
              <a:gd name="T35" fmla="*/ 2147483647 h 423"/>
              <a:gd name="T36" fmla="*/ 2147483647 w 357"/>
              <a:gd name="T37" fmla="*/ 2147483647 h 423"/>
              <a:gd name="T38" fmla="*/ 2147483647 w 357"/>
              <a:gd name="T39" fmla="*/ 2147483647 h 423"/>
              <a:gd name="T40" fmla="*/ 2147483647 w 357"/>
              <a:gd name="T41" fmla="*/ 2147483647 h 423"/>
              <a:gd name="T42" fmla="*/ 2147483647 w 357"/>
              <a:gd name="T43" fmla="*/ 2147483647 h 423"/>
              <a:gd name="T44" fmla="*/ 2147483647 w 357"/>
              <a:gd name="T45" fmla="*/ 2147483647 h 423"/>
              <a:gd name="T46" fmla="*/ 2147483647 w 357"/>
              <a:gd name="T47" fmla="*/ 2147483647 h 423"/>
              <a:gd name="T48" fmla="*/ 2147483647 w 357"/>
              <a:gd name="T49" fmla="*/ 2147483647 h 423"/>
              <a:gd name="T50" fmla="*/ 2147483647 w 357"/>
              <a:gd name="T51" fmla="*/ 2147483647 h 423"/>
              <a:gd name="T52" fmla="*/ 2147483647 w 357"/>
              <a:gd name="T53" fmla="*/ 2147483647 h 423"/>
              <a:gd name="T54" fmla="*/ 2147483647 w 357"/>
              <a:gd name="T55" fmla="*/ 2147483647 h 423"/>
              <a:gd name="T56" fmla="*/ 2147483647 w 357"/>
              <a:gd name="T57" fmla="*/ 2147483647 h 423"/>
              <a:gd name="T58" fmla="*/ 2147483647 w 357"/>
              <a:gd name="T59" fmla="*/ 2147483647 h 423"/>
              <a:gd name="T60" fmla="*/ 2147483647 w 357"/>
              <a:gd name="T61" fmla="*/ 2147483647 h 423"/>
              <a:gd name="T62" fmla="*/ 2147483647 w 357"/>
              <a:gd name="T63" fmla="*/ 2147483647 h 423"/>
              <a:gd name="T64" fmla="*/ 2147483647 w 357"/>
              <a:gd name="T65" fmla="*/ 2147483647 h 423"/>
              <a:gd name="T66" fmla="*/ 2147483647 w 357"/>
              <a:gd name="T67" fmla="*/ 2147483647 h 423"/>
              <a:gd name="T68" fmla="*/ 2147483647 w 357"/>
              <a:gd name="T69" fmla="*/ 2147483647 h 423"/>
              <a:gd name="T70" fmla="*/ 2147483647 w 357"/>
              <a:gd name="T71" fmla="*/ 2147483647 h 423"/>
              <a:gd name="T72" fmla="*/ 2147483647 w 357"/>
              <a:gd name="T73" fmla="*/ 2147483647 h 423"/>
              <a:gd name="T74" fmla="*/ 2147483647 w 357"/>
              <a:gd name="T75" fmla="*/ 2147483647 h 423"/>
              <a:gd name="T76" fmla="*/ 2147483647 w 357"/>
              <a:gd name="T77" fmla="*/ 2147483647 h 423"/>
              <a:gd name="T78" fmla="*/ 2147483647 w 357"/>
              <a:gd name="T79" fmla="*/ 2147483647 h 423"/>
              <a:gd name="T80" fmla="*/ 2147483647 w 357"/>
              <a:gd name="T81" fmla="*/ 2147483647 h 4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57"/>
              <a:gd name="T124" fmla="*/ 0 h 423"/>
              <a:gd name="T125" fmla="*/ 357 w 357"/>
              <a:gd name="T126" fmla="*/ 423 h 4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57" h="423">
                <a:moveTo>
                  <a:pt x="261" y="423"/>
                </a:moveTo>
                <a:lnTo>
                  <a:pt x="234" y="389"/>
                </a:lnTo>
                <a:lnTo>
                  <a:pt x="231" y="362"/>
                </a:lnTo>
                <a:lnTo>
                  <a:pt x="181" y="339"/>
                </a:lnTo>
                <a:lnTo>
                  <a:pt x="142" y="301"/>
                </a:lnTo>
                <a:lnTo>
                  <a:pt x="131" y="279"/>
                </a:lnTo>
                <a:lnTo>
                  <a:pt x="173" y="262"/>
                </a:lnTo>
                <a:lnTo>
                  <a:pt x="188" y="205"/>
                </a:lnTo>
                <a:lnTo>
                  <a:pt x="176" y="140"/>
                </a:lnTo>
                <a:lnTo>
                  <a:pt x="104" y="148"/>
                </a:lnTo>
                <a:lnTo>
                  <a:pt x="47" y="125"/>
                </a:lnTo>
                <a:lnTo>
                  <a:pt x="0" y="68"/>
                </a:lnTo>
                <a:lnTo>
                  <a:pt x="24" y="26"/>
                </a:lnTo>
                <a:lnTo>
                  <a:pt x="62" y="95"/>
                </a:lnTo>
                <a:lnTo>
                  <a:pt x="60" y="92"/>
                </a:lnTo>
                <a:lnTo>
                  <a:pt x="59" y="84"/>
                </a:lnTo>
                <a:lnTo>
                  <a:pt x="59" y="81"/>
                </a:lnTo>
                <a:lnTo>
                  <a:pt x="60" y="78"/>
                </a:lnTo>
                <a:lnTo>
                  <a:pt x="62" y="77"/>
                </a:lnTo>
                <a:lnTo>
                  <a:pt x="66" y="75"/>
                </a:lnTo>
                <a:lnTo>
                  <a:pt x="68" y="75"/>
                </a:lnTo>
                <a:lnTo>
                  <a:pt x="69" y="72"/>
                </a:lnTo>
                <a:lnTo>
                  <a:pt x="69" y="65"/>
                </a:lnTo>
                <a:lnTo>
                  <a:pt x="68" y="54"/>
                </a:lnTo>
                <a:lnTo>
                  <a:pt x="66" y="42"/>
                </a:lnTo>
                <a:lnTo>
                  <a:pt x="60" y="21"/>
                </a:lnTo>
                <a:lnTo>
                  <a:pt x="59" y="11"/>
                </a:lnTo>
                <a:lnTo>
                  <a:pt x="63" y="8"/>
                </a:lnTo>
                <a:lnTo>
                  <a:pt x="74" y="3"/>
                </a:lnTo>
                <a:lnTo>
                  <a:pt x="80" y="1"/>
                </a:lnTo>
                <a:lnTo>
                  <a:pt x="86" y="0"/>
                </a:lnTo>
                <a:lnTo>
                  <a:pt x="90" y="3"/>
                </a:lnTo>
                <a:lnTo>
                  <a:pt x="92" y="6"/>
                </a:lnTo>
                <a:lnTo>
                  <a:pt x="93" y="14"/>
                </a:lnTo>
                <a:lnTo>
                  <a:pt x="93" y="23"/>
                </a:lnTo>
                <a:lnTo>
                  <a:pt x="92" y="41"/>
                </a:lnTo>
                <a:lnTo>
                  <a:pt x="93" y="50"/>
                </a:lnTo>
                <a:lnTo>
                  <a:pt x="98" y="57"/>
                </a:lnTo>
                <a:lnTo>
                  <a:pt x="101" y="60"/>
                </a:lnTo>
                <a:lnTo>
                  <a:pt x="106" y="62"/>
                </a:lnTo>
                <a:lnTo>
                  <a:pt x="110" y="63"/>
                </a:lnTo>
                <a:lnTo>
                  <a:pt x="116" y="63"/>
                </a:lnTo>
                <a:lnTo>
                  <a:pt x="127" y="63"/>
                </a:lnTo>
                <a:lnTo>
                  <a:pt x="137" y="62"/>
                </a:lnTo>
                <a:lnTo>
                  <a:pt x="145" y="59"/>
                </a:lnTo>
                <a:lnTo>
                  <a:pt x="151" y="56"/>
                </a:lnTo>
                <a:lnTo>
                  <a:pt x="160" y="51"/>
                </a:lnTo>
                <a:lnTo>
                  <a:pt x="161" y="48"/>
                </a:lnTo>
                <a:lnTo>
                  <a:pt x="246" y="71"/>
                </a:lnTo>
                <a:lnTo>
                  <a:pt x="250" y="77"/>
                </a:lnTo>
                <a:lnTo>
                  <a:pt x="261" y="89"/>
                </a:lnTo>
                <a:lnTo>
                  <a:pt x="267" y="98"/>
                </a:lnTo>
                <a:lnTo>
                  <a:pt x="271" y="107"/>
                </a:lnTo>
                <a:lnTo>
                  <a:pt x="274" y="118"/>
                </a:lnTo>
                <a:lnTo>
                  <a:pt x="276" y="130"/>
                </a:lnTo>
                <a:lnTo>
                  <a:pt x="279" y="181"/>
                </a:lnTo>
                <a:lnTo>
                  <a:pt x="280" y="209"/>
                </a:lnTo>
                <a:lnTo>
                  <a:pt x="338" y="220"/>
                </a:lnTo>
                <a:lnTo>
                  <a:pt x="357" y="286"/>
                </a:lnTo>
                <a:lnTo>
                  <a:pt x="326" y="294"/>
                </a:lnTo>
                <a:lnTo>
                  <a:pt x="307" y="279"/>
                </a:lnTo>
                <a:lnTo>
                  <a:pt x="280" y="267"/>
                </a:lnTo>
                <a:lnTo>
                  <a:pt x="280" y="274"/>
                </a:lnTo>
                <a:lnTo>
                  <a:pt x="280" y="291"/>
                </a:lnTo>
                <a:lnTo>
                  <a:pt x="282" y="298"/>
                </a:lnTo>
                <a:lnTo>
                  <a:pt x="283" y="307"/>
                </a:lnTo>
                <a:lnTo>
                  <a:pt x="286" y="313"/>
                </a:lnTo>
                <a:lnTo>
                  <a:pt x="289" y="315"/>
                </a:lnTo>
                <a:lnTo>
                  <a:pt x="291" y="316"/>
                </a:lnTo>
                <a:lnTo>
                  <a:pt x="301" y="318"/>
                </a:lnTo>
                <a:lnTo>
                  <a:pt x="304" y="319"/>
                </a:lnTo>
                <a:lnTo>
                  <a:pt x="307" y="322"/>
                </a:lnTo>
                <a:lnTo>
                  <a:pt x="309" y="325"/>
                </a:lnTo>
                <a:lnTo>
                  <a:pt x="310" y="331"/>
                </a:lnTo>
                <a:lnTo>
                  <a:pt x="310" y="351"/>
                </a:lnTo>
                <a:lnTo>
                  <a:pt x="310" y="363"/>
                </a:lnTo>
                <a:lnTo>
                  <a:pt x="307" y="372"/>
                </a:lnTo>
                <a:lnTo>
                  <a:pt x="304" y="380"/>
                </a:lnTo>
                <a:lnTo>
                  <a:pt x="301" y="384"/>
                </a:lnTo>
                <a:lnTo>
                  <a:pt x="294" y="392"/>
                </a:lnTo>
                <a:lnTo>
                  <a:pt x="291" y="393"/>
                </a:lnTo>
                <a:lnTo>
                  <a:pt x="291" y="423"/>
                </a:lnTo>
                <a:lnTo>
                  <a:pt x="261" y="423"/>
                </a:lnTo>
                <a:close/>
              </a:path>
            </a:pathLst>
          </a:custGeom>
          <a:solidFill>
            <a:srgbClr val="CC0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9" name="Freeform 98"/>
          <p:cNvSpPr>
            <a:spLocks noChangeArrowheads="1"/>
          </p:cNvSpPr>
          <p:nvPr/>
        </p:nvSpPr>
        <p:spPr bwMode="auto">
          <a:xfrm>
            <a:off x="2676525" y="1198563"/>
            <a:ext cx="1246188" cy="1428750"/>
          </a:xfrm>
          <a:custGeom>
            <a:avLst/>
            <a:gdLst>
              <a:gd name="T0" fmla="*/ 2147483647 w 785"/>
              <a:gd name="T1" fmla="*/ 2147483647 h 900"/>
              <a:gd name="T2" fmla="*/ 2147483647 w 785"/>
              <a:gd name="T3" fmla="*/ 2147483647 h 900"/>
              <a:gd name="T4" fmla="*/ 2147483647 w 785"/>
              <a:gd name="T5" fmla="*/ 2147483647 h 900"/>
              <a:gd name="T6" fmla="*/ 2147483647 w 785"/>
              <a:gd name="T7" fmla="*/ 2147483647 h 900"/>
              <a:gd name="T8" fmla="*/ 0 w 785"/>
              <a:gd name="T9" fmla="*/ 2147483647 h 900"/>
              <a:gd name="T10" fmla="*/ 2147483647 w 785"/>
              <a:gd name="T11" fmla="*/ 2147483647 h 900"/>
              <a:gd name="T12" fmla="*/ 2147483647 w 785"/>
              <a:gd name="T13" fmla="*/ 2147483647 h 900"/>
              <a:gd name="T14" fmla="*/ 2147483647 w 785"/>
              <a:gd name="T15" fmla="*/ 2147483647 h 900"/>
              <a:gd name="T16" fmla="*/ 2147483647 w 785"/>
              <a:gd name="T17" fmla="*/ 2147483647 h 900"/>
              <a:gd name="T18" fmla="*/ 2147483647 w 785"/>
              <a:gd name="T19" fmla="*/ 2147483647 h 900"/>
              <a:gd name="T20" fmla="*/ 2147483647 w 785"/>
              <a:gd name="T21" fmla="*/ 2147483647 h 900"/>
              <a:gd name="T22" fmla="*/ 2147483647 w 785"/>
              <a:gd name="T23" fmla="*/ 2147483647 h 900"/>
              <a:gd name="T24" fmla="*/ 2147483647 w 785"/>
              <a:gd name="T25" fmla="*/ 2147483647 h 900"/>
              <a:gd name="T26" fmla="*/ 2147483647 w 785"/>
              <a:gd name="T27" fmla="*/ 2147483647 h 900"/>
              <a:gd name="T28" fmla="*/ 2147483647 w 785"/>
              <a:gd name="T29" fmla="*/ 2147483647 h 900"/>
              <a:gd name="T30" fmla="*/ 2147483647 w 785"/>
              <a:gd name="T31" fmla="*/ 2147483647 h 900"/>
              <a:gd name="T32" fmla="*/ 2147483647 w 785"/>
              <a:gd name="T33" fmla="*/ 2147483647 h 900"/>
              <a:gd name="T34" fmla="*/ 2147483647 w 785"/>
              <a:gd name="T35" fmla="*/ 2147483647 h 900"/>
              <a:gd name="T36" fmla="*/ 2147483647 w 785"/>
              <a:gd name="T37" fmla="*/ 2147483647 h 900"/>
              <a:gd name="T38" fmla="*/ 2147483647 w 785"/>
              <a:gd name="T39" fmla="*/ 2147483647 h 900"/>
              <a:gd name="T40" fmla="*/ 2147483647 w 785"/>
              <a:gd name="T41" fmla="*/ 2147483647 h 900"/>
              <a:gd name="T42" fmla="*/ 2147483647 w 785"/>
              <a:gd name="T43" fmla="*/ 0 h 900"/>
              <a:gd name="T44" fmla="*/ 2147483647 w 785"/>
              <a:gd name="T45" fmla="*/ 2147483647 h 900"/>
              <a:gd name="T46" fmla="*/ 2147483647 w 785"/>
              <a:gd name="T47" fmla="*/ 2147483647 h 900"/>
              <a:gd name="T48" fmla="*/ 2147483647 w 785"/>
              <a:gd name="T49" fmla="*/ 2147483647 h 900"/>
              <a:gd name="T50" fmla="*/ 2147483647 w 785"/>
              <a:gd name="T51" fmla="*/ 2147483647 h 900"/>
              <a:gd name="T52" fmla="*/ 2147483647 w 785"/>
              <a:gd name="T53" fmla="*/ 2147483647 h 900"/>
              <a:gd name="T54" fmla="*/ 2147483647 w 785"/>
              <a:gd name="T55" fmla="*/ 2147483647 h 900"/>
              <a:gd name="T56" fmla="*/ 2147483647 w 785"/>
              <a:gd name="T57" fmla="*/ 2147483647 h 900"/>
              <a:gd name="T58" fmla="*/ 2147483647 w 785"/>
              <a:gd name="T59" fmla="*/ 2147483647 h 900"/>
              <a:gd name="T60" fmla="*/ 2147483647 w 785"/>
              <a:gd name="T61" fmla="*/ 2147483647 h 900"/>
              <a:gd name="T62" fmla="*/ 2147483647 w 785"/>
              <a:gd name="T63" fmla="*/ 2147483647 h 900"/>
              <a:gd name="T64" fmla="*/ 2147483647 w 785"/>
              <a:gd name="T65" fmla="*/ 2147483647 h 900"/>
              <a:gd name="T66" fmla="*/ 2147483647 w 785"/>
              <a:gd name="T67" fmla="*/ 2147483647 h 900"/>
              <a:gd name="T68" fmla="*/ 2147483647 w 785"/>
              <a:gd name="T69" fmla="*/ 2147483647 h 900"/>
              <a:gd name="T70" fmla="*/ 2147483647 w 785"/>
              <a:gd name="T71" fmla="*/ 2147483647 h 900"/>
              <a:gd name="T72" fmla="*/ 2147483647 w 785"/>
              <a:gd name="T73" fmla="*/ 2147483647 h 900"/>
              <a:gd name="T74" fmla="*/ 2147483647 w 785"/>
              <a:gd name="T75" fmla="*/ 2147483647 h 900"/>
              <a:gd name="T76" fmla="*/ 2147483647 w 785"/>
              <a:gd name="T77" fmla="*/ 2147483647 h 900"/>
              <a:gd name="T78" fmla="*/ 2147483647 w 785"/>
              <a:gd name="T79" fmla="*/ 2147483647 h 900"/>
              <a:gd name="T80" fmla="*/ 2147483647 w 785"/>
              <a:gd name="T81" fmla="*/ 2147483647 h 900"/>
              <a:gd name="T82" fmla="*/ 2147483647 w 785"/>
              <a:gd name="T83" fmla="*/ 2147483647 h 900"/>
              <a:gd name="T84" fmla="*/ 2147483647 w 785"/>
              <a:gd name="T85" fmla="*/ 2147483647 h 900"/>
              <a:gd name="T86" fmla="*/ 2147483647 w 785"/>
              <a:gd name="T87" fmla="*/ 2147483647 h 900"/>
              <a:gd name="T88" fmla="*/ 2147483647 w 785"/>
              <a:gd name="T89" fmla="*/ 2147483647 h 900"/>
              <a:gd name="T90" fmla="*/ 2147483647 w 785"/>
              <a:gd name="T91" fmla="*/ 2147483647 h 900"/>
              <a:gd name="T92" fmla="*/ 2147483647 w 785"/>
              <a:gd name="T93" fmla="*/ 2147483647 h 900"/>
              <a:gd name="T94" fmla="*/ 2147483647 w 785"/>
              <a:gd name="T95" fmla="*/ 2147483647 h 9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85"/>
              <a:gd name="T145" fmla="*/ 0 h 900"/>
              <a:gd name="T146" fmla="*/ 785 w 785"/>
              <a:gd name="T147" fmla="*/ 900 h 9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85" h="900">
                <a:moveTo>
                  <a:pt x="368" y="848"/>
                </a:moveTo>
                <a:lnTo>
                  <a:pt x="328" y="781"/>
                </a:lnTo>
                <a:lnTo>
                  <a:pt x="291" y="731"/>
                </a:lnTo>
                <a:lnTo>
                  <a:pt x="291" y="646"/>
                </a:lnTo>
                <a:lnTo>
                  <a:pt x="294" y="567"/>
                </a:lnTo>
                <a:lnTo>
                  <a:pt x="294" y="508"/>
                </a:lnTo>
                <a:lnTo>
                  <a:pt x="256" y="535"/>
                </a:lnTo>
                <a:lnTo>
                  <a:pt x="256" y="478"/>
                </a:lnTo>
                <a:lnTo>
                  <a:pt x="229" y="378"/>
                </a:lnTo>
                <a:lnTo>
                  <a:pt x="199" y="318"/>
                </a:lnTo>
                <a:lnTo>
                  <a:pt x="126" y="301"/>
                </a:lnTo>
                <a:lnTo>
                  <a:pt x="62" y="268"/>
                </a:lnTo>
                <a:lnTo>
                  <a:pt x="23" y="241"/>
                </a:lnTo>
                <a:lnTo>
                  <a:pt x="62" y="229"/>
                </a:lnTo>
                <a:lnTo>
                  <a:pt x="0" y="191"/>
                </a:lnTo>
                <a:lnTo>
                  <a:pt x="0" y="184"/>
                </a:lnTo>
                <a:lnTo>
                  <a:pt x="1" y="176"/>
                </a:lnTo>
                <a:lnTo>
                  <a:pt x="3" y="169"/>
                </a:lnTo>
                <a:lnTo>
                  <a:pt x="7" y="160"/>
                </a:lnTo>
                <a:lnTo>
                  <a:pt x="12" y="152"/>
                </a:lnTo>
                <a:lnTo>
                  <a:pt x="16" y="149"/>
                </a:lnTo>
                <a:lnTo>
                  <a:pt x="21" y="148"/>
                </a:lnTo>
                <a:lnTo>
                  <a:pt x="26" y="146"/>
                </a:lnTo>
                <a:lnTo>
                  <a:pt x="30" y="145"/>
                </a:lnTo>
                <a:lnTo>
                  <a:pt x="44" y="145"/>
                </a:lnTo>
                <a:lnTo>
                  <a:pt x="62" y="142"/>
                </a:lnTo>
                <a:lnTo>
                  <a:pt x="99" y="134"/>
                </a:lnTo>
                <a:lnTo>
                  <a:pt x="145" y="122"/>
                </a:lnTo>
                <a:lnTo>
                  <a:pt x="166" y="101"/>
                </a:lnTo>
                <a:lnTo>
                  <a:pt x="182" y="83"/>
                </a:lnTo>
                <a:lnTo>
                  <a:pt x="194" y="72"/>
                </a:lnTo>
                <a:lnTo>
                  <a:pt x="205" y="63"/>
                </a:lnTo>
                <a:lnTo>
                  <a:pt x="218" y="53"/>
                </a:lnTo>
                <a:lnTo>
                  <a:pt x="226" y="47"/>
                </a:lnTo>
                <a:lnTo>
                  <a:pt x="235" y="42"/>
                </a:lnTo>
                <a:lnTo>
                  <a:pt x="246" y="39"/>
                </a:lnTo>
                <a:lnTo>
                  <a:pt x="256" y="38"/>
                </a:lnTo>
                <a:lnTo>
                  <a:pt x="267" y="38"/>
                </a:lnTo>
                <a:lnTo>
                  <a:pt x="279" y="36"/>
                </a:lnTo>
                <a:lnTo>
                  <a:pt x="298" y="32"/>
                </a:lnTo>
                <a:lnTo>
                  <a:pt x="316" y="29"/>
                </a:lnTo>
                <a:lnTo>
                  <a:pt x="333" y="27"/>
                </a:lnTo>
                <a:lnTo>
                  <a:pt x="340" y="29"/>
                </a:lnTo>
                <a:lnTo>
                  <a:pt x="350" y="33"/>
                </a:lnTo>
                <a:lnTo>
                  <a:pt x="371" y="45"/>
                </a:lnTo>
                <a:lnTo>
                  <a:pt x="389" y="59"/>
                </a:lnTo>
                <a:lnTo>
                  <a:pt x="396" y="63"/>
                </a:lnTo>
                <a:lnTo>
                  <a:pt x="401" y="65"/>
                </a:lnTo>
                <a:lnTo>
                  <a:pt x="413" y="63"/>
                </a:lnTo>
                <a:lnTo>
                  <a:pt x="428" y="62"/>
                </a:lnTo>
                <a:lnTo>
                  <a:pt x="435" y="59"/>
                </a:lnTo>
                <a:lnTo>
                  <a:pt x="443" y="56"/>
                </a:lnTo>
                <a:lnTo>
                  <a:pt x="450" y="51"/>
                </a:lnTo>
                <a:lnTo>
                  <a:pt x="455" y="45"/>
                </a:lnTo>
                <a:lnTo>
                  <a:pt x="461" y="41"/>
                </a:lnTo>
                <a:lnTo>
                  <a:pt x="470" y="35"/>
                </a:lnTo>
                <a:lnTo>
                  <a:pt x="482" y="30"/>
                </a:lnTo>
                <a:lnTo>
                  <a:pt x="494" y="27"/>
                </a:lnTo>
                <a:lnTo>
                  <a:pt x="520" y="21"/>
                </a:lnTo>
                <a:lnTo>
                  <a:pt x="539" y="20"/>
                </a:lnTo>
                <a:lnTo>
                  <a:pt x="557" y="17"/>
                </a:lnTo>
                <a:lnTo>
                  <a:pt x="582" y="12"/>
                </a:lnTo>
                <a:lnTo>
                  <a:pt x="624" y="3"/>
                </a:lnTo>
                <a:lnTo>
                  <a:pt x="643" y="0"/>
                </a:lnTo>
                <a:lnTo>
                  <a:pt x="655" y="0"/>
                </a:lnTo>
                <a:lnTo>
                  <a:pt x="669" y="0"/>
                </a:lnTo>
                <a:lnTo>
                  <a:pt x="681" y="0"/>
                </a:lnTo>
                <a:lnTo>
                  <a:pt x="692" y="3"/>
                </a:lnTo>
                <a:lnTo>
                  <a:pt x="696" y="5"/>
                </a:lnTo>
                <a:lnTo>
                  <a:pt x="699" y="8"/>
                </a:lnTo>
                <a:lnTo>
                  <a:pt x="702" y="11"/>
                </a:lnTo>
                <a:lnTo>
                  <a:pt x="704" y="15"/>
                </a:lnTo>
                <a:lnTo>
                  <a:pt x="704" y="23"/>
                </a:lnTo>
                <a:lnTo>
                  <a:pt x="704" y="29"/>
                </a:lnTo>
                <a:lnTo>
                  <a:pt x="702" y="35"/>
                </a:lnTo>
                <a:lnTo>
                  <a:pt x="702" y="42"/>
                </a:lnTo>
                <a:lnTo>
                  <a:pt x="704" y="51"/>
                </a:lnTo>
                <a:lnTo>
                  <a:pt x="710" y="63"/>
                </a:lnTo>
                <a:lnTo>
                  <a:pt x="719" y="80"/>
                </a:lnTo>
                <a:lnTo>
                  <a:pt x="734" y="102"/>
                </a:lnTo>
                <a:lnTo>
                  <a:pt x="752" y="128"/>
                </a:lnTo>
                <a:lnTo>
                  <a:pt x="765" y="152"/>
                </a:lnTo>
                <a:lnTo>
                  <a:pt x="776" y="175"/>
                </a:lnTo>
                <a:lnTo>
                  <a:pt x="782" y="194"/>
                </a:lnTo>
                <a:lnTo>
                  <a:pt x="785" y="209"/>
                </a:lnTo>
                <a:lnTo>
                  <a:pt x="785" y="217"/>
                </a:lnTo>
                <a:lnTo>
                  <a:pt x="785" y="223"/>
                </a:lnTo>
                <a:lnTo>
                  <a:pt x="783" y="228"/>
                </a:lnTo>
                <a:lnTo>
                  <a:pt x="780" y="231"/>
                </a:lnTo>
                <a:lnTo>
                  <a:pt x="777" y="232"/>
                </a:lnTo>
                <a:lnTo>
                  <a:pt x="773" y="234"/>
                </a:lnTo>
                <a:lnTo>
                  <a:pt x="755" y="234"/>
                </a:lnTo>
                <a:lnTo>
                  <a:pt x="749" y="235"/>
                </a:lnTo>
                <a:lnTo>
                  <a:pt x="743" y="238"/>
                </a:lnTo>
                <a:lnTo>
                  <a:pt x="740" y="246"/>
                </a:lnTo>
                <a:lnTo>
                  <a:pt x="737" y="258"/>
                </a:lnTo>
                <a:lnTo>
                  <a:pt x="735" y="274"/>
                </a:lnTo>
                <a:lnTo>
                  <a:pt x="734" y="298"/>
                </a:lnTo>
                <a:lnTo>
                  <a:pt x="734" y="470"/>
                </a:lnTo>
                <a:lnTo>
                  <a:pt x="735" y="506"/>
                </a:lnTo>
                <a:lnTo>
                  <a:pt x="735" y="529"/>
                </a:lnTo>
                <a:lnTo>
                  <a:pt x="734" y="550"/>
                </a:lnTo>
                <a:lnTo>
                  <a:pt x="732" y="570"/>
                </a:lnTo>
                <a:lnTo>
                  <a:pt x="728" y="588"/>
                </a:lnTo>
                <a:lnTo>
                  <a:pt x="725" y="594"/>
                </a:lnTo>
                <a:lnTo>
                  <a:pt x="722" y="598"/>
                </a:lnTo>
                <a:lnTo>
                  <a:pt x="717" y="603"/>
                </a:lnTo>
                <a:lnTo>
                  <a:pt x="711" y="604"/>
                </a:lnTo>
                <a:lnTo>
                  <a:pt x="687" y="607"/>
                </a:lnTo>
                <a:lnTo>
                  <a:pt x="660" y="612"/>
                </a:lnTo>
                <a:lnTo>
                  <a:pt x="648" y="616"/>
                </a:lnTo>
                <a:lnTo>
                  <a:pt x="636" y="621"/>
                </a:lnTo>
                <a:lnTo>
                  <a:pt x="625" y="627"/>
                </a:lnTo>
                <a:lnTo>
                  <a:pt x="616" y="634"/>
                </a:lnTo>
                <a:lnTo>
                  <a:pt x="606" y="643"/>
                </a:lnTo>
                <a:lnTo>
                  <a:pt x="595" y="649"/>
                </a:lnTo>
                <a:lnTo>
                  <a:pt x="574" y="663"/>
                </a:lnTo>
                <a:lnTo>
                  <a:pt x="554" y="674"/>
                </a:lnTo>
                <a:lnTo>
                  <a:pt x="547" y="680"/>
                </a:lnTo>
                <a:lnTo>
                  <a:pt x="542" y="684"/>
                </a:lnTo>
                <a:lnTo>
                  <a:pt x="535" y="704"/>
                </a:lnTo>
                <a:lnTo>
                  <a:pt x="532" y="711"/>
                </a:lnTo>
                <a:lnTo>
                  <a:pt x="527" y="711"/>
                </a:lnTo>
                <a:lnTo>
                  <a:pt x="517" y="711"/>
                </a:lnTo>
                <a:lnTo>
                  <a:pt x="511" y="713"/>
                </a:lnTo>
                <a:lnTo>
                  <a:pt x="506" y="716"/>
                </a:lnTo>
                <a:lnTo>
                  <a:pt x="500" y="720"/>
                </a:lnTo>
                <a:lnTo>
                  <a:pt x="497" y="726"/>
                </a:lnTo>
                <a:lnTo>
                  <a:pt x="488" y="744"/>
                </a:lnTo>
                <a:lnTo>
                  <a:pt x="475" y="768"/>
                </a:lnTo>
                <a:lnTo>
                  <a:pt x="469" y="781"/>
                </a:lnTo>
                <a:lnTo>
                  <a:pt x="464" y="794"/>
                </a:lnTo>
                <a:lnTo>
                  <a:pt x="460" y="806"/>
                </a:lnTo>
                <a:lnTo>
                  <a:pt x="460" y="818"/>
                </a:lnTo>
                <a:lnTo>
                  <a:pt x="460" y="862"/>
                </a:lnTo>
                <a:lnTo>
                  <a:pt x="461" y="878"/>
                </a:lnTo>
                <a:lnTo>
                  <a:pt x="460" y="891"/>
                </a:lnTo>
                <a:lnTo>
                  <a:pt x="458" y="894"/>
                </a:lnTo>
                <a:lnTo>
                  <a:pt x="455" y="895"/>
                </a:lnTo>
                <a:lnTo>
                  <a:pt x="446" y="897"/>
                </a:lnTo>
                <a:lnTo>
                  <a:pt x="432" y="898"/>
                </a:lnTo>
                <a:lnTo>
                  <a:pt x="419" y="900"/>
                </a:lnTo>
                <a:lnTo>
                  <a:pt x="393" y="900"/>
                </a:lnTo>
                <a:lnTo>
                  <a:pt x="383" y="898"/>
                </a:lnTo>
                <a:lnTo>
                  <a:pt x="368" y="848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0" name="Freeform 99"/>
          <p:cNvSpPr>
            <a:spLocks noChangeArrowheads="1"/>
          </p:cNvSpPr>
          <p:nvPr/>
        </p:nvSpPr>
        <p:spPr bwMode="auto">
          <a:xfrm>
            <a:off x="631825" y="2035175"/>
            <a:ext cx="2408238" cy="1679575"/>
          </a:xfrm>
          <a:custGeom>
            <a:avLst/>
            <a:gdLst>
              <a:gd name="T0" fmla="*/ 2147483647 w 1517"/>
              <a:gd name="T1" fmla="*/ 2147483647 h 1058"/>
              <a:gd name="T2" fmla="*/ 2147483647 w 1517"/>
              <a:gd name="T3" fmla="*/ 2147483647 h 1058"/>
              <a:gd name="T4" fmla="*/ 2147483647 w 1517"/>
              <a:gd name="T5" fmla="*/ 2147483647 h 1058"/>
              <a:gd name="T6" fmla="*/ 2147483647 w 1517"/>
              <a:gd name="T7" fmla="*/ 2147483647 h 1058"/>
              <a:gd name="T8" fmla="*/ 2147483647 w 1517"/>
              <a:gd name="T9" fmla="*/ 2147483647 h 1058"/>
              <a:gd name="T10" fmla="*/ 2147483647 w 1517"/>
              <a:gd name="T11" fmla="*/ 2147483647 h 1058"/>
              <a:gd name="T12" fmla="*/ 2147483647 w 1517"/>
              <a:gd name="T13" fmla="*/ 2147483647 h 1058"/>
              <a:gd name="T14" fmla="*/ 2147483647 w 1517"/>
              <a:gd name="T15" fmla="*/ 2147483647 h 1058"/>
              <a:gd name="T16" fmla="*/ 2147483647 w 1517"/>
              <a:gd name="T17" fmla="*/ 2147483647 h 1058"/>
              <a:gd name="T18" fmla="*/ 2147483647 w 1517"/>
              <a:gd name="T19" fmla="*/ 2147483647 h 1058"/>
              <a:gd name="T20" fmla="*/ 2147483647 w 1517"/>
              <a:gd name="T21" fmla="*/ 2147483647 h 1058"/>
              <a:gd name="T22" fmla="*/ 2147483647 w 1517"/>
              <a:gd name="T23" fmla="*/ 2147483647 h 1058"/>
              <a:gd name="T24" fmla="*/ 2147483647 w 1517"/>
              <a:gd name="T25" fmla="*/ 2147483647 h 1058"/>
              <a:gd name="T26" fmla="*/ 2147483647 w 1517"/>
              <a:gd name="T27" fmla="*/ 2147483647 h 1058"/>
              <a:gd name="T28" fmla="*/ 2147483647 w 1517"/>
              <a:gd name="T29" fmla="*/ 2147483647 h 1058"/>
              <a:gd name="T30" fmla="*/ 2147483647 w 1517"/>
              <a:gd name="T31" fmla="*/ 2147483647 h 1058"/>
              <a:gd name="T32" fmla="*/ 2147483647 w 1517"/>
              <a:gd name="T33" fmla="*/ 2147483647 h 1058"/>
              <a:gd name="T34" fmla="*/ 2147483647 w 1517"/>
              <a:gd name="T35" fmla="*/ 2147483647 h 1058"/>
              <a:gd name="T36" fmla="*/ 2147483647 w 1517"/>
              <a:gd name="T37" fmla="*/ 2147483647 h 1058"/>
              <a:gd name="T38" fmla="*/ 2147483647 w 1517"/>
              <a:gd name="T39" fmla="*/ 2147483647 h 1058"/>
              <a:gd name="T40" fmla="*/ 2147483647 w 1517"/>
              <a:gd name="T41" fmla="*/ 2147483647 h 1058"/>
              <a:gd name="T42" fmla="*/ 2147483647 w 1517"/>
              <a:gd name="T43" fmla="*/ 2147483647 h 1058"/>
              <a:gd name="T44" fmla="*/ 2147483647 w 1517"/>
              <a:gd name="T45" fmla="*/ 2147483647 h 1058"/>
              <a:gd name="T46" fmla="*/ 2147483647 w 1517"/>
              <a:gd name="T47" fmla="*/ 2147483647 h 1058"/>
              <a:gd name="T48" fmla="*/ 2147483647 w 1517"/>
              <a:gd name="T49" fmla="*/ 2147483647 h 1058"/>
              <a:gd name="T50" fmla="*/ 2147483647 w 1517"/>
              <a:gd name="T51" fmla="*/ 2147483647 h 1058"/>
              <a:gd name="T52" fmla="*/ 2147483647 w 1517"/>
              <a:gd name="T53" fmla="*/ 2147483647 h 1058"/>
              <a:gd name="T54" fmla="*/ 2147483647 w 1517"/>
              <a:gd name="T55" fmla="*/ 2147483647 h 1058"/>
              <a:gd name="T56" fmla="*/ 2147483647 w 1517"/>
              <a:gd name="T57" fmla="*/ 2147483647 h 1058"/>
              <a:gd name="T58" fmla="*/ 2147483647 w 1517"/>
              <a:gd name="T59" fmla="*/ 2147483647 h 1058"/>
              <a:gd name="T60" fmla="*/ 2147483647 w 1517"/>
              <a:gd name="T61" fmla="*/ 2147483647 h 1058"/>
              <a:gd name="T62" fmla="*/ 2147483647 w 1517"/>
              <a:gd name="T63" fmla="*/ 2147483647 h 1058"/>
              <a:gd name="T64" fmla="*/ 2147483647 w 1517"/>
              <a:gd name="T65" fmla="*/ 2147483647 h 1058"/>
              <a:gd name="T66" fmla="*/ 2147483647 w 1517"/>
              <a:gd name="T67" fmla="*/ 2147483647 h 1058"/>
              <a:gd name="T68" fmla="*/ 2147483647 w 1517"/>
              <a:gd name="T69" fmla="*/ 2147483647 h 1058"/>
              <a:gd name="T70" fmla="*/ 2147483647 w 1517"/>
              <a:gd name="T71" fmla="*/ 2147483647 h 1058"/>
              <a:gd name="T72" fmla="*/ 2147483647 w 1517"/>
              <a:gd name="T73" fmla="*/ 0 h 1058"/>
              <a:gd name="T74" fmla="*/ 2147483647 w 1517"/>
              <a:gd name="T75" fmla="*/ 2147483647 h 1058"/>
              <a:gd name="T76" fmla="*/ 2147483647 w 1517"/>
              <a:gd name="T77" fmla="*/ 2147483647 h 1058"/>
              <a:gd name="T78" fmla="*/ 2147483647 w 1517"/>
              <a:gd name="T79" fmla="*/ 2147483647 h 1058"/>
              <a:gd name="T80" fmla="*/ 2147483647 w 1517"/>
              <a:gd name="T81" fmla="*/ 2147483647 h 1058"/>
              <a:gd name="T82" fmla="*/ 2147483647 w 1517"/>
              <a:gd name="T83" fmla="*/ 2147483647 h 1058"/>
              <a:gd name="T84" fmla="*/ 2147483647 w 1517"/>
              <a:gd name="T85" fmla="*/ 2147483647 h 1058"/>
              <a:gd name="T86" fmla="*/ 2147483647 w 1517"/>
              <a:gd name="T87" fmla="*/ 2147483647 h 1058"/>
              <a:gd name="T88" fmla="*/ 2147483647 w 1517"/>
              <a:gd name="T89" fmla="*/ 2147483647 h 1058"/>
              <a:gd name="T90" fmla="*/ 2147483647 w 1517"/>
              <a:gd name="T91" fmla="*/ 2147483647 h 1058"/>
              <a:gd name="T92" fmla="*/ 2147483647 w 1517"/>
              <a:gd name="T93" fmla="*/ 2147483647 h 1058"/>
              <a:gd name="T94" fmla="*/ 2147483647 w 1517"/>
              <a:gd name="T95" fmla="*/ 2147483647 h 1058"/>
              <a:gd name="T96" fmla="*/ 0 w 1517"/>
              <a:gd name="T97" fmla="*/ 2147483647 h 1058"/>
              <a:gd name="T98" fmla="*/ 2147483647 w 1517"/>
              <a:gd name="T99" fmla="*/ 2147483647 h 1058"/>
              <a:gd name="T100" fmla="*/ 2147483647 w 1517"/>
              <a:gd name="T101" fmla="*/ 2147483647 h 1058"/>
              <a:gd name="T102" fmla="*/ 2147483647 w 1517"/>
              <a:gd name="T103" fmla="*/ 2147483647 h 1058"/>
              <a:gd name="T104" fmla="*/ 2147483647 w 1517"/>
              <a:gd name="T105" fmla="*/ 2147483647 h 1058"/>
              <a:gd name="T106" fmla="*/ 2147483647 w 1517"/>
              <a:gd name="T107" fmla="*/ 2147483647 h 1058"/>
              <a:gd name="T108" fmla="*/ 2147483647 w 1517"/>
              <a:gd name="T109" fmla="*/ 2147483647 h 1058"/>
              <a:gd name="T110" fmla="*/ 2147483647 w 1517"/>
              <a:gd name="T111" fmla="*/ 2147483647 h 1058"/>
              <a:gd name="T112" fmla="*/ 2147483647 w 1517"/>
              <a:gd name="T113" fmla="*/ 2147483647 h 1058"/>
              <a:gd name="T114" fmla="*/ 2147483647 w 1517"/>
              <a:gd name="T115" fmla="*/ 2147483647 h 1058"/>
              <a:gd name="T116" fmla="*/ 2147483647 w 1517"/>
              <a:gd name="T117" fmla="*/ 2147483647 h 105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17"/>
              <a:gd name="T178" fmla="*/ 0 h 1058"/>
              <a:gd name="T179" fmla="*/ 1517 w 1517"/>
              <a:gd name="T180" fmla="*/ 1058 h 105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17" h="1058">
                <a:moveTo>
                  <a:pt x="815" y="971"/>
                </a:moveTo>
                <a:lnTo>
                  <a:pt x="815" y="971"/>
                </a:lnTo>
                <a:lnTo>
                  <a:pt x="828" y="971"/>
                </a:lnTo>
                <a:lnTo>
                  <a:pt x="842" y="974"/>
                </a:lnTo>
                <a:lnTo>
                  <a:pt x="854" y="977"/>
                </a:lnTo>
                <a:lnTo>
                  <a:pt x="861" y="980"/>
                </a:lnTo>
                <a:lnTo>
                  <a:pt x="883" y="996"/>
                </a:lnTo>
                <a:lnTo>
                  <a:pt x="893" y="1005"/>
                </a:lnTo>
                <a:lnTo>
                  <a:pt x="898" y="1007"/>
                </a:lnTo>
                <a:lnTo>
                  <a:pt x="902" y="1007"/>
                </a:lnTo>
                <a:lnTo>
                  <a:pt x="913" y="1001"/>
                </a:lnTo>
                <a:lnTo>
                  <a:pt x="917" y="1001"/>
                </a:lnTo>
                <a:lnTo>
                  <a:pt x="919" y="1001"/>
                </a:lnTo>
                <a:lnTo>
                  <a:pt x="920" y="1002"/>
                </a:lnTo>
                <a:lnTo>
                  <a:pt x="934" y="1018"/>
                </a:lnTo>
                <a:lnTo>
                  <a:pt x="947" y="1031"/>
                </a:lnTo>
                <a:lnTo>
                  <a:pt x="949" y="1033"/>
                </a:lnTo>
                <a:lnTo>
                  <a:pt x="949" y="1034"/>
                </a:lnTo>
                <a:lnTo>
                  <a:pt x="949" y="1039"/>
                </a:lnTo>
                <a:lnTo>
                  <a:pt x="950" y="1042"/>
                </a:lnTo>
                <a:lnTo>
                  <a:pt x="953" y="1045"/>
                </a:lnTo>
                <a:lnTo>
                  <a:pt x="958" y="1048"/>
                </a:lnTo>
                <a:lnTo>
                  <a:pt x="967" y="1051"/>
                </a:lnTo>
                <a:lnTo>
                  <a:pt x="967" y="1043"/>
                </a:lnTo>
                <a:lnTo>
                  <a:pt x="968" y="1037"/>
                </a:lnTo>
                <a:lnTo>
                  <a:pt x="970" y="1031"/>
                </a:lnTo>
                <a:lnTo>
                  <a:pt x="974" y="1025"/>
                </a:lnTo>
                <a:lnTo>
                  <a:pt x="982" y="1016"/>
                </a:lnTo>
                <a:lnTo>
                  <a:pt x="993" y="1007"/>
                </a:lnTo>
                <a:lnTo>
                  <a:pt x="1005" y="1001"/>
                </a:lnTo>
                <a:lnTo>
                  <a:pt x="1017" y="996"/>
                </a:lnTo>
                <a:lnTo>
                  <a:pt x="1039" y="992"/>
                </a:lnTo>
                <a:lnTo>
                  <a:pt x="1051" y="989"/>
                </a:lnTo>
                <a:lnTo>
                  <a:pt x="1060" y="987"/>
                </a:lnTo>
                <a:lnTo>
                  <a:pt x="1077" y="989"/>
                </a:lnTo>
                <a:lnTo>
                  <a:pt x="1088" y="990"/>
                </a:lnTo>
                <a:lnTo>
                  <a:pt x="1097" y="992"/>
                </a:lnTo>
                <a:lnTo>
                  <a:pt x="1103" y="992"/>
                </a:lnTo>
                <a:lnTo>
                  <a:pt x="1109" y="995"/>
                </a:lnTo>
                <a:lnTo>
                  <a:pt x="1125" y="1001"/>
                </a:lnTo>
                <a:lnTo>
                  <a:pt x="1146" y="1010"/>
                </a:lnTo>
                <a:lnTo>
                  <a:pt x="1166" y="1057"/>
                </a:lnTo>
                <a:lnTo>
                  <a:pt x="1170" y="1057"/>
                </a:lnTo>
                <a:lnTo>
                  <a:pt x="1181" y="1058"/>
                </a:lnTo>
                <a:lnTo>
                  <a:pt x="1187" y="1058"/>
                </a:lnTo>
                <a:lnTo>
                  <a:pt x="1191" y="1057"/>
                </a:lnTo>
                <a:lnTo>
                  <a:pt x="1194" y="1054"/>
                </a:lnTo>
                <a:lnTo>
                  <a:pt x="1196" y="1049"/>
                </a:lnTo>
                <a:lnTo>
                  <a:pt x="1196" y="968"/>
                </a:lnTo>
                <a:lnTo>
                  <a:pt x="1198" y="953"/>
                </a:lnTo>
                <a:lnTo>
                  <a:pt x="1204" y="935"/>
                </a:lnTo>
                <a:lnTo>
                  <a:pt x="1211" y="915"/>
                </a:lnTo>
                <a:lnTo>
                  <a:pt x="1222" y="894"/>
                </a:lnTo>
                <a:lnTo>
                  <a:pt x="1238" y="861"/>
                </a:lnTo>
                <a:lnTo>
                  <a:pt x="1246" y="846"/>
                </a:lnTo>
                <a:lnTo>
                  <a:pt x="1261" y="835"/>
                </a:lnTo>
                <a:lnTo>
                  <a:pt x="1267" y="831"/>
                </a:lnTo>
                <a:lnTo>
                  <a:pt x="1271" y="829"/>
                </a:lnTo>
                <a:lnTo>
                  <a:pt x="1279" y="828"/>
                </a:lnTo>
                <a:lnTo>
                  <a:pt x="1282" y="829"/>
                </a:lnTo>
                <a:lnTo>
                  <a:pt x="1283" y="831"/>
                </a:lnTo>
                <a:lnTo>
                  <a:pt x="1323" y="823"/>
                </a:lnTo>
                <a:lnTo>
                  <a:pt x="1332" y="799"/>
                </a:lnTo>
                <a:lnTo>
                  <a:pt x="1345" y="766"/>
                </a:lnTo>
                <a:lnTo>
                  <a:pt x="1350" y="755"/>
                </a:lnTo>
                <a:lnTo>
                  <a:pt x="1356" y="745"/>
                </a:lnTo>
                <a:lnTo>
                  <a:pt x="1365" y="731"/>
                </a:lnTo>
                <a:lnTo>
                  <a:pt x="1381" y="718"/>
                </a:lnTo>
                <a:lnTo>
                  <a:pt x="1396" y="709"/>
                </a:lnTo>
                <a:lnTo>
                  <a:pt x="1404" y="706"/>
                </a:lnTo>
                <a:lnTo>
                  <a:pt x="1410" y="704"/>
                </a:lnTo>
                <a:lnTo>
                  <a:pt x="1413" y="704"/>
                </a:lnTo>
                <a:lnTo>
                  <a:pt x="1416" y="703"/>
                </a:lnTo>
                <a:lnTo>
                  <a:pt x="1419" y="698"/>
                </a:lnTo>
                <a:lnTo>
                  <a:pt x="1424" y="691"/>
                </a:lnTo>
                <a:lnTo>
                  <a:pt x="1425" y="683"/>
                </a:lnTo>
                <a:lnTo>
                  <a:pt x="1428" y="669"/>
                </a:lnTo>
                <a:lnTo>
                  <a:pt x="1430" y="662"/>
                </a:lnTo>
                <a:lnTo>
                  <a:pt x="1383" y="662"/>
                </a:lnTo>
                <a:lnTo>
                  <a:pt x="1357" y="654"/>
                </a:lnTo>
                <a:lnTo>
                  <a:pt x="1374" y="635"/>
                </a:lnTo>
                <a:lnTo>
                  <a:pt x="1389" y="620"/>
                </a:lnTo>
                <a:lnTo>
                  <a:pt x="1396" y="614"/>
                </a:lnTo>
                <a:lnTo>
                  <a:pt x="1402" y="609"/>
                </a:lnTo>
                <a:lnTo>
                  <a:pt x="1410" y="606"/>
                </a:lnTo>
                <a:lnTo>
                  <a:pt x="1421" y="605"/>
                </a:lnTo>
                <a:lnTo>
                  <a:pt x="1443" y="602"/>
                </a:lnTo>
                <a:lnTo>
                  <a:pt x="1472" y="602"/>
                </a:lnTo>
                <a:lnTo>
                  <a:pt x="1517" y="562"/>
                </a:lnTo>
                <a:lnTo>
                  <a:pt x="1502" y="519"/>
                </a:lnTo>
                <a:lnTo>
                  <a:pt x="1491" y="484"/>
                </a:lnTo>
                <a:lnTo>
                  <a:pt x="1488" y="469"/>
                </a:lnTo>
                <a:lnTo>
                  <a:pt x="1487" y="460"/>
                </a:lnTo>
                <a:lnTo>
                  <a:pt x="1485" y="455"/>
                </a:lnTo>
                <a:lnTo>
                  <a:pt x="1484" y="451"/>
                </a:lnTo>
                <a:lnTo>
                  <a:pt x="1476" y="437"/>
                </a:lnTo>
                <a:lnTo>
                  <a:pt x="1464" y="424"/>
                </a:lnTo>
                <a:lnTo>
                  <a:pt x="1452" y="409"/>
                </a:lnTo>
                <a:lnTo>
                  <a:pt x="1428" y="383"/>
                </a:lnTo>
                <a:lnTo>
                  <a:pt x="1418" y="371"/>
                </a:lnTo>
                <a:lnTo>
                  <a:pt x="1410" y="418"/>
                </a:lnTo>
                <a:lnTo>
                  <a:pt x="1402" y="415"/>
                </a:lnTo>
                <a:lnTo>
                  <a:pt x="1386" y="409"/>
                </a:lnTo>
                <a:lnTo>
                  <a:pt x="1377" y="404"/>
                </a:lnTo>
                <a:lnTo>
                  <a:pt x="1368" y="398"/>
                </a:lnTo>
                <a:lnTo>
                  <a:pt x="1362" y="391"/>
                </a:lnTo>
                <a:lnTo>
                  <a:pt x="1357" y="383"/>
                </a:lnTo>
                <a:lnTo>
                  <a:pt x="1353" y="374"/>
                </a:lnTo>
                <a:lnTo>
                  <a:pt x="1347" y="364"/>
                </a:lnTo>
                <a:lnTo>
                  <a:pt x="1339" y="354"/>
                </a:lnTo>
                <a:lnTo>
                  <a:pt x="1330" y="344"/>
                </a:lnTo>
                <a:lnTo>
                  <a:pt x="1320" y="333"/>
                </a:lnTo>
                <a:lnTo>
                  <a:pt x="1308" y="323"/>
                </a:lnTo>
                <a:lnTo>
                  <a:pt x="1294" y="314"/>
                </a:lnTo>
                <a:lnTo>
                  <a:pt x="1280" y="306"/>
                </a:lnTo>
                <a:lnTo>
                  <a:pt x="1273" y="305"/>
                </a:lnTo>
                <a:lnTo>
                  <a:pt x="1267" y="305"/>
                </a:lnTo>
                <a:lnTo>
                  <a:pt x="1261" y="308"/>
                </a:lnTo>
                <a:lnTo>
                  <a:pt x="1256" y="312"/>
                </a:lnTo>
                <a:lnTo>
                  <a:pt x="1250" y="318"/>
                </a:lnTo>
                <a:lnTo>
                  <a:pt x="1246" y="324"/>
                </a:lnTo>
                <a:lnTo>
                  <a:pt x="1240" y="341"/>
                </a:lnTo>
                <a:lnTo>
                  <a:pt x="1234" y="359"/>
                </a:lnTo>
                <a:lnTo>
                  <a:pt x="1229" y="376"/>
                </a:lnTo>
                <a:lnTo>
                  <a:pt x="1226" y="391"/>
                </a:lnTo>
                <a:lnTo>
                  <a:pt x="1226" y="433"/>
                </a:lnTo>
                <a:lnTo>
                  <a:pt x="1223" y="505"/>
                </a:lnTo>
                <a:lnTo>
                  <a:pt x="1208" y="555"/>
                </a:lnTo>
                <a:lnTo>
                  <a:pt x="1188" y="559"/>
                </a:lnTo>
                <a:lnTo>
                  <a:pt x="1166" y="513"/>
                </a:lnTo>
                <a:lnTo>
                  <a:pt x="1154" y="508"/>
                </a:lnTo>
                <a:lnTo>
                  <a:pt x="1127" y="495"/>
                </a:lnTo>
                <a:lnTo>
                  <a:pt x="1113" y="486"/>
                </a:lnTo>
                <a:lnTo>
                  <a:pt x="1101" y="478"/>
                </a:lnTo>
                <a:lnTo>
                  <a:pt x="1092" y="471"/>
                </a:lnTo>
                <a:lnTo>
                  <a:pt x="1091" y="466"/>
                </a:lnTo>
                <a:lnTo>
                  <a:pt x="1089" y="463"/>
                </a:lnTo>
                <a:lnTo>
                  <a:pt x="1089" y="460"/>
                </a:lnTo>
                <a:lnTo>
                  <a:pt x="1086" y="457"/>
                </a:lnTo>
                <a:lnTo>
                  <a:pt x="1080" y="449"/>
                </a:lnTo>
                <a:lnTo>
                  <a:pt x="1062" y="431"/>
                </a:lnTo>
                <a:lnTo>
                  <a:pt x="1053" y="421"/>
                </a:lnTo>
                <a:lnTo>
                  <a:pt x="1044" y="412"/>
                </a:lnTo>
                <a:lnTo>
                  <a:pt x="1038" y="401"/>
                </a:lnTo>
                <a:lnTo>
                  <a:pt x="1036" y="395"/>
                </a:lnTo>
                <a:lnTo>
                  <a:pt x="1035" y="391"/>
                </a:lnTo>
                <a:lnTo>
                  <a:pt x="1035" y="386"/>
                </a:lnTo>
                <a:lnTo>
                  <a:pt x="1033" y="383"/>
                </a:lnTo>
                <a:lnTo>
                  <a:pt x="1032" y="382"/>
                </a:lnTo>
                <a:lnTo>
                  <a:pt x="1030" y="380"/>
                </a:lnTo>
                <a:lnTo>
                  <a:pt x="1024" y="380"/>
                </a:lnTo>
                <a:lnTo>
                  <a:pt x="1018" y="382"/>
                </a:lnTo>
                <a:lnTo>
                  <a:pt x="1012" y="385"/>
                </a:lnTo>
                <a:lnTo>
                  <a:pt x="1006" y="386"/>
                </a:lnTo>
                <a:lnTo>
                  <a:pt x="1005" y="385"/>
                </a:lnTo>
                <a:lnTo>
                  <a:pt x="1003" y="385"/>
                </a:lnTo>
                <a:lnTo>
                  <a:pt x="1002" y="382"/>
                </a:lnTo>
                <a:lnTo>
                  <a:pt x="1002" y="379"/>
                </a:lnTo>
                <a:lnTo>
                  <a:pt x="1002" y="371"/>
                </a:lnTo>
                <a:lnTo>
                  <a:pt x="1005" y="364"/>
                </a:lnTo>
                <a:lnTo>
                  <a:pt x="1011" y="347"/>
                </a:lnTo>
                <a:lnTo>
                  <a:pt x="1017" y="332"/>
                </a:lnTo>
                <a:lnTo>
                  <a:pt x="1020" y="324"/>
                </a:lnTo>
                <a:lnTo>
                  <a:pt x="1020" y="318"/>
                </a:lnTo>
                <a:lnTo>
                  <a:pt x="1021" y="306"/>
                </a:lnTo>
                <a:lnTo>
                  <a:pt x="1023" y="300"/>
                </a:lnTo>
                <a:lnTo>
                  <a:pt x="1024" y="294"/>
                </a:lnTo>
                <a:lnTo>
                  <a:pt x="1029" y="288"/>
                </a:lnTo>
                <a:lnTo>
                  <a:pt x="1033" y="282"/>
                </a:lnTo>
                <a:lnTo>
                  <a:pt x="1039" y="276"/>
                </a:lnTo>
                <a:lnTo>
                  <a:pt x="1047" y="272"/>
                </a:lnTo>
                <a:lnTo>
                  <a:pt x="1065" y="264"/>
                </a:lnTo>
                <a:lnTo>
                  <a:pt x="1084" y="257"/>
                </a:lnTo>
                <a:lnTo>
                  <a:pt x="1104" y="249"/>
                </a:lnTo>
                <a:lnTo>
                  <a:pt x="1062" y="214"/>
                </a:lnTo>
                <a:lnTo>
                  <a:pt x="1112" y="207"/>
                </a:lnTo>
                <a:lnTo>
                  <a:pt x="1118" y="205"/>
                </a:lnTo>
                <a:lnTo>
                  <a:pt x="1124" y="201"/>
                </a:lnTo>
                <a:lnTo>
                  <a:pt x="1131" y="195"/>
                </a:lnTo>
                <a:lnTo>
                  <a:pt x="1142" y="186"/>
                </a:lnTo>
                <a:lnTo>
                  <a:pt x="1152" y="172"/>
                </a:lnTo>
                <a:lnTo>
                  <a:pt x="1164" y="154"/>
                </a:lnTo>
                <a:lnTo>
                  <a:pt x="1176" y="130"/>
                </a:lnTo>
                <a:lnTo>
                  <a:pt x="1182" y="119"/>
                </a:lnTo>
                <a:lnTo>
                  <a:pt x="1185" y="109"/>
                </a:lnTo>
                <a:lnTo>
                  <a:pt x="1187" y="100"/>
                </a:lnTo>
                <a:lnTo>
                  <a:pt x="1187" y="92"/>
                </a:lnTo>
                <a:lnTo>
                  <a:pt x="1185" y="86"/>
                </a:lnTo>
                <a:lnTo>
                  <a:pt x="1184" y="82"/>
                </a:lnTo>
                <a:lnTo>
                  <a:pt x="1181" y="79"/>
                </a:lnTo>
                <a:lnTo>
                  <a:pt x="1176" y="76"/>
                </a:lnTo>
                <a:lnTo>
                  <a:pt x="1167" y="73"/>
                </a:lnTo>
                <a:lnTo>
                  <a:pt x="1160" y="73"/>
                </a:lnTo>
                <a:lnTo>
                  <a:pt x="1151" y="73"/>
                </a:lnTo>
                <a:lnTo>
                  <a:pt x="1149" y="77"/>
                </a:lnTo>
                <a:lnTo>
                  <a:pt x="1143" y="89"/>
                </a:lnTo>
                <a:lnTo>
                  <a:pt x="1134" y="104"/>
                </a:lnTo>
                <a:lnTo>
                  <a:pt x="1127" y="112"/>
                </a:lnTo>
                <a:lnTo>
                  <a:pt x="1119" y="119"/>
                </a:lnTo>
                <a:lnTo>
                  <a:pt x="1115" y="122"/>
                </a:lnTo>
                <a:lnTo>
                  <a:pt x="1110" y="124"/>
                </a:lnTo>
                <a:lnTo>
                  <a:pt x="1104" y="125"/>
                </a:lnTo>
                <a:lnTo>
                  <a:pt x="1100" y="125"/>
                </a:lnTo>
                <a:lnTo>
                  <a:pt x="1088" y="122"/>
                </a:lnTo>
                <a:lnTo>
                  <a:pt x="1077" y="119"/>
                </a:lnTo>
                <a:lnTo>
                  <a:pt x="1066" y="113"/>
                </a:lnTo>
                <a:lnTo>
                  <a:pt x="1059" y="109"/>
                </a:lnTo>
                <a:lnTo>
                  <a:pt x="1051" y="104"/>
                </a:lnTo>
                <a:lnTo>
                  <a:pt x="1047" y="94"/>
                </a:lnTo>
                <a:lnTo>
                  <a:pt x="1039" y="70"/>
                </a:lnTo>
                <a:lnTo>
                  <a:pt x="1035" y="56"/>
                </a:lnTo>
                <a:lnTo>
                  <a:pt x="1030" y="46"/>
                </a:lnTo>
                <a:lnTo>
                  <a:pt x="1024" y="38"/>
                </a:lnTo>
                <a:lnTo>
                  <a:pt x="1023" y="37"/>
                </a:lnTo>
                <a:lnTo>
                  <a:pt x="1020" y="35"/>
                </a:lnTo>
                <a:lnTo>
                  <a:pt x="1017" y="34"/>
                </a:lnTo>
                <a:lnTo>
                  <a:pt x="1014" y="29"/>
                </a:lnTo>
                <a:lnTo>
                  <a:pt x="1011" y="25"/>
                </a:lnTo>
                <a:lnTo>
                  <a:pt x="1011" y="18"/>
                </a:lnTo>
                <a:lnTo>
                  <a:pt x="1009" y="6"/>
                </a:lnTo>
                <a:lnTo>
                  <a:pt x="1009" y="0"/>
                </a:lnTo>
                <a:lnTo>
                  <a:pt x="982" y="0"/>
                </a:lnTo>
                <a:lnTo>
                  <a:pt x="970" y="20"/>
                </a:lnTo>
                <a:lnTo>
                  <a:pt x="962" y="43"/>
                </a:lnTo>
                <a:lnTo>
                  <a:pt x="964" y="47"/>
                </a:lnTo>
                <a:lnTo>
                  <a:pt x="971" y="58"/>
                </a:lnTo>
                <a:lnTo>
                  <a:pt x="976" y="65"/>
                </a:lnTo>
                <a:lnTo>
                  <a:pt x="984" y="71"/>
                </a:lnTo>
                <a:lnTo>
                  <a:pt x="993" y="79"/>
                </a:lnTo>
                <a:lnTo>
                  <a:pt x="1005" y="85"/>
                </a:lnTo>
                <a:lnTo>
                  <a:pt x="1011" y="88"/>
                </a:lnTo>
                <a:lnTo>
                  <a:pt x="1015" y="91"/>
                </a:lnTo>
                <a:lnTo>
                  <a:pt x="1017" y="94"/>
                </a:lnTo>
                <a:lnTo>
                  <a:pt x="1018" y="98"/>
                </a:lnTo>
                <a:lnTo>
                  <a:pt x="1020" y="101"/>
                </a:lnTo>
                <a:lnTo>
                  <a:pt x="1018" y="104"/>
                </a:lnTo>
                <a:lnTo>
                  <a:pt x="1015" y="112"/>
                </a:lnTo>
                <a:lnTo>
                  <a:pt x="1011" y="118"/>
                </a:lnTo>
                <a:lnTo>
                  <a:pt x="1006" y="122"/>
                </a:lnTo>
                <a:lnTo>
                  <a:pt x="1002" y="127"/>
                </a:lnTo>
                <a:lnTo>
                  <a:pt x="974" y="127"/>
                </a:lnTo>
                <a:lnTo>
                  <a:pt x="952" y="127"/>
                </a:lnTo>
                <a:lnTo>
                  <a:pt x="922" y="127"/>
                </a:lnTo>
                <a:lnTo>
                  <a:pt x="896" y="125"/>
                </a:lnTo>
                <a:lnTo>
                  <a:pt x="875" y="122"/>
                </a:lnTo>
                <a:lnTo>
                  <a:pt x="858" y="122"/>
                </a:lnTo>
                <a:lnTo>
                  <a:pt x="845" y="124"/>
                </a:lnTo>
                <a:lnTo>
                  <a:pt x="836" y="125"/>
                </a:lnTo>
                <a:lnTo>
                  <a:pt x="833" y="127"/>
                </a:lnTo>
                <a:lnTo>
                  <a:pt x="825" y="147"/>
                </a:lnTo>
                <a:lnTo>
                  <a:pt x="798" y="147"/>
                </a:lnTo>
                <a:lnTo>
                  <a:pt x="748" y="147"/>
                </a:lnTo>
                <a:lnTo>
                  <a:pt x="744" y="145"/>
                </a:lnTo>
                <a:lnTo>
                  <a:pt x="739" y="141"/>
                </a:lnTo>
                <a:lnTo>
                  <a:pt x="736" y="135"/>
                </a:lnTo>
                <a:lnTo>
                  <a:pt x="735" y="128"/>
                </a:lnTo>
                <a:lnTo>
                  <a:pt x="733" y="116"/>
                </a:lnTo>
                <a:lnTo>
                  <a:pt x="733" y="112"/>
                </a:lnTo>
                <a:lnTo>
                  <a:pt x="730" y="107"/>
                </a:lnTo>
                <a:lnTo>
                  <a:pt x="724" y="98"/>
                </a:lnTo>
                <a:lnTo>
                  <a:pt x="718" y="94"/>
                </a:lnTo>
                <a:lnTo>
                  <a:pt x="712" y="88"/>
                </a:lnTo>
                <a:lnTo>
                  <a:pt x="705" y="82"/>
                </a:lnTo>
                <a:lnTo>
                  <a:pt x="694" y="77"/>
                </a:lnTo>
                <a:lnTo>
                  <a:pt x="685" y="74"/>
                </a:lnTo>
                <a:lnTo>
                  <a:pt x="676" y="73"/>
                </a:lnTo>
                <a:lnTo>
                  <a:pt x="667" y="73"/>
                </a:lnTo>
                <a:lnTo>
                  <a:pt x="658" y="73"/>
                </a:lnTo>
                <a:lnTo>
                  <a:pt x="644" y="76"/>
                </a:lnTo>
                <a:lnTo>
                  <a:pt x="634" y="77"/>
                </a:lnTo>
                <a:lnTo>
                  <a:pt x="620" y="74"/>
                </a:lnTo>
                <a:lnTo>
                  <a:pt x="601" y="67"/>
                </a:lnTo>
                <a:lnTo>
                  <a:pt x="590" y="62"/>
                </a:lnTo>
                <a:lnTo>
                  <a:pt x="581" y="56"/>
                </a:lnTo>
                <a:lnTo>
                  <a:pt x="572" y="50"/>
                </a:lnTo>
                <a:lnTo>
                  <a:pt x="565" y="43"/>
                </a:lnTo>
                <a:lnTo>
                  <a:pt x="559" y="37"/>
                </a:lnTo>
                <a:lnTo>
                  <a:pt x="550" y="34"/>
                </a:lnTo>
                <a:lnTo>
                  <a:pt x="541" y="34"/>
                </a:lnTo>
                <a:lnTo>
                  <a:pt x="533" y="34"/>
                </a:lnTo>
                <a:lnTo>
                  <a:pt x="518" y="37"/>
                </a:lnTo>
                <a:lnTo>
                  <a:pt x="512" y="40"/>
                </a:lnTo>
                <a:lnTo>
                  <a:pt x="462" y="85"/>
                </a:lnTo>
                <a:lnTo>
                  <a:pt x="412" y="97"/>
                </a:lnTo>
                <a:lnTo>
                  <a:pt x="381" y="77"/>
                </a:lnTo>
                <a:lnTo>
                  <a:pt x="343" y="55"/>
                </a:lnTo>
                <a:lnTo>
                  <a:pt x="308" y="40"/>
                </a:lnTo>
                <a:lnTo>
                  <a:pt x="259" y="40"/>
                </a:lnTo>
                <a:lnTo>
                  <a:pt x="194" y="35"/>
                </a:lnTo>
                <a:lnTo>
                  <a:pt x="152" y="5"/>
                </a:lnTo>
                <a:lnTo>
                  <a:pt x="90" y="35"/>
                </a:lnTo>
                <a:lnTo>
                  <a:pt x="82" y="80"/>
                </a:lnTo>
                <a:lnTo>
                  <a:pt x="18" y="92"/>
                </a:lnTo>
                <a:lnTo>
                  <a:pt x="0" y="119"/>
                </a:lnTo>
                <a:lnTo>
                  <a:pt x="25" y="154"/>
                </a:lnTo>
                <a:lnTo>
                  <a:pt x="72" y="189"/>
                </a:lnTo>
                <a:lnTo>
                  <a:pt x="18" y="196"/>
                </a:lnTo>
                <a:lnTo>
                  <a:pt x="33" y="241"/>
                </a:lnTo>
                <a:lnTo>
                  <a:pt x="79" y="241"/>
                </a:lnTo>
                <a:lnTo>
                  <a:pt x="75" y="284"/>
                </a:lnTo>
                <a:lnTo>
                  <a:pt x="30" y="329"/>
                </a:lnTo>
                <a:lnTo>
                  <a:pt x="30" y="361"/>
                </a:lnTo>
                <a:lnTo>
                  <a:pt x="64" y="388"/>
                </a:lnTo>
                <a:lnTo>
                  <a:pt x="90" y="403"/>
                </a:lnTo>
                <a:lnTo>
                  <a:pt x="114" y="403"/>
                </a:lnTo>
                <a:lnTo>
                  <a:pt x="97" y="433"/>
                </a:lnTo>
                <a:lnTo>
                  <a:pt x="102" y="471"/>
                </a:lnTo>
                <a:lnTo>
                  <a:pt x="147" y="471"/>
                </a:lnTo>
                <a:lnTo>
                  <a:pt x="167" y="437"/>
                </a:lnTo>
                <a:lnTo>
                  <a:pt x="209" y="391"/>
                </a:lnTo>
                <a:lnTo>
                  <a:pt x="229" y="361"/>
                </a:lnTo>
                <a:lnTo>
                  <a:pt x="256" y="371"/>
                </a:lnTo>
                <a:lnTo>
                  <a:pt x="289" y="368"/>
                </a:lnTo>
                <a:lnTo>
                  <a:pt x="324" y="368"/>
                </a:lnTo>
                <a:lnTo>
                  <a:pt x="346" y="395"/>
                </a:lnTo>
                <a:lnTo>
                  <a:pt x="393" y="395"/>
                </a:lnTo>
                <a:lnTo>
                  <a:pt x="427" y="406"/>
                </a:lnTo>
                <a:lnTo>
                  <a:pt x="488" y="463"/>
                </a:lnTo>
                <a:lnTo>
                  <a:pt x="530" y="520"/>
                </a:lnTo>
                <a:lnTo>
                  <a:pt x="542" y="570"/>
                </a:lnTo>
                <a:lnTo>
                  <a:pt x="592" y="632"/>
                </a:lnTo>
                <a:lnTo>
                  <a:pt x="599" y="674"/>
                </a:lnTo>
                <a:lnTo>
                  <a:pt x="599" y="719"/>
                </a:lnTo>
                <a:lnTo>
                  <a:pt x="607" y="727"/>
                </a:lnTo>
                <a:lnTo>
                  <a:pt x="613" y="734"/>
                </a:lnTo>
                <a:lnTo>
                  <a:pt x="619" y="745"/>
                </a:lnTo>
                <a:lnTo>
                  <a:pt x="625" y="758"/>
                </a:lnTo>
                <a:lnTo>
                  <a:pt x="626" y="766"/>
                </a:lnTo>
                <a:lnTo>
                  <a:pt x="626" y="775"/>
                </a:lnTo>
                <a:lnTo>
                  <a:pt x="626" y="784"/>
                </a:lnTo>
                <a:lnTo>
                  <a:pt x="625" y="793"/>
                </a:lnTo>
                <a:lnTo>
                  <a:pt x="623" y="804"/>
                </a:lnTo>
                <a:lnTo>
                  <a:pt x="619" y="816"/>
                </a:lnTo>
                <a:lnTo>
                  <a:pt x="614" y="826"/>
                </a:lnTo>
                <a:lnTo>
                  <a:pt x="611" y="835"/>
                </a:lnTo>
                <a:lnTo>
                  <a:pt x="611" y="843"/>
                </a:lnTo>
                <a:lnTo>
                  <a:pt x="611" y="849"/>
                </a:lnTo>
                <a:lnTo>
                  <a:pt x="611" y="853"/>
                </a:lnTo>
                <a:lnTo>
                  <a:pt x="614" y="856"/>
                </a:lnTo>
                <a:lnTo>
                  <a:pt x="620" y="862"/>
                </a:lnTo>
                <a:lnTo>
                  <a:pt x="634" y="871"/>
                </a:lnTo>
                <a:lnTo>
                  <a:pt x="640" y="876"/>
                </a:lnTo>
                <a:lnTo>
                  <a:pt x="641" y="880"/>
                </a:lnTo>
                <a:lnTo>
                  <a:pt x="641" y="885"/>
                </a:lnTo>
                <a:lnTo>
                  <a:pt x="643" y="889"/>
                </a:lnTo>
                <a:lnTo>
                  <a:pt x="644" y="895"/>
                </a:lnTo>
                <a:lnTo>
                  <a:pt x="655" y="912"/>
                </a:lnTo>
                <a:lnTo>
                  <a:pt x="670" y="933"/>
                </a:lnTo>
                <a:lnTo>
                  <a:pt x="687" y="956"/>
                </a:lnTo>
                <a:lnTo>
                  <a:pt x="717" y="957"/>
                </a:lnTo>
                <a:lnTo>
                  <a:pt x="727" y="959"/>
                </a:lnTo>
                <a:lnTo>
                  <a:pt x="736" y="960"/>
                </a:lnTo>
                <a:lnTo>
                  <a:pt x="745" y="965"/>
                </a:lnTo>
                <a:lnTo>
                  <a:pt x="754" y="966"/>
                </a:lnTo>
                <a:lnTo>
                  <a:pt x="777" y="969"/>
                </a:lnTo>
                <a:lnTo>
                  <a:pt x="798" y="971"/>
                </a:lnTo>
                <a:lnTo>
                  <a:pt x="815" y="971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1" name="Freeform 101"/>
          <p:cNvSpPr/>
          <p:nvPr/>
        </p:nvSpPr>
        <p:spPr bwMode="auto">
          <a:xfrm>
            <a:off x="1738313" y="3570288"/>
            <a:ext cx="1831975" cy="2195512"/>
          </a:xfrm>
          <a:custGeom>
            <a:avLst/>
            <a:gdLst>
              <a:gd name="T0" fmla="*/ 2147483647 w 1154"/>
              <a:gd name="T1" fmla="*/ 2147483647 h 1383"/>
              <a:gd name="T2" fmla="*/ 2147483647 w 1154"/>
              <a:gd name="T3" fmla="*/ 2147483647 h 1383"/>
              <a:gd name="T4" fmla="*/ 2147483647 w 1154"/>
              <a:gd name="T5" fmla="*/ 2147483647 h 1383"/>
              <a:gd name="T6" fmla="*/ 2147483647 w 1154"/>
              <a:gd name="T7" fmla="*/ 2147483647 h 1383"/>
              <a:gd name="T8" fmla="*/ 2147483647 w 1154"/>
              <a:gd name="T9" fmla="*/ 2147483647 h 1383"/>
              <a:gd name="T10" fmla="*/ 2147483647 w 1154"/>
              <a:gd name="T11" fmla="*/ 2147483647 h 1383"/>
              <a:gd name="T12" fmla="*/ 2147483647 w 1154"/>
              <a:gd name="T13" fmla="*/ 2147483647 h 1383"/>
              <a:gd name="T14" fmla="*/ 2147483647 w 1154"/>
              <a:gd name="T15" fmla="*/ 2147483647 h 1383"/>
              <a:gd name="T16" fmla="*/ 2147483647 w 1154"/>
              <a:gd name="T17" fmla="*/ 2147483647 h 1383"/>
              <a:gd name="T18" fmla="*/ 2147483647 w 1154"/>
              <a:gd name="T19" fmla="*/ 2147483647 h 1383"/>
              <a:gd name="T20" fmla="*/ 2147483647 w 1154"/>
              <a:gd name="T21" fmla="*/ 2147483647 h 1383"/>
              <a:gd name="T22" fmla="*/ 2147483647 w 1154"/>
              <a:gd name="T23" fmla="*/ 2147483647 h 1383"/>
              <a:gd name="T24" fmla="*/ 2147483647 w 1154"/>
              <a:gd name="T25" fmla="*/ 2147483647 h 1383"/>
              <a:gd name="T26" fmla="*/ 2147483647 w 1154"/>
              <a:gd name="T27" fmla="*/ 2147483647 h 1383"/>
              <a:gd name="T28" fmla="*/ 2147483647 w 1154"/>
              <a:gd name="T29" fmla="*/ 2147483647 h 1383"/>
              <a:gd name="T30" fmla="*/ 2147483647 w 1154"/>
              <a:gd name="T31" fmla="*/ 2147483647 h 1383"/>
              <a:gd name="T32" fmla="*/ 2147483647 w 1154"/>
              <a:gd name="T33" fmla="*/ 2147483647 h 1383"/>
              <a:gd name="T34" fmla="*/ 2147483647 w 1154"/>
              <a:gd name="T35" fmla="*/ 2147483647 h 1383"/>
              <a:gd name="T36" fmla="*/ 2147483647 w 1154"/>
              <a:gd name="T37" fmla="*/ 2147483647 h 1383"/>
              <a:gd name="T38" fmla="*/ 2147483647 w 1154"/>
              <a:gd name="T39" fmla="*/ 2147483647 h 1383"/>
              <a:gd name="T40" fmla="*/ 2147483647 w 1154"/>
              <a:gd name="T41" fmla="*/ 2147483647 h 1383"/>
              <a:gd name="T42" fmla="*/ 2147483647 w 1154"/>
              <a:gd name="T43" fmla="*/ 2147483647 h 1383"/>
              <a:gd name="T44" fmla="*/ 2147483647 w 1154"/>
              <a:gd name="T45" fmla="*/ 2147483647 h 1383"/>
              <a:gd name="T46" fmla="*/ 2147483647 w 1154"/>
              <a:gd name="T47" fmla="*/ 2147483647 h 1383"/>
              <a:gd name="T48" fmla="*/ 2147483647 w 1154"/>
              <a:gd name="T49" fmla="*/ 2147483647 h 1383"/>
              <a:gd name="T50" fmla="*/ 2147483647 w 1154"/>
              <a:gd name="T51" fmla="*/ 2147483647 h 1383"/>
              <a:gd name="T52" fmla="*/ 2147483647 w 1154"/>
              <a:gd name="T53" fmla="*/ 2147483647 h 1383"/>
              <a:gd name="T54" fmla="*/ 2147483647 w 1154"/>
              <a:gd name="T55" fmla="*/ 2147483647 h 1383"/>
              <a:gd name="T56" fmla="*/ 2147483647 w 1154"/>
              <a:gd name="T57" fmla="*/ 2147483647 h 1383"/>
              <a:gd name="T58" fmla="*/ 2147483647 w 1154"/>
              <a:gd name="T59" fmla="*/ 2147483647 h 1383"/>
              <a:gd name="T60" fmla="*/ 2147483647 w 1154"/>
              <a:gd name="T61" fmla="*/ 2147483647 h 1383"/>
              <a:gd name="T62" fmla="*/ 2147483647 w 1154"/>
              <a:gd name="T63" fmla="*/ 2147483647 h 1383"/>
              <a:gd name="T64" fmla="*/ 2147483647 w 1154"/>
              <a:gd name="T65" fmla="*/ 2147483647 h 1383"/>
              <a:gd name="T66" fmla="*/ 2147483647 w 1154"/>
              <a:gd name="T67" fmla="*/ 2147483647 h 1383"/>
              <a:gd name="T68" fmla="*/ 2147483647 w 1154"/>
              <a:gd name="T69" fmla="*/ 2147483647 h 1383"/>
              <a:gd name="T70" fmla="*/ 2147483647 w 1154"/>
              <a:gd name="T71" fmla="*/ 2147483647 h 1383"/>
              <a:gd name="T72" fmla="*/ 2147483647 w 1154"/>
              <a:gd name="T73" fmla="*/ 2147483647 h 1383"/>
              <a:gd name="T74" fmla="*/ 2147483647 w 1154"/>
              <a:gd name="T75" fmla="*/ 2147483647 h 1383"/>
              <a:gd name="T76" fmla="*/ 2147483647 w 1154"/>
              <a:gd name="T77" fmla="*/ 2147483647 h 1383"/>
              <a:gd name="T78" fmla="*/ 2147483647 w 1154"/>
              <a:gd name="T79" fmla="*/ 2147483647 h 1383"/>
              <a:gd name="T80" fmla="*/ 2147483647 w 1154"/>
              <a:gd name="T81" fmla="*/ 2147483647 h 1383"/>
              <a:gd name="T82" fmla="*/ 2147483647 w 1154"/>
              <a:gd name="T83" fmla="*/ 2147483647 h 1383"/>
              <a:gd name="T84" fmla="*/ 2147483647 w 1154"/>
              <a:gd name="T85" fmla="*/ 2147483647 h 1383"/>
              <a:gd name="T86" fmla="*/ 2147483647 w 1154"/>
              <a:gd name="T87" fmla="*/ 2147483647 h 1383"/>
              <a:gd name="T88" fmla="*/ 2147483647 w 1154"/>
              <a:gd name="T89" fmla="*/ 2147483647 h 1383"/>
              <a:gd name="T90" fmla="*/ 2147483647 w 1154"/>
              <a:gd name="T91" fmla="*/ 2147483647 h 1383"/>
              <a:gd name="T92" fmla="*/ 2147483647 w 1154"/>
              <a:gd name="T93" fmla="*/ 2147483647 h 1383"/>
              <a:gd name="T94" fmla="*/ 2147483647 w 1154"/>
              <a:gd name="T95" fmla="*/ 2147483647 h 1383"/>
              <a:gd name="T96" fmla="*/ 2147483647 w 1154"/>
              <a:gd name="T97" fmla="*/ 2147483647 h 1383"/>
              <a:gd name="T98" fmla="*/ 2147483647 w 1154"/>
              <a:gd name="T99" fmla="*/ 2147483647 h 1383"/>
              <a:gd name="T100" fmla="*/ 2147483647 w 1154"/>
              <a:gd name="T101" fmla="*/ 2147483647 h 1383"/>
              <a:gd name="T102" fmla="*/ 2147483647 w 1154"/>
              <a:gd name="T103" fmla="*/ 2147483647 h 1383"/>
              <a:gd name="T104" fmla="*/ 2147483647 w 1154"/>
              <a:gd name="T105" fmla="*/ 2147483647 h 1383"/>
              <a:gd name="T106" fmla="*/ 2147483647 w 1154"/>
              <a:gd name="T107" fmla="*/ 2147483647 h 138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154"/>
              <a:gd name="T163" fmla="*/ 0 h 1383"/>
              <a:gd name="T164" fmla="*/ 1154 w 1154"/>
              <a:gd name="T165" fmla="*/ 1383 h 138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154" h="1383">
                <a:moveTo>
                  <a:pt x="1133" y="544"/>
                </a:moveTo>
                <a:lnTo>
                  <a:pt x="1133" y="544"/>
                </a:lnTo>
                <a:lnTo>
                  <a:pt x="1130" y="536"/>
                </a:lnTo>
                <a:lnTo>
                  <a:pt x="1125" y="532"/>
                </a:lnTo>
                <a:lnTo>
                  <a:pt x="1121" y="529"/>
                </a:lnTo>
                <a:lnTo>
                  <a:pt x="1113" y="529"/>
                </a:lnTo>
                <a:lnTo>
                  <a:pt x="1100" y="530"/>
                </a:lnTo>
                <a:lnTo>
                  <a:pt x="1086" y="533"/>
                </a:lnTo>
                <a:lnTo>
                  <a:pt x="1080" y="533"/>
                </a:lnTo>
                <a:lnTo>
                  <a:pt x="1074" y="535"/>
                </a:lnTo>
                <a:lnTo>
                  <a:pt x="1061" y="541"/>
                </a:lnTo>
                <a:lnTo>
                  <a:pt x="1044" y="548"/>
                </a:lnTo>
                <a:lnTo>
                  <a:pt x="1039" y="542"/>
                </a:lnTo>
                <a:lnTo>
                  <a:pt x="1024" y="529"/>
                </a:lnTo>
                <a:lnTo>
                  <a:pt x="1015" y="521"/>
                </a:lnTo>
                <a:lnTo>
                  <a:pt x="1006" y="515"/>
                </a:lnTo>
                <a:lnTo>
                  <a:pt x="996" y="511"/>
                </a:lnTo>
                <a:lnTo>
                  <a:pt x="987" y="509"/>
                </a:lnTo>
                <a:lnTo>
                  <a:pt x="969" y="509"/>
                </a:lnTo>
                <a:lnTo>
                  <a:pt x="948" y="506"/>
                </a:lnTo>
                <a:lnTo>
                  <a:pt x="940" y="503"/>
                </a:lnTo>
                <a:lnTo>
                  <a:pt x="932" y="500"/>
                </a:lnTo>
                <a:lnTo>
                  <a:pt x="928" y="495"/>
                </a:lnTo>
                <a:lnTo>
                  <a:pt x="926" y="491"/>
                </a:lnTo>
                <a:lnTo>
                  <a:pt x="926" y="477"/>
                </a:lnTo>
                <a:lnTo>
                  <a:pt x="929" y="459"/>
                </a:lnTo>
                <a:lnTo>
                  <a:pt x="929" y="438"/>
                </a:lnTo>
                <a:lnTo>
                  <a:pt x="928" y="426"/>
                </a:lnTo>
                <a:lnTo>
                  <a:pt x="926" y="414"/>
                </a:lnTo>
                <a:lnTo>
                  <a:pt x="923" y="408"/>
                </a:lnTo>
                <a:lnTo>
                  <a:pt x="922" y="404"/>
                </a:lnTo>
                <a:lnTo>
                  <a:pt x="917" y="399"/>
                </a:lnTo>
                <a:lnTo>
                  <a:pt x="914" y="395"/>
                </a:lnTo>
                <a:lnTo>
                  <a:pt x="904" y="388"/>
                </a:lnTo>
                <a:lnTo>
                  <a:pt x="892" y="384"/>
                </a:lnTo>
                <a:lnTo>
                  <a:pt x="880" y="378"/>
                </a:lnTo>
                <a:lnTo>
                  <a:pt x="866" y="372"/>
                </a:lnTo>
                <a:lnTo>
                  <a:pt x="854" y="364"/>
                </a:lnTo>
                <a:lnTo>
                  <a:pt x="842" y="352"/>
                </a:lnTo>
                <a:lnTo>
                  <a:pt x="836" y="346"/>
                </a:lnTo>
                <a:lnTo>
                  <a:pt x="828" y="342"/>
                </a:lnTo>
                <a:lnTo>
                  <a:pt x="819" y="339"/>
                </a:lnTo>
                <a:lnTo>
                  <a:pt x="810" y="336"/>
                </a:lnTo>
                <a:lnTo>
                  <a:pt x="791" y="331"/>
                </a:lnTo>
                <a:lnTo>
                  <a:pt x="771" y="330"/>
                </a:lnTo>
                <a:lnTo>
                  <a:pt x="753" y="331"/>
                </a:lnTo>
                <a:lnTo>
                  <a:pt x="737" y="331"/>
                </a:lnTo>
                <a:lnTo>
                  <a:pt x="715" y="334"/>
                </a:lnTo>
                <a:lnTo>
                  <a:pt x="657" y="330"/>
                </a:lnTo>
                <a:lnTo>
                  <a:pt x="593" y="327"/>
                </a:lnTo>
                <a:lnTo>
                  <a:pt x="586" y="327"/>
                </a:lnTo>
                <a:lnTo>
                  <a:pt x="578" y="331"/>
                </a:lnTo>
                <a:lnTo>
                  <a:pt x="563" y="342"/>
                </a:lnTo>
                <a:lnTo>
                  <a:pt x="550" y="352"/>
                </a:lnTo>
                <a:lnTo>
                  <a:pt x="545" y="355"/>
                </a:lnTo>
                <a:lnTo>
                  <a:pt x="539" y="357"/>
                </a:lnTo>
                <a:lnTo>
                  <a:pt x="535" y="355"/>
                </a:lnTo>
                <a:lnTo>
                  <a:pt x="530" y="354"/>
                </a:lnTo>
                <a:lnTo>
                  <a:pt x="524" y="351"/>
                </a:lnTo>
                <a:lnTo>
                  <a:pt x="518" y="346"/>
                </a:lnTo>
                <a:lnTo>
                  <a:pt x="512" y="339"/>
                </a:lnTo>
                <a:lnTo>
                  <a:pt x="506" y="330"/>
                </a:lnTo>
                <a:lnTo>
                  <a:pt x="500" y="318"/>
                </a:lnTo>
                <a:lnTo>
                  <a:pt x="494" y="303"/>
                </a:lnTo>
                <a:lnTo>
                  <a:pt x="488" y="291"/>
                </a:lnTo>
                <a:lnTo>
                  <a:pt x="483" y="282"/>
                </a:lnTo>
                <a:lnTo>
                  <a:pt x="479" y="275"/>
                </a:lnTo>
                <a:lnTo>
                  <a:pt x="474" y="272"/>
                </a:lnTo>
                <a:lnTo>
                  <a:pt x="470" y="269"/>
                </a:lnTo>
                <a:lnTo>
                  <a:pt x="467" y="266"/>
                </a:lnTo>
                <a:lnTo>
                  <a:pt x="465" y="262"/>
                </a:lnTo>
                <a:lnTo>
                  <a:pt x="464" y="253"/>
                </a:lnTo>
                <a:lnTo>
                  <a:pt x="462" y="248"/>
                </a:lnTo>
                <a:lnTo>
                  <a:pt x="461" y="245"/>
                </a:lnTo>
                <a:lnTo>
                  <a:pt x="458" y="244"/>
                </a:lnTo>
                <a:lnTo>
                  <a:pt x="456" y="242"/>
                </a:lnTo>
                <a:lnTo>
                  <a:pt x="450" y="241"/>
                </a:lnTo>
                <a:lnTo>
                  <a:pt x="444" y="244"/>
                </a:lnTo>
                <a:lnTo>
                  <a:pt x="434" y="250"/>
                </a:lnTo>
                <a:lnTo>
                  <a:pt x="429" y="253"/>
                </a:lnTo>
                <a:lnTo>
                  <a:pt x="432" y="203"/>
                </a:lnTo>
                <a:lnTo>
                  <a:pt x="387" y="173"/>
                </a:lnTo>
                <a:lnTo>
                  <a:pt x="388" y="185"/>
                </a:lnTo>
                <a:lnTo>
                  <a:pt x="388" y="197"/>
                </a:lnTo>
                <a:lnTo>
                  <a:pt x="387" y="202"/>
                </a:lnTo>
                <a:lnTo>
                  <a:pt x="385" y="206"/>
                </a:lnTo>
                <a:lnTo>
                  <a:pt x="382" y="209"/>
                </a:lnTo>
                <a:lnTo>
                  <a:pt x="378" y="212"/>
                </a:lnTo>
                <a:lnTo>
                  <a:pt x="373" y="211"/>
                </a:lnTo>
                <a:lnTo>
                  <a:pt x="366" y="209"/>
                </a:lnTo>
                <a:lnTo>
                  <a:pt x="357" y="203"/>
                </a:lnTo>
                <a:lnTo>
                  <a:pt x="346" y="194"/>
                </a:lnTo>
                <a:lnTo>
                  <a:pt x="333" y="182"/>
                </a:lnTo>
                <a:lnTo>
                  <a:pt x="318" y="165"/>
                </a:lnTo>
                <a:lnTo>
                  <a:pt x="301" y="144"/>
                </a:lnTo>
                <a:lnTo>
                  <a:pt x="289" y="126"/>
                </a:lnTo>
                <a:lnTo>
                  <a:pt x="283" y="110"/>
                </a:lnTo>
                <a:lnTo>
                  <a:pt x="280" y="95"/>
                </a:lnTo>
                <a:lnTo>
                  <a:pt x="271" y="92"/>
                </a:lnTo>
                <a:lnTo>
                  <a:pt x="266" y="89"/>
                </a:lnTo>
                <a:lnTo>
                  <a:pt x="263" y="86"/>
                </a:lnTo>
                <a:lnTo>
                  <a:pt x="262" y="83"/>
                </a:lnTo>
                <a:lnTo>
                  <a:pt x="262" y="78"/>
                </a:lnTo>
                <a:lnTo>
                  <a:pt x="262" y="77"/>
                </a:lnTo>
                <a:lnTo>
                  <a:pt x="260" y="75"/>
                </a:lnTo>
                <a:lnTo>
                  <a:pt x="247" y="62"/>
                </a:lnTo>
                <a:lnTo>
                  <a:pt x="233" y="46"/>
                </a:lnTo>
                <a:lnTo>
                  <a:pt x="232" y="45"/>
                </a:lnTo>
                <a:lnTo>
                  <a:pt x="230" y="45"/>
                </a:lnTo>
                <a:lnTo>
                  <a:pt x="226" y="45"/>
                </a:lnTo>
                <a:lnTo>
                  <a:pt x="215" y="51"/>
                </a:lnTo>
                <a:lnTo>
                  <a:pt x="211" y="51"/>
                </a:lnTo>
                <a:lnTo>
                  <a:pt x="206" y="49"/>
                </a:lnTo>
                <a:lnTo>
                  <a:pt x="196" y="40"/>
                </a:lnTo>
                <a:lnTo>
                  <a:pt x="174" y="24"/>
                </a:lnTo>
                <a:lnTo>
                  <a:pt x="167" y="21"/>
                </a:lnTo>
                <a:lnTo>
                  <a:pt x="155" y="18"/>
                </a:lnTo>
                <a:lnTo>
                  <a:pt x="141" y="15"/>
                </a:lnTo>
                <a:lnTo>
                  <a:pt x="128" y="15"/>
                </a:lnTo>
                <a:lnTo>
                  <a:pt x="111" y="15"/>
                </a:lnTo>
                <a:lnTo>
                  <a:pt x="90" y="13"/>
                </a:lnTo>
                <a:lnTo>
                  <a:pt x="67" y="10"/>
                </a:lnTo>
                <a:lnTo>
                  <a:pt x="58" y="9"/>
                </a:lnTo>
                <a:lnTo>
                  <a:pt x="49" y="4"/>
                </a:lnTo>
                <a:lnTo>
                  <a:pt x="40" y="3"/>
                </a:lnTo>
                <a:lnTo>
                  <a:pt x="30" y="1"/>
                </a:lnTo>
                <a:lnTo>
                  <a:pt x="0" y="0"/>
                </a:lnTo>
                <a:lnTo>
                  <a:pt x="25" y="30"/>
                </a:lnTo>
                <a:lnTo>
                  <a:pt x="49" y="58"/>
                </a:lnTo>
                <a:lnTo>
                  <a:pt x="74" y="86"/>
                </a:lnTo>
                <a:lnTo>
                  <a:pt x="93" y="110"/>
                </a:lnTo>
                <a:lnTo>
                  <a:pt x="110" y="129"/>
                </a:lnTo>
                <a:lnTo>
                  <a:pt x="117" y="135"/>
                </a:lnTo>
                <a:lnTo>
                  <a:pt x="123" y="138"/>
                </a:lnTo>
                <a:lnTo>
                  <a:pt x="126" y="138"/>
                </a:lnTo>
                <a:lnTo>
                  <a:pt x="128" y="135"/>
                </a:lnTo>
                <a:lnTo>
                  <a:pt x="128" y="131"/>
                </a:lnTo>
                <a:lnTo>
                  <a:pt x="126" y="126"/>
                </a:lnTo>
                <a:lnTo>
                  <a:pt x="119" y="113"/>
                </a:lnTo>
                <a:lnTo>
                  <a:pt x="116" y="108"/>
                </a:lnTo>
                <a:lnTo>
                  <a:pt x="111" y="104"/>
                </a:lnTo>
                <a:lnTo>
                  <a:pt x="107" y="99"/>
                </a:lnTo>
                <a:lnTo>
                  <a:pt x="102" y="89"/>
                </a:lnTo>
                <a:lnTo>
                  <a:pt x="96" y="63"/>
                </a:lnTo>
                <a:lnTo>
                  <a:pt x="90" y="39"/>
                </a:lnTo>
                <a:lnTo>
                  <a:pt x="89" y="28"/>
                </a:lnTo>
                <a:lnTo>
                  <a:pt x="113" y="60"/>
                </a:lnTo>
                <a:lnTo>
                  <a:pt x="137" y="89"/>
                </a:lnTo>
                <a:lnTo>
                  <a:pt x="161" y="116"/>
                </a:lnTo>
                <a:lnTo>
                  <a:pt x="176" y="129"/>
                </a:lnTo>
                <a:lnTo>
                  <a:pt x="187" y="135"/>
                </a:lnTo>
                <a:lnTo>
                  <a:pt x="194" y="137"/>
                </a:lnTo>
                <a:lnTo>
                  <a:pt x="197" y="135"/>
                </a:lnTo>
                <a:lnTo>
                  <a:pt x="199" y="135"/>
                </a:lnTo>
                <a:lnTo>
                  <a:pt x="197" y="135"/>
                </a:lnTo>
                <a:lnTo>
                  <a:pt x="190" y="143"/>
                </a:lnTo>
                <a:lnTo>
                  <a:pt x="181" y="155"/>
                </a:lnTo>
                <a:lnTo>
                  <a:pt x="176" y="162"/>
                </a:lnTo>
                <a:lnTo>
                  <a:pt x="173" y="172"/>
                </a:lnTo>
                <a:lnTo>
                  <a:pt x="171" y="179"/>
                </a:lnTo>
                <a:lnTo>
                  <a:pt x="173" y="188"/>
                </a:lnTo>
                <a:lnTo>
                  <a:pt x="174" y="194"/>
                </a:lnTo>
                <a:lnTo>
                  <a:pt x="179" y="199"/>
                </a:lnTo>
                <a:lnTo>
                  <a:pt x="190" y="211"/>
                </a:lnTo>
                <a:lnTo>
                  <a:pt x="205" y="223"/>
                </a:lnTo>
                <a:lnTo>
                  <a:pt x="223" y="235"/>
                </a:lnTo>
                <a:lnTo>
                  <a:pt x="242" y="245"/>
                </a:lnTo>
                <a:lnTo>
                  <a:pt x="260" y="253"/>
                </a:lnTo>
                <a:lnTo>
                  <a:pt x="277" y="259"/>
                </a:lnTo>
                <a:lnTo>
                  <a:pt x="291" y="260"/>
                </a:lnTo>
                <a:lnTo>
                  <a:pt x="345" y="260"/>
                </a:lnTo>
                <a:lnTo>
                  <a:pt x="372" y="300"/>
                </a:lnTo>
                <a:lnTo>
                  <a:pt x="376" y="300"/>
                </a:lnTo>
                <a:lnTo>
                  <a:pt x="381" y="300"/>
                </a:lnTo>
                <a:lnTo>
                  <a:pt x="388" y="303"/>
                </a:lnTo>
                <a:lnTo>
                  <a:pt x="397" y="306"/>
                </a:lnTo>
                <a:lnTo>
                  <a:pt x="407" y="312"/>
                </a:lnTo>
                <a:lnTo>
                  <a:pt x="417" y="321"/>
                </a:lnTo>
                <a:lnTo>
                  <a:pt x="429" y="334"/>
                </a:lnTo>
                <a:lnTo>
                  <a:pt x="435" y="340"/>
                </a:lnTo>
                <a:lnTo>
                  <a:pt x="443" y="348"/>
                </a:lnTo>
                <a:lnTo>
                  <a:pt x="462" y="360"/>
                </a:lnTo>
                <a:lnTo>
                  <a:pt x="483" y="370"/>
                </a:lnTo>
                <a:lnTo>
                  <a:pt x="504" y="381"/>
                </a:lnTo>
                <a:lnTo>
                  <a:pt x="542" y="395"/>
                </a:lnTo>
                <a:lnTo>
                  <a:pt x="559" y="399"/>
                </a:lnTo>
                <a:lnTo>
                  <a:pt x="544" y="441"/>
                </a:lnTo>
                <a:lnTo>
                  <a:pt x="536" y="446"/>
                </a:lnTo>
                <a:lnTo>
                  <a:pt x="523" y="456"/>
                </a:lnTo>
                <a:lnTo>
                  <a:pt x="514" y="465"/>
                </a:lnTo>
                <a:lnTo>
                  <a:pt x="506" y="473"/>
                </a:lnTo>
                <a:lnTo>
                  <a:pt x="500" y="482"/>
                </a:lnTo>
                <a:lnTo>
                  <a:pt x="497" y="491"/>
                </a:lnTo>
                <a:lnTo>
                  <a:pt x="497" y="498"/>
                </a:lnTo>
                <a:lnTo>
                  <a:pt x="497" y="508"/>
                </a:lnTo>
                <a:lnTo>
                  <a:pt x="498" y="517"/>
                </a:lnTo>
                <a:lnTo>
                  <a:pt x="501" y="526"/>
                </a:lnTo>
                <a:lnTo>
                  <a:pt x="509" y="544"/>
                </a:lnTo>
                <a:lnTo>
                  <a:pt x="517" y="563"/>
                </a:lnTo>
                <a:lnTo>
                  <a:pt x="521" y="572"/>
                </a:lnTo>
                <a:lnTo>
                  <a:pt x="527" y="581"/>
                </a:lnTo>
                <a:lnTo>
                  <a:pt x="541" y="595"/>
                </a:lnTo>
                <a:lnTo>
                  <a:pt x="553" y="605"/>
                </a:lnTo>
                <a:lnTo>
                  <a:pt x="556" y="612"/>
                </a:lnTo>
                <a:lnTo>
                  <a:pt x="559" y="616"/>
                </a:lnTo>
                <a:lnTo>
                  <a:pt x="565" y="636"/>
                </a:lnTo>
                <a:lnTo>
                  <a:pt x="569" y="648"/>
                </a:lnTo>
                <a:lnTo>
                  <a:pt x="577" y="661"/>
                </a:lnTo>
                <a:lnTo>
                  <a:pt x="584" y="675"/>
                </a:lnTo>
                <a:lnTo>
                  <a:pt x="595" y="687"/>
                </a:lnTo>
                <a:lnTo>
                  <a:pt x="601" y="691"/>
                </a:lnTo>
                <a:lnTo>
                  <a:pt x="607" y="696"/>
                </a:lnTo>
                <a:lnTo>
                  <a:pt x="613" y="699"/>
                </a:lnTo>
                <a:lnTo>
                  <a:pt x="621" y="700"/>
                </a:lnTo>
                <a:lnTo>
                  <a:pt x="633" y="705"/>
                </a:lnTo>
                <a:lnTo>
                  <a:pt x="643" y="711"/>
                </a:lnTo>
                <a:lnTo>
                  <a:pt x="651" y="718"/>
                </a:lnTo>
                <a:lnTo>
                  <a:pt x="655" y="728"/>
                </a:lnTo>
                <a:lnTo>
                  <a:pt x="660" y="738"/>
                </a:lnTo>
                <a:lnTo>
                  <a:pt x="663" y="749"/>
                </a:lnTo>
                <a:lnTo>
                  <a:pt x="666" y="770"/>
                </a:lnTo>
                <a:lnTo>
                  <a:pt x="669" y="794"/>
                </a:lnTo>
                <a:lnTo>
                  <a:pt x="669" y="824"/>
                </a:lnTo>
                <a:lnTo>
                  <a:pt x="669" y="841"/>
                </a:lnTo>
                <a:lnTo>
                  <a:pt x="666" y="854"/>
                </a:lnTo>
                <a:lnTo>
                  <a:pt x="663" y="866"/>
                </a:lnTo>
                <a:lnTo>
                  <a:pt x="658" y="877"/>
                </a:lnTo>
                <a:lnTo>
                  <a:pt x="654" y="886"/>
                </a:lnTo>
                <a:lnTo>
                  <a:pt x="652" y="898"/>
                </a:lnTo>
                <a:lnTo>
                  <a:pt x="652" y="910"/>
                </a:lnTo>
                <a:lnTo>
                  <a:pt x="652" y="922"/>
                </a:lnTo>
                <a:lnTo>
                  <a:pt x="657" y="943"/>
                </a:lnTo>
                <a:lnTo>
                  <a:pt x="658" y="957"/>
                </a:lnTo>
                <a:lnTo>
                  <a:pt x="657" y="964"/>
                </a:lnTo>
                <a:lnTo>
                  <a:pt x="652" y="976"/>
                </a:lnTo>
                <a:lnTo>
                  <a:pt x="639" y="1005"/>
                </a:lnTo>
                <a:lnTo>
                  <a:pt x="621" y="1045"/>
                </a:lnTo>
                <a:lnTo>
                  <a:pt x="613" y="1217"/>
                </a:lnTo>
                <a:lnTo>
                  <a:pt x="613" y="1354"/>
                </a:lnTo>
                <a:lnTo>
                  <a:pt x="613" y="1360"/>
                </a:lnTo>
                <a:lnTo>
                  <a:pt x="614" y="1366"/>
                </a:lnTo>
                <a:lnTo>
                  <a:pt x="616" y="1369"/>
                </a:lnTo>
                <a:lnTo>
                  <a:pt x="619" y="1374"/>
                </a:lnTo>
                <a:lnTo>
                  <a:pt x="625" y="1378"/>
                </a:lnTo>
                <a:lnTo>
                  <a:pt x="634" y="1381"/>
                </a:lnTo>
                <a:lnTo>
                  <a:pt x="642" y="1383"/>
                </a:lnTo>
                <a:lnTo>
                  <a:pt x="648" y="1383"/>
                </a:lnTo>
                <a:lnTo>
                  <a:pt x="654" y="1381"/>
                </a:lnTo>
                <a:lnTo>
                  <a:pt x="669" y="1368"/>
                </a:lnTo>
                <a:lnTo>
                  <a:pt x="681" y="1354"/>
                </a:lnTo>
                <a:lnTo>
                  <a:pt x="685" y="1347"/>
                </a:lnTo>
                <a:lnTo>
                  <a:pt x="688" y="1339"/>
                </a:lnTo>
                <a:lnTo>
                  <a:pt x="697" y="1324"/>
                </a:lnTo>
                <a:lnTo>
                  <a:pt x="708" y="1306"/>
                </a:lnTo>
                <a:lnTo>
                  <a:pt x="727" y="1279"/>
                </a:lnTo>
                <a:lnTo>
                  <a:pt x="731" y="1271"/>
                </a:lnTo>
                <a:lnTo>
                  <a:pt x="732" y="1262"/>
                </a:lnTo>
                <a:lnTo>
                  <a:pt x="738" y="1237"/>
                </a:lnTo>
                <a:lnTo>
                  <a:pt x="741" y="1205"/>
                </a:lnTo>
                <a:lnTo>
                  <a:pt x="743" y="1175"/>
                </a:lnTo>
                <a:lnTo>
                  <a:pt x="744" y="1163"/>
                </a:lnTo>
                <a:lnTo>
                  <a:pt x="747" y="1152"/>
                </a:lnTo>
                <a:lnTo>
                  <a:pt x="752" y="1143"/>
                </a:lnTo>
                <a:lnTo>
                  <a:pt x="758" y="1137"/>
                </a:lnTo>
                <a:lnTo>
                  <a:pt x="770" y="1127"/>
                </a:lnTo>
                <a:lnTo>
                  <a:pt x="774" y="1121"/>
                </a:lnTo>
                <a:lnTo>
                  <a:pt x="777" y="1113"/>
                </a:lnTo>
                <a:lnTo>
                  <a:pt x="779" y="1107"/>
                </a:lnTo>
                <a:lnTo>
                  <a:pt x="782" y="1100"/>
                </a:lnTo>
                <a:lnTo>
                  <a:pt x="786" y="1094"/>
                </a:lnTo>
                <a:lnTo>
                  <a:pt x="791" y="1086"/>
                </a:lnTo>
                <a:lnTo>
                  <a:pt x="797" y="1080"/>
                </a:lnTo>
                <a:lnTo>
                  <a:pt x="804" y="1076"/>
                </a:lnTo>
                <a:lnTo>
                  <a:pt x="813" y="1071"/>
                </a:lnTo>
                <a:lnTo>
                  <a:pt x="822" y="1068"/>
                </a:lnTo>
                <a:lnTo>
                  <a:pt x="833" y="1065"/>
                </a:lnTo>
                <a:lnTo>
                  <a:pt x="841" y="1061"/>
                </a:lnTo>
                <a:lnTo>
                  <a:pt x="856" y="1051"/>
                </a:lnTo>
                <a:lnTo>
                  <a:pt x="865" y="1044"/>
                </a:lnTo>
                <a:lnTo>
                  <a:pt x="869" y="1041"/>
                </a:lnTo>
                <a:lnTo>
                  <a:pt x="837" y="1011"/>
                </a:lnTo>
                <a:lnTo>
                  <a:pt x="887" y="988"/>
                </a:lnTo>
                <a:lnTo>
                  <a:pt x="896" y="982"/>
                </a:lnTo>
                <a:lnTo>
                  <a:pt x="907" y="973"/>
                </a:lnTo>
                <a:lnTo>
                  <a:pt x="934" y="946"/>
                </a:lnTo>
                <a:lnTo>
                  <a:pt x="961" y="919"/>
                </a:lnTo>
                <a:lnTo>
                  <a:pt x="970" y="908"/>
                </a:lnTo>
                <a:lnTo>
                  <a:pt x="976" y="899"/>
                </a:lnTo>
                <a:lnTo>
                  <a:pt x="982" y="884"/>
                </a:lnTo>
                <a:lnTo>
                  <a:pt x="988" y="868"/>
                </a:lnTo>
                <a:lnTo>
                  <a:pt x="994" y="847"/>
                </a:lnTo>
                <a:lnTo>
                  <a:pt x="1006" y="844"/>
                </a:lnTo>
                <a:lnTo>
                  <a:pt x="1029" y="833"/>
                </a:lnTo>
                <a:lnTo>
                  <a:pt x="1042" y="827"/>
                </a:lnTo>
                <a:lnTo>
                  <a:pt x="1053" y="821"/>
                </a:lnTo>
                <a:lnTo>
                  <a:pt x="1061" y="812"/>
                </a:lnTo>
                <a:lnTo>
                  <a:pt x="1064" y="809"/>
                </a:lnTo>
                <a:lnTo>
                  <a:pt x="1064" y="804"/>
                </a:lnTo>
                <a:lnTo>
                  <a:pt x="1064" y="764"/>
                </a:lnTo>
                <a:lnTo>
                  <a:pt x="1062" y="744"/>
                </a:lnTo>
                <a:lnTo>
                  <a:pt x="1061" y="728"/>
                </a:lnTo>
                <a:lnTo>
                  <a:pt x="1059" y="723"/>
                </a:lnTo>
                <a:lnTo>
                  <a:pt x="1062" y="723"/>
                </a:lnTo>
                <a:lnTo>
                  <a:pt x="1067" y="725"/>
                </a:lnTo>
                <a:lnTo>
                  <a:pt x="1073" y="725"/>
                </a:lnTo>
                <a:lnTo>
                  <a:pt x="1077" y="723"/>
                </a:lnTo>
                <a:lnTo>
                  <a:pt x="1082" y="721"/>
                </a:lnTo>
                <a:lnTo>
                  <a:pt x="1088" y="717"/>
                </a:lnTo>
                <a:lnTo>
                  <a:pt x="1095" y="711"/>
                </a:lnTo>
                <a:lnTo>
                  <a:pt x="1103" y="702"/>
                </a:lnTo>
                <a:lnTo>
                  <a:pt x="1110" y="690"/>
                </a:lnTo>
                <a:lnTo>
                  <a:pt x="1119" y="676"/>
                </a:lnTo>
                <a:lnTo>
                  <a:pt x="1128" y="658"/>
                </a:lnTo>
                <a:lnTo>
                  <a:pt x="1145" y="625"/>
                </a:lnTo>
                <a:lnTo>
                  <a:pt x="1149" y="612"/>
                </a:lnTo>
                <a:lnTo>
                  <a:pt x="1152" y="601"/>
                </a:lnTo>
                <a:lnTo>
                  <a:pt x="1154" y="592"/>
                </a:lnTo>
                <a:lnTo>
                  <a:pt x="1154" y="584"/>
                </a:lnTo>
                <a:lnTo>
                  <a:pt x="1154" y="578"/>
                </a:lnTo>
                <a:lnTo>
                  <a:pt x="1152" y="572"/>
                </a:lnTo>
                <a:lnTo>
                  <a:pt x="1146" y="565"/>
                </a:lnTo>
                <a:lnTo>
                  <a:pt x="1140" y="559"/>
                </a:lnTo>
                <a:lnTo>
                  <a:pt x="1136" y="553"/>
                </a:lnTo>
                <a:lnTo>
                  <a:pt x="1134" y="548"/>
                </a:lnTo>
                <a:lnTo>
                  <a:pt x="1133" y="54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miter lim="800000"/>
          </a:ln>
          <a:scene3d>
            <a:camera prst="legacyObliqueBottom"/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5372" name="Freeform 102"/>
          <p:cNvSpPr>
            <a:spLocks noChangeArrowheads="1"/>
          </p:cNvSpPr>
          <p:nvPr/>
        </p:nvSpPr>
        <p:spPr bwMode="auto">
          <a:xfrm>
            <a:off x="1755775" y="3579813"/>
            <a:ext cx="1831975" cy="2195512"/>
          </a:xfrm>
          <a:custGeom>
            <a:avLst/>
            <a:gdLst>
              <a:gd name="T0" fmla="*/ 2147483647 w 1154"/>
              <a:gd name="T1" fmla="*/ 2147483647 h 1383"/>
              <a:gd name="T2" fmla="*/ 2147483647 w 1154"/>
              <a:gd name="T3" fmla="*/ 2147483647 h 1383"/>
              <a:gd name="T4" fmla="*/ 2147483647 w 1154"/>
              <a:gd name="T5" fmla="*/ 2147483647 h 1383"/>
              <a:gd name="T6" fmla="*/ 2147483647 w 1154"/>
              <a:gd name="T7" fmla="*/ 2147483647 h 1383"/>
              <a:gd name="T8" fmla="*/ 2147483647 w 1154"/>
              <a:gd name="T9" fmla="*/ 2147483647 h 1383"/>
              <a:gd name="T10" fmla="*/ 2147483647 w 1154"/>
              <a:gd name="T11" fmla="*/ 2147483647 h 1383"/>
              <a:gd name="T12" fmla="*/ 2147483647 w 1154"/>
              <a:gd name="T13" fmla="*/ 2147483647 h 1383"/>
              <a:gd name="T14" fmla="*/ 2147483647 w 1154"/>
              <a:gd name="T15" fmla="*/ 2147483647 h 1383"/>
              <a:gd name="T16" fmla="*/ 2147483647 w 1154"/>
              <a:gd name="T17" fmla="*/ 2147483647 h 1383"/>
              <a:gd name="T18" fmla="*/ 2147483647 w 1154"/>
              <a:gd name="T19" fmla="*/ 2147483647 h 1383"/>
              <a:gd name="T20" fmla="*/ 2147483647 w 1154"/>
              <a:gd name="T21" fmla="*/ 2147483647 h 1383"/>
              <a:gd name="T22" fmla="*/ 2147483647 w 1154"/>
              <a:gd name="T23" fmla="*/ 2147483647 h 1383"/>
              <a:gd name="T24" fmla="*/ 2147483647 w 1154"/>
              <a:gd name="T25" fmla="*/ 2147483647 h 1383"/>
              <a:gd name="T26" fmla="*/ 2147483647 w 1154"/>
              <a:gd name="T27" fmla="*/ 2147483647 h 1383"/>
              <a:gd name="T28" fmla="*/ 2147483647 w 1154"/>
              <a:gd name="T29" fmla="*/ 2147483647 h 1383"/>
              <a:gd name="T30" fmla="*/ 2147483647 w 1154"/>
              <a:gd name="T31" fmla="*/ 2147483647 h 1383"/>
              <a:gd name="T32" fmla="*/ 2147483647 w 1154"/>
              <a:gd name="T33" fmla="*/ 2147483647 h 1383"/>
              <a:gd name="T34" fmla="*/ 2147483647 w 1154"/>
              <a:gd name="T35" fmla="*/ 2147483647 h 1383"/>
              <a:gd name="T36" fmla="*/ 2147483647 w 1154"/>
              <a:gd name="T37" fmla="*/ 2147483647 h 1383"/>
              <a:gd name="T38" fmla="*/ 2147483647 w 1154"/>
              <a:gd name="T39" fmla="*/ 2147483647 h 1383"/>
              <a:gd name="T40" fmla="*/ 2147483647 w 1154"/>
              <a:gd name="T41" fmla="*/ 2147483647 h 1383"/>
              <a:gd name="T42" fmla="*/ 2147483647 w 1154"/>
              <a:gd name="T43" fmla="*/ 2147483647 h 1383"/>
              <a:gd name="T44" fmla="*/ 2147483647 w 1154"/>
              <a:gd name="T45" fmla="*/ 2147483647 h 1383"/>
              <a:gd name="T46" fmla="*/ 2147483647 w 1154"/>
              <a:gd name="T47" fmla="*/ 2147483647 h 1383"/>
              <a:gd name="T48" fmla="*/ 2147483647 w 1154"/>
              <a:gd name="T49" fmla="*/ 2147483647 h 1383"/>
              <a:gd name="T50" fmla="*/ 2147483647 w 1154"/>
              <a:gd name="T51" fmla="*/ 2147483647 h 1383"/>
              <a:gd name="T52" fmla="*/ 2147483647 w 1154"/>
              <a:gd name="T53" fmla="*/ 2147483647 h 1383"/>
              <a:gd name="T54" fmla="*/ 2147483647 w 1154"/>
              <a:gd name="T55" fmla="*/ 2147483647 h 1383"/>
              <a:gd name="T56" fmla="*/ 2147483647 w 1154"/>
              <a:gd name="T57" fmla="*/ 2147483647 h 1383"/>
              <a:gd name="T58" fmla="*/ 2147483647 w 1154"/>
              <a:gd name="T59" fmla="*/ 2147483647 h 1383"/>
              <a:gd name="T60" fmla="*/ 2147483647 w 1154"/>
              <a:gd name="T61" fmla="*/ 2147483647 h 1383"/>
              <a:gd name="T62" fmla="*/ 2147483647 w 1154"/>
              <a:gd name="T63" fmla="*/ 2147483647 h 1383"/>
              <a:gd name="T64" fmla="*/ 2147483647 w 1154"/>
              <a:gd name="T65" fmla="*/ 2147483647 h 1383"/>
              <a:gd name="T66" fmla="*/ 2147483647 w 1154"/>
              <a:gd name="T67" fmla="*/ 2147483647 h 1383"/>
              <a:gd name="T68" fmla="*/ 2147483647 w 1154"/>
              <a:gd name="T69" fmla="*/ 2147483647 h 1383"/>
              <a:gd name="T70" fmla="*/ 2147483647 w 1154"/>
              <a:gd name="T71" fmla="*/ 2147483647 h 1383"/>
              <a:gd name="T72" fmla="*/ 2147483647 w 1154"/>
              <a:gd name="T73" fmla="*/ 2147483647 h 1383"/>
              <a:gd name="T74" fmla="*/ 2147483647 w 1154"/>
              <a:gd name="T75" fmla="*/ 2147483647 h 1383"/>
              <a:gd name="T76" fmla="*/ 2147483647 w 1154"/>
              <a:gd name="T77" fmla="*/ 2147483647 h 1383"/>
              <a:gd name="T78" fmla="*/ 2147483647 w 1154"/>
              <a:gd name="T79" fmla="*/ 2147483647 h 1383"/>
              <a:gd name="T80" fmla="*/ 2147483647 w 1154"/>
              <a:gd name="T81" fmla="*/ 2147483647 h 1383"/>
              <a:gd name="T82" fmla="*/ 2147483647 w 1154"/>
              <a:gd name="T83" fmla="*/ 2147483647 h 1383"/>
              <a:gd name="T84" fmla="*/ 2147483647 w 1154"/>
              <a:gd name="T85" fmla="*/ 2147483647 h 1383"/>
              <a:gd name="T86" fmla="*/ 2147483647 w 1154"/>
              <a:gd name="T87" fmla="*/ 2147483647 h 1383"/>
              <a:gd name="T88" fmla="*/ 2147483647 w 1154"/>
              <a:gd name="T89" fmla="*/ 2147483647 h 1383"/>
              <a:gd name="T90" fmla="*/ 2147483647 w 1154"/>
              <a:gd name="T91" fmla="*/ 2147483647 h 1383"/>
              <a:gd name="T92" fmla="*/ 2147483647 w 1154"/>
              <a:gd name="T93" fmla="*/ 2147483647 h 1383"/>
              <a:gd name="T94" fmla="*/ 2147483647 w 1154"/>
              <a:gd name="T95" fmla="*/ 2147483647 h 1383"/>
              <a:gd name="T96" fmla="*/ 2147483647 w 1154"/>
              <a:gd name="T97" fmla="*/ 2147483647 h 1383"/>
              <a:gd name="T98" fmla="*/ 2147483647 w 1154"/>
              <a:gd name="T99" fmla="*/ 2147483647 h 1383"/>
              <a:gd name="T100" fmla="*/ 2147483647 w 1154"/>
              <a:gd name="T101" fmla="*/ 2147483647 h 1383"/>
              <a:gd name="T102" fmla="*/ 2147483647 w 1154"/>
              <a:gd name="T103" fmla="*/ 2147483647 h 1383"/>
              <a:gd name="T104" fmla="*/ 2147483647 w 1154"/>
              <a:gd name="T105" fmla="*/ 2147483647 h 1383"/>
              <a:gd name="T106" fmla="*/ 2147483647 w 1154"/>
              <a:gd name="T107" fmla="*/ 2147483647 h 138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154"/>
              <a:gd name="T163" fmla="*/ 0 h 1383"/>
              <a:gd name="T164" fmla="*/ 1154 w 1154"/>
              <a:gd name="T165" fmla="*/ 1383 h 138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154" h="1383">
                <a:moveTo>
                  <a:pt x="1133" y="544"/>
                </a:moveTo>
                <a:lnTo>
                  <a:pt x="1133" y="544"/>
                </a:lnTo>
                <a:lnTo>
                  <a:pt x="1130" y="536"/>
                </a:lnTo>
                <a:lnTo>
                  <a:pt x="1125" y="532"/>
                </a:lnTo>
                <a:lnTo>
                  <a:pt x="1121" y="529"/>
                </a:lnTo>
                <a:lnTo>
                  <a:pt x="1113" y="529"/>
                </a:lnTo>
                <a:lnTo>
                  <a:pt x="1100" y="530"/>
                </a:lnTo>
                <a:lnTo>
                  <a:pt x="1086" y="533"/>
                </a:lnTo>
                <a:lnTo>
                  <a:pt x="1080" y="533"/>
                </a:lnTo>
                <a:lnTo>
                  <a:pt x="1074" y="535"/>
                </a:lnTo>
                <a:lnTo>
                  <a:pt x="1061" y="541"/>
                </a:lnTo>
                <a:lnTo>
                  <a:pt x="1044" y="548"/>
                </a:lnTo>
                <a:lnTo>
                  <a:pt x="1039" y="542"/>
                </a:lnTo>
                <a:lnTo>
                  <a:pt x="1024" y="529"/>
                </a:lnTo>
                <a:lnTo>
                  <a:pt x="1015" y="521"/>
                </a:lnTo>
                <a:lnTo>
                  <a:pt x="1006" y="515"/>
                </a:lnTo>
                <a:lnTo>
                  <a:pt x="996" y="511"/>
                </a:lnTo>
                <a:lnTo>
                  <a:pt x="987" y="509"/>
                </a:lnTo>
                <a:lnTo>
                  <a:pt x="969" y="509"/>
                </a:lnTo>
                <a:lnTo>
                  <a:pt x="948" y="506"/>
                </a:lnTo>
                <a:lnTo>
                  <a:pt x="940" y="503"/>
                </a:lnTo>
                <a:lnTo>
                  <a:pt x="932" y="500"/>
                </a:lnTo>
                <a:lnTo>
                  <a:pt x="928" y="495"/>
                </a:lnTo>
                <a:lnTo>
                  <a:pt x="926" y="491"/>
                </a:lnTo>
                <a:lnTo>
                  <a:pt x="926" y="477"/>
                </a:lnTo>
                <a:lnTo>
                  <a:pt x="929" y="459"/>
                </a:lnTo>
                <a:lnTo>
                  <a:pt x="929" y="438"/>
                </a:lnTo>
                <a:lnTo>
                  <a:pt x="928" y="426"/>
                </a:lnTo>
                <a:lnTo>
                  <a:pt x="926" y="414"/>
                </a:lnTo>
                <a:lnTo>
                  <a:pt x="923" y="408"/>
                </a:lnTo>
                <a:lnTo>
                  <a:pt x="922" y="404"/>
                </a:lnTo>
                <a:lnTo>
                  <a:pt x="917" y="399"/>
                </a:lnTo>
                <a:lnTo>
                  <a:pt x="914" y="395"/>
                </a:lnTo>
                <a:lnTo>
                  <a:pt x="904" y="388"/>
                </a:lnTo>
                <a:lnTo>
                  <a:pt x="892" y="384"/>
                </a:lnTo>
                <a:lnTo>
                  <a:pt x="880" y="378"/>
                </a:lnTo>
                <a:lnTo>
                  <a:pt x="866" y="372"/>
                </a:lnTo>
                <a:lnTo>
                  <a:pt x="854" y="364"/>
                </a:lnTo>
                <a:lnTo>
                  <a:pt x="842" y="352"/>
                </a:lnTo>
                <a:lnTo>
                  <a:pt x="836" y="346"/>
                </a:lnTo>
                <a:lnTo>
                  <a:pt x="828" y="342"/>
                </a:lnTo>
                <a:lnTo>
                  <a:pt x="819" y="339"/>
                </a:lnTo>
                <a:lnTo>
                  <a:pt x="810" y="336"/>
                </a:lnTo>
                <a:lnTo>
                  <a:pt x="791" y="331"/>
                </a:lnTo>
                <a:lnTo>
                  <a:pt x="771" y="330"/>
                </a:lnTo>
                <a:lnTo>
                  <a:pt x="753" y="331"/>
                </a:lnTo>
                <a:lnTo>
                  <a:pt x="737" y="331"/>
                </a:lnTo>
                <a:lnTo>
                  <a:pt x="715" y="334"/>
                </a:lnTo>
                <a:lnTo>
                  <a:pt x="657" y="330"/>
                </a:lnTo>
                <a:lnTo>
                  <a:pt x="593" y="327"/>
                </a:lnTo>
                <a:lnTo>
                  <a:pt x="586" y="327"/>
                </a:lnTo>
                <a:lnTo>
                  <a:pt x="578" y="331"/>
                </a:lnTo>
                <a:lnTo>
                  <a:pt x="563" y="342"/>
                </a:lnTo>
                <a:lnTo>
                  <a:pt x="550" y="352"/>
                </a:lnTo>
                <a:lnTo>
                  <a:pt x="545" y="355"/>
                </a:lnTo>
                <a:lnTo>
                  <a:pt x="539" y="357"/>
                </a:lnTo>
                <a:lnTo>
                  <a:pt x="535" y="355"/>
                </a:lnTo>
                <a:lnTo>
                  <a:pt x="530" y="354"/>
                </a:lnTo>
                <a:lnTo>
                  <a:pt x="524" y="351"/>
                </a:lnTo>
                <a:lnTo>
                  <a:pt x="518" y="346"/>
                </a:lnTo>
                <a:lnTo>
                  <a:pt x="512" y="339"/>
                </a:lnTo>
                <a:lnTo>
                  <a:pt x="506" y="330"/>
                </a:lnTo>
                <a:lnTo>
                  <a:pt x="500" y="318"/>
                </a:lnTo>
                <a:lnTo>
                  <a:pt x="494" y="303"/>
                </a:lnTo>
                <a:lnTo>
                  <a:pt x="488" y="291"/>
                </a:lnTo>
                <a:lnTo>
                  <a:pt x="483" y="282"/>
                </a:lnTo>
                <a:lnTo>
                  <a:pt x="479" y="275"/>
                </a:lnTo>
                <a:lnTo>
                  <a:pt x="474" y="272"/>
                </a:lnTo>
                <a:lnTo>
                  <a:pt x="470" y="269"/>
                </a:lnTo>
                <a:lnTo>
                  <a:pt x="467" y="266"/>
                </a:lnTo>
                <a:lnTo>
                  <a:pt x="465" y="262"/>
                </a:lnTo>
                <a:lnTo>
                  <a:pt x="464" y="253"/>
                </a:lnTo>
                <a:lnTo>
                  <a:pt x="462" y="248"/>
                </a:lnTo>
                <a:lnTo>
                  <a:pt x="461" y="245"/>
                </a:lnTo>
                <a:lnTo>
                  <a:pt x="458" y="244"/>
                </a:lnTo>
                <a:lnTo>
                  <a:pt x="456" y="242"/>
                </a:lnTo>
                <a:lnTo>
                  <a:pt x="450" y="241"/>
                </a:lnTo>
                <a:lnTo>
                  <a:pt x="444" y="244"/>
                </a:lnTo>
                <a:lnTo>
                  <a:pt x="434" y="250"/>
                </a:lnTo>
                <a:lnTo>
                  <a:pt x="429" y="253"/>
                </a:lnTo>
                <a:lnTo>
                  <a:pt x="432" y="203"/>
                </a:lnTo>
                <a:lnTo>
                  <a:pt x="387" y="173"/>
                </a:lnTo>
                <a:lnTo>
                  <a:pt x="388" y="185"/>
                </a:lnTo>
                <a:lnTo>
                  <a:pt x="388" y="197"/>
                </a:lnTo>
                <a:lnTo>
                  <a:pt x="387" y="202"/>
                </a:lnTo>
                <a:lnTo>
                  <a:pt x="385" y="206"/>
                </a:lnTo>
                <a:lnTo>
                  <a:pt x="382" y="209"/>
                </a:lnTo>
                <a:lnTo>
                  <a:pt x="378" y="212"/>
                </a:lnTo>
                <a:lnTo>
                  <a:pt x="373" y="211"/>
                </a:lnTo>
                <a:lnTo>
                  <a:pt x="366" y="209"/>
                </a:lnTo>
                <a:lnTo>
                  <a:pt x="357" y="203"/>
                </a:lnTo>
                <a:lnTo>
                  <a:pt x="346" y="194"/>
                </a:lnTo>
                <a:lnTo>
                  <a:pt x="333" y="182"/>
                </a:lnTo>
                <a:lnTo>
                  <a:pt x="318" y="165"/>
                </a:lnTo>
                <a:lnTo>
                  <a:pt x="301" y="144"/>
                </a:lnTo>
                <a:lnTo>
                  <a:pt x="289" y="126"/>
                </a:lnTo>
                <a:lnTo>
                  <a:pt x="283" y="110"/>
                </a:lnTo>
                <a:lnTo>
                  <a:pt x="280" y="95"/>
                </a:lnTo>
                <a:lnTo>
                  <a:pt x="271" y="92"/>
                </a:lnTo>
                <a:lnTo>
                  <a:pt x="266" y="89"/>
                </a:lnTo>
                <a:lnTo>
                  <a:pt x="263" y="86"/>
                </a:lnTo>
                <a:lnTo>
                  <a:pt x="262" y="83"/>
                </a:lnTo>
                <a:lnTo>
                  <a:pt x="262" y="78"/>
                </a:lnTo>
                <a:lnTo>
                  <a:pt x="262" y="77"/>
                </a:lnTo>
                <a:lnTo>
                  <a:pt x="260" y="75"/>
                </a:lnTo>
                <a:lnTo>
                  <a:pt x="247" y="62"/>
                </a:lnTo>
                <a:lnTo>
                  <a:pt x="233" y="46"/>
                </a:lnTo>
                <a:lnTo>
                  <a:pt x="232" y="45"/>
                </a:lnTo>
                <a:lnTo>
                  <a:pt x="230" y="45"/>
                </a:lnTo>
                <a:lnTo>
                  <a:pt x="226" y="45"/>
                </a:lnTo>
                <a:lnTo>
                  <a:pt x="215" y="51"/>
                </a:lnTo>
                <a:lnTo>
                  <a:pt x="211" y="51"/>
                </a:lnTo>
                <a:lnTo>
                  <a:pt x="206" y="49"/>
                </a:lnTo>
                <a:lnTo>
                  <a:pt x="196" y="40"/>
                </a:lnTo>
                <a:lnTo>
                  <a:pt x="174" y="24"/>
                </a:lnTo>
                <a:lnTo>
                  <a:pt x="167" y="21"/>
                </a:lnTo>
                <a:lnTo>
                  <a:pt x="155" y="18"/>
                </a:lnTo>
                <a:lnTo>
                  <a:pt x="141" y="15"/>
                </a:lnTo>
                <a:lnTo>
                  <a:pt x="128" y="15"/>
                </a:lnTo>
                <a:lnTo>
                  <a:pt x="111" y="15"/>
                </a:lnTo>
                <a:lnTo>
                  <a:pt x="90" y="13"/>
                </a:lnTo>
                <a:lnTo>
                  <a:pt x="67" y="10"/>
                </a:lnTo>
                <a:lnTo>
                  <a:pt x="58" y="9"/>
                </a:lnTo>
                <a:lnTo>
                  <a:pt x="49" y="4"/>
                </a:lnTo>
                <a:lnTo>
                  <a:pt x="40" y="3"/>
                </a:lnTo>
                <a:lnTo>
                  <a:pt x="30" y="1"/>
                </a:lnTo>
                <a:lnTo>
                  <a:pt x="0" y="0"/>
                </a:lnTo>
                <a:lnTo>
                  <a:pt x="25" y="30"/>
                </a:lnTo>
                <a:lnTo>
                  <a:pt x="49" y="58"/>
                </a:lnTo>
                <a:lnTo>
                  <a:pt x="74" y="86"/>
                </a:lnTo>
                <a:lnTo>
                  <a:pt x="93" y="110"/>
                </a:lnTo>
                <a:lnTo>
                  <a:pt x="110" y="129"/>
                </a:lnTo>
                <a:lnTo>
                  <a:pt x="117" y="135"/>
                </a:lnTo>
                <a:lnTo>
                  <a:pt x="123" y="138"/>
                </a:lnTo>
                <a:lnTo>
                  <a:pt x="126" y="138"/>
                </a:lnTo>
                <a:lnTo>
                  <a:pt x="128" y="135"/>
                </a:lnTo>
                <a:lnTo>
                  <a:pt x="128" y="131"/>
                </a:lnTo>
                <a:lnTo>
                  <a:pt x="126" y="126"/>
                </a:lnTo>
                <a:lnTo>
                  <a:pt x="119" y="113"/>
                </a:lnTo>
                <a:lnTo>
                  <a:pt x="116" y="108"/>
                </a:lnTo>
                <a:lnTo>
                  <a:pt x="111" y="104"/>
                </a:lnTo>
                <a:lnTo>
                  <a:pt x="107" y="99"/>
                </a:lnTo>
                <a:lnTo>
                  <a:pt x="102" y="89"/>
                </a:lnTo>
                <a:lnTo>
                  <a:pt x="96" y="63"/>
                </a:lnTo>
                <a:lnTo>
                  <a:pt x="90" y="39"/>
                </a:lnTo>
                <a:lnTo>
                  <a:pt x="89" y="28"/>
                </a:lnTo>
                <a:lnTo>
                  <a:pt x="113" y="60"/>
                </a:lnTo>
                <a:lnTo>
                  <a:pt x="137" y="89"/>
                </a:lnTo>
                <a:lnTo>
                  <a:pt x="161" y="116"/>
                </a:lnTo>
                <a:lnTo>
                  <a:pt x="176" y="129"/>
                </a:lnTo>
                <a:lnTo>
                  <a:pt x="187" y="135"/>
                </a:lnTo>
                <a:lnTo>
                  <a:pt x="194" y="137"/>
                </a:lnTo>
                <a:lnTo>
                  <a:pt x="197" y="135"/>
                </a:lnTo>
                <a:lnTo>
                  <a:pt x="199" y="135"/>
                </a:lnTo>
                <a:lnTo>
                  <a:pt x="197" y="135"/>
                </a:lnTo>
                <a:lnTo>
                  <a:pt x="190" y="143"/>
                </a:lnTo>
                <a:lnTo>
                  <a:pt x="181" y="155"/>
                </a:lnTo>
                <a:lnTo>
                  <a:pt x="176" y="162"/>
                </a:lnTo>
                <a:lnTo>
                  <a:pt x="173" y="172"/>
                </a:lnTo>
                <a:lnTo>
                  <a:pt x="171" y="179"/>
                </a:lnTo>
                <a:lnTo>
                  <a:pt x="173" y="188"/>
                </a:lnTo>
                <a:lnTo>
                  <a:pt x="174" y="194"/>
                </a:lnTo>
                <a:lnTo>
                  <a:pt x="179" y="199"/>
                </a:lnTo>
                <a:lnTo>
                  <a:pt x="190" y="211"/>
                </a:lnTo>
                <a:lnTo>
                  <a:pt x="205" y="223"/>
                </a:lnTo>
                <a:lnTo>
                  <a:pt x="223" y="235"/>
                </a:lnTo>
                <a:lnTo>
                  <a:pt x="242" y="245"/>
                </a:lnTo>
                <a:lnTo>
                  <a:pt x="260" y="253"/>
                </a:lnTo>
                <a:lnTo>
                  <a:pt x="277" y="259"/>
                </a:lnTo>
                <a:lnTo>
                  <a:pt x="291" y="260"/>
                </a:lnTo>
                <a:lnTo>
                  <a:pt x="345" y="260"/>
                </a:lnTo>
                <a:lnTo>
                  <a:pt x="372" y="300"/>
                </a:lnTo>
                <a:lnTo>
                  <a:pt x="376" y="300"/>
                </a:lnTo>
                <a:lnTo>
                  <a:pt x="381" y="300"/>
                </a:lnTo>
                <a:lnTo>
                  <a:pt x="388" y="303"/>
                </a:lnTo>
                <a:lnTo>
                  <a:pt x="397" y="306"/>
                </a:lnTo>
                <a:lnTo>
                  <a:pt x="407" y="312"/>
                </a:lnTo>
                <a:lnTo>
                  <a:pt x="417" y="321"/>
                </a:lnTo>
                <a:lnTo>
                  <a:pt x="429" y="334"/>
                </a:lnTo>
                <a:lnTo>
                  <a:pt x="435" y="340"/>
                </a:lnTo>
                <a:lnTo>
                  <a:pt x="443" y="348"/>
                </a:lnTo>
                <a:lnTo>
                  <a:pt x="462" y="360"/>
                </a:lnTo>
                <a:lnTo>
                  <a:pt x="483" y="370"/>
                </a:lnTo>
                <a:lnTo>
                  <a:pt x="504" y="381"/>
                </a:lnTo>
                <a:lnTo>
                  <a:pt x="542" y="395"/>
                </a:lnTo>
                <a:lnTo>
                  <a:pt x="559" y="399"/>
                </a:lnTo>
                <a:lnTo>
                  <a:pt x="544" y="441"/>
                </a:lnTo>
                <a:lnTo>
                  <a:pt x="536" y="446"/>
                </a:lnTo>
                <a:lnTo>
                  <a:pt x="523" y="456"/>
                </a:lnTo>
                <a:lnTo>
                  <a:pt x="514" y="465"/>
                </a:lnTo>
                <a:lnTo>
                  <a:pt x="506" y="473"/>
                </a:lnTo>
                <a:lnTo>
                  <a:pt x="500" y="482"/>
                </a:lnTo>
                <a:lnTo>
                  <a:pt x="497" y="491"/>
                </a:lnTo>
                <a:lnTo>
                  <a:pt x="497" y="498"/>
                </a:lnTo>
                <a:lnTo>
                  <a:pt x="497" y="508"/>
                </a:lnTo>
                <a:lnTo>
                  <a:pt x="498" y="517"/>
                </a:lnTo>
                <a:lnTo>
                  <a:pt x="501" y="526"/>
                </a:lnTo>
                <a:lnTo>
                  <a:pt x="509" y="544"/>
                </a:lnTo>
                <a:lnTo>
                  <a:pt x="517" y="563"/>
                </a:lnTo>
                <a:lnTo>
                  <a:pt x="521" y="572"/>
                </a:lnTo>
                <a:lnTo>
                  <a:pt x="527" y="581"/>
                </a:lnTo>
                <a:lnTo>
                  <a:pt x="541" y="595"/>
                </a:lnTo>
                <a:lnTo>
                  <a:pt x="553" y="605"/>
                </a:lnTo>
                <a:lnTo>
                  <a:pt x="556" y="612"/>
                </a:lnTo>
                <a:lnTo>
                  <a:pt x="559" y="616"/>
                </a:lnTo>
                <a:lnTo>
                  <a:pt x="565" y="636"/>
                </a:lnTo>
                <a:lnTo>
                  <a:pt x="569" y="648"/>
                </a:lnTo>
                <a:lnTo>
                  <a:pt x="577" y="661"/>
                </a:lnTo>
                <a:lnTo>
                  <a:pt x="584" y="675"/>
                </a:lnTo>
                <a:lnTo>
                  <a:pt x="595" y="687"/>
                </a:lnTo>
                <a:lnTo>
                  <a:pt x="601" y="691"/>
                </a:lnTo>
                <a:lnTo>
                  <a:pt x="607" y="696"/>
                </a:lnTo>
                <a:lnTo>
                  <a:pt x="613" y="699"/>
                </a:lnTo>
                <a:lnTo>
                  <a:pt x="621" y="700"/>
                </a:lnTo>
                <a:lnTo>
                  <a:pt x="633" y="705"/>
                </a:lnTo>
                <a:lnTo>
                  <a:pt x="643" y="711"/>
                </a:lnTo>
                <a:lnTo>
                  <a:pt x="651" y="718"/>
                </a:lnTo>
                <a:lnTo>
                  <a:pt x="655" y="728"/>
                </a:lnTo>
                <a:lnTo>
                  <a:pt x="660" y="738"/>
                </a:lnTo>
                <a:lnTo>
                  <a:pt x="663" y="749"/>
                </a:lnTo>
                <a:lnTo>
                  <a:pt x="666" y="770"/>
                </a:lnTo>
                <a:lnTo>
                  <a:pt x="669" y="794"/>
                </a:lnTo>
                <a:lnTo>
                  <a:pt x="669" y="824"/>
                </a:lnTo>
                <a:lnTo>
                  <a:pt x="669" y="841"/>
                </a:lnTo>
                <a:lnTo>
                  <a:pt x="666" y="854"/>
                </a:lnTo>
                <a:lnTo>
                  <a:pt x="663" y="866"/>
                </a:lnTo>
                <a:lnTo>
                  <a:pt x="658" y="877"/>
                </a:lnTo>
                <a:lnTo>
                  <a:pt x="654" y="886"/>
                </a:lnTo>
                <a:lnTo>
                  <a:pt x="652" y="898"/>
                </a:lnTo>
                <a:lnTo>
                  <a:pt x="652" y="910"/>
                </a:lnTo>
                <a:lnTo>
                  <a:pt x="652" y="922"/>
                </a:lnTo>
                <a:lnTo>
                  <a:pt x="657" y="943"/>
                </a:lnTo>
                <a:lnTo>
                  <a:pt x="658" y="957"/>
                </a:lnTo>
                <a:lnTo>
                  <a:pt x="657" y="964"/>
                </a:lnTo>
                <a:lnTo>
                  <a:pt x="652" y="976"/>
                </a:lnTo>
                <a:lnTo>
                  <a:pt x="639" y="1005"/>
                </a:lnTo>
                <a:lnTo>
                  <a:pt x="621" y="1045"/>
                </a:lnTo>
                <a:lnTo>
                  <a:pt x="613" y="1217"/>
                </a:lnTo>
                <a:lnTo>
                  <a:pt x="613" y="1354"/>
                </a:lnTo>
                <a:lnTo>
                  <a:pt x="613" y="1360"/>
                </a:lnTo>
                <a:lnTo>
                  <a:pt x="614" y="1366"/>
                </a:lnTo>
                <a:lnTo>
                  <a:pt x="616" y="1369"/>
                </a:lnTo>
                <a:lnTo>
                  <a:pt x="619" y="1374"/>
                </a:lnTo>
                <a:lnTo>
                  <a:pt x="625" y="1378"/>
                </a:lnTo>
                <a:lnTo>
                  <a:pt x="634" y="1381"/>
                </a:lnTo>
                <a:lnTo>
                  <a:pt x="642" y="1383"/>
                </a:lnTo>
                <a:lnTo>
                  <a:pt x="648" y="1383"/>
                </a:lnTo>
                <a:lnTo>
                  <a:pt x="654" y="1381"/>
                </a:lnTo>
                <a:lnTo>
                  <a:pt x="669" y="1368"/>
                </a:lnTo>
                <a:lnTo>
                  <a:pt x="681" y="1354"/>
                </a:lnTo>
                <a:lnTo>
                  <a:pt x="685" y="1347"/>
                </a:lnTo>
                <a:lnTo>
                  <a:pt x="688" y="1339"/>
                </a:lnTo>
                <a:lnTo>
                  <a:pt x="697" y="1324"/>
                </a:lnTo>
                <a:lnTo>
                  <a:pt x="708" y="1306"/>
                </a:lnTo>
                <a:lnTo>
                  <a:pt x="727" y="1279"/>
                </a:lnTo>
                <a:lnTo>
                  <a:pt x="731" y="1271"/>
                </a:lnTo>
                <a:lnTo>
                  <a:pt x="732" y="1262"/>
                </a:lnTo>
                <a:lnTo>
                  <a:pt x="738" y="1237"/>
                </a:lnTo>
                <a:lnTo>
                  <a:pt x="741" y="1205"/>
                </a:lnTo>
                <a:lnTo>
                  <a:pt x="743" y="1175"/>
                </a:lnTo>
                <a:lnTo>
                  <a:pt x="744" y="1163"/>
                </a:lnTo>
                <a:lnTo>
                  <a:pt x="747" y="1152"/>
                </a:lnTo>
                <a:lnTo>
                  <a:pt x="752" y="1143"/>
                </a:lnTo>
                <a:lnTo>
                  <a:pt x="758" y="1137"/>
                </a:lnTo>
                <a:lnTo>
                  <a:pt x="770" y="1127"/>
                </a:lnTo>
                <a:lnTo>
                  <a:pt x="774" y="1121"/>
                </a:lnTo>
                <a:lnTo>
                  <a:pt x="777" y="1113"/>
                </a:lnTo>
                <a:lnTo>
                  <a:pt x="779" y="1107"/>
                </a:lnTo>
                <a:lnTo>
                  <a:pt x="782" y="1100"/>
                </a:lnTo>
                <a:lnTo>
                  <a:pt x="786" y="1094"/>
                </a:lnTo>
                <a:lnTo>
                  <a:pt x="791" y="1086"/>
                </a:lnTo>
                <a:lnTo>
                  <a:pt x="797" y="1080"/>
                </a:lnTo>
                <a:lnTo>
                  <a:pt x="804" y="1076"/>
                </a:lnTo>
                <a:lnTo>
                  <a:pt x="813" y="1071"/>
                </a:lnTo>
                <a:lnTo>
                  <a:pt x="822" y="1068"/>
                </a:lnTo>
                <a:lnTo>
                  <a:pt x="833" y="1065"/>
                </a:lnTo>
                <a:lnTo>
                  <a:pt x="841" y="1061"/>
                </a:lnTo>
                <a:lnTo>
                  <a:pt x="856" y="1051"/>
                </a:lnTo>
                <a:lnTo>
                  <a:pt x="865" y="1044"/>
                </a:lnTo>
                <a:lnTo>
                  <a:pt x="869" y="1041"/>
                </a:lnTo>
                <a:lnTo>
                  <a:pt x="837" y="1011"/>
                </a:lnTo>
                <a:lnTo>
                  <a:pt x="887" y="988"/>
                </a:lnTo>
                <a:lnTo>
                  <a:pt x="896" y="982"/>
                </a:lnTo>
                <a:lnTo>
                  <a:pt x="907" y="973"/>
                </a:lnTo>
                <a:lnTo>
                  <a:pt x="934" y="946"/>
                </a:lnTo>
                <a:lnTo>
                  <a:pt x="961" y="919"/>
                </a:lnTo>
                <a:lnTo>
                  <a:pt x="970" y="908"/>
                </a:lnTo>
                <a:lnTo>
                  <a:pt x="976" y="899"/>
                </a:lnTo>
                <a:lnTo>
                  <a:pt x="982" y="884"/>
                </a:lnTo>
                <a:lnTo>
                  <a:pt x="988" y="868"/>
                </a:lnTo>
                <a:lnTo>
                  <a:pt x="994" y="847"/>
                </a:lnTo>
                <a:lnTo>
                  <a:pt x="1006" y="844"/>
                </a:lnTo>
                <a:lnTo>
                  <a:pt x="1029" y="833"/>
                </a:lnTo>
                <a:lnTo>
                  <a:pt x="1042" y="827"/>
                </a:lnTo>
                <a:lnTo>
                  <a:pt x="1053" y="821"/>
                </a:lnTo>
                <a:lnTo>
                  <a:pt x="1061" y="812"/>
                </a:lnTo>
                <a:lnTo>
                  <a:pt x="1064" y="809"/>
                </a:lnTo>
                <a:lnTo>
                  <a:pt x="1064" y="804"/>
                </a:lnTo>
                <a:lnTo>
                  <a:pt x="1064" y="764"/>
                </a:lnTo>
                <a:lnTo>
                  <a:pt x="1062" y="744"/>
                </a:lnTo>
                <a:lnTo>
                  <a:pt x="1061" y="728"/>
                </a:lnTo>
                <a:lnTo>
                  <a:pt x="1059" y="723"/>
                </a:lnTo>
                <a:lnTo>
                  <a:pt x="1062" y="723"/>
                </a:lnTo>
                <a:lnTo>
                  <a:pt x="1067" y="725"/>
                </a:lnTo>
                <a:lnTo>
                  <a:pt x="1073" y="725"/>
                </a:lnTo>
                <a:lnTo>
                  <a:pt x="1077" y="723"/>
                </a:lnTo>
                <a:lnTo>
                  <a:pt x="1082" y="721"/>
                </a:lnTo>
                <a:lnTo>
                  <a:pt x="1088" y="717"/>
                </a:lnTo>
                <a:lnTo>
                  <a:pt x="1095" y="711"/>
                </a:lnTo>
                <a:lnTo>
                  <a:pt x="1103" y="702"/>
                </a:lnTo>
                <a:lnTo>
                  <a:pt x="1110" y="690"/>
                </a:lnTo>
                <a:lnTo>
                  <a:pt x="1119" y="676"/>
                </a:lnTo>
                <a:lnTo>
                  <a:pt x="1128" y="658"/>
                </a:lnTo>
                <a:lnTo>
                  <a:pt x="1145" y="625"/>
                </a:lnTo>
                <a:lnTo>
                  <a:pt x="1149" y="612"/>
                </a:lnTo>
                <a:lnTo>
                  <a:pt x="1152" y="601"/>
                </a:lnTo>
                <a:lnTo>
                  <a:pt x="1154" y="592"/>
                </a:lnTo>
                <a:lnTo>
                  <a:pt x="1154" y="584"/>
                </a:lnTo>
                <a:lnTo>
                  <a:pt x="1154" y="578"/>
                </a:lnTo>
                <a:lnTo>
                  <a:pt x="1152" y="572"/>
                </a:lnTo>
                <a:lnTo>
                  <a:pt x="1146" y="565"/>
                </a:lnTo>
                <a:lnTo>
                  <a:pt x="1140" y="559"/>
                </a:lnTo>
                <a:lnTo>
                  <a:pt x="1136" y="553"/>
                </a:lnTo>
                <a:lnTo>
                  <a:pt x="1134" y="548"/>
                </a:lnTo>
                <a:lnTo>
                  <a:pt x="1133" y="544"/>
                </a:lnTo>
                <a:close/>
              </a:path>
            </a:pathLst>
          </a:custGeom>
          <a:solidFill>
            <a:srgbClr val="CC0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3" name="AutoShape 103"/>
          <p:cNvSpPr>
            <a:spLocks noChangeArrowheads="1"/>
          </p:cNvSpPr>
          <p:nvPr/>
        </p:nvSpPr>
        <p:spPr bwMode="auto">
          <a:xfrm>
            <a:off x="646113" y="1482725"/>
            <a:ext cx="1584325" cy="287338"/>
          </a:xfrm>
          <a:prstGeom prst="roundRect">
            <a:avLst>
              <a:gd name="adj" fmla="val 13273"/>
            </a:avLst>
          </a:prstGeom>
          <a:solidFill>
            <a:schemeClr val="tx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latinLnBrk="1"/>
            <a:r>
              <a:rPr lang="en-US" sz="1400" b="1">
                <a:solidFill>
                  <a:schemeClr val="bg1"/>
                </a:solidFill>
                <a:ea typeface="Gulim" pitchFamily="34" charset="-127"/>
              </a:rPr>
              <a:t>North America</a:t>
            </a:r>
            <a:endParaRPr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5374" name="AutoShape 104"/>
          <p:cNvSpPr>
            <a:spLocks noChangeArrowheads="1"/>
          </p:cNvSpPr>
          <p:nvPr/>
        </p:nvSpPr>
        <p:spPr bwMode="auto">
          <a:xfrm>
            <a:off x="285750" y="4506913"/>
            <a:ext cx="1584325" cy="287337"/>
          </a:xfrm>
          <a:prstGeom prst="roundRect">
            <a:avLst>
              <a:gd name="adj" fmla="val 13273"/>
            </a:avLst>
          </a:prstGeom>
          <a:solidFill>
            <a:schemeClr val="tx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latinLnBrk="1"/>
            <a:r>
              <a:rPr lang="en-US" sz="1400" b="1">
                <a:solidFill>
                  <a:schemeClr val="bg1"/>
                </a:solidFill>
                <a:ea typeface="Gulim" pitchFamily="34" charset="-127"/>
              </a:rPr>
              <a:t>South America</a:t>
            </a:r>
            <a:endParaRPr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5375" name="Oval 105"/>
          <p:cNvSpPr>
            <a:spLocks noChangeArrowheads="1"/>
          </p:cNvSpPr>
          <p:nvPr/>
        </p:nvSpPr>
        <p:spPr bwMode="auto">
          <a:xfrm>
            <a:off x="1762125" y="2562225"/>
            <a:ext cx="144463" cy="1444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latinLnBrk="1"/>
            <a:endParaRPr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5376" name="Oval 106"/>
          <p:cNvSpPr>
            <a:spLocks noChangeArrowheads="1"/>
          </p:cNvSpPr>
          <p:nvPr/>
        </p:nvSpPr>
        <p:spPr bwMode="auto">
          <a:xfrm>
            <a:off x="3130550" y="4578350"/>
            <a:ext cx="144463" cy="1444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latinLnBrk="1"/>
            <a:endParaRPr lang="ko-KR" altLang="en-US">
              <a:latin typeface="Gulim" pitchFamily="34" charset="-127"/>
              <a:ea typeface="Gulim" pitchFamily="34" charset="-127"/>
            </a:endParaRPr>
          </a:p>
        </p:txBody>
      </p:sp>
      <p:cxnSp>
        <p:nvCxnSpPr>
          <p:cNvPr id="15377" name="AutoShape 107"/>
          <p:cNvCxnSpPr>
            <a:cxnSpLocks noChangeShapeType="1"/>
            <a:stCxn id="15373" idx="2"/>
            <a:endCxn id="15375" idx="0"/>
          </p:cNvCxnSpPr>
          <p:nvPr/>
        </p:nvCxnSpPr>
        <p:spPr bwMode="auto">
          <a:xfrm>
            <a:off x="1438275" y="1770063"/>
            <a:ext cx="396875" cy="782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8" name="AutoShape 108"/>
          <p:cNvCxnSpPr>
            <a:cxnSpLocks noChangeShapeType="1"/>
            <a:stCxn id="15374" idx="3"/>
            <a:endCxn id="15376" idx="2"/>
          </p:cNvCxnSpPr>
          <p:nvPr/>
        </p:nvCxnSpPr>
        <p:spPr bwMode="auto">
          <a:xfrm>
            <a:off x="1870075" y="4651375"/>
            <a:ext cx="125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379" name="Group 19"/>
          <p:cNvGrpSpPr/>
          <p:nvPr/>
        </p:nvGrpSpPr>
        <p:grpSpPr bwMode="auto">
          <a:xfrm>
            <a:off x="4073525" y="1539875"/>
            <a:ext cx="4324350" cy="2014538"/>
            <a:chOff x="0" y="0"/>
            <a:chExt cx="2724" cy="1269"/>
          </a:xfrm>
        </p:grpSpPr>
        <p:sp>
          <p:nvSpPr>
            <p:cNvPr id="15380" name="Freeform 110"/>
            <p:cNvSpPr/>
            <p:nvPr/>
          </p:nvSpPr>
          <p:spPr bwMode="auto">
            <a:xfrm>
              <a:off x="0" y="0"/>
              <a:ext cx="2724" cy="1269"/>
            </a:xfrm>
            <a:custGeom>
              <a:avLst/>
              <a:gdLst>
                <a:gd name="T0" fmla="*/ 2715 w 2724"/>
                <a:gd name="T1" fmla="*/ 463 h 1269"/>
                <a:gd name="T2" fmla="*/ 2655 w 2724"/>
                <a:gd name="T3" fmla="*/ 429 h 1269"/>
                <a:gd name="T4" fmla="*/ 2477 w 2724"/>
                <a:gd name="T5" fmla="*/ 359 h 1269"/>
                <a:gd name="T6" fmla="*/ 2459 w 2724"/>
                <a:gd name="T7" fmla="*/ 402 h 1269"/>
                <a:gd name="T8" fmla="*/ 2331 w 2724"/>
                <a:gd name="T9" fmla="*/ 369 h 1269"/>
                <a:gd name="T10" fmla="*/ 2120 w 2724"/>
                <a:gd name="T11" fmla="*/ 264 h 1269"/>
                <a:gd name="T12" fmla="*/ 2016 w 2724"/>
                <a:gd name="T13" fmla="*/ 298 h 1269"/>
                <a:gd name="T14" fmla="*/ 1887 w 2724"/>
                <a:gd name="T15" fmla="*/ 187 h 1269"/>
                <a:gd name="T16" fmla="*/ 1653 w 2724"/>
                <a:gd name="T17" fmla="*/ 179 h 1269"/>
                <a:gd name="T18" fmla="*/ 1661 w 2724"/>
                <a:gd name="T19" fmla="*/ 56 h 1269"/>
                <a:gd name="T20" fmla="*/ 1285 w 2724"/>
                <a:gd name="T21" fmla="*/ 214 h 1269"/>
                <a:gd name="T22" fmla="*/ 1273 w 2724"/>
                <a:gd name="T23" fmla="*/ 312 h 1269"/>
                <a:gd name="T24" fmla="*/ 1169 w 2724"/>
                <a:gd name="T25" fmla="*/ 368 h 1269"/>
                <a:gd name="T26" fmla="*/ 1145 w 2724"/>
                <a:gd name="T27" fmla="*/ 461 h 1269"/>
                <a:gd name="T28" fmla="*/ 1121 w 2724"/>
                <a:gd name="T29" fmla="*/ 393 h 1269"/>
                <a:gd name="T30" fmla="*/ 1100 w 2724"/>
                <a:gd name="T31" fmla="*/ 280 h 1269"/>
                <a:gd name="T32" fmla="*/ 1037 w 2724"/>
                <a:gd name="T33" fmla="*/ 386 h 1269"/>
                <a:gd name="T34" fmla="*/ 999 w 2724"/>
                <a:gd name="T35" fmla="*/ 386 h 1269"/>
                <a:gd name="T36" fmla="*/ 818 w 2724"/>
                <a:gd name="T37" fmla="*/ 440 h 1269"/>
                <a:gd name="T38" fmla="*/ 624 w 2724"/>
                <a:gd name="T39" fmla="*/ 550 h 1269"/>
                <a:gd name="T40" fmla="*/ 658 w 2724"/>
                <a:gd name="T41" fmla="*/ 511 h 1269"/>
                <a:gd name="T42" fmla="*/ 672 w 2724"/>
                <a:gd name="T43" fmla="*/ 428 h 1269"/>
                <a:gd name="T44" fmla="*/ 548 w 2724"/>
                <a:gd name="T45" fmla="*/ 362 h 1269"/>
                <a:gd name="T46" fmla="*/ 431 w 2724"/>
                <a:gd name="T47" fmla="*/ 387 h 1269"/>
                <a:gd name="T48" fmla="*/ 360 w 2724"/>
                <a:gd name="T49" fmla="*/ 470 h 1269"/>
                <a:gd name="T50" fmla="*/ 345 w 2724"/>
                <a:gd name="T51" fmla="*/ 796 h 1269"/>
                <a:gd name="T52" fmla="*/ 481 w 2724"/>
                <a:gd name="T53" fmla="*/ 535 h 1269"/>
                <a:gd name="T54" fmla="*/ 444 w 2724"/>
                <a:gd name="T55" fmla="*/ 597 h 1269"/>
                <a:gd name="T56" fmla="*/ 512 w 2724"/>
                <a:gd name="T57" fmla="*/ 690 h 1269"/>
                <a:gd name="T58" fmla="*/ 276 w 2724"/>
                <a:gd name="T59" fmla="*/ 848 h 1269"/>
                <a:gd name="T60" fmla="*/ 238 w 2724"/>
                <a:gd name="T61" fmla="*/ 868 h 1269"/>
                <a:gd name="T62" fmla="*/ 111 w 2724"/>
                <a:gd name="T63" fmla="*/ 1055 h 1269"/>
                <a:gd name="T64" fmla="*/ 0 w 2724"/>
                <a:gd name="T65" fmla="*/ 1144 h 1269"/>
                <a:gd name="T66" fmla="*/ 211 w 2724"/>
                <a:gd name="T67" fmla="*/ 1073 h 1269"/>
                <a:gd name="T68" fmla="*/ 309 w 2724"/>
                <a:gd name="T69" fmla="*/ 1100 h 1269"/>
                <a:gd name="T70" fmla="*/ 417 w 2724"/>
                <a:gd name="T71" fmla="*/ 1151 h 1269"/>
                <a:gd name="T72" fmla="*/ 467 w 2724"/>
                <a:gd name="T73" fmla="*/ 1132 h 1269"/>
                <a:gd name="T74" fmla="*/ 589 w 2724"/>
                <a:gd name="T75" fmla="*/ 1043 h 1269"/>
                <a:gd name="T76" fmla="*/ 684 w 2724"/>
                <a:gd name="T77" fmla="*/ 1089 h 1269"/>
                <a:gd name="T78" fmla="*/ 533 w 2724"/>
                <a:gd name="T79" fmla="*/ 1156 h 1269"/>
                <a:gd name="T80" fmla="*/ 613 w 2724"/>
                <a:gd name="T81" fmla="*/ 1210 h 1269"/>
                <a:gd name="T82" fmla="*/ 619 w 2724"/>
                <a:gd name="T83" fmla="*/ 1257 h 1269"/>
                <a:gd name="T84" fmla="*/ 756 w 2724"/>
                <a:gd name="T85" fmla="*/ 1215 h 1269"/>
                <a:gd name="T86" fmla="*/ 915 w 2724"/>
                <a:gd name="T87" fmla="*/ 1202 h 1269"/>
                <a:gd name="T88" fmla="*/ 1010 w 2724"/>
                <a:gd name="T89" fmla="*/ 1234 h 1269"/>
                <a:gd name="T90" fmla="*/ 1248 w 2724"/>
                <a:gd name="T91" fmla="*/ 1099 h 1269"/>
                <a:gd name="T92" fmla="*/ 1370 w 2724"/>
                <a:gd name="T93" fmla="*/ 984 h 1269"/>
                <a:gd name="T94" fmla="*/ 1504 w 2724"/>
                <a:gd name="T95" fmla="*/ 972 h 1269"/>
                <a:gd name="T96" fmla="*/ 1715 w 2724"/>
                <a:gd name="T97" fmla="*/ 992 h 1269"/>
                <a:gd name="T98" fmla="*/ 1819 w 2724"/>
                <a:gd name="T99" fmla="*/ 989 h 1269"/>
                <a:gd name="T100" fmla="*/ 1867 w 2724"/>
                <a:gd name="T101" fmla="*/ 1062 h 1269"/>
                <a:gd name="T102" fmla="*/ 1871 w 2724"/>
                <a:gd name="T103" fmla="*/ 1168 h 1269"/>
                <a:gd name="T104" fmla="*/ 2013 w 2724"/>
                <a:gd name="T105" fmla="*/ 1010 h 1269"/>
                <a:gd name="T106" fmla="*/ 2037 w 2724"/>
                <a:gd name="T107" fmla="*/ 835 h 1269"/>
                <a:gd name="T108" fmla="*/ 2073 w 2724"/>
                <a:gd name="T109" fmla="*/ 699 h 1269"/>
                <a:gd name="T110" fmla="*/ 2283 w 2724"/>
                <a:gd name="T111" fmla="*/ 773 h 1269"/>
                <a:gd name="T112" fmla="*/ 2366 w 2724"/>
                <a:gd name="T113" fmla="*/ 782 h 1269"/>
                <a:gd name="T114" fmla="*/ 2459 w 2724"/>
                <a:gd name="T115" fmla="*/ 662 h 1269"/>
                <a:gd name="T116" fmla="*/ 2587 w 2724"/>
                <a:gd name="T117" fmla="*/ 562 h 1269"/>
                <a:gd name="T118" fmla="*/ 2628 w 2724"/>
                <a:gd name="T119" fmla="*/ 505 h 1269"/>
                <a:gd name="T120" fmla="*/ 2685 w 2724"/>
                <a:gd name="T121" fmla="*/ 533 h 12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24"/>
                <a:gd name="T184" fmla="*/ 0 h 1269"/>
                <a:gd name="T185" fmla="*/ 2724 w 2724"/>
                <a:gd name="T186" fmla="*/ 1269 h 126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24" h="1269">
                  <a:moveTo>
                    <a:pt x="2705" y="500"/>
                  </a:moveTo>
                  <a:lnTo>
                    <a:pt x="2705" y="500"/>
                  </a:lnTo>
                  <a:lnTo>
                    <a:pt x="2711" y="494"/>
                  </a:lnTo>
                  <a:lnTo>
                    <a:pt x="2715" y="488"/>
                  </a:lnTo>
                  <a:lnTo>
                    <a:pt x="2721" y="481"/>
                  </a:lnTo>
                  <a:lnTo>
                    <a:pt x="2724" y="475"/>
                  </a:lnTo>
                  <a:lnTo>
                    <a:pt x="2724" y="472"/>
                  </a:lnTo>
                  <a:lnTo>
                    <a:pt x="2724" y="469"/>
                  </a:lnTo>
                  <a:lnTo>
                    <a:pt x="2723" y="466"/>
                  </a:lnTo>
                  <a:lnTo>
                    <a:pt x="2720" y="464"/>
                  </a:lnTo>
                  <a:lnTo>
                    <a:pt x="2715" y="463"/>
                  </a:lnTo>
                  <a:lnTo>
                    <a:pt x="2708" y="463"/>
                  </a:lnTo>
                  <a:lnTo>
                    <a:pt x="2684" y="461"/>
                  </a:lnTo>
                  <a:lnTo>
                    <a:pt x="2675" y="460"/>
                  </a:lnTo>
                  <a:lnTo>
                    <a:pt x="2667" y="458"/>
                  </a:lnTo>
                  <a:lnTo>
                    <a:pt x="2663" y="455"/>
                  </a:lnTo>
                  <a:lnTo>
                    <a:pt x="2660" y="451"/>
                  </a:lnTo>
                  <a:lnTo>
                    <a:pt x="2658" y="446"/>
                  </a:lnTo>
                  <a:lnTo>
                    <a:pt x="2658" y="440"/>
                  </a:lnTo>
                  <a:lnTo>
                    <a:pt x="2660" y="436"/>
                  </a:lnTo>
                  <a:lnTo>
                    <a:pt x="2658" y="434"/>
                  </a:lnTo>
                  <a:lnTo>
                    <a:pt x="2655" y="429"/>
                  </a:lnTo>
                  <a:lnTo>
                    <a:pt x="2649" y="428"/>
                  </a:lnTo>
                  <a:lnTo>
                    <a:pt x="2641" y="428"/>
                  </a:lnTo>
                  <a:lnTo>
                    <a:pt x="2626" y="429"/>
                  </a:lnTo>
                  <a:lnTo>
                    <a:pt x="2620" y="431"/>
                  </a:lnTo>
                  <a:lnTo>
                    <a:pt x="2571" y="366"/>
                  </a:lnTo>
                  <a:lnTo>
                    <a:pt x="2554" y="363"/>
                  </a:lnTo>
                  <a:lnTo>
                    <a:pt x="2538" y="360"/>
                  </a:lnTo>
                  <a:lnTo>
                    <a:pt x="2519" y="357"/>
                  </a:lnTo>
                  <a:lnTo>
                    <a:pt x="2500" y="356"/>
                  </a:lnTo>
                  <a:lnTo>
                    <a:pt x="2483" y="357"/>
                  </a:lnTo>
                  <a:lnTo>
                    <a:pt x="2477" y="359"/>
                  </a:lnTo>
                  <a:lnTo>
                    <a:pt x="2471" y="362"/>
                  </a:lnTo>
                  <a:lnTo>
                    <a:pt x="2468" y="365"/>
                  </a:lnTo>
                  <a:lnTo>
                    <a:pt x="2468" y="371"/>
                  </a:lnTo>
                  <a:lnTo>
                    <a:pt x="2468" y="380"/>
                  </a:lnTo>
                  <a:lnTo>
                    <a:pt x="2471" y="387"/>
                  </a:lnTo>
                  <a:lnTo>
                    <a:pt x="2474" y="392"/>
                  </a:lnTo>
                  <a:lnTo>
                    <a:pt x="2476" y="395"/>
                  </a:lnTo>
                  <a:lnTo>
                    <a:pt x="2477" y="396"/>
                  </a:lnTo>
                  <a:lnTo>
                    <a:pt x="2477" y="398"/>
                  </a:lnTo>
                  <a:lnTo>
                    <a:pt x="2468" y="401"/>
                  </a:lnTo>
                  <a:lnTo>
                    <a:pt x="2459" y="402"/>
                  </a:lnTo>
                  <a:lnTo>
                    <a:pt x="2452" y="401"/>
                  </a:lnTo>
                  <a:lnTo>
                    <a:pt x="2446" y="398"/>
                  </a:lnTo>
                  <a:lnTo>
                    <a:pt x="2438" y="395"/>
                  </a:lnTo>
                  <a:lnTo>
                    <a:pt x="2431" y="390"/>
                  </a:lnTo>
                  <a:lnTo>
                    <a:pt x="2423" y="386"/>
                  </a:lnTo>
                  <a:lnTo>
                    <a:pt x="2412" y="383"/>
                  </a:lnTo>
                  <a:lnTo>
                    <a:pt x="2402" y="381"/>
                  </a:lnTo>
                  <a:lnTo>
                    <a:pt x="2378" y="381"/>
                  </a:lnTo>
                  <a:lnTo>
                    <a:pt x="2355" y="380"/>
                  </a:lnTo>
                  <a:lnTo>
                    <a:pt x="2330" y="378"/>
                  </a:lnTo>
                  <a:lnTo>
                    <a:pt x="2331" y="369"/>
                  </a:lnTo>
                  <a:lnTo>
                    <a:pt x="2331" y="351"/>
                  </a:lnTo>
                  <a:lnTo>
                    <a:pt x="2331" y="342"/>
                  </a:lnTo>
                  <a:lnTo>
                    <a:pt x="2328" y="333"/>
                  </a:lnTo>
                  <a:lnTo>
                    <a:pt x="2324" y="327"/>
                  </a:lnTo>
                  <a:lnTo>
                    <a:pt x="2322" y="326"/>
                  </a:lnTo>
                  <a:lnTo>
                    <a:pt x="2319" y="324"/>
                  </a:lnTo>
                  <a:lnTo>
                    <a:pt x="2238" y="324"/>
                  </a:lnTo>
                  <a:lnTo>
                    <a:pt x="2191" y="322"/>
                  </a:lnTo>
                  <a:lnTo>
                    <a:pt x="2165" y="321"/>
                  </a:lnTo>
                  <a:lnTo>
                    <a:pt x="2150" y="282"/>
                  </a:lnTo>
                  <a:lnTo>
                    <a:pt x="2120" y="264"/>
                  </a:lnTo>
                  <a:lnTo>
                    <a:pt x="2078" y="252"/>
                  </a:lnTo>
                  <a:lnTo>
                    <a:pt x="2072" y="250"/>
                  </a:lnTo>
                  <a:lnTo>
                    <a:pt x="2060" y="247"/>
                  </a:lnTo>
                  <a:lnTo>
                    <a:pt x="2052" y="246"/>
                  </a:lnTo>
                  <a:lnTo>
                    <a:pt x="2046" y="247"/>
                  </a:lnTo>
                  <a:lnTo>
                    <a:pt x="2042" y="250"/>
                  </a:lnTo>
                  <a:lnTo>
                    <a:pt x="2040" y="253"/>
                  </a:lnTo>
                  <a:lnTo>
                    <a:pt x="2039" y="256"/>
                  </a:lnTo>
                  <a:lnTo>
                    <a:pt x="2034" y="279"/>
                  </a:lnTo>
                  <a:lnTo>
                    <a:pt x="2031" y="286"/>
                  </a:lnTo>
                  <a:lnTo>
                    <a:pt x="2016" y="298"/>
                  </a:lnTo>
                  <a:lnTo>
                    <a:pt x="1986" y="298"/>
                  </a:lnTo>
                  <a:lnTo>
                    <a:pt x="1972" y="297"/>
                  </a:lnTo>
                  <a:lnTo>
                    <a:pt x="1965" y="295"/>
                  </a:lnTo>
                  <a:lnTo>
                    <a:pt x="1957" y="294"/>
                  </a:lnTo>
                  <a:lnTo>
                    <a:pt x="1947" y="298"/>
                  </a:lnTo>
                  <a:lnTo>
                    <a:pt x="1933" y="303"/>
                  </a:lnTo>
                  <a:lnTo>
                    <a:pt x="1921" y="304"/>
                  </a:lnTo>
                  <a:lnTo>
                    <a:pt x="1909" y="306"/>
                  </a:lnTo>
                  <a:lnTo>
                    <a:pt x="1897" y="264"/>
                  </a:lnTo>
                  <a:lnTo>
                    <a:pt x="1879" y="217"/>
                  </a:lnTo>
                  <a:lnTo>
                    <a:pt x="1887" y="187"/>
                  </a:lnTo>
                  <a:lnTo>
                    <a:pt x="1810" y="187"/>
                  </a:lnTo>
                  <a:lnTo>
                    <a:pt x="1802" y="209"/>
                  </a:lnTo>
                  <a:lnTo>
                    <a:pt x="1810" y="229"/>
                  </a:lnTo>
                  <a:lnTo>
                    <a:pt x="1810" y="249"/>
                  </a:lnTo>
                  <a:lnTo>
                    <a:pt x="1781" y="235"/>
                  </a:lnTo>
                  <a:lnTo>
                    <a:pt x="1740" y="217"/>
                  </a:lnTo>
                  <a:lnTo>
                    <a:pt x="1724" y="211"/>
                  </a:lnTo>
                  <a:lnTo>
                    <a:pt x="1701" y="203"/>
                  </a:lnTo>
                  <a:lnTo>
                    <a:pt x="1673" y="194"/>
                  </a:lnTo>
                  <a:lnTo>
                    <a:pt x="1673" y="175"/>
                  </a:lnTo>
                  <a:lnTo>
                    <a:pt x="1653" y="179"/>
                  </a:lnTo>
                  <a:lnTo>
                    <a:pt x="1611" y="209"/>
                  </a:lnTo>
                  <a:lnTo>
                    <a:pt x="1645" y="152"/>
                  </a:lnTo>
                  <a:lnTo>
                    <a:pt x="1673" y="115"/>
                  </a:lnTo>
                  <a:lnTo>
                    <a:pt x="1674" y="107"/>
                  </a:lnTo>
                  <a:lnTo>
                    <a:pt x="1676" y="89"/>
                  </a:lnTo>
                  <a:lnTo>
                    <a:pt x="1677" y="80"/>
                  </a:lnTo>
                  <a:lnTo>
                    <a:pt x="1677" y="71"/>
                  </a:lnTo>
                  <a:lnTo>
                    <a:pt x="1676" y="63"/>
                  </a:lnTo>
                  <a:lnTo>
                    <a:pt x="1674" y="62"/>
                  </a:lnTo>
                  <a:lnTo>
                    <a:pt x="1673" y="60"/>
                  </a:lnTo>
                  <a:lnTo>
                    <a:pt x="1661" y="56"/>
                  </a:lnTo>
                  <a:lnTo>
                    <a:pt x="1648" y="48"/>
                  </a:lnTo>
                  <a:lnTo>
                    <a:pt x="1633" y="38"/>
                  </a:lnTo>
                  <a:lnTo>
                    <a:pt x="1596" y="60"/>
                  </a:lnTo>
                  <a:lnTo>
                    <a:pt x="1576" y="23"/>
                  </a:lnTo>
                  <a:lnTo>
                    <a:pt x="1576" y="0"/>
                  </a:lnTo>
                  <a:lnTo>
                    <a:pt x="1534" y="0"/>
                  </a:lnTo>
                  <a:lnTo>
                    <a:pt x="1514" y="45"/>
                  </a:lnTo>
                  <a:lnTo>
                    <a:pt x="1484" y="92"/>
                  </a:lnTo>
                  <a:lnTo>
                    <a:pt x="1377" y="83"/>
                  </a:lnTo>
                  <a:lnTo>
                    <a:pt x="1290" y="172"/>
                  </a:lnTo>
                  <a:lnTo>
                    <a:pt x="1285" y="214"/>
                  </a:lnTo>
                  <a:lnTo>
                    <a:pt x="1236" y="217"/>
                  </a:lnTo>
                  <a:lnTo>
                    <a:pt x="1234" y="223"/>
                  </a:lnTo>
                  <a:lnTo>
                    <a:pt x="1233" y="237"/>
                  </a:lnTo>
                  <a:lnTo>
                    <a:pt x="1231" y="246"/>
                  </a:lnTo>
                  <a:lnTo>
                    <a:pt x="1233" y="255"/>
                  </a:lnTo>
                  <a:lnTo>
                    <a:pt x="1236" y="264"/>
                  </a:lnTo>
                  <a:lnTo>
                    <a:pt x="1240" y="271"/>
                  </a:lnTo>
                  <a:lnTo>
                    <a:pt x="1252" y="285"/>
                  </a:lnTo>
                  <a:lnTo>
                    <a:pt x="1263" y="295"/>
                  </a:lnTo>
                  <a:lnTo>
                    <a:pt x="1270" y="306"/>
                  </a:lnTo>
                  <a:lnTo>
                    <a:pt x="1273" y="312"/>
                  </a:lnTo>
                  <a:lnTo>
                    <a:pt x="1275" y="316"/>
                  </a:lnTo>
                  <a:lnTo>
                    <a:pt x="1273" y="319"/>
                  </a:lnTo>
                  <a:lnTo>
                    <a:pt x="1272" y="319"/>
                  </a:lnTo>
                  <a:lnTo>
                    <a:pt x="1264" y="318"/>
                  </a:lnTo>
                  <a:lnTo>
                    <a:pt x="1254" y="313"/>
                  </a:lnTo>
                  <a:lnTo>
                    <a:pt x="1242" y="307"/>
                  </a:lnTo>
                  <a:lnTo>
                    <a:pt x="1219" y="294"/>
                  </a:lnTo>
                  <a:lnTo>
                    <a:pt x="1208" y="286"/>
                  </a:lnTo>
                  <a:lnTo>
                    <a:pt x="1171" y="279"/>
                  </a:lnTo>
                  <a:lnTo>
                    <a:pt x="1171" y="363"/>
                  </a:lnTo>
                  <a:lnTo>
                    <a:pt x="1169" y="368"/>
                  </a:lnTo>
                  <a:lnTo>
                    <a:pt x="1168" y="372"/>
                  </a:lnTo>
                  <a:lnTo>
                    <a:pt x="1165" y="378"/>
                  </a:lnTo>
                  <a:lnTo>
                    <a:pt x="1163" y="384"/>
                  </a:lnTo>
                  <a:lnTo>
                    <a:pt x="1165" y="390"/>
                  </a:lnTo>
                  <a:lnTo>
                    <a:pt x="1169" y="396"/>
                  </a:lnTo>
                  <a:lnTo>
                    <a:pt x="1178" y="402"/>
                  </a:lnTo>
                  <a:lnTo>
                    <a:pt x="1193" y="408"/>
                  </a:lnTo>
                  <a:lnTo>
                    <a:pt x="1186" y="431"/>
                  </a:lnTo>
                  <a:lnTo>
                    <a:pt x="1166" y="443"/>
                  </a:lnTo>
                  <a:lnTo>
                    <a:pt x="1160" y="448"/>
                  </a:lnTo>
                  <a:lnTo>
                    <a:pt x="1145" y="461"/>
                  </a:lnTo>
                  <a:lnTo>
                    <a:pt x="1138" y="470"/>
                  </a:lnTo>
                  <a:lnTo>
                    <a:pt x="1130" y="479"/>
                  </a:lnTo>
                  <a:lnTo>
                    <a:pt x="1124" y="488"/>
                  </a:lnTo>
                  <a:lnTo>
                    <a:pt x="1121" y="497"/>
                  </a:lnTo>
                  <a:lnTo>
                    <a:pt x="1124" y="482"/>
                  </a:lnTo>
                  <a:lnTo>
                    <a:pt x="1127" y="451"/>
                  </a:lnTo>
                  <a:lnTo>
                    <a:pt x="1129" y="432"/>
                  </a:lnTo>
                  <a:lnTo>
                    <a:pt x="1127" y="414"/>
                  </a:lnTo>
                  <a:lnTo>
                    <a:pt x="1126" y="407"/>
                  </a:lnTo>
                  <a:lnTo>
                    <a:pt x="1124" y="399"/>
                  </a:lnTo>
                  <a:lnTo>
                    <a:pt x="1121" y="393"/>
                  </a:lnTo>
                  <a:lnTo>
                    <a:pt x="1117" y="390"/>
                  </a:lnTo>
                  <a:lnTo>
                    <a:pt x="1110" y="383"/>
                  </a:lnTo>
                  <a:lnTo>
                    <a:pt x="1110" y="380"/>
                  </a:lnTo>
                  <a:lnTo>
                    <a:pt x="1109" y="377"/>
                  </a:lnTo>
                  <a:lnTo>
                    <a:pt x="1110" y="371"/>
                  </a:lnTo>
                  <a:lnTo>
                    <a:pt x="1115" y="365"/>
                  </a:lnTo>
                  <a:lnTo>
                    <a:pt x="1120" y="362"/>
                  </a:lnTo>
                  <a:lnTo>
                    <a:pt x="1124" y="357"/>
                  </a:lnTo>
                  <a:lnTo>
                    <a:pt x="1129" y="356"/>
                  </a:lnTo>
                  <a:lnTo>
                    <a:pt x="1114" y="274"/>
                  </a:lnTo>
                  <a:lnTo>
                    <a:pt x="1100" y="280"/>
                  </a:lnTo>
                  <a:lnTo>
                    <a:pt x="1086" y="286"/>
                  </a:lnTo>
                  <a:lnTo>
                    <a:pt x="1070" y="295"/>
                  </a:lnTo>
                  <a:lnTo>
                    <a:pt x="1055" y="307"/>
                  </a:lnTo>
                  <a:lnTo>
                    <a:pt x="1047" y="315"/>
                  </a:lnTo>
                  <a:lnTo>
                    <a:pt x="1041" y="324"/>
                  </a:lnTo>
                  <a:lnTo>
                    <a:pt x="1035" y="332"/>
                  </a:lnTo>
                  <a:lnTo>
                    <a:pt x="1032" y="342"/>
                  </a:lnTo>
                  <a:lnTo>
                    <a:pt x="1029" y="351"/>
                  </a:lnTo>
                  <a:lnTo>
                    <a:pt x="1029" y="363"/>
                  </a:lnTo>
                  <a:lnTo>
                    <a:pt x="1032" y="369"/>
                  </a:lnTo>
                  <a:lnTo>
                    <a:pt x="1037" y="386"/>
                  </a:lnTo>
                  <a:lnTo>
                    <a:pt x="1038" y="396"/>
                  </a:lnTo>
                  <a:lnTo>
                    <a:pt x="1040" y="408"/>
                  </a:lnTo>
                  <a:lnTo>
                    <a:pt x="1038" y="420"/>
                  </a:lnTo>
                  <a:lnTo>
                    <a:pt x="1037" y="431"/>
                  </a:lnTo>
                  <a:lnTo>
                    <a:pt x="1034" y="423"/>
                  </a:lnTo>
                  <a:lnTo>
                    <a:pt x="1025" y="405"/>
                  </a:lnTo>
                  <a:lnTo>
                    <a:pt x="1019" y="396"/>
                  </a:lnTo>
                  <a:lnTo>
                    <a:pt x="1013" y="390"/>
                  </a:lnTo>
                  <a:lnTo>
                    <a:pt x="1007" y="386"/>
                  </a:lnTo>
                  <a:lnTo>
                    <a:pt x="1002" y="386"/>
                  </a:lnTo>
                  <a:lnTo>
                    <a:pt x="999" y="386"/>
                  </a:lnTo>
                  <a:lnTo>
                    <a:pt x="991" y="389"/>
                  </a:lnTo>
                  <a:lnTo>
                    <a:pt x="985" y="395"/>
                  </a:lnTo>
                  <a:lnTo>
                    <a:pt x="976" y="405"/>
                  </a:lnTo>
                  <a:lnTo>
                    <a:pt x="970" y="416"/>
                  </a:lnTo>
                  <a:lnTo>
                    <a:pt x="967" y="420"/>
                  </a:lnTo>
                  <a:lnTo>
                    <a:pt x="927" y="413"/>
                  </a:lnTo>
                  <a:lnTo>
                    <a:pt x="900" y="405"/>
                  </a:lnTo>
                  <a:lnTo>
                    <a:pt x="900" y="436"/>
                  </a:lnTo>
                  <a:lnTo>
                    <a:pt x="877" y="440"/>
                  </a:lnTo>
                  <a:lnTo>
                    <a:pt x="857" y="440"/>
                  </a:lnTo>
                  <a:lnTo>
                    <a:pt x="818" y="440"/>
                  </a:lnTo>
                  <a:lnTo>
                    <a:pt x="818" y="478"/>
                  </a:lnTo>
                  <a:lnTo>
                    <a:pt x="777" y="463"/>
                  </a:lnTo>
                  <a:lnTo>
                    <a:pt x="765" y="436"/>
                  </a:lnTo>
                  <a:lnTo>
                    <a:pt x="753" y="451"/>
                  </a:lnTo>
                  <a:lnTo>
                    <a:pt x="750" y="490"/>
                  </a:lnTo>
                  <a:lnTo>
                    <a:pt x="750" y="515"/>
                  </a:lnTo>
                  <a:lnTo>
                    <a:pt x="731" y="520"/>
                  </a:lnTo>
                  <a:lnTo>
                    <a:pt x="704" y="527"/>
                  </a:lnTo>
                  <a:lnTo>
                    <a:pt x="693" y="542"/>
                  </a:lnTo>
                  <a:lnTo>
                    <a:pt x="646" y="573"/>
                  </a:lnTo>
                  <a:lnTo>
                    <a:pt x="624" y="550"/>
                  </a:lnTo>
                  <a:lnTo>
                    <a:pt x="624" y="508"/>
                  </a:lnTo>
                  <a:lnTo>
                    <a:pt x="597" y="490"/>
                  </a:lnTo>
                  <a:lnTo>
                    <a:pt x="600" y="488"/>
                  </a:lnTo>
                  <a:lnTo>
                    <a:pt x="606" y="485"/>
                  </a:lnTo>
                  <a:lnTo>
                    <a:pt x="610" y="485"/>
                  </a:lnTo>
                  <a:lnTo>
                    <a:pt x="615" y="485"/>
                  </a:lnTo>
                  <a:lnTo>
                    <a:pt x="621" y="488"/>
                  </a:lnTo>
                  <a:lnTo>
                    <a:pt x="628" y="493"/>
                  </a:lnTo>
                  <a:lnTo>
                    <a:pt x="636" y="499"/>
                  </a:lnTo>
                  <a:lnTo>
                    <a:pt x="648" y="506"/>
                  </a:lnTo>
                  <a:lnTo>
                    <a:pt x="658" y="511"/>
                  </a:lnTo>
                  <a:lnTo>
                    <a:pt x="664" y="512"/>
                  </a:lnTo>
                  <a:lnTo>
                    <a:pt x="669" y="511"/>
                  </a:lnTo>
                  <a:lnTo>
                    <a:pt x="675" y="509"/>
                  </a:lnTo>
                  <a:lnTo>
                    <a:pt x="678" y="506"/>
                  </a:lnTo>
                  <a:lnTo>
                    <a:pt x="681" y="502"/>
                  </a:lnTo>
                  <a:lnTo>
                    <a:pt x="684" y="493"/>
                  </a:lnTo>
                  <a:lnTo>
                    <a:pt x="684" y="484"/>
                  </a:lnTo>
                  <a:lnTo>
                    <a:pt x="684" y="470"/>
                  </a:lnTo>
                  <a:lnTo>
                    <a:pt x="681" y="455"/>
                  </a:lnTo>
                  <a:lnTo>
                    <a:pt x="678" y="436"/>
                  </a:lnTo>
                  <a:lnTo>
                    <a:pt x="672" y="428"/>
                  </a:lnTo>
                  <a:lnTo>
                    <a:pt x="663" y="420"/>
                  </a:lnTo>
                  <a:lnTo>
                    <a:pt x="652" y="413"/>
                  </a:lnTo>
                  <a:lnTo>
                    <a:pt x="637" y="404"/>
                  </a:lnTo>
                  <a:lnTo>
                    <a:pt x="618" y="396"/>
                  </a:lnTo>
                  <a:lnTo>
                    <a:pt x="607" y="393"/>
                  </a:lnTo>
                  <a:lnTo>
                    <a:pt x="594" y="392"/>
                  </a:lnTo>
                  <a:lnTo>
                    <a:pt x="582" y="390"/>
                  </a:lnTo>
                  <a:lnTo>
                    <a:pt x="567" y="390"/>
                  </a:lnTo>
                  <a:lnTo>
                    <a:pt x="562" y="380"/>
                  </a:lnTo>
                  <a:lnTo>
                    <a:pt x="556" y="372"/>
                  </a:lnTo>
                  <a:lnTo>
                    <a:pt x="548" y="362"/>
                  </a:lnTo>
                  <a:lnTo>
                    <a:pt x="539" y="354"/>
                  </a:lnTo>
                  <a:lnTo>
                    <a:pt x="535" y="350"/>
                  </a:lnTo>
                  <a:lnTo>
                    <a:pt x="529" y="348"/>
                  </a:lnTo>
                  <a:lnTo>
                    <a:pt x="524" y="347"/>
                  </a:lnTo>
                  <a:lnTo>
                    <a:pt x="518" y="347"/>
                  </a:lnTo>
                  <a:lnTo>
                    <a:pt x="512" y="348"/>
                  </a:lnTo>
                  <a:lnTo>
                    <a:pt x="505" y="351"/>
                  </a:lnTo>
                  <a:lnTo>
                    <a:pt x="491" y="360"/>
                  </a:lnTo>
                  <a:lnTo>
                    <a:pt x="476" y="368"/>
                  </a:lnTo>
                  <a:lnTo>
                    <a:pt x="444" y="381"/>
                  </a:lnTo>
                  <a:lnTo>
                    <a:pt x="431" y="387"/>
                  </a:lnTo>
                  <a:lnTo>
                    <a:pt x="420" y="393"/>
                  </a:lnTo>
                  <a:lnTo>
                    <a:pt x="413" y="399"/>
                  </a:lnTo>
                  <a:lnTo>
                    <a:pt x="410" y="402"/>
                  </a:lnTo>
                  <a:lnTo>
                    <a:pt x="410" y="405"/>
                  </a:lnTo>
                  <a:lnTo>
                    <a:pt x="408" y="410"/>
                  </a:lnTo>
                  <a:lnTo>
                    <a:pt x="404" y="416"/>
                  </a:lnTo>
                  <a:lnTo>
                    <a:pt x="398" y="420"/>
                  </a:lnTo>
                  <a:lnTo>
                    <a:pt x="390" y="423"/>
                  </a:lnTo>
                  <a:lnTo>
                    <a:pt x="377" y="429"/>
                  </a:lnTo>
                  <a:lnTo>
                    <a:pt x="371" y="431"/>
                  </a:lnTo>
                  <a:lnTo>
                    <a:pt x="360" y="470"/>
                  </a:lnTo>
                  <a:lnTo>
                    <a:pt x="325" y="497"/>
                  </a:lnTo>
                  <a:lnTo>
                    <a:pt x="271" y="558"/>
                  </a:lnTo>
                  <a:lnTo>
                    <a:pt x="238" y="622"/>
                  </a:lnTo>
                  <a:lnTo>
                    <a:pt x="211" y="639"/>
                  </a:lnTo>
                  <a:lnTo>
                    <a:pt x="203" y="692"/>
                  </a:lnTo>
                  <a:lnTo>
                    <a:pt x="211" y="726"/>
                  </a:lnTo>
                  <a:lnTo>
                    <a:pt x="256" y="741"/>
                  </a:lnTo>
                  <a:lnTo>
                    <a:pt x="291" y="738"/>
                  </a:lnTo>
                  <a:lnTo>
                    <a:pt x="298" y="769"/>
                  </a:lnTo>
                  <a:lnTo>
                    <a:pt x="298" y="799"/>
                  </a:lnTo>
                  <a:lnTo>
                    <a:pt x="345" y="796"/>
                  </a:lnTo>
                  <a:lnTo>
                    <a:pt x="356" y="756"/>
                  </a:lnTo>
                  <a:lnTo>
                    <a:pt x="380" y="707"/>
                  </a:lnTo>
                  <a:lnTo>
                    <a:pt x="375" y="657"/>
                  </a:lnTo>
                  <a:lnTo>
                    <a:pt x="398" y="615"/>
                  </a:lnTo>
                  <a:lnTo>
                    <a:pt x="429" y="573"/>
                  </a:lnTo>
                  <a:lnTo>
                    <a:pt x="455" y="542"/>
                  </a:lnTo>
                  <a:lnTo>
                    <a:pt x="461" y="539"/>
                  </a:lnTo>
                  <a:lnTo>
                    <a:pt x="467" y="536"/>
                  </a:lnTo>
                  <a:lnTo>
                    <a:pt x="473" y="533"/>
                  </a:lnTo>
                  <a:lnTo>
                    <a:pt x="479" y="533"/>
                  </a:lnTo>
                  <a:lnTo>
                    <a:pt x="481" y="535"/>
                  </a:lnTo>
                  <a:lnTo>
                    <a:pt x="484" y="536"/>
                  </a:lnTo>
                  <a:lnTo>
                    <a:pt x="484" y="539"/>
                  </a:lnTo>
                  <a:lnTo>
                    <a:pt x="485" y="542"/>
                  </a:lnTo>
                  <a:lnTo>
                    <a:pt x="482" y="555"/>
                  </a:lnTo>
                  <a:lnTo>
                    <a:pt x="478" y="567"/>
                  </a:lnTo>
                  <a:lnTo>
                    <a:pt x="472" y="577"/>
                  </a:lnTo>
                  <a:lnTo>
                    <a:pt x="466" y="585"/>
                  </a:lnTo>
                  <a:lnTo>
                    <a:pt x="460" y="589"/>
                  </a:lnTo>
                  <a:lnTo>
                    <a:pt x="454" y="592"/>
                  </a:lnTo>
                  <a:lnTo>
                    <a:pt x="449" y="595"/>
                  </a:lnTo>
                  <a:lnTo>
                    <a:pt x="444" y="597"/>
                  </a:lnTo>
                  <a:lnTo>
                    <a:pt x="429" y="642"/>
                  </a:lnTo>
                  <a:lnTo>
                    <a:pt x="429" y="648"/>
                  </a:lnTo>
                  <a:lnTo>
                    <a:pt x="431" y="654"/>
                  </a:lnTo>
                  <a:lnTo>
                    <a:pt x="434" y="662"/>
                  </a:lnTo>
                  <a:lnTo>
                    <a:pt x="440" y="669"/>
                  </a:lnTo>
                  <a:lnTo>
                    <a:pt x="447" y="677"/>
                  </a:lnTo>
                  <a:lnTo>
                    <a:pt x="461" y="681"/>
                  </a:lnTo>
                  <a:lnTo>
                    <a:pt x="469" y="683"/>
                  </a:lnTo>
                  <a:lnTo>
                    <a:pt x="479" y="684"/>
                  </a:lnTo>
                  <a:lnTo>
                    <a:pt x="497" y="686"/>
                  </a:lnTo>
                  <a:lnTo>
                    <a:pt x="512" y="690"/>
                  </a:lnTo>
                  <a:lnTo>
                    <a:pt x="526" y="695"/>
                  </a:lnTo>
                  <a:lnTo>
                    <a:pt x="536" y="699"/>
                  </a:lnTo>
                  <a:lnTo>
                    <a:pt x="550" y="707"/>
                  </a:lnTo>
                  <a:lnTo>
                    <a:pt x="554" y="711"/>
                  </a:lnTo>
                  <a:lnTo>
                    <a:pt x="517" y="722"/>
                  </a:lnTo>
                  <a:lnTo>
                    <a:pt x="475" y="719"/>
                  </a:lnTo>
                  <a:lnTo>
                    <a:pt x="444" y="769"/>
                  </a:lnTo>
                  <a:lnTo>
                    <a:pt x="413" y="784"/>
                  </a:lnTo>
                  <a:lnTo>
                    <a:pt x="410" y="833"/>
                  </a:lnTo>
                  <a:lnTo>
                    <a:pt x="387" y="853"/>
                  </a:lnTo>
                  <a:lnTo>
                    <a:pt x="276" y="848"/>
                  </a:lnTo>
                  <a:lnTo>
                    <a:pt x="276" y="796"/>
                  </a:lnTo>
                  <a:lnTo>
                    <a:pt x="273" y="794"/>
                  </a:lnTo>
                  <a:lnTo>
                    <a:pt x="268" y="794"/>
                  </a:lnTo>
                  <a:lnTo>
                    <a:pt x="264" y="794"/>
                  </a:lnTo>
                  <a:lnTo>
                    <a:pt x="259" y="796"/>
                  </a:lnTo>
                  <a:lnTo>
                    <a:pt x="255" y="800"/>
                  </a:lnTo>
                  <a:lnTo>
                    <a:pt x="252" y="806"/>
                  </a:lnTo>
                  <a:lnTo>
                    <a:pt x="249" y="814"/>
                  </a:lnTo>
                  <a:lnTo>
                    <a:pt x="246" y="833"/>
                  </a:lnTo>
                  <a:lnTo>
                    <a:pt x="243" y="851"/>
                  </a:lnTo>
                  <a:lnTo>
                    <a:pt x="238" y="868"/>
                  </a:lnTo>
                  <a:lnTo>
                    <a:pt x="203" y="883"/>
                  </a:lnTo>
                  <a:lnTo>
                    <a:pt x="172" y="933"/>
                  </a:lnTo>
                  <a:lnTo>
                    <a:pt x="142" y="955"/>
                  </a:lnTo>
                  <a:lnTo>
                    <a:pt x="104" y="960"/>
                  </a:lnTo>
                  <a:lnTo>
                    <a:pt x="92" y="982"/>
                  </a:lnTo>
                  <a:lnTo>
                    <a:pt x="104" y="1020"/>
                  </a:lnTo>
                  <a:lnTo>
                    <a:pt x="107" y="1026"/>
                  </a:lnTo>
                  <a:lnTo>
                    <a:pt x="110" y="1031"/>
                  </a:lnTo>
                  <a:lnTo>
                    <a:pt x="111" y="1038"/>
                  </a:lnTo>
                  <a:lnTo>
                    <a:pt x="113" y="1046"/>
                  </a:lnTo>
                  <a:lnTo>
                    <a:pt x="111" y="1055"/>
                  </a:lnTo>
                  <a:lnTo>
                    <a:pt x="107" y="1062"/>
                  </a:lnTo>
                  <a:lnTo>
                    <a:pt x="104" y="1067"/>
                  </a:lnTo>
                  <a:lnTo>
                    <a:pt x="99" y="1070"/>
                  </a:lnTo>
                  <a:lnTo>
                    <a:pt x="95" y="1073"/>
                  </a:lnTo>
                  <a:lnTo>
                    <a:pt x="89" y="1076"/>
                  </a:lnTo>
                  <a:lnTo>
                    <a:pt x="74" y="1079"/>
                  </a:lnTo>
                  <a:lnTo>
                    <a:pt x="59" y="1080"/>
                  </a:lnTo>
                  <a:lnTo>
                    <a:pt x="44" y="1079"/>
                  </a:lnTo>
                  <a:lnTo>
                    <a:pt x="18" y="1076"/>
                  </a:lnTo>
                  <a:lnTo>
                    <a:pt x="7" y="1074"/>
                  </a:lnTo>
                  <a:lnTo>
                    <a:pt x="0" y="1144"/>
                  </a:lnTo>
                  <a:lnTo>
                    <a:pt x="24" y="1204"/>
                  </a:lnTo>
                  <a:lnTo>
                    <a:pt x="74" y="1193"/>
                  </a:lnTo>
                  <a:lnTo>
                    <a:pt x="127" y="1174"/>
                  </a:lnTo>
                  <a:lnTo>
                    <a:pt x="157" y="1166"/>
                  </a:lnTo>
                  <a:lnTo>
                    <a:pt x="161" y="1132"/>
                  </a:lnTo>
                  <a:lnTo>
                    <a:pt x="184" y="1109"/>
                  </a:lnTo>
                  <a:lnTo>
                    <a:pt x="184" y="1059"/>
                  </a:lnTo>
                  <a:lnTo>
                    <a:pt x="188" y="1062"/>
                  </a:lnTo>
                  <a:lnTo>
                    <a:pt x="194" y="1067"/>
                  </a:lnTo>
                  <a:lnTo>
                    <a:pt x="202" y="1070"/>
                  </a:lnTo>
                  <a:lnTo>
                    <a:pt x="211" y="1073"/>
                  </a:lnTo>
                  <a:lnTo>
                    <a:pt x="223" y="1074"/>
                  </a:lnTo>
                  <a:lnTo>
                    <a:pt x="235" y="1074"/>
                  </a:lnTo>
                  <a:lnTo>
                    <a:pt x="249" y="1070"/>
                  </a:lnTo>
                  <a:lnTo>
                    <a:pt x="256" y="1068"/>
                  </a:lnTo>
                  <a:lnTo>
                    <a:pt x="262" y="1068"/>
                  </a:lnTo>
                  <a:lnTo>
                    <a:pt x="270" y="1068"/>
                  </a:lnTo>
                  <a:lnTo>
                    <a:pt x="276" y="1070"/>
                  </a:lnTo>
                  <a:lnTo>
                    <a:pt x="286" y="1076"/>
                  </a:lnTo>
                  <a:lnTo>
                    <a:pt x="295" y="1083"/>
                  </a:lnTo>
                  <a:lnTo>
                    <a:pt x="303" y="1092"/>
                  </a:lnTo>
                  <a:lnTo>
                    <a:pt x="309" y="1100"/>
                  </a:lnTo>
                  <a:lnTo>
                    <a:pt x="313" y="1109"/>
                  </a:lnTo>
                  <a:lnTo>
                    <a:pt x="345" y="1159"/>
                  </a:lnTo>
                  <a:lnTo>
                    <a:pt x="368" y="1159"/>
                  </a:lnTo>
                  <a:lnTo>
                    <a:pt x="375" y="1136"/>
                  </a:lnTo>
                  <a:lnTo>
                    <a:pt x="353" y="1102"/>
                  </a:lnTo>
                  <a:lnTo>
                    <a:pt x="337" y="1082"/>
                  </a:lnTo>
                  <a:lnTo>
                    <a:pt x="337" y="1062"/>
                  </a:lnTo>
                  <a:lnTo>
                    <a:pt x="348" y="1055"/>
                  </a:lnTo>
                  <a:lnTo>
                    <a:pt x="375" y="1094"/>
                  </a:lnTo>
                  <a:lnTo>
                    <a:pt x="405" y="1117"/>
                  </a:lnTo>
                  <a:lnTo>
                    <a:pt x="417" y="1151"/>
                  </a:lnTo>
                  <a:lnTo>
                    <a:pt x="425" y="1156"/>
                  </a:lnTo>
                  <a:lnTo>
                    <a:pt x="432" y="1160"/>
                  </a:lnTo>
                  <a:lnTo>
                    <a:pt x="441" y="1166"/>
                  </a:lnTo>
                  <a:lnTo>
                    <a:pt x="452" y="1168"/>
                  </a:lnTo>
                  <a:lnTo>
                    <a:pt x="455" y="1169"/>
                  </a:lnTo>
                  <a:lnTo>
                    <a:pt x="460" y="1168"/>
                  </a:lnTo>
                  <a:lnTo>
                    <a:pt x="463" y="1166"/>
                  </a:lnTo>
                  <a:lnTo>
                    <a:pt x="466" y="1165"/>
                  </a:lnTo>
                  <a:lnTo>
                    <a:pt x="467" y="1160"/>
                  </a:lnTo>
                  <a:lnTo>
                    <a:pt x="467" y="1154"/>
                  </a:lnTo>
                  <a:lnTo>
                    <a:pt x="467" y="1132"/>
                  </a:lnTo>
                  <a:lnTo>
                    <a:pt x="469" y="1117"/>
                  </a:lnTo>
                  <a:lnTo>
                    <a:pt x="470" y="1105"/>
                  </a:lnTo>
                  <a:lnTo>
                    <a:pt x="502" y="1117"/>
                  </a:lnTo>
                  <a:lnTo>
                    <a:pt x="524" y="1117"/>
                  </a:lnTo>
                  <a:lnTo>
                    <a:pt x="524" y="1082"/>
                  </a:lnTo>
                  <a:lnTo>
                    <a:pt x="524" y="1055"/>
                  </a:lnTo>
                  <a:lnTo>
                    <a:pt x="532" y="1025"/>
                  </a:lnTo>
                  <a:lnTo>
                    <a:pt x="586" y="1017"/>
                  </a:lnTo>
                  <a:lnTo>
                    <a:pt x="586" y="1023"/>
                  </a:lnTo>
                  <a:lnTo>
                    <a:pt x="588" y="1037"/>
                  </a:lnTo>
                  <a:lnTo>
                    <a:pt x="589" y="1043"/>
                  </a:lnTo>
                  <a:lnTo>
                    <a:pt x="591" y="1049"/>
                  </a:lnTo>
                  <a:lnTo>
                    <a:pt x="594" y="1053"/>
                  </a:lnTo>
                  <a:lnTo>
                    <a:pt x="597" y="1055"/>
                  </a:lnTo>
                  <a:lnTo>
                    <a:pt x="651" y="1055"/>
                  </a:lnTo>
                  <a:lnTo>
                    <a:pt x="628" y="1005"/>
                  </a:lnTo>
                  <a:lnTo>
                    <a:pt x="654" y="1005"/>
                  </a:lnTo>
                  <a:lnTo>
                    <a:pt x="686" y="1055"/>
                  </a:lnTo>
                  <a:lnTo>
                    <a:pt x="687" y="1062"/>
                  </a:lnTo>
                  <a:lnTo>
                    <a:pt x="687" y="1071"/>
                  </a:lnTo>
                  <a:lnTo>
                    <a:pt x="687" y="1080"/>
                  </a:lnTo>
                  <a:lnTo>
                    <a:pt x="684" y="1089"/>
                  </a:lnTo>
                  <a:lnTo>
                    <a:pt x="681" y="1094"/>
                  </a:lnTo>
                  <a:lnTo>
                    <a:pt x="677" y="1097"/>
                  </a:lnTo>
                  <a:lnTo>
                    <a:pt x="672" y="1100"/>
                  </a:lnTo>
                  <a:lnTo>
                    <a:pt x="666" y="1103"/>
                  </a:lnTo>
                  <a:lnTo>
                    <a:pt x="658" y="1105"/>
                  </a:lnTo>
                  <a:lnTo>
                    <a:pt x="651" y="1105"/>
                  </a:lnTo>
                  <a:lnTo>
                    <a:pt x="616" y="1106"/>
                  </a:lnTo>
                  <a:lnTo>
                    <a:pt x="591" y="1109"/>
                  </a:lnTo>
                  <a:lnTo>
                    <a:pt x="567" y="1112"/>
                  </a:lnTo>
                  <a:lnTo>
                    <a:pt x="532" y="1147"/>
                  </a:lnTo>
                  <a:lnTo>
                    <a:pt x="533" y="1156"/>
                  </a:lnTo>
                  <a:lnTo>
                    <a:pt x="536" y="1165"/>
                  </a:lnTo>
                  <a:lnTo>
                    <a:pt x="541" y="1175"/>
                  </a:lnTo>
                  <a:lnTo>
                    <a:pt x="548" y="1186"/>
                  </a:lnTo>
                  <a:lnTo>
                    <a:pt x="554" y="1190"/>
                  </a:lnTo>
                  <a:lnTo>
                    <a:pt x="560" y="1195"/>
                  </a:lnTo>
                  <a:lnTo>
                    <a:pt x="570" y="1199"/>
                  </a:lnTo>
                  <a:lnTo>
                    <a:pt x="579" y="1204"/>
                  </a:lnTo>
                  <a:lnTo>
                    <a:pt x="589" y="1205"/>
                  </a:lnTo>
                  <a:lnTo>
                    <a:pt x="601" y="1209"/>
                  </a:lnTo>
                  <a:lnTo>
                    <a:pt x="607" y="1209"/>
                  </a:lnTo>
                  <a:lnTo>
                    <a:pt x="613" y="1210"/>
                  </a:lnTo>
                  <a:lnTo>
                    <a:pt x="618" y="1213"/>
                  </a:lnTo>
                  <a:lnTo>
                    <a:pt x="621" y="1216"/>
                  </a:lnTo>
                  <a:lnTo>
                    <a:pt x="622" y="1221"/>
                  </a:lnTo>
                  <a:lnTo>
                    <a:pt x="622" y="1225"/>
                  </a:lnTo>
                  <a:lnTo>
                    <a:pt x="622" y="1230"/>
                  </a:lnTo>
                  <a:lnTo>
                    <a:pt x="621" y="1237"/>
                  </a:lnTo>
                  <a:lnTo>
                    <a:pt x="616" y="1245"/>
                  </a:lnTo>
                  <a:lnTo>
                    <a:pt x="612" y="1254"/>
                  </a:lnTo>
                  <a:lnTo>
                    <a:pt x="606" y="1264"/>
                  </a:lnTo>
                  <a:lnTo>
                    <a:pt x="606" y="1269"/>
                  </a:lnTo>
                  <a:lnTo>
                    <a:pt x="619" y="1257"/>
                  </a:lnTo>
                  <a:lnTo>
                    <a:pt x="633" y="1246"/>
                  </a:lnTo>
                  <a:lnTo>
                    <a:pt x="646" y="1240"/>
                  </a:lnTo>
                  <a:lnTo>
                    <a:pt x="652" y="1237"/>
                  </a:lnTo>
                  <a:lnTo>
                    <a:pt x="658" y="1237"/>
                  </a:lnTo>
                  <a:lnTo>
                    <a:pt x="675" y="1237"/>
                  </a:lnTo>
                  <a:lnTo>
                    <a:pt x="690" y="1234"/>
                  </a:lnTo>
                  <a:lnTo>
                    <a:pt x="717" y="1228"/>
                  </a:lnTo>
                  <a:lnTo>
                    <a:pt x="738" y="1222"/>
                  </a:lnTo>
                  <a:lnTo>
                    <a:pt x="750" y="1219"/>
                  </a:lnTo>
                  <a:lnTo>
                    <a:pt x="753" y="1218"/>
                  </a:lnTo>
                  <a:lnTo>
                    <a:pt x="756" y="1215"/>
                  </a:lnTo>
                  <a:lnTo>
                    <a:pt x="762" y="1205"/>
                  </a:lnTo>
                  <a:lnTo>
                    <a:pt x="770" y="1190"/>
                  </a:lnTo>
                  <a:lnTo>
                    <a:pt x="799" y="1207"/>
                  </a:lnTo>
                  <a:lnTo>
                    <a:pt x="821" y="1219"/>
                  </a:lnTo>
                  <a:lnTo>
                    <a:pt x="838" y="1227"/>
                  </a:lnTo>
                  <a:lnTo>
                    <a:pt x="845" y="1228"/>
                  </a:lnTo>
                  <a:lnTo>
                    <a:pt x="854" y="1225"/>
                  </a:lnTo>
                  <a:lnTo>
                    <a:pt x="878" y="1216"/>
                  </a:lnTo>
                  <a:lnTo>
                    <a:pt x="901" y="1207"/>
                  </a:lnTo>
                  <a:lnTo>
                    <a:pt x="909" y="1204"/>
                  </a:lnTo>
                  <a:lnTo>
                    <a:pt x="915" y="1202"/>
                  </a:lnTo>
                  <a:lnTo>
                    <a:pt x="919" y="1204"/>
                  </a:lnTo>
                  <a:lnTo>
                    <a:pt x="925" y="1210"/>
                  </a:lnTo>
                  <a:lnTo>
                    <a:pt x="943" y="1227"/>
                  </a:lnTo>
                  <a:lnTo>
                    <a:pt x="961" y="1245"/>
                  </a:lnTo>
                  <a:lnTo>
                    <a:pt x="967" y="1251"/>
                  </a:lnTo>
                  <a:lnTo>
                    <a:pt x="972" y="1254"/>
                  </a:lnTo>
                  <a:lnTo>
                    <a:pt x="976" y="1254"/>
                  </a:lnTo>
                  <a:lnTo>
                    <a:pt x="981" y="1252"/>
                  </a:lnTo>
                  <a:lnTo>
                    <a:pt x="994" y="1243"/>
                  </a:lnTo>
                  <a:lnTo>
                    <a:pt x="1002" y="1239"/>
                  </a:lnTo>
                  <a:lnTo>
                    <a:pt x="1010" y="1234"/>
                  </a:lnTo>
                  <a:lnTo>
                    <a:pt x="1019" y="1231"/>
                  </a:lnTo>
                  <a:lnTo>
                    <a:pt x="1028" y="1231"/>
                  </a:lnTo>
                  <a:lnTo>
                    <a:pt x="1073" y="1233"/>
                  </a:lnTo>
                  <a:lnTo>
                    <a:pt x="1109" y="1234"/>
                  </a:lnTo>
                  <a:lnTo>
                    <a:pt x="1117" y="1233"/>
                  </a:lnTo>
                  <a:lnTo>
                    <a:pt x="1124" y="1228"/>
                  </a:lnTo>
                  <a:lnTo>
                    <a:pt x="1142" y="1216"/>
                  </a:lnTo>
                  <a:lnTo>
                    <a:pt x="1165" y="1198"/>
                  </a:lnTo>
                  <a:lnTo>
                    <a:pt x="1202" y="1153"/>
                  </a:lnTo>
                  <a:lnTo>
                    <a:pt x="1230" y="1121"/>
                  </a:lnTo>
                  <a:lnTo>
                    <a:pt x="1248" y="1099"/>
                  </a:lnTo>
                  <a:lnTo>
                    <a:pt x="1252" y="1089"/>
                  </a:lnTo>
                  <a:lnTo>
                    <a:pt x="1254" y="1086"/>
                  </a:lnTo>
                  <a:lnTo>
                    <a:pt x="1254" y="1085"/>
                  </a:lnTo>
                  <a:lnTo>
                    <a:pt x="1254" y="1083"/>
                  </a:lnTo>
                  <a:lnTo>
                    <a:pt x="1255" y="1080"/>
                  </a:lnTo>
                  <a:lnTo>
                    <a:pt x="1260" y="1073"/>
                  </a:lnTo>
                  <a:lnTo>
                    <a:pt x="1276" y="1055"/>
                  </a:lnTo>
                  <a:lnTo>
                    <a:pt x="1305" y="1025"/>
                  </a:lnTo>
                  <a:lnTo>
                    <a:pt x="1318" y="1016"/>
                  </a:lnTo>
                  <a:lnTo>
                    <a:pt x="1344" y="999"/>
                  </a:lnTo>
                  <a:lnTo>
                    <a:pt x="1370" y="984"/>
                  </a:lnTo>
                  <a:lnTo>
                    <a:pt x="1380" y="979"/>
                  </a:lnTo>
                  <a:lnTo>
                    <a:pt x="1386" y="979"/>
                  </a:lnTo>
                  <a:lnTo>
                    <a:pt x="1419" y="989"/>
                  </a:lnTo>
                  <a:lnTo>
                    <a:pt x="1447" y="998"/>
                  </a:lnTo>
                  <a:lnTo>
                    <a:pt x="1447" y="958"/>
                  </a:lnTo>
                  <a:lnTo>
                    <a:pt x="1451" y="958"/>
                  </a:lnTo>
                  <a:lnTo>
                    <a:pt x="1466" y="957"/>
                  </a:lnTo>
                  <a:lnTo>
                    <a:pt x="1475" y="958"/>
                  </a:lnTo>
                  <a:lnTo>
                    <a:pt x="1484" y="961"/>
                  </a:lnTo>
                  <a:lnTo>
                    <a:pt x="1495" y="966"/>
                  </a:lnTo>
                  <a:lnTo>
                    <a:pt x="1504" y="972"/>
                  </a:lnTo>
                  <a:lnTo>
                    <a:pt x="1513" y="979"/>
                  </a:lnTo>
                  <a:lnTo>
                    <a:pt x="1522" y="985"/>
                  </a:lnTo>
                  <a:lnTo>
                    <a:pt x="1537" y="993"/>
                  </a:lnTo>
                  <a:lnTo>
                    <a:pt x="1551" y="998"/>
                  </a:lnTo>
                  <a:lnTo>
                    <a:pt x="1560" y="999"/>
                  </a:lnTo>
                  <a:lnTo>
                    <a:pt x="1587" y="999"/>
                  </a:lnTo>
                  <a:lnTo>
                    <a:pt x="1632" y="999"/>
                  </a:lnTo>
                  <a:lnTo>
                    <a:pt x="1680" y="998"/>
                  </a:lnTo>
                  <a:lnTo>
                    <a:pt x="1697" y="998"/>
                  </a:lnTo>
                  <a:lnTo>
                    <a:pt x="1707" y="996"/>
                  </a:lnTo>
                  <a:lnTo>
                    <a:pt x="1715" y="992"/>
                  </a:lnTo>
                  <a:lnTo>
                    <a:pt x="1722" y="982"/>
                  </a:lnTo>
                  <a:lnTo>
                    <a:pt x="1740" y="958"/>
                  </a:lnTo>
                  <a:lnTo>
                    <a:pt x="1755" y="936"/>
                  </a:lnTo>
                  <a:lnTo>
                    <a:pt x="1761" y="925"/>
                  </a:lnTo>
                  <a:lnTo>
                    <a:pt x="1799" y="919"/>
                  </a:lnTo>
                  <a:lnTo>
                    <a:pt x="1801" y="924"/>
                  </a:lnTo>
                  <a:lnTo>
                    <a:pt x="1807" y="937"/>
                  </a:lnTo>
                  <a:lnTo>
                    <a:pt x="1813" y="957"/>
                  </a:lnTo>
                  <a:lnTo>
                    <a:pt x="1816" y="967"/>
                  </a:lnTo>
                  <a:lnTo>
                    <a:pt x="1817" y="979"/>
                  </a:lnTo>
                  <a:lnTo>
                    <a:pt x="1819" y="989"/>
                  </a:lnTo>
                  <a:lnTo>
                    <a:pt x="1825" y="998"/>
                  </a:lnTo>
                  <a:lnTo>
                    <a:pt x="1831" y="1004"/>
                  </a:lnTo>
                  <a:lnTo>
                    <a:pt x="1838" y="1010"/>
                  </a:lnTo>
                  <a:lnTo>
                    <a:pt x="1846" y="1013"/>
                  </a:lnTo>
                  <a:lnTo>
                    <a:pt x="1852" y="1016"/>
                  </a:lnTo>
                  <a:lnTo>
                    <a:pt x="1858" y="1017"/>
                  </a:lnTo>
                  <a:lnTo>
                    <a:pt x="1861" y="1037"/>
                  </a:lnTo>
                  <a:lnTo>
                    <a:pt x="1862" y="1052"/>
                  </a:lnTo>
                  <a:lnTo>
                    <a:pt x="1864" y="1062"/>
                  </a:lnTo>
                  <a:lnTo>
                    <a:pt x="1864" y="1064"/>
                  </a:lnTo>
                  <a:lnTo>
                    <a:pt x="1867" y="1062"/>
                  </a:lnTo>
                  <a:lnTo>
                    <a:pt x="1877" y="1058"/>
                  </a:lnTo>
                  <a:lnTo>
                    <a:pt x="1893" y="1049"/>
                  </a:lnTo>
                  <a:lnTo>
                    <a:pt x="1888" y="1061"/>
                  </a:lnTo>
                  <a:lnTo>
                    <a:pt x="1874" y="1092"/>
                  </a:lnTo>
                  <a:lnTo>
                    <a:pt x="1862" y="1127"/>
                  </a:lnTo>
                  <a:lnTo>
                    <a:pt x="1859" y="1142"/>
                  </a:lnTo>
                  <a:lnTo>
                    <a:pt x="1858" y="1153"/>
                  </a:lnTo>
                  <a:lnTo>
                    <a:pt x="1859" y="1157"/>
                  </a:lnTo>
                  <a:lnTo>
                    <a:pt x="1862" y="1162"/>
                  </a:lnTo>
                  <a:lnTo>
                    <a:pt x="1867" y="1165"/>
                  </a:lnTo>
                  <a:lnTo>
                    <a:pt x="1871" y="1168"/>
                  </a:lnTo>
                  <a:lnTo>
                    <a:pt x="1884" y="1172"/>
                  </a:lnTo>
                  <a:lnTo>
                    <a:pt x="1897" y="1174"/>
                  </a:lnTo>
                  <a:lnTo>
                    <a:pt x="1897" y="1159"/>
                  </a:lnTo>
                  <a:lnTo>
                    <a:pt x="1874" y="1127"/>
                  </a:lnTo>
                  <a:lnTo>
                    <a:pt x="1897" y="1102"/>
                  </a:lnTo>
                  <a:lnTo>
                    <a:pt x="1905" y="1074"/>
                  </a:lnTo>
                  <a:lnTo>
                    <a:pt x="1959" y="1067"/>
                  </a:lnTo>
                  <a:lnTo>
                    <a:pt x="1968" y="1058"/>
                  </a:lnTo>
                  <a:lnTo>
                    <a:pt x="1991" y="1037"/>
                  </a:lnTo>
                  <a:lnTo>
                    <a:pt x="2003" y="1023"/>
                  </a:lnTo>
                  <a:lnTo>
                    <a:pt x="2013" y="1010"/>
                  </a:lnTo>
                  <a:lnTo>
                    <a:pt x="2022" y="998"/>
                  </a:lnTo>
                  <a:lnTo>
                    <a:pt x="2028" y="987"/>
                  </a:lnTo>
                  <a:lnTo>
                    <a:pt x="2036" y="951"/>
                  </a:lnTo>
                  <a:lnTo>
                    <a:pt x="2042" y="927"/>
                  </a:lnTo>
                  <a:lnTo>
                    <a:pt x="2045" y="900"/>
                  </a:lnTo>
                  <a:lnTo>
                    <a:pt x="2048" y="874"/>
                  </a:lnTo>
                  <a:lnTo>
                    <a:pt x="2048" y="863"/>
                  </a:lnTo>
                  <a:lnTo>
                    <a:pt x="2046" y="853"/>
                  </a:lnTo>
                  <a:lnTo>
                    <a:pt x="2045" y="845"/>
                  </a:lnTo>
                  <a:lnTo>
                    <a:pt x="2042" y="839"/>
                  </a:lnTo>
                  <a:lnTo>
                    <a:pt x="2037" y="835"/>
                  </a:lnTo>
                  <a:lnTo>
                    <a:pt x="2031" y="833"/>
                  </a:lnTo>
                  <a:lnTo>
                    <a:pt x="2021" y="833"/>
                  </a:lnTo>
                  <a:lnTo>
                    <a:pt x="2015" y="832"/>
                  </a:lnTo>
                  <a:lnTo>
                    <a:pt x="2013" y="830"/>
                  </a:lnTo>
                  <a:lnTo>
                    <a:pt x="2013" y="829"/>
                  </a:lnTo>
                  <a:lnTo>
                    <a:pt x="2018" y="827"/>
                  </a:lnTo>
                  <a:lnTo>
                    <a:pt x="2021" y="826"/>
                  </a:lnTo>
                  <a:lnTo>
                    <a:pt x="1997" y="833"/>
                  </a:lnTo>
                  <a:lnTo>
                    <a:pt x="2009" y="799"/>
                  </a:lnTo>
                  <a:lnTo>
                    <a:pt x="2043" y="761"/>
                  </a:lnTo>
                  <a:lnTo>
                    <a:pt x="2073" y="699"/>
                  </a:lnTo>
                  <a:lnTo>
                    <a:pt x="2165" y="704"/>
                  </a:lnTo>
                  <a:lnTo>
                    <a:pt x="2223" y="722"/>
                  </a:lnTo>
                  <a:lnTo>
                    <a:pt x="2269" y="707"/>
                  </a:lnTo>
                  <a:lnTo>
                    <a:pt x="2295" y="662"/>
                  </a:lnTo>
                  <a:lnTo>
                    <a:pt x="2342" y="654"/>
                  </a:lnTo>
                  <a:lnTo>
                    <a:pt x="2331" y="668"/>
                  </a:lnTo>
                  <a:lnTo>
                    <a:pt x="2319" y="684"/>
                  </a:lnTo>
                  <a:lnTo>
                    <a:pt x="2307" y="707"/>
                  </a:lnTo>
                  <a:lnTo>
                    <a:pt x="2295" y="737"/>
                  </a:lnTo>
                  <a:lnTo>
                    <a:pt x="2289" y="753"/>
                  </a:lnTo>
                  <a:lnTo>
                    <a:pt x="2283" y="773"/>
                  </a:lnTo>
                  <a:lnTo>
                    <a:pt x="2278" y="793"/>
                  </a:lnTo>
                  <a:lnTo>
                    <a:pt x="2275" y="815"/>
                  </a:lnTo>
                  <a:lnTo>
                    <a:pt x="2274" y="839"/>
                  </a:lnTo>
                  <a:lnTo>
                    <a:pt x="2272" y="863"/>
                  </a:lnTo>
                  <a:lnTo>
                    <a:pt x="2284" y="910"/>
                  </a:lnTo>
                  <a:lnTo>
                    <a:pt x="2334" y="833"/>
                  </a:lnTo>
                  <a:lnTo>
                    <a:pt x="2340" y="826"/>
                  </a:lnTo>
                  <a:lnTo>
                    <a:pt x="2352" y="811"/>
                  </a:lnTo>
                  <a:lnTo>
                    <a:pt x="2358" y="800"/>
                  </a:lnTo>
                  <a:lnTo>
                    <a:pt x="2363" y="791"/>
                  </a:lnTo>
                  <a:lnTo>
                    <a:pt x="2366" y="782"/>
                  </a:lnTo>
                  <a:lnTo>
                    <a:pt x="2366" y="779"/>
                  </a:lnTo>
                  <a:lnTo>
                    <a:pt x="2364" y="776"/>
                  </a:lnTo>
                  <a:lnTo>
                    <a:pt x="2349" y="743"/>
                  </a:lnTo>
                  <a:lnTo>
                    <a:pt x="2342" y="722"/>
                  </a:lnTo>
                  <a:lnTo>
                    <a:pt x="2346" y="716"/>
                  </a:lnTo>
                  <a:lnTo>
                    <a:pt x="2357" y="701"/>
                  </a:lnTo>
                  <a:lnTo>
                    <a:pt x="2372" y="684"/>
                  </a:lnTo>
                  <a:lnTo>
                    <a:pt x="2379" y="677"/>
                  </a:lnTo>
                  <a:lnTo>
                    <a:pt x="2387" y="672"/>
                  </a:lnTo>
                  <a:lnTo>
                    <a:pt x="2449" y="665"/>
                  </a:lnTo>
                  <a:lnTo>
                    <a:pt x="2459" y="662"/>
                  </a:lnTo>
                  <a:lnTo>
                    <a:pt x="2485" y="654"/>
                  </a:lnTo>
                  <a:lnTo>
                    <a:pt x="2518" y="642"/>
                  </a:lnTo>
                  <a:lnTo>
                    <a:pt x="2533" y="634"/>
                  </a:lnTo>
                  <a:lnTo>
                    <a:pt x="2548" y="627"/>
                  </a:lnTo>
                  <a:lnTo>
                    <a:pt x="2560" y="618"/>
                  </a:lnTo>
                  <a:lnTo>
                    <a:pt x="2571" y="607"/>
                  </a:lnTo>
                  <a:lnTo>
                    <a:pt x="2580" y="595"/>
                  </a:lnTo>
                  <a:lnTo>
                    <a:pt x="2586" y="583"/>
                  </a:lnTo>
                  <a:lnTo>
                    <a:pt x="2587" y="573"/>
                  </a:lnTo>
                  <a:lnTo>
                    <a:pt x="2587" y="567"/>
                  </a:lnTo>
                  <a:lnTo>
                    <a:pt x="2587" y="562"/>
                  </a:lnTo>
                  <a:lnTo>
                    <a:pt x="2584" y="558"/>
                  </a:lnTo>
                  <a:lnTo>
                    <a:pt x="2581" y="553"/>
                  </a:lnTo>
                  <a:lnTo>
                    <a:pt x="2577" y="550"/>
                  </a:lnTo>
                  <a:lnTo>
                    <a:pt x="2571" y="547"/>
                  </a:lnTo>
                  <a:lnTo>
                    <a:pt x="2580" y="544"/>
                  </a:lnTo>
                  <a:lnTo>
                    <a:pt x="2598" y="535"/>
                  </a:lnTo>
                  <a:lnTo>
                    <a:pt x="2608" y="529"/>
                  </a:lnTo>
                  <a:lnTo>
                    <a:pt x="2617" y="523"/>
                  </a:lnTo>
                  <a:lnTo>
                    <a:pt x="2625" y="514"/>
                  </a:lnTo>
                  <a:lnTo>
                    <a:pt x="2626" y="509"/>
                  </a:lnTo>
                  <a:lnTo>
                    <a:pt x="2628" y="505"/>
                  </a:lnTo>
                  <a:lnTo>
                    <a:pt x="2629" y="500"/>
                  </a:lnTo>
                  <a:lnTo>
                    <a:pt x="2629" y="499"/>
                  </a:lnTo>
                  <a:lnTo>
                    <a:pt x="2631" y="499"/>
                  </a:lnTo>
                  <a:lnTo>
                    <a:pt x="2634" y="499"/>
                  </a:lnTo>
                  <a:lnTo>
                    <a:pt x="2644" y="514"/>
                  </a:lnTo>
                  <a:lnTo>
                    <a:pt x="2654" y="523"/>
                  </a:lnTo>
                  <a:lnTo>
                    <a:pt x="2658" y="526"/>
                  </a:lnTo>
                  <a:lnTo>
                    <a:pt x="2664" y="529"/>
                  </a:lnTo>
                  <a:lnTo>
                    <a:pt x="2670" y="532"/>
                  </a:lnTo>
                  <a:lnTo>
                    <a:pt x="2678" y="533"/>
                  </a:lnTo>
                  <a:lnTo>
                    <a:pt x="2685" y="533"/>
                  </a:lnTo>
                  <a:lnTo>
                    <a:pt x="2693" y="530"/>
                  </a:lnTo>
                  <a:lnTo>
                    <a:pt x="2706" y="526"/>
                  </a:lnTo>
                  <a:lnTo>
                    <a:pt x="2714" y="520"/>
                  </a:lnTo>
                  <a:lnTo>
                    <a:pt x="2717" y="517"/>
                  </a:lnTo>
                  <a:lnTo>
                    <a:pt x="2717" y="515"/>
                  </a:lnTo>
                  <a:lnTo>
                    <a:pt x="2717" y="509"/>
                  </a:lnTo>
                  <a:lnTo>
                    <a:pt x="2714" y="506"/>
                  </a:lnTo>
                  <a:lnTo>
                    <a:pt x="2709" y="503"/>
                  </a:lnTo>
                  <a:lnTo>
                    <a:pt x="2705" y="50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miter lim="800000"/>
            </a:ln>
            <a:scene3d>
              <a:camera prst="legacyObliqueBottom"/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5381" name="Freeform 111"/>
            <p:cNvSpPr>
              <a:spLocks noChangeArrowheads="1"/>
            </p:cNvSpPr>
            <p:nvPr/>
          </p:nvSpPr>
          <p:spPr bwMode="auto">
            <a:xfrm>
              <a:off x="0" y="0"/>
              <a:ext cx="2724" cy="1269"/>
            </a:xfrm>
            <a:custGeom>
              <a:avLst/>
              <a:gdLst>
                <a:gd name="T0" fmla="*/ 2715 w 2724"/>
                <a:gd name="T1" fmla="*/ 463 h 1269"/>
                <a:gd name="T2" fmla="*/ 2655 w 2724"/>
                <a:gd name="T3" fmla="*/ 429 h 1269"/>
                <a:gd name="T4" fmla="*/ 2477 w 2724"/>
                <a:gd name="T5" fmla="*/ 359 h 1269"/>
                <a:gd name="T6" fmla="*/ 2459 w 2724"/>
                <a:gd name="T7" fmla="*/ 402 h 1269"/>
                <a:gd name="T8" fmla="*/ 2331 w 2724"/>
                <a:gd name="T9" fmla="*/ 369 h 1269"/>
                <a:gd name="T10" fmla="*/ 2120 w 2724"/>
                <a:gd name="T11" fmla="*/ 264 h 1269"/>
                <a:gd name="T12" fmla="*/ 2016 w 2724"/>
                <a:gd name="T13" fmla="*/ 298 h 1269"/>
                <a:gd name="T14" fmla="*/ 1887 w 2724"/>
                <a:gd name="T15" fmla="*/ 187 h 1269"/>
                <a:gd name="T16" fmla="*/ 1653 w 2724"/>
                <a:gd name="T17" fmla="*/ 179 h 1269"/>
                <a:gd name="T18" fmla="*/ 1661 w 2724"/>
                <a:gd name="T19" fmla="*/ 56 h 1269"/>
                <a:gd name="T20" fmla="*/ 1285 w 2724"/>
                <a:gd name="T21" fmla="*/ 214 h 1269"/>
                <a:gd name="T22" fmla="*/ 1273 w 2724"/>
                <a:gd name="T23" fmla="*/ 312 h 1269"/>
                <a:gd name="T24" fmla="*/ 1169 w 2724"/>
                <a:gd name="T25" fmla="*/ 368 h 1269"/>
                <a:gd name="T26" fmla="*/ 1145 w 2724"/>
                <a:gd name="T27" fmla="*/ 461 h 1269"/>
                <a:gd name="T28" fmla="*/ 1121 w 2724"/>
                <a:gd name="T29" fmla="*/ 393 h 1269"/>
                <a:gd name="T30" fmla="*/ 1100 w 2724"/>
                <a:gd name="T31" fmla="*/ 280 h 1269"/>
                <a:gd name="T32" fmla="*/ 1037 w 2724"/>
                <a:gd name="T33" fmla="*/ 386 h 1269"/>
                <a:gd name="T34" fmla="*/ 999 w 2724"/>
                <a:gd name="T35" fmla="*/ 386 h 1269"/>
                <a:gd name="T36" fmla="*/ 818 w 2724"/>
                <a:gd name="T37" fmla="*/ 440 h 1269"/>
                <a:gd name="T38" fmla="*/ 624 w 2724"/>
                <a:gd name="T39" fmla="*/ 550 h 1269"/>
                <a:gd name="T40" fmla="*/ 658 w 2724"/>
                <a:gd name="T41" fmla="*/ 511 h 1269"/>
                <a:gd name="T42" fmla="*/ 672 w 2724"/>
                <a:gd name="T43" fmla="*/ 428 h 1269"/>
                <a:gd name="T44" fmla="*/ 548 w 2724"/>
                <a:gd name="T45" fmla="*/ 362 h 1269"/>
                <a:gd name="T46" fmla="*/ 431 w 2724"/>
                <a:gd name="T47" fmla="*/ 387 h 1269"/>
                <a:gd name="T48" fmla="*/ 360 w 2724"/>
                <a:gd name="T49" fmla="*/ 470 h 1269"/>
                <a:gd name="T50" fmla="*/ 345 w 2724"/>
                <a:gd name="T51" fmla="*/ 796 h 1269"/>
                <a:gd name="T52" fmla="*/ 481 w 2724"/>
                <a:gd name="T53" fmla="*/ 535 h 1269"/>
                <a:gd name="T54" fmla="*/ 444 w 2724"/>
                <a:gd name="T55" fmla="*/ 597 h 1269"/>
                <a:gd name="T56" fmla="*/ 512 w 2724"/>
                <a:gd name="T57" fmla="*/ 690 h 1269"/>
                <a:gd name="T58" fmla="*/ 276 w 2724"/>
                <a:gd name="T59" fmla="*/ 848 h 1269"/>
                <a:gd name="T60" fmla="*/ 238 w 2724"/>
                <a:gd name="T61" fmla="*/ 868 h 1269"/>
                <a:gd name="T62" fmla="*/ 111 w 2724"/>
                <a:gd name="T63" fmla="*/ 1055 h 1269"/>
                <a:gd name="T64" fmla="*/ 0 w 2724"/>
                <a:gd name="T65" fmla="*/ 1144 h 1269"/>
                <a:gd name="T66" fmla="*/ 211 w 2724"/>
                <a:gd name="T67" fmla="*/ 1073 h 1269"/>
                <a:gd name="T68" fmla="*/ 309 w 2724"/>
                <a:gd name="T69" fmla="*/ 1100 h 1269"/>
                <a:gd name="T70" fmla="*/ 417 w 2724"/>
                <a:gd name="T71" fmla="*/ 1151 h 1269"/>
                <a:gd name="T72" fmla="*/ 467 w 2724"/>
                <a:gd name="T73" fmla="*/ 1132 h 1269"/>
                <a:gd name="T74" fmla="*/ 589 w 2724"/>
                <a:gd name="T75" fmla="*/ 1043 h 1269"/>
                <a:gd name="T76" fmla="*/ 684 w 2724"/>
                <a:gd name="T77" fmla="*/ 1089 h 1269"/>
                <a:gd name="T78" fmla="*/ 533 w 2724"/>
                <a:gd name="T79" fmla="*/ 1156 h 1269"/>
                <a:gd name="T80" fmla="*/ 613 w 2724"/>
                <a:gd name="T81" fmla="*/ 1210 h 1269"/>
                <a:gd name="T82" fmla="*/ 619 w 2724"/>
                <a:gd name="T83" fmla="*/ 1257 h 1269"/>
                <a:gd name="T84" fmla="*/ 756 w 2724"/>
                <a:gd name="T85" fmla="*/ 1215 h 1269"/>
                <a:gd name="T86" fmla="*/ 915 w 2724"/>
                <a:gd name="T87" fmla="*/ 1202 h 1269"/>
                <a:gd name="T88" fmla="*/ 1010 w 2724"/>
                <a:gd name="T89" fmla="*/ 1234 h 1269"/>
                <a:gd name="T90" fmla="*/ 1248 w 2724"/>
                <a:gd name="T91" fmla="*/ 1099 h 1269"/>
                <a:gd name="T92" fmla="*/ 1370 w 2724"/>
                <a:gd name="T93" fmla="*/ 984 h 1269"/>
                <a:gd name="T94" fmla="*/ 1504 w 2724"/>
                <a:gd name="T95" fmla="*/ 972 h 1269"/>
                <a:gd name="T96" fmla="*/ 1715 w 2724"/>
                <a:gd name="T97" fmla="*/ 992 h 1269"/>
                <a:gd name="T98" fmla="*/ 1819 w 2724"/>
                <a:gd name="T99" fmla="*/ 989 h 1269"/>
                <a:gd name="T100" fmla="*/ 1867 w 2724"/>
                <a:gd name="T101" fmla="*/ 1062 h 1269"/>
                <a:gd name="T102" fmla="*/ 1871 w 2724"/>
                <a:gd name="T103" fmla="*/ 1168 h 1269"/>
                <a:gd name="T104" fmla="*/ 2013 w 2724"/>
                <a:gd name="T105" fmla="*/ 1010 h 1269"/>
                <a:gd name="T106" fmla="*/ 2037 w 2724"/>
                <a:gd name="T107" fmla="*/ 835 h 1269"/>
                <a:gd name="T108" fmla="*/ 2073 w 2724"/>
                <a:gd name="T109" fmla="*/ 699 h 1269"/>
                <a:gd name="T110" fmla="*/ 2283 w 2724"/>
                <a:gd name="T111" fmla="*/ 773 h 1269"/>
                <a:gd name="T112" fmla="*/ 2366 w 2724"/>
                <a:gd name="T113" fmla="*/ 782 h 1269"/>
                <a:gd name="T114" fmla="*/ 2459 w 2724"/>
                <a:gd name="T115" fmla="*/ 662 h 1269"/>
                <a:gd name="T116" fmla="*/ 2587 w 2724"/>
                <a:gd name="T117" fmla="*/ 562 h 1269"/>
                <a:gd name="T118" fmla="*/ 2628 w 2724"/>
                <a:gd name="T119" fmla="*/ 505 h 1269"/>
                <a:gd name="T120" fmla="*/ 2685 w 2724"/>
                <a:gd name="T121" fmla="*/ 533 h 12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24"/>
                <a:gd name="T184" fmla="*/ 0 h 1269"/>
                <a:gd name="T185" fmla="*/ 2724 w 2724"/>
                <a:gd name="T186" fmla="*/ 1269 h 126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24" h="1269">
                  <a:moveTo>
                    <a:pt x="2705" y="500"/>
                  </a:moveTo>
                  <a:lnTo>
                    <a:pt x="2705" y="500"/>
                  </a:lnTo>
                  <a:lnTo>
                    <a:pt x="2711" y="494"/>
                  </a:lnTo>
                  <a:lnTo>
                    <a:pt x="2715" y="488"/>
                  </a:lnTo>
                  <a:lnTo>
                    <a:pt x="2721" y="481"/>
                  </a:lnTo>
                  <a:lnTo>
                    <a:pt x="2724" y="475"/>
                  </a:lnTo>
                  <a:lnTo>
                    <a:pt x="2724" y="472"/>
                  </a:lnTo>
                  <a:lnTo>
                    <a:pt x="2724" y="469"/>
                  </a:lnTo>
                  <a:lnTo>
                    <a:pt x="2723" y="466"/>
                  </a:lnTo>
                  <a:lnTo>
                    <a:pt x="2720" y="464"/>
                  </a:lnTo>
                  <a:lnTo>
                    <a:pt x="2715" y="463"/>
                  </a:lnTo>
                  <a:lnTo>
                    <a:pt x="2708" y="463"/>
                  </a:lnTo>
                  <a:lnTo>
                    <a:pt x="2684" y="461"/>
                  </a:lnTo>
                  <a:lnTo>
                    <a:pt x="2675" y="460"/>
                  </a:lnTo>
                  <a:lnTo>
                    <a:pt x="2667" y="458"/>
                  </a:lnTo>
                  <a:lnTo>
                    <a:pt x="2663" y="455"/>
                  </a:lnTo>
                  <a:lnTo>
                    <a:pt x="2660" y="451"/>
                  </a:lnTo>
                  <a:lnTo>
                    <a:pt x="2658" y="446"/>
                  </a:lnTo>
                  <a:lnTo>
                    <a:pt x="2658" y="440"/>
                  </a:lnTo>
                  <a:lnTo>
                    <a:pt x="2660" y="436"/>
                  </a:lnTo>
                  <a:lnTo>
                    <a:pt x="2658" y="434"/>
                  </a:lnTo>
                  <a:lnTo>
                    <a:pt x="2655" y="429"/>
                  </a:lnTo>
                  <a:lnTo>
                    <a:pt x="2649" y="428"/>
                  </a:lnTo>
                  <a:lnTo>
                    <a:pt x="2641" y="428"/>
                  </a:lnTo>
                  <a:lnTo>
                    <a:pt x="2626" y="429"/>
                  </a:lnTo>
                  <a:lnTo>
                    <a:pt x="2620" y="431"/>
                  </a:lnTo>
                  <a:lnTo>
                    <a:pt x="2571" y="366"/>
                  </a:lnTo>
                  <a:lnTo>
                    <a:pt x="2554" y="363"/>
                  </a:lnTo>
                  <a:lnTo>
                    <a:pt x="2538" y="360"/>
                  </a:lnTo>
                  <a:lnTo>
                    <a:pt x="2519" y="357"/>
                  </a:lnTo>
                  <a:lnTo>
                    <a:pt x="2500" y="356"/>
                  </a:lnTo>
                  <a:lnTo>
                    <a:pt x="2483" y="357"/>
                  </a:lnTo>
                  <a:lnTo>
                    <a:pt x="2477" y="359"/>
                  </a:lnTo>
                  <a:lnTo>
                    <a:pt x="2471" y="362"/>
                  </a:lnTo>
                  <a:lnTo>
                    <a:pt x="2468" y="365"/>
                  </a:lnTo>
                  <a:lnTo>
                    <a:pt x="2468" y="371"/>
                  </a:lnTo>
                  <a:lnTo>
                    <a:pt x="2468" y="380"/>
                  </a:lnTo>
                  <a:lnTo>
                    <a:pt x="2471" y="387"/>
                  </a:lnTo>
                  <a:lnTo>
                    <a:pt x="2474" y="392"/>
                  </a:lnTo>
                  <a:lnTo>
                    <a:pt x="2476" y="395"/>
                  </a:lnTo>
                  <a:lnTo>
                    <a:pt x="2477" y="396"/>
                  </a:lnTo>
                  <a:lnTo>
                    <a:pt x="2477" y="398"/>
                  </a:lnTo>
                  <a:lnTo>
                    <a:pt x="2468" y="401"/>
                  </a:lnTo>
                  <a:lnTo>
                    <a:pt x="2459" y="402"/>
                  </a:lnTo>
                  <a:lnTo>
                    <a:pt x="2452" y="401"/>
                  </a:lnTo>
                  <a:lnTo>
                    <a:pt x="2446" y="398"/>
                  </a:lnTo>
                  <a:lnTo>
                    <a:pt x="2438" y="395"/>
                  </a:lnTo>
                  <a:lnTo>
                    <a:pt x="2431" y="390"/>
                  </a:lnTo>
                  <a:lnTo>
                    <a:pt x="2423" y="386"/>
                  </a:lnTo>
                  <a:lnTo>
                    <a:pt x="2412" y="383"/>
                  </a:lnTo>
                  <a:lnTo>
                    <a:pt x="2402" y="381"/>
                  </a:lnTo>
                  <a:lnTo>
                    <a:pt x="2378" y="381"/>
                  </a:lnTo>
                  <a:lnTo>
                    <a:pt x="2355" y="380"/>
                  </a:lnTo>
                  <a:lnTo>
                    <a:pt x="2330" y="378"/>
                  </a:lnTo>
                  <a:lnTo>
                    <a:pt x="2331" y="369"/>
                  </a:lnTo>
                  <a:lnTo>
                    <a:pt x="2331" y="351"/>
                  </a:lnTo>
                  <a:lnTo>
                    <a:pt x="2331" y="342"/>
                  </a:lnTo>
                  <a:lnTo>
                    <a:pt x="2328" y="333"/>
                  </a:lnTo>
                  <a:lnTo>
                    <a:pt x="2324" y="327"/>
                  </a:lnTo>
                  <a:lnTo>
                    <a:pt x="2322" y="326"/>
                  </a:lnTo>
                  <a:lnTo>
                    <a:pt x="2319" y="324"/>
                  </a:lnTo>
                  <a:lnTo>
                    <a:pt x="2238" y="324"/>
                  </a:lnTo>
                  <a:lnTo>
                    <a:pt x="2191" y="322"/>
                  </a:lnTo>
                  <a:lnTo>
                    <a:pt x="2165" y="321"/>
                  </a:lnTo>
                  <a:lnTo>
                    <a:pt x="2150" y="282"/>
                  </a:lnTo>
                  <a:lnTo>
                    <a:pt x="2120" y="264"/>
                  </a:lnTo>
                  <a:lnTo>
                    <a:pt x="2078" y="252"/>
                  </a:lnTo>
                  <a:lnTo>
                    <a:pt x="2072" y="250"/>
                  </a:lnTo>
                  <a:lnTo>
                    <a:pt x="2060" y="247"/>
                  </a:lnTo>
                  <a:lnTo>
                    <a:pt x="2052" y="246"/>
                  </a:lnTo>
                  <a:lnTo>
                    <a:pt x="2046" y="247"/>
                  </a:lnTo>
                  <a:lnTo>
                    <a:pt x="2042" y="250"/>
                  </a:lnTo>
                  <a:lnTo>
                    <a:pt x="2040" y="253"/>
                  </a:lnTo>
                  <a:lnTo>
                    <a:pt x="2039" y="256"/>
                  </a:lnTo>
                  <a:lnTo>
                    <a:pt x="2034" y="279"/>
                  </a:lnTo>
                  <a:lnTo>
                    <a:pt x="2031" y="286"/>
                  </a:lnTo>
                  <a:lnTo>
                    <a:pt x="2016" y="298"/>
                  </a:lnTo>
                  <a:lnTo>
                    <a:pt x="1986" y="298"/>
                  </a:lnTo>
                  <a:lnTo>
                    <a:pt x="1972" y="297"/>
                  </a:lnTo>
                  <a:lnTo>
                    <a:pt x="1965" y="295"/>
                  </a:lnTo>
                  <a:lnTo>
                    <a:pt x="1957" y="294"/>
                  </a:lnTo>
                  <a:lnTo>
                    <a:pt x="1947" y="298"/>
                  </a:lnTo>
                  <a:lnTo>
                    <a:pt x="1933" y="303"/>
                  </a:lnTo>
                  <a:lnTo>
                    <a:pt x="1921" y="304"/>
                  </a:lnTo>
                  <a:lnTo>
                    <a:pt x="1909" y="306"/>
                  </a:lnTo>
                  <a:lnTo>
                    <a:pt x="1897" y="264"/>
                  </a:lnTo>
                  <a:lnTo>
                    <a:pt x="1879" y="217"/>
                  </a:lnTo>
                  <a:lnTo>
                    <a:pt x="1887" y="187"/>
                  </a:lnTo>
                  <a:lnTo>
                    <a:pt x="1810" y="187"/>
                  </a:lnTo>
                  <a:lnTo>
                    <a:pt x="1802" y="209"/>
                  </a:lnTo>
                  <a:lnTo>
                    <a:pt x="1810" y="229"/>
                  </a:lnTo>
                  <a:lnTo>
                    <a:pt x="1810" y="249"/>
                  </a:lnTo>
                  <a:lnTo>
                    <a:pt x="1781" y="235"/>
                  </a:lnTo>
                  <a:lnTo>
                    <a:pt x="1740" y="217"/>
                  </a:lnTo>
                  <a:lnTo>
                    <a:pt x="1724" y="211"/>
                  </a:lnTo>
                  <a:lnTo>
                    <a:pt x="1701" y="203"/>
                  </a:lnTo>
                  <a:lnTo>
                    <a:pt x="1673" y="194"/>
                  </a:lnTo>
                  <a:lnTo>
                    <a:pt x="1673" y="175"/>
                  </a:lnTo>
                  <a:lnTo>
                    <a:pt x="1653" y="179"/>
                  </a:lnTo>
                  <a:lnTo>
                    <a:pt x="1611" y="209"/>
                  </a:lnTo>
                  <a:lnTo>
                    <a:pt x="1645" y="152"/>
                  </a:lnTo>
                  <a:lnTo>
                    <a:pt x="1673" y="115"/>
                  </a:lnTo>
                  <a:lnTo>
                    <a:pt x="1674" y="107"/>
                  </a:lnTo>
                  <a:lnTo>
                    <a:pt x="1676" y="89"/>
                  </a:lnTo>
                  <a:lnTo>
                    <a:pt x="1677" y="80"/>
                  </a:lnTo>
                  <a:lnTo>
                    <a:pt x="1677" y="71"/>
                  </a:lnTo>
                  <a:lnTo>
                    <a:pt x="1676" y="63"/>
                  </a:lnTo>
                  <a:lnTo>
                    <a:pt x="1674" y="62"/>
                  </a:lnTo>
                  <a:lnTo>
                    <a:pt x="1673" y="60"/>
                  </a:lnTo>
                  <a:lnTo>
                    <a:pt x="1661" y="56"/>
                  </a:lnTo>
                  <a:lnTo>
                    <a:pt x="1648" y="48"/>
                  </a:lnTo>
                  <a:lnTo>
                    <a:pt x="1633" y="38"/>
                  </a:lnTo>
                  <a:lnTo>
                    <a:pt x="1596" y="60"/>
                  </a:lnTo>
                  <a:lnTo>
                    <a:pt x="1576" y="23"/>
                  </a:lnTo>
                  <a:lnTo>
                    <a:pt x="1576" y="0"/>
                  </a:lnTo>
                  <a:lnTo>
                    <a:pt x="1534" y="0"/>
                  </a:lnTo>
                  <a:lnTo>
                    <a:pt x="1514" y="45"/>
                  </a:lnTo>
                  <a:lnTo>
                    <a:pt x="1484" y="92"/>
                  </a:lnTo>
                  <a:lnTo>
                    <a:pt x="1377" y="83"/>
                  </a:lnTo>
                  <a:lnTo>
                    <a:pt x="1290" y="172"/>
                  </a:lnTo>
                  <a:lnTo>
                    <a:pt x="1285" y="214"/>
                  </a:lnTo>
                  <a:lnTo>
                    <a:pt x="1236" y="217"/>
                  </a:lnTo>
                  <a:lnTo>
                    <a:pt x="1234" y="223"/>
                  </a:lnTo>
                  <a:lnTo>
                    <a:pt x="1233" y="237"/>
                  </a:lnTo>
                  <a:lnTo>
                    <a:pt x="1231" y="246"/>
                  </a:lnTo>
                  <a:lnTo>
                    <a:pt x="1233" y="255"/>
                  </a:lnTo>
                  <a:lnTo>
                    <a:pt x="1236" y="264"/>
                  </a:lnTo>
                  <a:lnTo>
                    <a:pt x="1240" y="271"/>
                  </a:lnTo>
                  <a:lnTo>
                    <a:pt x="1252" y="285"/>
                  </a:lnTo>
                  <a:lnTo>
                    <a:pt x="1263" y="295"/>
                  </a:lnTo>
                  <a:lnTo>
                    <a:pt x="1270" y="306"/>
                  </a:lnTo>
                  <a:lnTo>
                    <a:pt x="1273" y="312"/>
                  </a:lnTo>
                  <a:lnTo>
                    <a:pt x="1275" y="316"/>
                  </a:lnTo>
                  <a:lnTo>
                    <a:pt x="1273" y="319"/>
                  </a:lnTo>
                  <a:lnTo>
                    <a:pt x="1272" y="319"/>
                  </a:lnTo>
                  <a:lnTo>
                    <a:pt x="1264" y="318"/>
                  </a:lnTo>
                  <a:lnTo>
                    <a:pt x="1254" y="313"/>
                  </a:lnTo>
                  <a:lnTo>
                    <a:pt x="1242" y="307"/>
                  </a:lnTo>
                  <a:lnTo>
                    <a:pt x="1219" y="294"/>
                  </a:lnTo>
                  <a:lnTo>
                    <a:pt x="1208" y="286"/>
                  </a:lnTo>
                  <a:lnTo>
                    <a:pt x="1171" y="279"/>
                  </a:lnTo>
                  <a:lnTo>
                    <a:pt x="1171" y="363"/>
                  </a:lnTo>
                  <a:lnTo>
                    <a:pt x="1169" y="368"/>
                  </a:lnTo>
                  <a:lnTo>
                    <a:pt x="1168" y="372"/>
                  </a:lnTo>
                  <a:lnTo>
                    <a:pt x="1165" y="378"/>
                  </a:lnTo>
                  <a:lnTo>
                    <a:pt x="1163" y="384"/>
                  </a:lnTo>
                  <a:lnTo>
                    <a:pt x="1165" y="390"/>
                  </a:lnTo>
                  <a:lnTo>
                    <a:pt x="1169" y="396"/>
                  </a:lnTo>
                  <a:lnTo>
                    <a:pt x="1178" y="402"/>
                  </a:lnTo>
                  <a:lnTo>
                    <a:pt x="1193" y="408"/>
                  </a:lnTo>
                  <a:lnTo>
                    <a:pt x="1186" y="431"/>
                  </a:lnTo>
                  <a:lnTo>
                    <a:pt x="1166" y="443"/>
                  </a:lnTo>
                  <a:lnTo>
                    <a:pt x="1160" y="448"/>
                  </a:lnTo>
                  <a:lnTo>
                    <a:pt x="1145" y="461"/>
                  </a:lnTo>
                  <a:lnTo>
                    <a:pt x="1138" y="470"/>
                  </a:lnTo>
                  <a:lnTo>
                    <a:pt x="1130" y="479"/>
                  </a:lnTo>
                  <a:lnTo>
                    <a:pt x="1124" y="488"/>
                  </a:lnTo>
                  <a:lnTo>
                    <a:pt x="1121" y="497"/>
                  </a:lnTo>
                  <a:lnTo>
                    <a:pt x="1124" y="482"/>
                  </a:lnTo>
                  <a:lnTo>
                    <a:pt x="1127" y="451"/>
                  </a:lnTo>
                  <a:lnTo>
                    <a:pt x="1129" y="432"/>
                  </a:lnTo>
                  <a:lnTo>
                    <a:pt x="1127" y="414"/>
                  </a:lnTo>
                  <a:lnTo>
                    <a:pt x="1126" y="407"/>
                  </a:lnTo>
                  <a:lnTo>
                    <a:pt x="1124" y="399"/>
                  </a:lnTo>
                  <a:lnTo>
                    <a:pt x="1121" y="393"/>
                  </a:lnTo>
                  <a:lnTo>
                    <a:pt x="1117" y="390"/>
                  </a:lnTo>
                  <a:lnTo>
                    <a:pt x="1110" y="383"/>
                  </a:lnTo>
                  <a:lnTo>
                    <a:pt x="1110" y="380"/>
                  </a:lnTo>
                  <a:lnTo>
                    <a:pt x="1109" y="377"/>
                  </a:lnTo>
                  <a:lnTo>
                    <a:pt x="1110" y="371"/>
                  </a:lnTo>
                  <a:lnTo>
                    <a:pt x="1115" y="365"/>
                  </a:lnTo>
                  <a:lnTo>
                    <a:pt x="1120" y="362"/>
                  </a:lnTo>
                  <a:lnTo>
                    <a:pt x="1124" y="357"/>
                  </a:lnTo>
                  <a:lnTo>
                    <a:pt x="1129" y="356"/>
                  </a:lnTo>
                  <a:lnTo>
                    <a:pt x="1114" y="274"/>
                  </a:lnTo>
                  <a:lnTo>
                    <a:pt x="1100" y="280"/>
                  </a:lnTo>
                  <a:lnTo>
                    <a:pt x="1086" y="286"/>
                  </a:lnTo>
                  <a:lnTo>
                    <a:pt x="1070" y="295"/>
                  </a:lnTo>
                  <a:lnTo>
                    <a:pt x="1055" y="307"/>
                  </a:lnTo>
                  <a:lnTo>
                    <a:pt x="1047" y="315"/>
                  </a:lnTo>
                  <a:lnTo>
                    <a:pt x="1041" y="324"/>
                  </a:lnTo>
                  <a:lnTo>
                    <a:pt x="1035" y="332"/>
                  </a:lnTo>
                  <a:lnTo>
                    <a:pt x="1032" y="342"/>
                  </a:lnTo>
                  <a:lnTo>
                    <a:pt x="1029" y="351"/>
                  </a:lnTo>
                  <a:lnTo>
                    <a:pt x="1029" y="363"/>
                  </a:lnTo>
                  <a:lnTo>
                    <a:pt x="1032" y="369"/>
                  </a:lnTo>
                  <a:lnTo>
                    <a:pt x="1037" y="386"/>
                  </a:lnTo>
                  <a:lnTo>
                    <a:pt x="1038" y="396"/>
                  </a:lnTo>
                  <a:lnTo>
                    <a:pt x="1040" y="408"/>
                  </a:lnTo>
                  <a:lnTo>
                    <a:pt x="1038" y="420"/>
                  </a:lnTo>
                  <a:lnTo>
                    <a:pt x="1037" y="431"/>
                  </a:lnTo>
                  <a:lnTo>
                    <a:pt x="1034" y="423"/>
                  </a:lnTo>
                  <a:lnTo>
                    <a:pt x="1025" y="405"/>
                  </a:lnTo>
                  <a:lnTo>
                    <a:pt x="1019" y="396"/>
                  </a:lnTo>
                  <a:lnTo>
                    <a:pt x="1013" y="390"/>
                  </a:lnTo>
                  <a:lnTo>
                    <a:pt x="1007" y="386"/>
                  </a:lnTo>
                  <a:lnTo>
                    <a:pt x="1002" y="386"/>
                  </a:lnTo>
                  <a:lnTo>
                    <a:pt x="999" y="386"/>
                  </a:lnTo>
                  <a:lnTo>
                    <a:pt x="991" y="389"/>
                  </a:lnTo>
                  <a:lnTo>
                    <a:pt x="985" y="395"/>
                  </a:lnTo>
                  <a:lnTo>
                    <a:pt x="976" y="405"/>
                  </a:lnTo>
                  <a:lnTo>
                    <a:pt x="970" y="416"/>
                  </a:lnTo>
                  <a:lnTo>
                    <a:pt x="967" y="420"/>
                  </a:lnTo>
                  <a:lnTo>
                    <a:pt x="927" y="413"/>
                  </a:lnTo>
                  <a:lnTo>
                    <a:pt x="900" y="405"/>
                  </a:lnTo>
                  <a:lnTo>
                    <a:pt x="900" y="436"/>
                  </a:lnTo>
                  <a:lnTo>
                    <a:pt x="877" y="440"/>
                  </a:lnTo>
                  <a:lnTo>
                    <a:pt x="857" y="440"/>
                  </a:lnTo>
                  <a:lnTo>
                    <a:pt x="818" y="440"/>
                  </a:lnTo>
                  <a:lnTo>
                    <a:pt x="818" y="478"/>
                  </a:lnTo>
                  <a:lnTo>
                    <a:pt x="777" y="463"/>
                  </a:lnTo>
                  <a:lnTo>
                    <a:pt x="765" y="436"/>
                  </a:lnTo>
                  <a:lnTo>
                    <a:pt x="753" y="451"/>
                  </a:lnTo>
                  <a:lnTo>
                    <a:pt x="750" y="490"/>
                  </a:lnTo>
                  <a:lnTo>
                    <a:pt x="750" y="515"/>
                  </a:lnTo>
                  <a:lnTo>
                    <a:pt x="731" y="520"/>
                  </a:lnTo>
                  <a:lnTo>
                    <a:pt x="704" y="527"/>
                  </a:lnTo>
                  <a:lnTo>
                    <a:pt x="693" y="542"/>
                  </a:lnTo>
                  <a:lnTo>
                    <a:pt x="646" y="573"/>
                  </a:lnTo>
                  <a:lnTo>
                    <a:pt x="624" y="550"/>
                  </a:lnTo>
                  <a:lnTo>
                    <a:pt x="624" y="508"/>
                  </a:lnTo>
                  <a:lnTo>
                    <a:pt x="597" y="490"/>
                  </a:lnTo>
                  <a:lnTo>
                    <a:pt x="600" y="488"/>
                  </a:lnTo>
                  <a:lnTo>
                    <a:pt x="606" y="485"/>
                  </a:lnTo>
                  <a:lnTo>
                    <a:pt x="610" y="485"/>
                  </a:lnTo>
                  <a:lnTo>
                    <a:pt x="615" y="485"/>
                  </a:lnTo>
                  <a:lnTo>
                    <a:pt x="621" y="488"/>
                  </a:lnTo>
                  <a:lnTo>
                    <a:pt x="628" y="493"/>
                  </a:lnTo>
                  <a:lnTo>
                    <a:pt x="636" y="499"/>
                  </a:lnTo>
                  <a:lnTo>
                    <a:pt x="648" y="506"/>
                  </a:lnTo>
                  <a:lnTo>
                    <a:pt x="658" y="511"/>
                  </a:lnTo>
                  <a:lnTo>
                    <a:pt x="664" y="512"/>
                  </a:lnTo>
                  <a:lnTo>
                    <a:pt x="669" y="511"/>
                  </a:lnTo>
                  <a:lnTo>
                    <a:pt x="675" y="509"/>
                  </a:lnTo>
                  <a:lnTo>
                    <a:pt x="678" y="506"/>
                  </a:lnTo>
                  <a:lnTo>
                    <a:pt x="681" y="502"/>
                  </a:lnTo>
                  <a:lnTo>
                    <a:pt x="684" y="493"/>
                  </a:lnTo>
                  <a:lnTo>
                    <a:pt x="684" y="484"/>
                  </a:lnTo>
                  <a:lnTo>
                    <a:pt x="684" y="470"/>
                  </a:lnTo>
                  <a:lnTo>
                    <a:pt x="681" y="455"/>
                  </a:lnTo>
                  <a:lnTo>
                    <a:pt x="678" y="436"/>
                  </a:lnTo>
                  <a:lnTo>
                    <a:pt x="672" y="428"/>
                  </a:lnTo>
                  <a:lnTo>
                    <a:pt x="663" y="420"/>
                  </a:lnTo>
                  <a:lnTo>
                    <a:pt x="652" y="413"/>
                  </a:lnTo>
                  <a:lnTo>
                    <a:pt x="637" y="404"/>
                  </a:lnTo>
                  <a:lnTo>
                    <a:pt x="618" y="396"/>
                  </a:lnTo>
                  <a:lnTo>
                    <a:pt x="607" y="393"/>
                  </a:lnTo>
                  <a:lnTo>
                    <a:pt x="594" y="392"/>
                  </a:lnTo>
                  <a:lnTo>
                    <a:pt x="582" y="390"/>
                  </a:lnTo>
                  <a:lnTo>
                    <a:pt x="567" y="390"/>
                  </a:lnTo>
                  <a:lnTo>
                    <a:pt x="562" y="380"/>
                  </a:lnTo>
                  <a:lnTo>
                    <a:pt x="556" y="372"/>
                  </a:lnTo>
                  <a:lnTo>
                    <a:pt x="548" y="362"/>
                  </a:lnTo>
                  <a:lnTo>
                    <a:pt x="539" y="354"/>
                  </a:lnTo>
                  <a:lnTo>
                    <a:pt x="535" y="350"/>
                  </a:lnTo>
                  <a:lnTo>
                    <a:pt x="529" y="348"/>
                  </a:lnTo>
                  <a:lnTo>
                    <a:pt x="524" y="347"/>
                  </a:lnTo>
                  <a:lnTo>
                    <a:pt x="518" y="347"/>
                  </a:lnTo>
                  <a:lnTo>
                    <a:pt x="512" y="348"/>
                  </a:lnTo>
                  <a:lnTo>
                    <a:pt x="505" y="351"/>
                  </a:lnTo>
                  <a:lnTo>
                    <a:pt x="491" y="360"/>
                  </a:lnTo>
                  <a:lnTo>
                    <a:pt x="476" y="368"/>
                  </a:lnTo>
                  <a:lnTo>
                    <a:pt x="444" y="381"/>
                  </a:lnTo>
                  <a:lnTo>
                    <a:pt x="431" y="387"/>
                  </a:lnTo>
                  <a:lnTo>
                    <a:pt x="420" y="393"/>
                  </a:lnTo>
                  <a:lnTo>
                    <a:pt x="413" y="399"/>
                  </a:lnTo>
                  <a:lnTo>
                    <a:pt x="410" y="402"/>
                  </a:lnTo>
                  <a:lnTo>
                    <a:pt x="410" y="405"/>
                  </a:lnTo>
                  <a:lnTo>
                    <a:pt x="408" y="410"/>
                  </a:lnTo>
                  <a:lnTo>
                    <a:pt x="404" y="416"/>
                  </a:lnTo>
                  <a:lnTo>
                    <a:pt x="398" y="420"/>
                  </a:lnTo>
                  <a:lnTo>
                    <a:pt x="390" y="423"/>
                  </a:lnTo>
                  <a:lnTo>
                    <a:pt x="377" y="429"/>
                  </a:lnTo>
                  <a:lnTo>
                    <a:pt x="371" y="431"/>
                  </a:lnTo>
                  <a:lnTo>
                    <a:pt x="360" y="470"/>
                  </a:lnTo>
                  <a:lnTo>
                    <a:pt x="325" y="497"/>
                  </a:lnTo>
                  <a:lnTo>
                    <a:pt x="271" y="558"/>
                  </a:lnTo>
                  <a:lnTo>
                    <a:pt x="238" y="622"/>
                  </a:lnTo>
                  <a:lnTo>
                    <a:pt x="211" y="639"/>
                  </a:lnTo>
                  <a:lnTo>
                    <a:pt x="203" y="692"/>
                  </a:lnTo>
                  <a:lnTo>
                    <a:pt x="211" y="726"/>
                  </a:lnTo>
                  <a:lnTo>
                    <a:pt x="256" y="741"/>
                  </a:lnTo>
                  <a:lnTo>
                    <a:pt x="291" y="738"/>
                  </a:lnTo>
                  <a:lnTo>
                    <a:pt x="298" y="769"/>
                  </a:lnTo>
                  <a:lnTo>
                    <a:pt x="298" y="799"/>
                  </a:lnTo>
                  <a:lnTo>
                    <a:pt x="345" y="796"/>
                  </a:lnTo>
                  <a:lnTo>
                    <a:pt x="356" y="756"/>
                  </a:lnTo>
                  <a:lnTo>
                    <a:pt x="380" y="707"/>
                  </a:lnTo>
                  <a:lnTo>
                    <a:pt x="375" y="657"/>
                  </a:lnTo>
                  <a:lnTo>
                    <a:pt x="398" y="615"/>
                  </a:lnTo>
                  <a:lnTo>
                    <a:pt x="429" y="573"/>
                  </a:lnTo>
                  <a:lnTo>
                    <a:pt x="455" y="542"/>
                  </a:lnTo>
                  <a:lnTo>
                    <a:pt x="461" y="539"/>
                  </a:lnTo>
                  <a:lnTo>
                    <a:pt x="467" y="536"/>
                  </a:lnTo>
                  <a:lnTo>
                    <a:pt x="473" y="533"/>
                  </a:lnTo>
                  <a:lnTo>
                    <a:pt x="479" y="533"/>
                  </a:lnTo>
                  <a:lnTo>
                    <a:pt x="481" y="535"/>
                  </a:lnTo>
                  <a:lnTo>
                    <a:pt x="484" y="536"/>
                  </a:lnTo>
                  <a:lnTo>
                    <a:pt x="484" y="539"/>
                  </a:lnTo>
                  <a:lnTo>
                    <a:pt x="485" y="542"/>
                  </a:lnTo>
                  <a:lnTo>
                    <a:pt x="482" y="555"/>
                  </a:lnTo>
                  <a:lnTo>
                    <a:pt x="478" y="567"/>
                  </a:lnTo>
                  <a:lnTo>
                    <a:pt x="472" y="577"/>
                  </a:lnTo>
                  <a:lnTo>
                    <a:pt x="466" y="585"/>
                  </a:lnTo>
                  <a:lnTo>
                    <a:pt x="460" y="589"/>
                  </a:lnTo>
                  <a:lnTo>
                    <a:pt x="454" y="592"/>
                  </a:lnTo>
                  <a:lnTo>
                    <a:pt x="449" y="595"/>
                  </a:lnTo>
                  <a:lnTo>
                    <a:pt x="444" y="597"/>
                  </a:lnTo>
                  <a:lnTo>
                    <a:pt x="429" y="642"/>
                  </a:lnTo>
                  <a:lnTo>
                    <a:pt x="429" y="648"/>
                  </a:lnTo>
                  <a:lnTo>
                    <a:pt x="431" y="654"/>
                  </a:lnTo>
                  <a:lnTo>
                    <a:pt x="434" y="662"/>
                  </a:lnTo>
                  <a:lnTo>
                    <a:pt x="440" y="669"/>
                  </a:lnTo>
                  <a:lnTo>
                    <a:pt x="447" y="677"/>
                  </a:lnTo>
                  <a:lnTo>
                    <a:pt x="461" y="681"/>
                  </a:lnTo>
                  <a:lnTo>
                    <a:pt x="469" y="683"/>
                  </a:lnTo>
                  <a:lnTo>
                    <a:pt x="479" y="684"/>
                  </a:lnTo>
                  <a:lnTo>
                    <a:pt x="497" y="686"/>
                  </a:lnTo>
                  <a:lnTo>
                    <a:pt x="512" y="690"/>
                  </a:lnTo>
                  <a:lnTo>
                    <a:pt x="526" y="695"/>
                  </a:lnTo>
                  <a:lnTo>
                    <a:pt x="536" y="699"/>
                  </a:lnTo>
                  <a:lnTo>
                    <a:pt x="550" y="707"/>
                  </a:lnTo>
                  <a:lnTo>
                    <a:pt x="554" y="711"/>
                  </a:lnTo>
                  <a:lnTo>
                    <a:pt x="517" y="722"/>
                  </a:lnTo>
                  <a:lnTo>
                    <a:pt x="475" y="719"/>
                  </a:lnTo>
                  <a:lnTo>
                    <a:pt x="444" y="769"/>
                  </a:lnTo>
                  <a:lnTo>
                    <a:pt x="413" y="784"/>
                  </a:lnTo>
                  <a:lnTo>
                    <a:pt x="410" y="833"/>
                  </a:lnTo>
                  <a:lnTo>
                    <a:pt x="387" y="853"/>
                  </a:lnTo>
                  <a:lnTo>
                    <a:pt x="276" y="848"/>
                  </a:lnTo>
                  <a:lnTo>
                    <a:pt x="276" y="796"/>
                  </a:lnTo>
                  <a:lnTo>
                    <a:pt x="273" y="794"/>
                  </a:lnTo>
                  <a:lnTo>
                    <a:pt x="268" y="794"/>
                  </a:lnTo>
                  <a:lnTo>
                    <a:pt x="264" y="794"/>
                  </a:lnTo>
                  <a:lnTo>
                    <a:pt x="259" y="796"/>
                  </a:lnTo>
                  <a:lnTo>
                    <a:pt x="255" y="800"/>
                  </a:lnTo>
                  <a:lnTo>
                    <a:pt x="252" y="806"/>
                  </a:lnTo>
                  <a:lnTo>
                    <a:pt x="249" y="814"/>
                  </a:lnTo>
                  <a:lnTo>
                    <a:pt x="246" y="833"/>
                  </a:lnTo>
                  <a:lnTo>
                    <a:pt x="243" y="851"/>
                  </a:lnTo>
                  <a:lnTo>
                    <a:pt x="238" y="868"/>
                  </a:lnTo>
                  <a:lnTo>
                    <a:pt x="203" y="883"/>
                  </a:lnTo>
                  <a:lnTo>
                    <a:pt x="172" y="933"/>
                  </a:lnTo>
                  <a:lnTo>
                    <a:pt x="142" y="955"/>
                  </a:lnTo>
                  <a:lnTo>
                    <a:pt x="104" y="960"/>
                  </a:lnTo>
                  <a:lnTo>
                    <a:pt x="92" y="982"/>
                  </a:lnTo>
                  <a:lnTo>
                    <a:pt x="104" y="1020"/>
                  </a:lnTo>
                  <a:lnTo>
                    <a:pt x="107" y="1026"/>
                  </a:lnTo>
                  <a:lnTo>
                    <a:pt x="110" y="1031"/>
                  </a:lnTo>
                  <a:lnTo>
                    <a:pt x="111" y="1038"/>
                  </a:lnTo>
                  <a:lnTo>
                    <a:pt x="113" y="1046"/>
                  </a:lnTo>
                  <a:lnTo>
                    <a:pt x="111" y="1055"/>
                  </a:lnTo>
                  <a:lnTo>
                    <a:pt x="107" y="1062"/>
                  </a:lnTo>
                  <a:lnTo>
                    <a:pt x="104" y="1067"/>
                  </a:lnTo>
                  <a:lnTo>
                    <a:pt x="99" y="1070"/>
                  </a:lnTo>
                  <a:lnTo>
                    <a:pt x="95" y="1073"/>
                  </a:lnTo>
                  <a:lnTo>
                    <a:pt x="89" y="1076"/>
                  </a:lnTo>
                  <a:lnTo>
                    <a:pt x="74" y="1079"/>
                  </a:lnTo>
                  <a:lnTo>
                    <a:pt x="59" y="1080"/>
                  </a:lnTo>
                  <a:lnTo>
                    <a:pt x="44" y="1079"/>
                  </a:lnTo>
                  <a:lnTo>
                    <a:pt x="18" y="1076"/>
                  </a:lnTo>
                  <a:lnTo>
                    <a:pt x="7" y="1074"/>
                  </a:lnTo>
                  <a:lnTo>
                    <a:pt x="0" y="1144"/>
                  </a:lnTo>
                  <a:lnTo>
                    <a:pt x="24" y="1204"/>
                  </a:lnTo>
                  <a:lnTo>
                    <a:pt x="74" y="1193"/>
                  </a:lnTo>
                  <a:lnTo>
                    <a:pt x="127" y="1174"/>
                  </a:lnTo>
                  <a:lnTo>
                    <a:pt x="157" y="1166"/>
                  </a:lnTo>
                  <a:lnTo>
                    <a:pt x="161" y="1132"/>
                  </a:lnTo>
                  <a:lnTo>
                    <a:pt x="184" y="1109"/>
                  </a:lnTo>
                  <a:lnTo>
                    <a:pt x="184" y="1059"/>
                  </a:lnTo>
                  <a:lnTo>
                    <a:pt x="188" y="1062"/>
                  </a:lnTo>
                  <a:lnTo>
                    <a:pt x="194" y="1067"/>
                  </a:lnTo>
                  <a:lnTo>
                    <a:pt x="202" y="1070"/>
                  </a:lnTo>
                  <a:lnTo>
                    <a:pt x="211" y="1073"/>
                  </a:lnTo>
                  <a:lnTo>
                    <a:pt x="223" y="1074"/>
                  </a:lnTo>
                  <a:lnTo>
                    <a:pt x="235" y="1074"/>
                  </a:lnTo>
                  <a:lnTo>
                    <a:pt x="249" y="1070"/>
                  </a:lnTo>
                  <a:lnTo>
                    <a:pt x="256" y="1068"/>
                  </a:lnTo>
                  <a:lnTo>
                    <a:pt x="262" y="1068"/>
                  </a:lnTo>
                  <a:lnTo>
                    <a:pt x="270" y="1068"/>
                  </a:lnTo>
                  <a:lnTo>
                    <a:pt x="276" y="1070"/>
                  </a:lnTo>
                  <a:lnTo>
                    <a:pt x="286" y="1076"/>
                  </a:lnTo>
                  <a:lnTo>
                    <a:pt x="295" y="1083"/>
                  </a:lnTo>
                  <a:lnTo>
                    <a:pt x="303" y="1092"/>
                  </a:lnTo>
                  <a:lnTo>
                    <a:pt x="309" y="1100"/>
                  </a:lnTo>
                  <a:lnTo>
                    <a:pt x="313" y="1109"/>
                  </a:lnTo>
                  <a:lnTo>
                    <a:pt x="345" y="1159"/>
                  </a:lnTo>
                  <a:lnTo>
                    <a:pt x="368" y="1159"/>
                  </a:lnTo>
                  <a:lnTo>
                    <a:pt x="375" y="1136"/>
                  </a:lnTo>
                  <a:lnTo>
                    <a:pt x="353" y="1102"/>
                  </a:lnTo>
                  <a:lnTo>
                    <a:pt x="337" y="1082"/>
                  </a:lnTo>
                  <a:lnTo>
                    <a:pt x="337" y="1062"/>
                  </a:lnTo>
                  <a:lnTo>
                    <a:pt x="348" y="1055"/>
                  </a:lnTo>
                  <a:lnTo>
                    <a:pt x="375" y="1094"/>
                  </a:lnTo>
                  <a:lnTo>
                    <a:pt x="405" y="1117"/>
                  </a:lnTo>
                  <a:lnTo>
                    <a:pt x="417" y="1151"/>
                  </a:lnTo>
                  <a:lnTo>
                    <a:pt x="425" y="1156"/>
                  </a:lnTo>
                  <a:lnTo>
                    <a:pt x="432" y="1160"/>
                  </a:lnTo>
                  <a:lnTo>
                    <a:pt x="441" y="1166"/>
                  </a:lnTo>
                  <a:lnTo>
                    <a:pt x="452" y="1168"/>
                  </a:lnTo>
                  <a:lnTo>
                    <a:pt x="455" y="1169"/>
                  </a:lnTo>
                  <a:lnTo>
                    <a:pt x="460" y="1168"/>
                  </a:lnTo>
                  <a:lnTo>
                    <a:pt x="463" y="1166"/>
                  </a:lnTo>
                  <a:lnTo>
                    <a:pt x="466" y="1165"/>
                  </a:lnTo>
                  <a:lnTo>
                    <a:pt x="467" y="1160"/>
                  </a:lnTo>
                  <a:lnTo>
                    <a:pt x="467" y="1154"/>
                  </a:lnTo>
                  <a:lnTo>
                    <a:pt x="467" y="1132"/>
                  </a:lnTo>
                  <a:lnTo>
                    <a:pt x="469" y="1117"/>
                  </a:lnTo>
                  <a:lnTo>
                    <a:pt x="470" y="1105"/>
                  </a:lnTo>
                  <a:lnTo>
                    <a:pt x="502" y="1117"/>
                  </a:lnTo>
                  <a:lnTo>
                    <a:pt x="524" y="1117"/>
                  </a:lnTo>
                  <a:lnTo>
                    <a:pt x="524" y="1082"/>
                  </a:lnTo>
                  <a:lnTo>
                    <a:pt x="524" y="1055"/>
                  </a:lnTo>
                  <a:lnTo>
                    <a:pt x="532" y="1025"/>
                  </a:lnTo>
                  <a:lnTo>
                    <a:pt x="586" y="1017"/>
                  </a:lnTo>
                  <a:lnTo>
                    <a:pt x="586" y="1023"/>
                  </a:lnTo>
                  <a:lnTo>
                    <a:pt x="588" y="1037"/>
                  </a:lnTo>
                  <a:lnTo>
                    <a:pt x="589" y="1043"/>
                  </a:lnTo>
                  <a:lnTo>
                    <a:pt x="591" y="1049"/>
                  </a:lnTo>
                  <a:lnTo>
                    <a:pt x="594" y="1053"/>
                  </a:lnTo>
                  <a:lnTo>
                    <a:pt x="597" y="1055"/>
                  </a:lnTo>
                  <a:lnTo>
                    <a:pt x="651" y="1055"/>
                  </a:lnTo>
                  <a:lnTo>
                    <a:pt x="628" y="1005"/>
                  </a:lnTo>
                  <a:lnTo>
                    <a:pt x="654" y="1005"/>
                  </a:lnTo>
                  <a:lnTo>
                    <a:pt x="686" y="1055"/>
                  </a:lnTo>
                  <a:lnTo>
                    <a:pt x="687" y="1062"/>
                  </a:lnTo>
                  <a:lnTo>
                    <a:pt x="687" y="1071"/>
                  </a:lnTo>
                  <a:lnTo>
                    <a:pt x="687" y="1080"/>
                  </a:lnTo>
                  <a:lnTo>
                    <a:pt x="684" y="1089"/>
                  </a:lnTo>
                  <a:lnTo>
                    <a:pt x="681" y="1094"/>
                  </a:lnTo>
                  <a:lnTo>
                    <a:pt x="677" y="1097"/>
                  </a:lnTo>
                  <a:lnTo>
                    <a:pt x="672" y="1100"/>
                  </a:lnTo>
                  <a:lnTo>
                    <a:pt x="666" y="1103"/>
                  </a:lnTo>
                  <a:lnTo>
                    <a:pt x="658" y="1105"/>
                  </a:lnTo>
                  <a:lnTo>
                    <a:pt x="651" y="1105"/>
                  </a:lnTo>
                  <a:lnTo>
                    <a:pt x="616" y="1106"/>
                  </a:lnTo>
                  <a:lnTo>
                    <a:pt x="591" y="1109"/>
                  </a:lnTo>
                  <a:lnTo>
                    <a:pt x="567" y="1112"/>
                  </a:lnTo>
                  <a:lnTo>
                    <a:pt x="532" y="1147"/>
                  </a:lnTo>
                  <a:lnTo>
                    <a:pt x="533" y="1156"/>
                  </a:lnTo>
                  <a:lnTo>
                    <a:pt x="536" y="1165"/>
                  </a:lnTo>
                  <a:lnTo>
                    <a:pt x="541" y="1175"/>
                  </a:lnTo>
                  <a:lnTo>
                    <a:pt x="548" y="1186"/>
                  </a:lnTo>
                  <a:lnTo>
                    <a:pt x="554" y="1190"/>
                  </a:lnTo>
                  <a:lnTo>
                    <a:pt x="560" y="1195"/>
                  </a:lnTo>
                  <a:lnTo>
                    <a:pt x="570" y="1199"/>
                  </a:lnTo>
                  <a:lnTo>
                    <a:pt x="579" y="1204"/>
                  </a:lnTo>
                  <a:lnTo>
                    <a:pt x="589" y="1205"/>
                  </a:lnTo>
                  <a:lnTo>
                    <a:pt x="601" y="1209"/>
                  </a:lnTo>
                  <a:lnTo>
                    <a:pt x="607" y="1209"/>
                  </a:lnTo>
                  <a:lnTo>
                    <a:pt x="613" y="1210"/>
                  </a:lnTo>
                  <a:lnTo>
                    <a:pt x="618" y="1213"/>
                  </a:lnTo>
                  <a:lnTo>
                    <a:pt x="621" y="1216"/>
                  </a:lnTo>
                  <a:lnTo>
                    <a:pt x="622" y="1221"/>
                  </a:lnTo>
                  <a:lnTo>
                    <a:pt x="622" y="1225"/>
                  </a:lnTo>
                  <a:lnTo>
                    <a:pt x="622" y="1230"/>
                  </a:lnTo>
                  <a:lnTo>
                    <a:pt x="621" y="1237"/>
                  </a:lnTo>
                  <a:lnTo>
                    <a:pt x="616" y="1245"/>
                  </a:lnTo>
                  <a:lnTo>
                    <a:pt x="612" y="1254"/>
                  </a:lnTo>
                  <a:lnTo>
                    <a:pt x="606" y="1264"/>
                  </a:lnTo>
                  <a:lnTo>
                    <a:pt x="606" y="1269"/>
                  </a:lnTo>
                  <a:lnTo>
                    <a:pt x="619" y="1257"/>
                  </a:lnTo>
                  <a:lnTo>
                    <a:pt x="633" y="1246"/>
                  </a:lnTo>
                  <a:lnTo>
                    <a:pt x="646" y="1240"/>
                  </a:lnTo>
                  <a:lnTo>
                    <a:pt x="652" y="1237"/>
                  </a:lnTo>
                  <a:lnTo>
                    <a:pt x="658" y="1237"/>
                  </a:lnTo>
                  <a:lnTo>
                    <a:pt x="675" y="1237"/>
                  </a:lnTo>
                  <a:lnTo>
                    <a:pt x="690" y="1234"/>
                  </a:lnTo>
                  <a:lnTo>
                    <a:pt x="717" y="1228"/>
                  </a:lnTo>
                  <a:lnTo>
                    <a:pt x="738" y="1222"/>
                  </a:lnTo>
                  <a:lnTo>
                    <a:pt x="750" y="1219"/>
                  </a:lnTo>
                  <a:lnTo>
                    <a:pt x="753" y="1218"/>
                  </a:lnTo>
                  <a:lnTo>
                    <a:pt x="756" y="1215"/>
                  </a:lnTo>
                  <a:lnTo>
                    <a:pt x="762" y="1205"/>
                  </a:lnTo>
                  <a:lnTo>
                    <a:pt x="770" y="1190"/>
                  </a:lnTo>
                  <a:lnTo>
                    <a:pt x="799" y="1207"/>
                  </a:lnTo>
                  <a:lnTo>
                    <a:pt x="821" y="1219"/>
                  </a:lnTo>
                  <a:lnTo>
                    <a:pt x="838" y="1227"/>
                  </a:lnTo>
                  <a:lnTo>
                    <a:pt x="845" y="1228"/>
                  </a:lnTo>
                  <a:lnTo>
                    <a:pt x="854" y="1225"/>
                  </a:lnTo>
                  <a:lnTo>
                    <a:pt x="878" y="1216"/>
                  </a:lnTo>
                  <a:lnTo>
                    <a:pt x="901" y="1207"/>
                  </a:lnTo>
                  <a:lnTo>
                    <a:pt x="909" y="1204"/>
                  </a:lnTo>
                  <a:lnTo>
                    <a:pt x="915" y="1202"/>
                  </a:lnTo>
                  <a:lnTo>
                    <a:pt x="919" y="1204"/>
                  </a:lnTo>
                  <a:lnTo>
                    <a:pt x="925" y="1210"/>
                  </a:lnTo>
                  <a:lnTo>
                    <a:pt x="943" y="1227"/>
                  </a:lnTo>
                  <a:lnTo>
                    <a:pt x="961" y="1245"/>
                  </a:lnTo>
                  <a:lnTo>
                    <a:pt x="967" y="1251"/>
                  </a:lnTo>
                  <a:lnTo>
                    <a:pt x="972" y="1254"/>
                  </a:lnTo>
                  <a:lnTo>
                    <a:pt x="976" y="1254"/>
                  </a:lnTo>
                  <a:lnTo>
                    <a:pt x="981" y="1252"/>
                  </a:lnTo>
                  <a:lnTo>
                    <a:pt x="994" y="1243"/>
                  </a:lnTo>
                  <a:lnTo>
                    <a:pt x="1002" y="1239"/>
                  </a:lnTo>
                  <a:lnTo>
                    <a:pt x="1010" y="1234"/>
                  </a:lnTo>
                  <a:lnTo>
                    <a:pt x="1019" y="1231"/>
                  </a:lnTo>
                  <a:lnTo>
                    <a:pt x="1028" y="1231"/>
                  </a:lnTo>
                  <a:lnTo>
                    <a:pt x="1073" y="1233"/>
                  </a:lnTo>
                  <a:lnTo>
                    <a:pt x="1109" y="1234"/>
                  </a:lnTo>
                  <a:lnTo>
                    <a:pt x="1117" y="1233"/>
                  </a:lnTo>
                  <a:lnTo>
                    <a:pt x="1124" y="1228"/>
                  </a:lnTo>
                  <a:lnTo>
                    <a:pt x="1142" y="1216"/>
                  </a:lnTo>
                  <a:lnTo>
                    <a:pt x="1165" y="1198"/>
                  </a:lnTo>
                  <a:lnTo>
                    <a:pt x="1202" y="1153"/>
                  </a:lnTo>
                  <a:lnTo>
                    <a:pt x="1230" y="1121"/>
                  </a:lnTo>
                  <a:lnTo>
                    <a:pt x="1248" y="1099"/>
                  </a:lnTo>
                  <a:lnTo>
                    <a:pt x="1252" y="1089"/>
                  </a:lnTo>
                  <a:lnTo>
                    <a:pt x="1254" y="1086"/>
                  </a:lnTo>
                  <a:lnTo>
                    <a:pt x="1254" y="1085"/>
                  </a:lnTo>
                  <a:lnTo>
                    <a:pt x="1254" y="1083"/>
                  </a:lnTo>
                  <a:lnTo>
                    <a:pt x="1255" y="1080"/>
                  </a:lnTo>
                  <a:lnTo>
                    <a:pt x="1260" y="1073"/>
                  </a:lnTo>
                  <a:lnTo>
                    <a:pt x="1276" y="1055"/>
                  </a:lnTo>
                  <a:lnTo>
                    <a:pt x="1305" y="1025"/>
                  </a:lnTo>
                  <a:lnTo>
                    <a:pt x="1318" y="1016"/>
                  </a:lnTo>
                  <a:lnTo>
                    <a:pt x="1344" y="999"/>
                  </a:lnTo>
                  <a:lnTo>
                    <a:pt x="1370" y="984"/>
                  </a:lnTo>
                  <a:lnTo>
                    <a:pt x="1380" y="979"/>
                  </a:lnTo>
                  <a:lnTo>
                    <a:pt x="1386" y="979"/>
                  </a:lnTo>
                  <a:lnTo>
                    <a:pt x="1419" y="989"/>
                  </a:lnTo>
                  <a:lnTo>
                    <a:pt x="1447" y="998"/>
                  </a:lnTo>
                  <a:lnTo>
                    <a:pt x="1447" y="958"/>
                  </a:lnTo>
                  <a:lnTo>
                    <a:pt x="1451" y="958"/>
                  </a:lnTo>
                  <a:lnTo>
                    <a:pt x="1466" y="957"/>
                  </a:lnTo>
                  <a:lnTo>
                    <a:pt x="1475" y="958"/>
                  </a:lnTo>
                  <a:lnTo>
                    <a:pt x="1484" y="961"/>
                  </a:lnTo>
                  <a:lnTo>
                    <a:pt x="1495" y="966"/>
                  </a:lnTo>
                  <a:lnTo>
                    <a:pt x="1504" y="972"/>
                  </a:lnTo>
                  <a:lnTo>
                    <a:pt x="1513" y="979"/>
                  </a:lnTo>
                  <a:lnTo>
                    <a:pt x="1522" y="985"/>
                  </a:lnTo>
                  <a:lnTo>
                    <a:pt x="1537" y="993"/>
                  </a:lnTo>
                  <a:lnTo>
                    <a:pt x="1551" y="998"/>
                  </a:lnTo>
                  <a:lnTo>
                    <a:pt x="1560" y="999"/>
                  </a:lnTo>
                  <a:lnTo>
                    <a:pt x="1587" y="999"/>
                  </a:lnTo>
                  <a:lnTo>
                    <a:pt x="1632" y="999"/>
                  </a:lnTo>
                  <a:lnTo>
                    <a:pt x="1680" y="998"/>
                  </a:lnTo>
                  <a:lnTo>
                    <a:pt x="1697" y="998"/>
                  </a:lnTo>
                  <a:lnTo>
                    <a:pt x="1707" y="996"/>
                  </a:lnTo>
                  <a:lnTo>
                    <a:pt x="1715" y="992"/>
                  </a:lnTo>
                  <a:lnTo>
                    <a:pt x="1722" y="982"/>
                  </a:lnTo>
                  <a:lnTo>
                    <a:pt x="1740" y="958"/>
                  </a:lnTo>
                  <a:lnTo>
                    <a:pt x="1755" y="936"/>
                  </a:lnTo>
                  <a:lnTo>
                    <a:pt x="1761" y="925"/>
                  </a:lnTo>
                  <a:lnTo>
                    <a:pt x="1799" y="919"/>
                  </a:lnTo>
                  <a:lnTo>
                    <a:pt x="1801" y="924"/>
                  </a:lnTo>
                  <a:lnTo>
                    <a:pt x="1807" y="937"/>
                  </a:lnTo>
                  <a:lnTo>
                    <a:pt x="1813" y="957"/>
                  </a:lnTo>
                  <a:lnTo>
                    <a:pt x="1816" y="967"/>
                  </a:lnTo>
                  <a:lnTo>
                    <a:pt x="1817" y="979"/>
                  </a:lnTo>
                  <a:lnTo>
                    <a:pt x="1819" y="989"/>
                  </a:lnTo>
                  <a:lnTo>
                    <a:pt x="1825" y="998"/>
                  </a:lnTo>
                  <a:lnTo>
                    <a:pt x="1831" y="1004"/>
                  </a:lnTo>
                  <a:lnTo>
                    <a:pt x="1838" y="1010"/>
                  </a:lnTo>
                  <a:lnTo>
                    <a:pt x="1846" y="1013"/>
                  </a:lnTo>
                  <a:lnTo>
                    <a:pt x="1852" y="1016"/>
                  </a:lnTo>
                  <a:lnTo>
                    <a:pt x="1858" y="1017"/>
                  </a:lnTo>
                  <a:lnTo>
                    <a:pt x="1861" y="1037"/>
                  </a:lnTo>
                  <a:lnTo>
                    <a:pt x="1862" y="1052"/>
                  </a:lnTo>
                  <a:lnTo>
                    <a:pt x="1864" y="1062"/>
                  </a:lnTo>
                  <a:lnTo>
                    <a:pt x="1864" y="1064"/>
                  </a:lnTo>
                  <a:lnTo>
                    <a:pt x="1867" y="1062"/>
                  </a:lnTo>
                  <a:lnTo>
                    <a:pt x="1877" y="1058"/>
                  </a:lnTo>
                  <a:lnTo>
                    <a:pt x="1893" y="1049"/>
                  </a:lnTo>
                  <a:lnTo>
                    <a:pt x="1888" y="1061"/>
                  </a:lnTo>
                  <a:lnTo>
                    <a:pt x="1874" y="1092"/>
                  </a:lnTo>
                  <a:lnTo>
                    <a:pt x="1862" y="1127"/>
                  </a:lnTo>
                  <a:lnTo>
                    <a:pt x="1859" y="1142"/>
                  </a:lnTo>
                  <a:lnTo>
                    <a:pt x="1858" y="1153"/>
                  </a:lnTo>
                  <a:lnTo>
                    <a:pt x="1859" y="1157"/>
                  </a:lnTo>
                  <a:lnTo>
                    <a:pt x="1862" y="1162"/>
                  </a:lnTo>
                  <a:lnTo>
                    <a:pt x="1867" y="1165"/>
                  </a:lnTo>
                  <a:lnTo>
                    <a:pt x="1871" y="1168"/>
                  </a:lnTo>
                  <a:lnTo>
                    <a:pt x="1884" y="1172"/>
                  </a:lnTo>
                  <a:lnTo>
                    <a:pt x="1897" y="1174"/>
                  </a:lnTo>
                  <a:lnTo>
                    <a:pt x="1897" y="1159"/>
                  </a:lnTo>
                  <a:lnTo>
                    <a:pt x="1874" y="1127"/>
                  </a:lnTo>
                  <a:lnTo>
                    <a:pt x="1897" y="1102"/>
                  </a:lnTo>
                  <a:lnTo>
                    <a:pt x="1905" y="1074"/>
                  </a:lnTo>
                  <a:lnTo>
                    <a:pt x="1959" y="1067"/>
                  </a:lnTo>
                  <a:lnTo>
                    <a:pt x="1968" y="1058"/>
                  </a:lnTo>
                  <a:lnTo>
                    <a:pt x="1991" y="1037"/>
                  </a:lnTo>
                  <a:lnTo>
                    <a:pt x="2003" y="1023"/>
                  </a:lnTo>
                  <a:lnTo>
                    <a:pt x="2013" y="1010"/>
                  </a:lnTo>
                  <a:lnTo>
                    <a:pt x="2022" y="998"/>
                  </a:lnTo>
                  <a:lnTo>
                    <a:pt x="2028" y="987"/>
                  </a:lnTo>
                  <a:lnTo>
                    <a:pt x="2036" y="951"/>
                  </a:lnTo>
                  <a:lnTo>
                    <a:pt x="2042" y="927"/>
                  </a:lnTo>
                  <a:lnTo>
                    <a:pt x="2045" y="900"/>
                  </a:lnTo>
                  <a:lnTo>
                    <a:pt x="2048" y="874"/>
                  </a:lnTo>
                  <a:lnTo>
                    <a:pt x="2048" y="863"/>
                  </a:lnTo>
                  <a:lnTo>
                    <a:pt x="2046" y="853"/>
                  </a:lnTo>
                  <a:lnTo>
                    <a:pt x="2045" y="845"/>
                  </a:lnTo>
                  <a:lnTo>
                    <a:pt x="2042" y="839"/>
                  </a:lnTo>
                  <a:lnTo>
                    <a:pt x="2037" y="835"/>
                  </a:lnTo>
                  <a:lnTo>
                    <a:pt x="2031" y="833"/>
                  </a:lnTo>
                  <a:lnTo>
                    <a:pt x="2021" y="833"/>
                  </a:lnTo>
                  <a:lnTo>
                    <a:pt x="2015" y="832"/>
                  </a:lnTo>
                  <a:lnTo>
                    <a:pt x="2013" y="830"/>
                  </a:lnTo>
                  <a:lnTo>
                    <a:pt x="2013" y="829"/>
                  </a:lnTo>
                  <a:lnTo>
                    <a:pt x="2018" y="827"/>
                  </a:lnTo>
                  <a:lnTo>
                    <a:pt x="2021" y="826"/>
                  </a:lnTo>
                  <a:lnTo>
                    <a:pt x="1997" y="833"/>
                  </a:lnTo>
                  <a:lnTo>
                    <a:pt x="2009" y="799"/>
                  </a:lnTo>
                  <a:lnTo>
                    <a:pt x="2043" y="761"/>
                  </a:lnTo>
                  <a:lnTo>
                    <a:pt x="2073" y="699"/>
                  </a:lnTo>
                  <a:lnTo>
                    <a:pt x="2165" y="704"/>
                  </a:lnTo>
                  <a:lnTo>
                    <a:pt x="2223" y="722"/>
                  </a:lnTo>
                  <a:lnTo>
                    <a:pt x="2269" y="707"/>
                  </a:lnTo>
                  <a:lnTo>
                    <a:pt x="2295" y="662"/>
                  </a:lnTo>
                  <a:lnTo>
                    <a:pt x="2342" y="654"/>
                  </a:lnTo>
                  <a:lnTo>
                    <a:pt x="2331" y="668"/>
                  </a:lnTo>
                  <a:lnTo>
                    <a:pt x="2319" y="684"/>
                  </a:lnTo>
                  <a:lnTo>
                    <a:pt x="2307" y="707"/>
                  </a:lnTo>
                  <a:lnTo>
                    <a:pt x="2295" y="737"/>
                  </a:lnTo>
                  <a:lnTo>
                    <a:pt x="2289" y="753"/>
                  </a:lnTo>
                  <a:lnTo>
                    <a:pt x="2283" y="773"/>
                  </a:lnTo>
                  <a:lnTo>
                    <a:pt x="2278" y="793"/>
                  </a:lnTo>
                  <a:lnTo>
                    <a:pt x="2275" y="815"/>
                  </a:lnTo>
                  <a:lnTo>
                    <a:pt x="2274" y="839"/>
                  </a:lnTo>
                  <a:lnTo>
                    <a:pt x="2272" y="863"/>
                  </a:lnTo>
                  <a:lnTo>
                    <a:pt x="2284" y="910"/>
                  </a:lnTo>
                  <a:lnTo>
                    <a:pt x="2334" y="833"/>
                  </a:lnTo>
                  <a:lnTo>
                    <a:pt x="2340" y="826"/>
                  </a:lnTo>
                  <a:lnTo>
                    <a:pt x="2352" y="811"/>
                  </a:lnTo>
                  <a:lnTo>
                    <a:pt x="2358" y="800"/>
                  </a:lnTo>
                  <a:lnTo>
                    <a:pt x="2363" y="791"/>
                  </a:lnTo>
                  <a:lnTo>
                    <a:pt x="2366" y="782"/>
                  </a:lnTo>
                  <a:lnTo>
                    <a:pt x="2366" y="779"/>
                  </a:lnTo>
                  <a:lnTo>
                    <a:pt x="2364" y="776"/>
                  </a:lnTo>
                  <a:lnTo>
                    <a:pt x="2349" y="743"/>
                  </a:lnTo>
                  <a:lnTo>
                    <a:pt x="2342" y="722"/>
                  </a:lnTo>
                  <a:lnTo>
                    <a:pt x="2346" y="716"/>
                  </a:lnTo>
                  <a:lnTo>
                    <a:pt x="2357" y="701"/>
                  </a:lnTo>
                  <a:lnTo>
                    <a:pt x="2372" y="684"/>
                  </a:lnTo>
                  <a:lnTo>
                    <a:pt x="2379" y="677"/>
                  </a:lnTo>
                  <a:lnTo>
                    <a:pt x="2387" y="672"/>
                  </a:lnTo>
                  <a:lnTo>
                    <a:pt x="2449" y="665"/>
                  </a:lnTo>
                  <a:lnTo>
                    <a:pt x="2459" y="662"/>
                  </a:lnTo>
                  <a:lnTo>
                    <a:pt x="2485" y="654"/>
                  </a:lnTo>
                  <a:lnTo>
                    <a:pt x="2518" y="642"/>
                  </a:lnTo>
                  <a:lnTo>
                    <a:pt x="2533" y="634"/>
                  </a:lnTo>
                  <a:lnTo>
                    <a:pt x="2548" y="627"/>
                  </a:lnTo>
                  <a:lnTo>
                    <a:pt x="2560" y="618"/>
                  </a:lnTo>
                  <a:lnTo>
                    <a:pt x="2571" y="607"/>
                  </a:lnTo>
                  <a:lnTo>
                    <a:pt x="2580" y="595"/>
                  </a:lnTo>
                  <a:lnTo>
                    <a:pt x="2586" y="583"/>
                  </a:lnTo>
                  <a:lnTo>
                    <a:pt x="2587" y="573"/>
                  </a:lnTo>
                  <a:lnTo>
                    <a:pt x="2587" y="567"/>
                  </a:lnTo>
                  <a:lnTo>
                    <a:pt x="2587" y="562"/>
                  </a:lnTo>
                  <a:lnTo>
                    <a:pt x="2584" y="558"/>
                  </a:lnTo>
                  <a:lnTo>
                    <a:pt x="2581" y="553"/>
                  </a:lnTo>
                  <a:lnTo>
                    <a:pt x="2577" y="550"/>
                  </a:lnTo>
                  <a:lnTo>
                    <a:pt x="2571" y="547"/>
                  </a:lnTo>
                  <a:lnTo>
                    <a:pt x="2580" y="544"/>
                  </a:lnTo>
                  <a:lnTo>
                    <a:pt x="2598" y="535"/>
                  </a:lnTo>
                  <a:lnTo>
                    <a:pt x="2608" y="529"/>
                  </a:lnTo>
                  <a:lnTo>
                    <a:pt x="2617" y="523"/>
                  </a:lnTo>
                  <a:lnTo>
                    <a:pt x="2625" y="514"/>
                  </a:lnTo>
                  <a:lnTo>
                    <a:pt x="2626" y="509"/>
                  </a:lnTo>
                  <a:lnTo>
                    <a:pt x="2628" y="505"/>
                  </a:lnTo>
                  <a:lnTo>
                    <a:pt x="2629" y="500"/>
                  </a:lnTo>
                  <a:lnTo>
                    <a:pt x="2629" y="499"/>
                  </a:lnTo>
                  <a:lnTo>
                    <a:pt x="2631" y="499"/>
                  </a:lnTo>
                  <a:lnTo>
                    <a:pt x="2634" y="499"/>
                  </a:lnTo>
                  <a:lnTo>
                    <a:pt x="2644" y="514"/>
                  </a:lnTo>
                  <a:lnTo>
                    <a:pt x="2654" y="523"/>
                  </a:lnTo>
                  <a:lnTo>
                    <a:pt x="2658" y="526"/>
                  </a:lnTo>
                  <a:lnTo>
                    <a:pt x="2664" y="529"/>
                  </a:lnTo>
                  <a:lnTo>
                    <a:pt x="2670" y="532"/>
                  </a:lnTo>
                  <a:lnTo>
                    <a:pt x="2678" y="533"/>
                  </a:lnTo>
                  <a:lnTo>
                    <a:pt x="2685" y="533"/>
                  </a:lnTo>
                  <a:lnTo>
                    <a:pt x="2693" y="530"/>
                  </a:lnTo>
                  <a:lnTo>
                    <a:pt x="2706" y="526"/>
                  </a:lnTo>
                  <a:lnTo>
                    <a:pt x="2714" y="520"/>
                  </a:lnTo>
                  <a:lnTo>
                    <a:pt x="2717" y="517"/>
                  </a:lnTo>
                  <a:lnTo>
                    <a:pt x="2717" y="515"/>
                  </a:lnTo>
                  <a:lnTo>
                    <a:pt x="2717" y="509"/>
                  </a:lnTo>
                  <a:lnTo>
                    <a:pt x="2714" y="506"/>
                  </a:lnTo>
                  <a:lnTo>
                    <a:pt x="2709" y="503"/>
                  </a:lnTo>
                  <a:lnTo>
                    <a:pt x="2705" y="50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82" name="Group 22"/>
          <p:cNvGrpSpPr/>
          <p:nvPr/>
        </p:nvGrpSpPr>
        <p:grpSpPr bwMode="auto">
          <a:xfrm>
            <a:off x="5022850" y="2908300"/>
            <a:ext cx="2409825" cy="1682750"/>
            <a:chOff x="0" y="0"/>
            <a:chExt cx="1518" cy="1060"/>
          </a:xfrm>
        </p:grpSpPr>
        <p:grpSp>
          <p:nvGrpSpPr>
            <p:cNvPr id="15383" name="Group 23"/>
            <p:cNvGrpSpPr/>
            <p:nvPr/>
          </p:nvGrpSpPr>
          <p:grpSpPr bwMode="auto">
            <a:xfrm>
              <a:off x="0" y="0"/>
              <a:ext cx="1517" cy="1060"/>
              <a:chOff x="0" y="0"/>
              <a:chExt cx="1517" cy="1060"/>
            </a:xfrm>
          </p:grpSpPr>
          <p:sp>
            <p:nvSpPr>
              <p:cNvPr id="15384" name="Freeform 114"/>
              <p:cNvSpPr/>
              <p:nvPr/>
            </p:nvSpPr>
            <p:spPr bwMode="auto">
              <a:xfrm>
                <a:off x="1467" y="0"/>
                <a:ext cx="43" cy="160"/>
              </a:xfrm>
              <a:custGeom>
                <a:avLst/>
                <a:gdLst>
                  <a:gd name="T0" fmla="*/ 5 w 43"/>
                  <a:gd name="T1" fmla="*/ 160 h 160"/>
                  <a:gd name="T2" fmla="*/ 35 w 43"/>
                  <a:gd name="T3" fmla="*/ 145 h 160"/>
                  <a:gd name="T4" fmla="*/ 35 w 43"/>
                  <a:gd name="T5" fmla="*/ 107 h 160"/>
                  <a:gd name="T6" fmla="*/ 43 w 43"/>
                  <a:gd name="T7" fmla="*/ 65 h 160"/>
                  <a:gd name="T8" fmla="*/ 35 w 43"/>
                  <a:gd name="T9" fmla="*/ 11 h 160"/>
                  <a:gd name="T10" fmla="*/ 23 w 43"/>
                  <a:gd name="T11" fmla="*/ 0 h 160"/>
                  <a:gd name="T12" fmla="*/ 8 w 43"/>
                  <a:gd name="T13" fmla="*/ 26 h 160"/>
                  <a:gd name="T14" fmla="*/ 8 w 43"/>
                  <a:gd name="T15" fmla="*/ 88 h 160"/>
                  <a:gd name="T16" fmla="*/ 0 w 43"/>
                  <a:gd name="T17" fmla="*/ 137 h 160"/>
                  <a:gd name="T18" fmla="*/ 5 w 43"/>
                  <a:gd name="T19" fmla="*/ 160 h 1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"/>
                  <a:gd name="T31" fmla="*/ 0 h 160"/>
                  <a:gd name="T32" fmla="*/ 43 w 43"/>
                  <a:gd name="T33" fmla="*/ 160 h 1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" h="160">
                    <a:moveTo>
                      <a:pt x="5" y="160"/>
                    </a:moveTo>
                    <a:lnTo>
                      <a:pt x="35" y="145"/>
                    </a:lnTo>
                    <a:lnTo>
                      <a:pt x="35" y="107"/>
                    </a:lnTo>
                    <a:lnTo>
                      <a:pt x="43" y="65"/>
                    </a:lnTo>
                    <a:lnTo>
                      <a:pt x="35" y="11"/>
                    </a:lnTo>
                    <a:lnTo>
                      <a:pt x="23" y="0"/>
                    </a:lnTo>
                    <a:lnTo>
                      <a:pt x="8" y="26"/>
                    </a:lnTo>
                    <a:lnTo>
                      <a:pt x="8" y="88"/>
                    </a:lnTo>
                    <a:lnTo>
                      <a:pt x="0" y="137"/>
                    </a:lnTo>
                    <a:lnTo>
                      <a:pt x="5" y="16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miter lim="800000"/>
              </a:ln>
              <a:scene3d>
                <a:camera prst="legacyObliqueBottom"/>
                <a:lightRig rig="legacyFlat2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15385" name="Freeform 115"/>
              <p:cNvSpPr/>
              <p:nvPr/>
            </p:nvSpPr>
            <p:spPr bwMode="auto">
              <a:xfrm>
                <a:off x="1437" y="195"/>
                <a:ext cx="80" cy="49"/>
              </a:xfrm>
              <a:custGeom>
                <a:avLst/>
                <a:gdLst>
                  <a:gd name="T0" fmla="*/ 27 w 80"/>
                  <a:gd name="T1" fmla="*/ 46 h 49"/>
                  <a:gd name="T2" fmla="*/ 0 w 80"/>
                  <a:gd name="T3" fmla="*/ 49 h 49"/>
                  <a:gd name="T4" fmla="*/ 18 w 80"/>
                  <a:gd name="T5" fmla="*/ 7 h 49"/>
                  <a:gd name="T6" fmla="*/ 50 w 80"/>
                  <a:gd name="T7" fmla="*/ 0 h 49"/>
                  <a:gd name="T8" fmla="*/ 80 w 80"/>
                  <a:gd name="T9" fmla="*/ 30 h 49"/>
                  <a:gd name="T10" fmla="*/ 61 w 80"/>
                  <a:gd name="T11" fmla="*/ 49 h 49"/>
                  <a:gd name="T12" fmla="*/ 27 w 80"/>
                  <a:gd name="T13" fmla="*/ 46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49"/>
                  <a:gd name="T23" fmla="*/ 80 w 80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49">
                    <a:moveTo>
                      <a:pt x="27" y="46"/>
                    </a:moveTo>
                    <a:lnTo>
                      <a:pt x="0" y="49"/>
                    </a:lnTo>
                    <a:lnTo>
                      <a:pt x="18" y="7"/>
                    </a:lnTo>
                    <a:lnTo>
                      <a:pt x="50" y="0"/>
                    </a:lnTo>
                    <a:lnTo>
                      <a:pt x="80" y="30"/>
                    </a:lnTo>
                    <a:lnTo>
                      <a:pt x="61" y="49"/>
                    </a:lnTo>
                    <a:lnTo>
                      <a:pt x="27" y="4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miter lim="800000"/>
              </a:ln>
              <a:scene3d>
                <a:camera prst="legacyObliqueBottom"/>
                <a:lightRig rig="legacyFlat2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15386" name="Freeform 116"/>
              <p:cNvSpPr/>
              <p:nvPr/>
            </p:nvSpPr>
            <p:spPr bwMode="auto">
              <a:xfrm>
                <a:off x="1311" y="264"/>
                <a:ext cx="161" cy="145"/>
              </a:xfrm>
              <a:custGeom>
                <a:avLst/>
                <a:gdLst>
                  <a:gd name="T0" fmla="*/ 134 w 161"/>
                  <a:gd name="T1" fmla="*/ 8 h 145"/>
                  <a:gd name="T2" fmla="*/ 114 w 161"/>
                  <a:gd name="T3" fmla="*/ 27 h 145"/>
                  <a:gd name="T4" fmla="*/ 99 w 161"/>
                  <a:gd name="T5" fmla="*/ 45 h 145"/>
                  <a:gd name="T6" fmla="*/ 87 w 161"/>
                  <a:gd name="T7" fmla="*/ 50 h 145"/>
                  <a:gd name="T8" fmla="*/ 72 w 161"/>
                  <a:gd name="T9" fmla="*/ 60 h 145"/>
                  <a:gd name="T10" fmla="*/ 69 w 161"/>
                  <a:gd name="T11" fmla="*/ 87 h 145"/>
                  <a:gd name="T12" fmla="*/ 22 w 161"/>
                  <a:gd name="T13" fmla="*/ 87 h 145"/>
                  <a:gd name="T14" fmla="*/ 0 w 161"/>
                  <a:gd name="T15" fmla="*/ 110 h 145"/>
                  <a:gd name="T16" fmla="*/ 22 w 161"/>
                  <a:gd name="T17" fmla="*/ 134 h 145"/>
                  <a:gd name="T18" fmla="*/ 61 w 161"/>
                  <a:gd name="T19" fmla="*/ 142 h 145"/>
                  <a:gd name="T20" fmla="*/ 84 w 161"/>
                  <a:gd name="T21" fmla="*/ 145 h 145"/>
                  <a:gd name="T22" fmla="*/ 114 w 161"/>
                  <a:gd name="T23" fmla="*/ 130 h 145"/>
                  <a:gd name="T24" fmla="*/ 129 w 161"/>
                  <a:gd name="T25" fmla="*/ 77 h 145"/>
                  <a:gd name="T26" fmla="*/ 149 w 161"/>
                  <a:gd name="T27" fmla="*/ 50 h 145"/>
                  <a:gd name="T28" fmla="*/ 161 w 161"/>
                  <a:gd name="T29" fmla="*/ 23 h 145"/>
                  <a:gd name="T30" fmla="*/ 161 w 161"/>
                  <a:gd name="T31" fmla="*/ 0 h 145"/>
                  <a:gd name="T32" fmla="*/ 134 w 161"/>
                  <a:gd name="T33" fmla="*/ 8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1"/>
                  <a:gd name="T52" fmla="*/ 0 h 145"/>
                  <a:gd name="T53" fmla="*/ 161 w 161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1" h="145">
                    <a:moveTo>
                      <a:pt x="134" y="8"/>
                    </a:moveTo>
                    <a:lnTo>
                      <a:pt x="114" y="27"/>
                    </a:lnTo>
                    <a:lnTo>
                      <a:pt x="99" y="45"/>
                    </a:lnTo>
                    <a:lnTo>
                      <a:pt x="87" y="50"/>
                    </a:lnTo>
                    <a:lnTo>
                      <a:pt x="72" y="60"/>
                    </a:lnTo>
                    <a:lnTo>
                      <a:pt x="69" y="87"/>
                    </a:lnTo>
                    <a:lnTo>
                      <a:pt x="22" y="87"/>
                    </a:lnTo>
                    <a:lnTo>
                      <a:pt x="0" y="110"/>
                    </a:lnTo>
                    <a:lnTo>
                      <a:pt x="22" y="134"/>
                    </a:lnTo>
                    <a:lnTo>
                      <a:pt x="61" y="142"/>
                    </a:lnTo>
                    <a:lnTo>
                      <a:pt x="84" y="145"/>
                    </a:lnTo>
                    <a:lnTo>
                      <a:pt x="114" y="130"/>
                    </a:lnTo>
                    <a:lnTo>
                      <a:pt x="129" y="77"/>
                    </a:lnTo>
                    <a:lnTo>
                      <a:pt x="149" y="50"/>
                    </a:lnTo>
                    <a:lnTo>
                      <a:pt x="161" y="23"/>
                    </a:lnTo>
                    <a:lnTo>
                      <a:pt x="161" y="0"/>
                    </a:lnTo>
                    <a:lnTo>
                      <a:pt x="134" y="8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miter lim="800000"/>
              </a:ln>
              <a:scene3d>
                <a:camera prst="legacyObliqueBottom"/>
                <a:lightRig rig="legacyFlat2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15387" name="Freeform 117"/>
              <p:cNvSpPr/>
              <p:nvPr/>
            </p:nvSpPr>
            <p:spPr bwMode="auto">
              <a:xfrm>
                <a:off x="1288" y="409"/>
                <a:ext cx="45" cy="31"/>
              </a:xfrm>
              <a:custGeom>
                <a:avLst/>
                <a:gdLst>
                  <a:gd name="T0" fmla="*/ 18 w 45"/>
                  <a:gd name="T1" fmla="*/ 27 h 31"/>
                  <a:gd name="T2" fmla="*/ 0 w 45"/>
                  <a:gd name="T3" fmla="*/ 7 h 31"/>
                  <a:gd name="T4" fmla="*/ 27 w 45"/>
                  <a:gd name="T5" fmla="*/ 0 h 31"/>
                  <a:gd name="T6" fmla="*/ 45 w 45"/>
                  <a:gd name="T7" fmla="*/ 12 h 31"/>
                  <a:gd name="T8" fmla="*/ 38 w 45"/>
                  <a:gd name="T9" fmla="*/ 31 h 31"/>
                  <a:gd name="T10" fmla="*/ 18 w 45"/>
                  <a:gd name="T11" fmla="*/ 27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31"/>
                  <a:gd name="T20" fmla="*/ 45 w 45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31">
                    <a:moveTo>
                      <a:pt x="18" y="27"/>
                    </a:moveTo>
                    <a:lnTo>
                      <a:pt x="0" y="7"/>
                    </a:lnTo>
                    <a:lnTo>
                      <a:pt x="27" y="0"/>
                    </a:lnTo>
                    <a:lnTo>
                      <a:pt x="45" y="12"/>
                    </a:lnTo>
                    <a:lnTo>
                      <a:pt x="38" y="31"/>
                    </a:lnTo>
                    <a:lnTo>
                      <a:pt x="18" y="2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miter lim="800000"/>
              </a:ln>
              <a:scene3d>
                <a:camera prst="legacyObliqueBottom"/>
                <a:lightRig rig="legacyFlat2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15388" name="Freeform 118"/>
              <p:cNvSpPr/>
              <p:nvPr/>
            </p:nvSpPr>
            <p:spPr bwMode="auto">
              <a:xfrm>
                <a:off x="1157" y="540"/>
                <a:ext cx="66" cy="50"/>
              </a:xfrm>
              <a:custGeom>
                <a:avLst/>
                <a:gdLst>
                  <a:gd name="T0" fmla="*/ 24 w 66"/>
                  <a:gd name="T1" fmla="*/ 50 h 50"/>
                  <a:gd name="T2" fmla="*/ 47 w 66"/>
                  <a:gd name="T3" fmla="*/ 37 h 50"/>
                  <a:gd name="T4" fmla="*/ 66 w 66"/>
                  <a:gd name="T5" fmla="*/ 7 h 50"/>
                  <a:gd name="T6" fmla="*/ 39 w 66"/>
                  <a:gd name="T7" fmla="*/ 0 h 50"/>
                  <a:gd name="T8" fmla="*/ 0 w 66"/>
                  <a:gd name="T9" fmla="*/ 30 h 50"/>
                  <a:gd name="T10" fmla="*/ 24 w 66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50"/>
                  <a:gd name="T20" fmla="*/ 66 w 6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50">
                    <a:moveTo>
                      <a:pt x="24" y="50"/>
                    </a:moveTo>
                    <a:lnTo>
                      <a:pt x="47" y="37"/>
                    </a:lnTo>
                    <a:lnTo>
                      <a:pt x="66" y="7"/>
                    </a:lnTo>
                    <a:lnTo>
                      <a:pt x="39" y="0"/>
                    </a:lnTo>
                    <a:lnTo>
                      <a:pt x="0" y="30"/>
                    </a:lnTo>
                    <a:lnTo>
                      <a:pt x="24" y="5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miter lim="800000"/>
              </a:ln>
              <a:scene3d>
                <a:camera prst="legacyObliqueBottom"/>
                <a:lightRig rig="legacyFlat2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15389" name="Freeform 119"/>
              <p:cNvSpPr/>
              <p:nvPr/>
            </p:nvSpPr>
            <p:spPr bwMode="auto">
              <a:xfrm>
                <a:off x="1024" y="819"/>
                <a:ext cx="137" cy="152"/>
              </a:xfrm>
              <a:custGeom>
                <a:avLst/>
                <a:gdLst>
                  <a:gd name="T0" fmla="*/ 118 w 137"/>
                  <a:gd name="T1" fmla="*/ 0 h 152"/>
                  <a:gd name="T2" fmla="*/ 80 w 137"/>
                  <a:gd name="T3" fmla="*/ 10 h 152"/>
                  <a:gd name="T4" fmla="*/ 43 w 137"/>
                  <a:gd name="T5" fmla="*/ 30 h 152"/>
                  <a:gd name="T6" fmla="*/ 18 w 137"/>
                  <a:gd name="T7" fmla="*/ 60 h 152"/>
                  <a:gd name="T8" fmla="*/ 15 w 137"/>
                  <a:gd name="T9" fmla="*/ 61 h 152"/>
                  <a:gd name="T10" fmla="*/ 9 w 137"/>
                  <a:gd name="T11" fmla="*/ 66 h 152"/>
                  <a:gd name="T12" fmla="*/ 3 w 137"/>
                  <a:gd name="T13" fmla="*/ 72 h 152"/>
                  <a:gd name="T14" fmla="*/ 0 w 137"/>
                  <a:gd name="T15" fmla="*/ 75 h 152"/>
                  <a:gd name="T16" fmla="*/ 0 w 137"/>
                  <a:gd name="T17" fmla="*/ 79 h 152"/>
                  <a:gd name="T18" fmla="*/ 0 w 137"/>
                  <a:gd name="T19" fmla="*/ 85 h 152"/>
                  <a:gd name="T20" fmla="*/ 3 w 137"/>
                  <a:gd name="T21" fmla="*/ 95 h 152"/>
                  <a:gd name="T22" fmla="*/ 11 w 137"/>
                  <a:gd name="T23" fmla="*/ 114 h 152"/>
                  <a:gd name="T24" fmla="*/ 23 w 137"/>
                  <a:gd name="T25" fmla="*/ 141 h 152"/>
                  <a:gd name="T26" fmla="*/ 61 w 137"/>
                  <a:gd name="T27" fmla="*/ 152 h 152"/>
                  <a:gd name="T28" fmla="*/ 103 w 137"/>
                  <a:gd name="T29" fmla="*/ 107 h 152"/>
                  <a:gd name="T30" fmla="*/ 110 w 137"/>
                  <a:gd name="T31" fmla="*/ 104 h 152"/>
                  <a:gd name="T32" fmla="*/ 116 w 137"/>
                  <a:gd name="T33" fmla="*/ 99 h 152"/>
                  <a:gd name="T34" fmla="*/ 124 w 137"/>
                  <a:gd name="T35" fmla="*/ 95 h 152"/>
                  <a:gd name="T36" fmla="*/ 130 w 137"/>
                  <a:gd name="T37" fmla="*/ 88 h 152"/>
                  <a:gd name="T38" fmla="*/ 136 w 137"/>
                  <a:gd name="T39" fmla="*/ 81 h 152"/>
                  <a:gd name="T40" fmla="*/ 136 w 137"/>
                  <a:gd name="T41" fmla="*/ 76 h 152"/>
                  <a:gd name="T42" fmla="*/ 137 w 137"/>
                  <a:gd name="T43" fmla="*/ 73 h 152"/>
                  <a:gd name="T44" fmla="*/ 136 w 137"/>
                  <a:gd name="T45" fmla="*/ 69 h 152"/>
                  <a:gd name="T46" fmla="*/ 133 w 137"/>
                  <a:gd name="T47" fmla="*/ 64 h 152"/>
                  <a:gd name="T48" fmla="*/ 128 w 137"/>
                  <a:gd name="T49" fmla="*/ 55 h 152"/>
                  <a:gd name="T50" fmla="*/ 125 w 137"/>
                  <a:gd name="T51" fmla="*/ 45 h 152"/>
                  <a:gd name="T52" fmla="*/ 122 w 137"/>
                  <a:gd name="T53" fmla="*/ 34 h 152"/>
                  <a:gd name="T54" fmla="*/ 121 w 137"/>
                  <a:gd name="T55" fmla="*/ 24 h 152"/>
                  <a:gd name="T56" fmla="*/ 118 w 137"/>
                  <a:gd name="T57" fmla="*/ 6 h 152"/>
                  <a:gd name="T58" fmla="*/ 118 w 137"/>
                  <a:gd name="T59" fmla="*/ 0 h 1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7"/>
                  <a:gd name="T91" fmla="*/ 0 h 152"/>
                  <a:gd name="T92" fmla="*/ 137 w 137"/>
                  <a:gd name="T93" fmla="*/ 152 h 1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7" h="152">
                    <a:moveTo>
                      <a:pt x="118" y="0"/>
                    </a:moveTo>
                    <a:lnTo>
                      <a:pt x="80" y="10"/>
                    </a:lnTo>
                    <a:lnTo>
                      <a:pt x="43" y="30"/>
                    </a:lnTo>
                    <a:lnTo>
                      <a:pt x="18" y="60"/>
                    </a:lnTo>
                    <a:lnTo>
                      <a:pt x="15" y="61"/>
                    </a:lnTo>
                    <a:lnTo>
                      <a:pt x="9" y="66"/>
                    </a:lnTo>
                    <a:lnTo>
                      <a:pt x="3" y="72"/>
                    </a:lnTo>
                    <a:lnTo>
                      <a:pt x="0" y="75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3" y="95"/>
                    </a:lnTo>
                    <a:lnTo>
                      <a:pt x="11" y="114"/>
                    </a:lnTo>
                    <a:lnTo>
                      <a:pt x="23" y="141"/>
                    </a:lnTo>
                    <a:lnTo>
                      <a:pt x="61" y="152"/>
                    </a:lnTo>
                    <a:lnTo>
                      <a:pt x="103" y="107"/>
                    </a:lnTo>
                    <a:lnTo>
                      <a:pt x="110" y="104"/>
                    </a:lnTo>
                    <a:lnTo>
                      <a:pt x="116" y="99"/>
                    </a:lnTo>
                    <a:lnTo>
                      <a:pt x="124" y="95"/>
                    </a:lnTo>
                    <a:lnTo>
                      <a:pt x="130" y="88"/>
                    </a:lnTo>
                    <a:lnTo>
                      <a:pt x="136" y="81"/>
                    </a:lnTo>
                    <a:lnTo>
                      <a:pt x="136" y="76"/>
                    </a:lnTo>
                    <a:lnTo>
                      <a:pt x="137" y="73"/>
                    </a:lnTo>
                    <a:lnTo>
                      <a:pt x="136" y="69"/>
                    </a:lnTo>
                    <a:lnTo>
                      <a:pt x="133" y="64"/>
                    </a:lnTo>
                    <a:lnTo>
                      <a:pt x="128" y="55"/>
                    </a:lnTo>
                    <a:lnTo>
                      <a:pt x="125" y="45"/>
                    </a:lnTo>
                    <a:lnTo>
                      <a:pt x="122" y="34"/>
                    </a:lnTo>
                    <a:lnTo>
                      <a:pt x="121" y="24"/>
                    </a:lnTo>
                    <a:lnTo>
                      <a:pt x="118" y="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miter lim="800000"/>
              </a:ln>
              <a:scene3d>
                <a:camera prst="legacyObliqueBottom"/>
                <a:lightRig rig="legacyFlat2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15390" name="Freeform 120"/>
              <p:cNvSpPr/>
              <p:nvPr/>
            </p:nvSpPr>
            <p:spPr bwMode="auto">
              <a:xfrm>
                <a:off x="844" y="864"/>
                <a:ext cx="131" cy="126"/>
              </a:xfrm>
              <a:custGeom>
                <a:avLst/>
                <a:gdLst>
                  <a:gd name="T0" fmla="*/ 84 w 131"/>
                  <a:gd name="T1" fmla="*/ 119 h 126"/>
                  <a:gd name="T2" fmla="*/ 69 w 131"/>
                  <a:gd name="T3" fmla="*/ 89 h 126"/>
                  <a:gd name="T4" fmla="*/ 42 w 131"/>
                  <a:gd name="T5" fmla="*/ 50 h 126"/>
                  <a:gd name="T6" fmla="*/ 0 w 131"/>
                  <a:gd name="T7" fmla="*/ 7 h 126"/>
                  <a:gd name="T8" fmla="*/ 31 w 131"/>
                  <a:gd name="T9" fmla="*/ 0 h 126"/>
                  <a:gd name="T10" fmla="*/ 73 w 131"/>
                  <a:gd name="T11" fmla="*/ 19 h 126"/>
                  <a:gd name="T12" fmla="*/ 99 w 131"/>
                  <a:gd name="T13" fmla="*/ 74 h 126"/>
                  <a:gd name="T14" fmla="*/ 107 w 131"/>
                  <a:gd name="T15" fmla="*/ 81 h 126"/>
                  <a:gd name="T16" fmla="*/ 122 w 131"/>
                  <a:gd name="T17" fmla="*/ 99 h 126"/>
                  <a:gd name="T18" fmla="*/ 128 w 131"/>
                  <a:gd name="T19" fmla="*/ 110 h 126"/>
                  <a:gd name="T20" fmla="*/ 131 w 131"/>
                  <a:gd name="T21" fmla="*/ 117 h 126"/>
                  <a:gd name="T22" fmla="*/ 131 w 131"/>
                  <a:gd name="T23" fmla="*/ 122 h 126"/>
                  <a:gd name="T24" fmla="*/ 129 w 131"/>
                  <a:gd name="T25" fmla="*/ 125 h 126"/>
                  <a:gd name="T26" fmla="*/ 126 w 131"/>
                  <a:gd name="T27" fmla="*/ 126 h 126"/>
                  <a:gd name="T28" fmla="*/ 123 w 131"/>
                  <a:gd name="T29" fmla="*/ 126 h 126"/>
                  <a:gd name="T30" fmla="*/ 105 w 131"/>
                  <a:gd name="T31" fmla="*/ 125 h 126"/>
                  <a:gd name="T32" fmla="*/ 93 w 131"/>
                  <a:gd name="T33" fmla="*/ 123 h 126"/>
                  <a:gd name="T34" fmla="*/ 87 w 131"/>
                  <a:gd name="T35" fmla="*/ 120 h 126"/>
                  <a:gd name="T36" fmla="*/ 84 w 131"/>
                  <a:gd name="T37" fmla="*/ 119 h 1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126"/>
                  <a:gd name="T59" fmla="*/ 131 w 131"/>
                  <a:gd name="T60" fmla="*/ 126 h 1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126">
                    <a:moveTo>
                      <a:pt x="84" y="119"/>
                    </a:moveTo>
                    <a:lnTo>
                      <a:pt x="69" y="89"/>
                    </a:lnTo>
                    <a:lnTo>
                      <a:pt x="42" y="50"/>
                    </a:lnTo>
                    <a:lnTo>
                      <a:pt x="0" y="7"/>
                    </a:lnTo>
                    <a:lnTo>
                      <a:pt x="31" y="0"/>
                    </a:lnTo>
                    <a:lnTo>
                      <a:pt x="73" y="19"/>
                    </a:lnTo>
                    <a:lnTo>
                      <a:pt x="99" y="74"/>
                    </a:lnTo>
                    <a:lnTo>
                      <a:pt x="107" y="81"/>
                    </a:lnTo>
                    <a:lnTo>
                      <a:pt x="122" y="99"/>
                    </a:lnTo>
                    <a:lnTo>
                      <a:pt x="128" y="110"/>
                    </a:lnTo>
                    <a:lnTo>
                      <a:pt x="131" y="117"/>
                    </a:lnTo>
                    <a:lnTo>
                      <a:pt x="131" y="122"/>
                    </a:lnTo>
                    <a:lnTo>
                      <a:pt x="129" y="125"/>
                    </a:lnTo>
                    <a:lnTo>
                      <a:pt x="126" y="126"/>
                    </a:lnTo>
                    <a:lnTo>
                      <a:pt x="123" y="126"/>
                    </a:lnTo>
                    <a:lnTo>
                      <a:pt x="105" y="125"/>
                    </a:lnTo>
                    <a:lnTo>
                      <a:pt x="93" y="123"/>
                    </a:lnTo>
                    <a:lnTo>
                      <a:pt x="87" y="120"/>
                    </a:lnTo>
                    <a:lnTo>
                      <a:pt x="84" y="119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miter lim="800000"/>
              </a:ln>
              <a:scene3d>
                <a:camera prst="legacyObliqueBottom"/>
                <a:lightRig rig="legacyFlat2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15391" name="Freeform 121"/>
              <p:cNvSpPr/>
              <p:nvPr/>
            </p:nvSpPr>
            <p:spPr bwMode="auto">
              <a:xfrm>
                <a:off x="997" y="1002"/>
                <a:ext cx="100" cy="58"/>
              </a:xfrm>
              <a:custGeom>
                <a:avLst/>
                <a:gdLst>
                  <a:gd name="T0" fmla="*/ 0 w 100"/>
                  <a:gd name="T1" fmla="*/ 43 h 58"/>
                  <a:gd name="T2" fmla="*/ 0 w 100"/>
                  <a:gd name="T3" fmla="*/ 0 h 58"/>
                  <a:gd name="T4" fmla="*/ 38 w 100"/>
                  <a:gd name="T5" fmla="*/ 15 h 58"/>
                  <a:gd name="T6" fmla="*/ 100 w 100"/>
                  <a:gd name="T7" fmla="*/ 35 h 58"/>
                  <a:gd name="T8" fmla="*/ 73 w 100"/>
                  <a:gd name="T9" fmla="*/ 53 h 58"/>
                  <a:gd name="T10" fmla="*/ 27 w 100"/>
                  <a:gd name="T11" fmla="*/ 58 h 58"/>
                  <a:gd name="T12" fmla="*/ 0 w 100"/>
                  <a:gd name="T13" fmla="*/ 43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58"/>
                  <a:gd name="T23" fmla="*/ 100 w 100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58">
                    <a:moveTo>
                      <a:pt x="0" y="43"/>
                    </a:moveTo>
                    <a:lnTo>
                      <a:pt x="0" y="0"/>
                    </a:lnTo>
                    <a:lnTo>
                      <a:pt x="38" y="15"/>
                    </a:lnTo>
                    <a:lnTo>
                      <a:pt x="100" y="35"/>
                    </a:lnTo>
                    <a:lnTo>
                      <a:pt x="73" y="53"/>
                    </a:lnTo>
                    <a:lnTo>
                      <a:pt x="2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miter lim="800000"/>
              </a:ln>
              <a:scene3d>
                <a:camera prst="legacyObliqueBottom"/>
                <a:lightRig rig="legacyFlat2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15392" name="Freeform 122"/>
              <p:cNvSpPr/>
              <p:nvPr/>
            </p:nvSpPr>
            <p:spPr bwMode="auto">
              <a:xfrm>
                <a:off x="1134" y="888"/>
                <a:ext cx="89" cy="110"/>
              </a:xfrm>
              <a:custGeom>
                <a:avLst/>
                <a:gdLst>
                  <a:gd name="T0" fmla="*/ 65 w 89"/>
                  <a:gd name="T1" fmla="*/ 110 h 110"/>
                  <a:gd name="T2" fmla="*/ 23 w 89"/>
                  <a:gd name="T3" fmla="*/ 90 h 110"/>
                  <a:gd name="T4" fmla="*/ 0 w 89"/>
                  <a:gd name="T5" fmla="*/ 83 h 110"/>
                  <a:gd name="T6" fmla="*/ 23 w 89"/>
                  <a:gd name="T7" fmla="*/ 45 h 110"/>
                  <a:gd name="T8" fmla="*/ 65 w 89"/>
                  <a:gd name="T9" fmla="*/ 0 h 110"/>
                  <a:gd name="T10" fmla="*/ 89 w 89"/>
                  <a:gd name="T11" fmla="*/ 41 h 110"/>
                  <a:gd name="T12" fmla="*/ 77 w 89"/>
                  <a:gd name="T13" fmla="*/ 57 h 110"/>
                  <a:gd name="T14" fmla="*/ 65 w 89"/>
                  <a:gd name="T15" fmla="*/ 110 h 1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"/>
                  <a:gd name="T25" fmla="*/ 0 h 110"/>
                  <a:gd name="T26" fmla="*/ 89 w 89"/>
                  <a:gd name="T27" fmla="*/ 110 h 1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" h="110">
                    <a:moveTo>
                      <a:pt x="65" y="110"/>
                    </a:moveTo>
                    <a:lnTo>
                      <a:pt x="23" y="90"/>
                    </a:lnTo>
                    <a:lnTo>
                      <a:pt x="0" y="83"/>
                    </a:lnTo>
                    <a:lnTo>
                      <a:pt x="23" y="45"/>
                    </a:lnTo>
                    <a:lnTo>
                      <a:pt x="65" y="0"/>
                    </a:lnTo>
                    <a:lnTo>
                      <a:pt x="89" y="41"/>
                    </a:lnTo>
                    <a:lnTo>
                      <a:pt x="77" y="57"/>
                    </a:lnTo>
                    <a:lnTo>
                      <a:pt x="65" y="11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miter lim="800000"/>
              </a:ln>
              <a:scene3d>
                <a:camera prst="legacyObliqueBottom"/>
                <a:lightRig rig="legacyFlat2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15393" name="Freeform 123"/>
              <p:cNvSpPr/>
              <p:nvPr/>
            </p:nvSpPr>
            <p:spPr bwMode="auto">
              <a:xfrm>
                <a:off x="0" y="74"/>
                <a:ext cx="1291" cy="830"/>
              </a:xfrm>
              <a:custGeom>
                <a:avLst/>
                <a:gdLst>
                  <a:gd name="T0" fmla="*/ 1268 w 1291"/>
                  <a:gd name="T1" fmla="*/ 173 h 830"/>
                  <a:gd name="T2" fmla="*/ 1258 w 1291"/>
                  <a:gd name="T3" fmla="*/ 145 h 830"/>
                  <a:gd name="T4" fmla="*/ 1246 w 1291"/>
                  <a:gd name="T5" fmla="*/ 97 h 830"/>
                  <a:gd name="T6" fmla="*/ 1213 w 1291"/>
                  <a:gd name="T7" fmla="*/ 70 h 830"/>
                  <a:gd name="T8" fmla="*/ 1195 w 1291"/>
                  <a:gd name="T9" fmla="*/ 5 h 830"/>
                  <a:gd name="T10" fmla="*/ 1116 w 1291"/>
                  <a:gd name="T11" fmla="*/ 63 h 830"/>
                  <a:gd name="T12" fmla="*/ 1026 w 1291"/>
                  <a:gd name="T13" fmla="*/ 80 h 830"/>
                  <a:gd name="T14" fmla="*/ 916 w 1291"/>
                  <a:gd name="T15" fmla="*/ 66 h 830"/>
                  <a:gd name="T16" fmla="*/ 869 w 1291"/>
                  <a:gd name="T17" fmla="*/ 39 h 830"/>
                  <a:gd name="T18" fmla="*/ 813 w 1291"/>
                  <a:gd name="T19" fmla="*/ 70 h 830"/>
                  <a:gd name="T20" fmla="*/ 712 w 1291"/>
                  <a:gd name="T21" fmla="*/ 97 h 830"/>
                  <a:gd name="T22" fmla="*/ 648 w 1291"/>
                  <a:gd name="T23" fmla="*/ 164 h 830"/>
                  <a:gd name="T24" fmla="*/ 624 w 1291"/>
                  <a:gd name="T25" fmla="*/ 202 h 830"/>
                  <a:gd name="T26" fmla="*/ 511 w 1291"/>
                  <a:gd name="T27" fmla="*/ 314 h 830"/>
                  <a:gd name="T28" fmla="*/ 404 w 1291"/>
                  <a:gd name="T29" fmla="*/ 315 h 830"/>
                  <a:gd name="T30" fmla="*/ 366 w 1291"/>
                  <a:gd name="T31" fmla="*/ 335 h 830"/>
                  <a:gd name="T32" fmla="*/ 313 w 1291"/>
                  <a:gd name="T33" fmla="*/ 285 h 830"/>
                  <a:gd name="T34" fmla="*/ 248 w 1291"/>
                  <a:gd name="T35" fmla="*/ 306 h 830"/>
                  <a:gd name="T36" fmla="*/ 164 w 1291"/>
                  <a:gd name="T37" fmla="*/ 271 h 830"/>
                  <a:gd name="T38" fmla="*/ 132 w 1291"/>
                  <a:gd name="T39" fmla="*/ 303 h 830"/>
                  <a:gd name="T40" fmla="*/ 46 w 1291"/>
                  <a:gd name="T41" fmla="*/ 318 h 830"/>
                  <a:gd name="T42" fmla="*/ 7 w 1291"/>
                  <a:gd name="T43" fmla="*/ 413 h 830"/>
                  <a:gd name="T44" fmla="*/ 144 w 1291"/>
                  <a:gd name="T45" fmla="*/ 653 h 830"/>
                  <a:gd name="T46" fmla="*/ 321 w 1291"/>
                  <a:gd name="T47" fmla="*/ 523 h 830"/>
                  <a:gd name="T48" fmla="*/ 212 w 1291"/>
                  <a:gd name="T49" fmla="*/ 392 h 830"/>
                  <a:gd name="T50" fmla="*/ 307 w 1291"/>
                  <a:gd name="T51" fmla="*/ 449 h 830"/>
                  <a:gd name="T52" fmla="*/ 453 w 1291"/>
                  <a:gd name="T53" fmla="*/ 534 h 830"/>
                  <a:gd name="T54" fmla="*/ 580 w 1291"/>
                  <a:gd name="T55" fmla="*/ 714 h 830"/>
                  <a:gd name="T56" fmla="*/ 607 w 1291"/>
                  <a:gd name="T57" fmla="*/ 695 h 830"/>
                  <a:gd name="T58" fmla="*/ 661 w 1291"/>
                  <a:gd name="T59" fmla="*/ 604 h 830"/>
                  <a:gd name="T60" fmla="*/ 731 w 1291"/>
                  <a:gd name="T61" fmla="*/ 550 h 830"/>
                  <a:gd name="T62" fmla="*/ 806 w 1291"/>
                  <a:gd name="T63" fmla="*/ 604 h 830"/>
                  <a:gd name="T64" fmla="*/ 822 w 1291"/>
                  <a:gd name="T65" fmla="*/ 635 h 830"/>
                  <a:gd name="T66" fmla="*/ 848 w 1291"/>
                  <a:gd name="T67" fmla="*/ 638 h 830"/>
                  <a:gd name="T68" fmla="*/ 865 w 1291"/>
                  <a:gd name="T69" fmla="*/ 742 h 830"/>
                  <a:gd name="T70" fmla="*/ 904 w 1291"/>
                  <a:gd name="T71" fmla="*/ 785 h 830"/>
                  <a:gd name="T72" fmla="*/ 964 w 1291"/>
                  <a:gd name="T73" fmla="*/ 830 h 830"/>
                  <a:gd name="T74" fmla="*/ 978 w 1291"/>
                  <a:gd name="T75" fmla="*/ 809 h 830"/>
                  <a:gd name="T76" fmla="*/ 967 w 1291"/>
                  <a:gd name="T77" fmla="*/ 779 h 830"/>
                  <a:gd name="T78" fmla="*/ 917 w 1291"/>
                  <a:gd name="T79" fmla="*/ 698 h 830"/>
                  <a:gd name="T80" fmla="*/ 940 w 1291"/>
                  <a:gd name="T81" fmla="*/ 687 h 830"/>
                  <a:gd name="T82" fmla="*/ 957 w 1291"/>
                  <a:gd name="T83" fmla="*/ 707 h 830"/>
                  <a:gd name="T84" fmla="*/ 993 w 1291"/>
                  <a:gd name="T85" fmla="*/ 693 h 830"/>
                  <a:gd name="T86" fmla="*/ 1017 w 1291"/>
                  <a:gd name="T87" fmla="*/ 647 h 830"/>
                  <a:gd name="T88" fmla="*/ 975 w 1291"/>
                  <a:gd name="T89" fmla="*/ 541 h 830"/>
                  <a:gd name="T90" fmla="*/ 1027 w 1291"/>
                  <a:gd name="T91" fmla="*/ 580 h 830"/>
                  <a:gd name="T92" fmla="*/ 1051 w 1291"/>
                  <a:gd name="T93" fmla="*/ 570 h 830"/>
                  <a:gd name="T94" fmla="*/ 1119 w 1291"/>
                  <a:gd name="T95" fmla="*/ 487 h 830"/>
                  <a:gd name="T96" fmla="*/ 1186 w 1291"/>
                  <a:gd name="T97" fmla="*/ 419 h 830"/>
                  <a:gd name="T98" fmla="*/ 1195 w 1291"/>
                  <a:gd name="T99" fmla="*/ 362 h 830"/>
                  <a:gd name="T100" fmla="*/ 1189 w 1291"/>
                  <a:gd name="T101" fmla="*/ 262 h 830"/>
                  <a:gd name="T102" fmla="*/ 1246 w 1291"/>
                  <a:gd name="T103" fmla="*/ 255 h 830"/>
                  <a:gd name="T104" fmla="*/ 1265 w 1291"/>
                  <a:gd name="T105" fmla="*/ 249 h 83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91"/>
                  <a:gd name="T160" fmla="*/ 0 h 830"/>
                  <a:gd name="T161" fmla="*/ 1291 w 1291"/>
                  <a:gd name="T162" fmla="*/ 830 h 83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91" h="830">
                    <a:moveTo>
                      <a:pt x="1252" y="234"/>
                    </a:moveTo>
                    <a:lnTo>
                      <a:pt x="1252" y="234"/>
                    </a:lnTo>
                    <a:lnTo>
                      <a:pt x="1253" y="223"/>
                    </a:lnTo>
                    <a:lnTo>
                      <a:pt x="1256" y="208"/>
                    </a:lnTo>
                    <a:lnTo>
                      <a:pt x="1268" y="173"/>
                    </a:lnTo>
                    <a:lnTo>
                      <a:pt x="1282" y="142"/>
                    </a:lnTo>
                    <a:lnTo>
                      <a:pt x="1287" y="130"/>
                    </a:lnTo>
                    <a:lnTo>
                      <a:pt x="1271" y="139"/>
                    </a:lnTo>
                    <a:lnTo>
                      <a:pt x="1261" y="143"/>
                    </a:lnTo>
                    <a:lnTo>
                      <a:pt x="1258" y="145"/>
                    </a:lnTo>
                    <a:lnTo>
                      <a:pt x="1258" y="143"/>
                    </a:lnTo>
                    <a:lnTo>
                      <a:pt x="1256" y="133"/>
                    </a:lnTo>
                    <a:lnTo>
                      <a:pt x="1255" y="118"/>
                    </a:lnTo>
                    <a:lnTo>
                      <a:pt x="1252" y="98"/>
                    </a:lnTo>
                    <a:lnTo>
                      <a:pt x="1246" y="97"/>
                    </a:lnTo>
                    <a:lnTo>
                      <a:pt x="1240" y="94"/>
                    </a:lnTo>
                    <a:lnTo>
                      <a:pt x="1232" y="91"/>
                    </a:lnTo>
                    <a:lnTo>
                      <a:pt x="1225" y="85"/>
                    </a:lnTo>
                    <a:lnTo>
                      <a:pt x="1219" y="79"/>
                    </a:lnTo>
                    <a:lnTo>
                      <a:pt x="1213" y="70"/>
                    </a:lnTo>
                    <a:lnTo>
                      <a:pt x="1211" y="60"/>
                    </a:lnTo>
                    <a:lnTo>
                      <a:pt x="1210" y="48"/>
                    </a:lnTo>
                    <a:lnTo>
                      <a:pt x="1207" y="38"/>
                    </a:lnTo>
                    <a:lnTo>
                      <a:pt x="1201" y="18"/>
                    </a:lnTo>
                    <a:lnTo>
                      <a:pt x="1195" y="5"/>
                    </a:lnTo>
                    <a:lnTo>
                      <a:pt x="1193" y="0"/>
                    </a:lnTo>
                    <a:lnTo>
                      <a:pt x="1155" y="6"/>
                    </a:lnTo>
                    <a:lnTo>
                      <a:pt x="1149" y="17"/>
                    </a:lnTo>
                    <a:lnTo>
                      <a:pt x="1134" y="39"/>
                    </a:lnTo>
                    <a:lnTo>
                      <a:pt x="1116" y="63"/>
                    </a:lnTo>
                    <a:lnTo>
                      <a:pt x="1109" y="73"/>
                    </a:lnTo>
                    <a:lnTo>
                      <a:pt x="1101" y="77"/>
                    </a:lnTo>
                    <a:lnTo>
                      <a:pt x="1091" y="79"/>
                    </a:lnTo>
                    <a:lnTo>
                      <a:pt x="1074" y="79"/>
                    </a:lnTo>
                    <a:lnTo>
                      <a:pt x="1026" y="80"/>
                    </a:lnTo>
                    <a:lnTo>
                      <a:pt x="981" y="80"/>
                    </a:lnTo>
                    <a:lnTo>
                      <a:pt x="954" y="80"/>
                    </a:lnTo>
                    <a:lnTo>
                      <a:pt x="945" y="79"/>
                    </a:lnTo>
                    <a:lnTo>
                      <a:pt x="931" y="74"/>
                    </a:lnTo>
                    <a:lnTo>
                      <a:pt x="916" y="66"/>
                    </a:lnTo>
                    <a:lnTo>
                      <a:pt x="907" y="60"/>
                    </a:lnTo>
                    <a:lnTo>
                      <a:pt x="898" y="53"/>
                    </a:lnTo>
                    <a:lnTo>
                      <a:pt x="889" y="47"/>
                    </a:lnTo>
                    <a:lnTo>
                      <a:pt x="878" y="42"/>
                    </a:lnTo>
                    <a:lnTo>
                      <a:pt x="869" y="39"/>
                    </a:lnTo>
                    <a:lnTo>
                      <a:pt x="860" y="38"/>
                    </a:lnTo>
                    <a:lnTo>
                      <a:pt x="845" y="39"/>
                    </a:lnTo>
                    <a:lnTo>
                      <a:pt x="841" y="39"/>
                    </a:lnTo>
                    <a:lnTo>
                      <a:pt x="841" y="79"/>
                    </a:lnTo>
                    <a:lnTo>
                      <a:pt x="813" y="70"/>
                    </a:lnTo>
                    <a:lnTo>
                      <a:pt x="780" y="60"/>
                    </a:lnTo>
                    <a:lnTo>
                      <a:pt x="774" y="60"/>
                    </a:lnTo>
                    <a:lnTo>
                      <a:pt x="764" y="65"/>
                    </a:lnTo>
                    <a:lnTo>
                      <a:pt x="738" y="80"/>
                    </a:lnTo>
                    <a:lnTo>
                      <a:pt x="712" y="97"/>
                    </a:lnTo>
                    <a:lnTo>
                      <a:pt x="699" y="106"/>
                    </a:lnTo>
                    <a:lnTo>
                      <a:pt x="670" y="136"/>
                    </a:lnTo>
                    <a:lnTo>
                      <a:pt x="654" y="154"/>
                    </a:lnTo>
                    <a:lnTo>
                      <a:pt x="649" y="161"/>
                    </a:lnTo>
                    <a:lnTo>
                      <a:pt x="648" y="164"/>
                    </a:lnTo>
                    <a:lnTo>
                      <a:pt x="648" y="166"/>
                    </a:lnTo>
                    <a:lnTo>
                      <a:pt x="648" y="167"/>
                    </a:lnTo>
                    <a:lnTo>
                      <a:pt x="646" y="170"/>
                    </a:lnTo>
                    <a:lnTo>
                      <a:pt x="642" y="180"/>
                    </a:lnTo>
                    <a:lnTo>
                      <a:pt x="624" y="202"/>
                    </a:lnTo>
                    <a:lnTo>
                      <a:pt x="596" y="234"/>
                    </a:lnTo>
                    <a:lnTo>
                      <a:pt x="559" y="279"/>
                    </a:lnTo>
                    <a:lnTo>
                      <a:pt x="536" y="297"/>
                    </a:lnTo>
                    <a:lnTo>
                      <a:pt x="518" y="309"/>
                    </a:lnTo>
                    <a:lnTo>
                      <a:pt x="511" y="314"/>
                    </a:lnTo>
                    <a:lnTo>
                      <a:pt x="503" y="315"/>
                    </a:lnTo>
                    <a:lnTo>
                      <a:pt x="467" y="314"/>
                    </a:lnTo>
                    <a:lnTo>
                      <a:pt x="422" y="312"/>
                    </a:lnTo>
                    <a:lnTo>
                      <a:pt x="413" y="312"/>
                    </a:lnTo>
                    <a:lnTo>
                      <a:pt x="404" y="315"/>
                    </a:lnTo>
                    <a:lnTo>
                      <a:pt x="396" y="320"/>
                    </a:lnTo>
                    <a:lnTo>
                      <a:pt x="388" y="324"/>
                    </a:lnTo>
                    <a:lnTo>
                      <a:pt x="375" y="333"/>
                    </a:lnTo>
                    <a:lnTo>
                      <a:pt x="370" y="335"/>
                    </a:lnTo>
                    <a:lnTo>
                      <a:pt x="366" y="335"/>
                    </a:lnTo>
                    <a:lnTo>
                      <a:pt x="361" y="332"/>
                    </a:lnTo>
                    <a:lnTo>
                      <a:pt x="355" y="326"/>
                    </a:lnTo>
                    <a:lnTo>
                      <a:pt x="337" y="308"/>
                    </a:lnTo>
                    <a:lnTo>
                      <a:pt x="319" y="291"/>
                    </a:lnTo>
                    <a:lnTo>
                      <a:pt x="313" y="285"/>
                    </a:lnTo>
                    <a:lnTo>
                      <a:pt x="309" y="283"/>
                    </a:lnTo>
                    <a:lnTo>
                      <a:pt x="303" y="285"/>
                    </a:lnTo>
                    <a:lnTo>
                      <a:pt x="295" y="288"/>
                    </a:lnTo>
                    <a:lnTo>
                      <a:pt x="272" y="297"/>
                    </a:lnTo>
                    <a:lnTo>
                      <a:pt x="248" y="306"/>
                    </a:lnTo>
                    <a:lnTo>
                      <a:pt x="239" y="309"/>
                    </a:lnTo>
                    <a:lnTo>
                      <a:pt x="232" y="308"/>
                    </a:lnTo>
                    <a:lnTo>
                      <a:pt x="215" y="300"/>
                    </a:lnTo>
                    <a:lnTo>
                      <a:pt x="193" y="288"/>
                    </a:lnTo>
                    <a:lnTo>
                      <a:pt x="164" y="271"/>
                    </a:lnTo>
                    <a:lnTo>
                      <a:pt x="156" y="286"/>
                    </a:lnTo>
                    <a:lnTo>
                      <a:pt x="150" y="296"/>
                    </a:lnTo>
                    <a:lnTo>
                      <a:pt x="147" y="299"/>
                    </a:lnTo>
                    <a:lnTo>
                      <a:pt x="144" y="300"/>
                    </a:lnTo>
                    <a:lnTo>
                      <a:pt x="132" y="303"/>
                    </a:lnTo>
                    <a:lnTo>
                      <a:pt x="111" y="309"/>
                    </a:lnTo>
                    <a:lnTo>
                      <a:pt x="84" y="315"/>
                    </a:lnTo>
                    <a:lnTo>
                      <a:pt x="69" y="318"/>
                    </a:lnTo>
                    <a:lnTo>
                      <a:pt x="52" y="318"/>
                    </a:lnTo>
                    <a:lnTo>
                      <a:pt x="46" y="318"/>
                    </a:lnTo>
                    <a:lnTo>
                      <a:pt x="40" y="321"/>
                    </a:lnTo>
                    <a:lnTo>
                      <a:pt x="27" y="327"/>
                    </a:lnTo>
                    <a:lnTo>
                      <a:pt x="13" y="338"/>
                    </a:lnTo>
                    <a:lnTo>
                      <a:pt x="0" y="350"/>
                    </a:lnTo>
                    <a:lnTo>
                      <a:pt x="7" y="413"/>
                    </a:lnTo>
                    <a:lnTo>
                      <a:pt x="18" y="404"/>
                    </a:lnTo>
                    <a:lnTo>
                      <a:pt x="25" y="449"/>
                    </a:lnTo>
                    <a:lnTo>
                      <a:pt x="75" y="519"/>
                    </a:lnTo>
                    <a:lnTo>
                      <a:pt x="117" y="588"/>
                    </a:lnTo>
                    <a:lnTo>
                      <a:pt x="144" y="653"/>
                    </a:lnTo>
                    <a:lnTo>
                      <a:pt x="174" y="638"/>
                    </a:lnTo>
                    <a:lnTo>
                      <a:pt x="229" y="606"/>
                    </a:lnTo>
                    <a:lnTo>
                      <a:pt x="278" y="583"/>
                    </a:lnTo>
                    <a:lnTo>
                      <a:pt x="328" y="561"/>
                    </a:lnTo>
                    <a:lnTo>
                      <a:pt x="321" y="523"/>
                    </a:lnTo>
                    <a:lnTo>
                      <a:pt x="301" y="496"/>
                    </a:lnTo>
                    <a:lnTo>
                      <a:pt x="297" y="461"/>
                    </a:lnTo>
                    <a:lnTo>
                      <a:pt x="254" y="466"/>
                    </a:lnTo>
                    <a:lnTo>
                      <a:pt x="212" y="419"/>
                    </a:lnTo>
                    <a:lnTo>
                      <a:pt x="212" y="392"/>
                    </a:lnTo>
                    <a:lnTo>
                      <a:pt x="226" y="403"/>
                    </a:lnTo>
                    <a:lnTo>
                      <a:pt x="239" y="413"/>
                    </a:lnTo>
                    <a:lnTo>
                      <a:pt x="259" y="425"/>
                    </a:lnTo>
                    <a:lnTo>
                      <a:pt x="281" y="437"/>
                    </a:lnTo>
                    <a:lnTo>
                      <a:pt x="307" y="449"/>
                    </a:lnTo>
                    <a:lnTo>
                      <a:pt x="334" y="458"/>
                    </a:lnTo>
                    <a:lnTo>
                      <a:pt x="348" y="463"/>
                    </a:lnTo>
                    <a:lnTo>
                      <a:pt x="361" y="466"/>
                    </a:lnTo>
                    <a:lnTo>
                      <a:pt x="450" y="488"/>
                    </a:lnTo>
                    <a:lnTo>
                      <a:pt x="453" y="534"/>
                    </a:lnTo>
                    <a:lnTo>
                      <a:pt x="515" y="531"/>
                    </a:lnTo>
                    <a:lnTo>
                      <a:pt x="500" y="588"/>
                    </a:lnTo>
                    <a:lnTo>
                      <a:pt x="572" y="710"/>
                    </a:lnTo>
                    <a:lnTo>
                      <a:pt x="575" y="713"/>
                    </a:lnTo>
                    <a:lnTo>
                      <a:pt x="580" y="714"/>
                    </a:lnTo>
                    <a:lnTo>
                      <a:pt x="584" y="714"/>
                    </a:lnTo>
                    <a:lnTo>
                      <a:pt x="589" y="714"/>
                    </a:lnTo>
                    <a:lnTo>
                      <a:pt x="595" y="711"/>
                    </a:lnTo>
                    <a:lnTo>
                      <a:pt x="601" y="705"/>
                    </a:lnTo>
                    <a:lnTo>
                      <a:pt x="607" y="695"/>
                    </a:lnTo>
                    <a:lnTo>
                      <a:pt x="614" y="678"/>
                    </a:lnTo>
                    <a:lnTo>
                      <a:pt x="627" y="656"/>
                    </a:lnTo>
                    <a:lnTo>
                      <a:pt x="642" y="632"/>
                    </a:lnTo>
                    <a:lnTo>
                      <a:pt x="651" y="618"/>
                    </a:lnTo>
                    <a:lnTo>
                      <a:pt x="661" y="604"/>
                    </a:lnTo>
                    <a:lnTo>
                      <a:pt x="672" y="592"/>
                    </a:lnTo>
                    <a:lnTo>
                      <a:pt x="685" y="580"/>
                    </a:lnTo>
                    <a:lnTo>
                      <a:pt x="699" y="568"/>
                    </a:lnTo>
                    <a:lnTo>
                      <a:pt x="714" y="559"/>
                    </a:lnTo>
                    <a:lnTo>
                      <a:pt x="731" y="550"/>
                    </a:lnTo>
                    <a:lnTo>
                      <a:pt x="747" y="544"/>
                    </a:lnTo>
                    <a:lnTo>
                      <a:pt x="767" y="540"/>
                    </a:lnTo>
                    <a:lnTo>
                      <a:pt x="786" y="538"/>
                    </a:lnTo>
                    <a:lnTo>
                      <a:pt x="798" y="574"/>
                    </a:lnTo>
                    <a:lnTo>
                      <a:pt x="806" y="604"/>
                    </a:lnTo>
                    <a:lnTo>
                      <a:pt x="809" y="618"/>
                    </a:lnTo>
                    <a:lnTo>
                      <a:pt x="809" y="630"/>
                    </a:lnTo>
                    <a:lnTo>
                      <a:pt x="813" y="632"/>
                    </a:lnTo>
                    <a:lnTo>
                      <a:pt x="818" y="633"/>
                    </a:lnTo>
                    <a:lnTo>
                      <a:pt x="822" y="635"/>
                    </a:lnTo>
                    <a:lnTo>
                      <a:pt x="828" y="633"/>
                    </a:lnTo>
                    <a:lnTo>
                      <a:pt x="836" y="632"/>
                    </a:lnTo>
                    <a:lnTo>
                      <a:pt x="842" y="626"/>
                    </a:lnTo>
                    <a:lnTo>
                      <a:pt x="848" y="618"/>
                    </a:lnTo>
                    <a:lnTo>
                      <a:pt x="848" y="638"/>
                    </a:lnTo>
                    <a:lnTo>
                      <a:pt x="850" y="659"/>
                    </a:lnTo>
                    <a:lnTo>
                      <a:pt x="851" y="683"/>
                    </a:lnTo>
                    <a:lnTo>
                      <a:pt x="856" y="707"/>
                    </a:lnTo>
                    <a:lnTo>
                      <a:pt x="860" y="731"/>
                    </a:lnTo>
                    <a:lnTo>
                      <a:pt x="865" y="742"/>
                    </a:lnTo>
                    <a:lnTo>
                      <a:pt x="868" y="751"/>
                    </a:lnTo>
                    <a:lnTo>
                      <a:pt x="874" y="758"/>
                    </a:lnTo>
                    <a:lnTo>
                      <a:pt x="878" y="763"/>
                    </a:lnTo>
                    <a:lnTo>
                      <a:pt x="890" y="773"/>
                    </a:lnTo>
                    <a:lnTo>
                      <a:pt x="904" y="785"/>
                    </a:lnTo>
                    <a:lnTo>
                      <a:pt x="931" y="811"/>
                    </a:lnTo>
                    <a:lnTo>
                      <a:pt x="945" y="820"/>
                    </a:lnTo>
                    <a:lnTo>
                      <a:pt x="955" y="827"/>
                    </a:lnTo>
                    <a:lnTo>
                      <a:pt x="960" y="830"/>
                    </a:lnTo>
                    <a:lnTo>
                      <a:pt x="964" y="830"/>
                    </a:lnTo>
                    <a:lnTo>
                      <a:pt x="967" y="830"/>
                    </a:lnTo>
                    <a:lnTo>
                      <a:pt x="970" y="829"/>
                    </a:lnTo>
                    <a:lnTo>
                      <a:pt x="975" y="823"/>
                    </a:lnTo>
                    <a:lnTo>
                      <a:pt x="976" y="817"/>
                    </a:lnTo>
                    <a:lnTo>
                      <a:pt x="978" y="809"/>
                    </a:lnTo>
                    <a:lnTo>
                      <a:pt x="978" y="803"/>
                    </a:lnTo>
                    <a:lnTo>
                      <a:pt x="978" y="797"/>
                    </a:lnTo>
                    <a:lnTo>
                      <a:pt x="975" y="791"/>
                    </a:lnTo>
                    <a:lnTo>
                      <a:pt x="972" y="785"/>
                    </a:lnTo>
                    <a:lnTo>
                      <a:pt x="967" y="779"/>
                    </a:lnTo>
                    <a:lnTo>
                      <a:pt x="961" y="772"/>
                    </a:lnTo>
                    <a:lnTo>
                      <a:pt x="955" y="764"/>
                    </a:lnTo>
                    <a:lnTo>
                      <a:pt x="941" y="743"/>
                    </a:lnTo>
                    <a:lnTo>
                      <a:pt x="920" y="705"/>
                    </a:lnTo>
                    <a:lnTo>
                      <a:pt x="917" y="698"/>
                    </a:lnTo>
                    <a:lnTo>
                      <a:pt x="914" y="689"/>
                    </a:lnTo>
                    <a:lnTo>
                      <a:pt x="910" y="671"/>
                    </a:lnTo>
                    <a:lnTo>
                      <a:pt x="910" y="656"/>
                    </a:lnTo>
                    <a:lnTo>
                      <a:pt x="908" y="648"/>
                    </a:lnTo>
                    <a:lnTo>
                      <a:pt x="940" y="687"/>
                    </a:lnTo>
                    <a:lnTo>
                      <a:pt x="941" y="692"/>
                    </a:lnTo>
                    <a:lnTo>
                      <a:pt x="943" y="698"/>
                    </a:lnTo>
                    <a:lnTo>
                      <a:pt x="948" y="702"/>
                    </a:lnTo>
                    <a:lnTo>
                      <a:pt x="952" y="707"/>
                    </a:lnTo>
                    <a:lnTo>
                      <a:pt x="957" y="707"/>
                    </a:lnTo>
                    <a:lnTo>
                      <a:pt x="961" y="708"/>
                    </a:lnTo>
                    <a:lnTo>
                      <a:pt x="966" y="707"/>
                    </a:lnTo>
                    <a:lnTo>
                      <a:pt x="972" y="705"/>
                    </a:lnTo>
                    <a:lnTo>
                      <a:pt x="985" y="698"/>
                    </a:lnTo>
                    <a:lnTo>
                      <a:pt x="993" y="693"/>
                    </a:lnTo>
                    <a:lnTo>
                      <a:pt x="999" y="687"/>
                    </a:lnTo>
                    <a:lnTo>
                      <a:pt x="1003" y="681"/>
                    </a:lnTo>
                    <a:lnTo>
                      <a:pt x="1008" y="674"/>
                    </a:lnTo>
                    <a:lnTo>
                      <a:pt x="1014" y="660"/>
                    </a:lnTo>
                    <a:lnTo>
                      <a:pt x="1017" y="647"/>
                    </a:lnTo>
                    <a:lnTo>
                      <a:pt x="1017" y="633"/>
                    </a:lnTo>
                    <a:lnTo>
                      <a:pt x="1017" y="624"/>
                    </a:lnTo>
                    <a:lnTo>
                      <a:pt x="1017" y="615"/>
                    </a:lnTo>
                    <a:lnTo>
                      <a:pt x="975" y="588"/>
                    </a:lnTo>
                    <a:lnTo>
                      <a:pt x="975" y="541"/>
                    </a:lnTo>
                    <a:lnTo>
                      <a:pt x="1020" y="526"/>
                    </a:lnTo>
                    <a:lnTo>
                      <a:pt x="1017" y="565"/>
                    </a:lnTo>
                    <a:lnTo>
                      <a:pt x="1018" y="568"/>
                    </a:lnTo>
                    <a:lnTo>
                      <a:pt x="1023" y="577"/>
                    </a:lnTo>
                    <a:lnTo>
                      <a:pt x="1027" y="580"/>
                    </a:lnTo>
                    <a:lnTo>
                      <a:pt x="1030" y="583"/>
                    </a:lnTo>
                    <a:lnTo>
                      <a:pt x="1035" y="585"/>
                    </a:lnTo>
                    <a:lnTo>
                      <a:pt x="1039" y="583"/>
                    </a:lnTo>
                    <a:lnTo>
                      <a:pt x="1047" y="577"/>
                    </a:lnTo>
                    <a:lnTo>
                      <a:pt x="1051" y="570"/>
                    </a:lnTo>
                    <a:lnTo>
                      <a:pt x="1055" y="561"/>
                    </a:lnTo>
                    <a:lnTo>
                      <a:pt x="1055" y="534"/>
                    </a:lnTo>
                    <a:lnTo>
                      <a:pt x="1074" y="520"/>
                    </a:lnTo>
                    <a:lnTo>
                      <a:pt x="1095" y="505"/>
                    </a:lnTo>
                    <a:lnTo>
                      <a:pt x="1119" y="487"/>
                    </a:lnTo>
                    <a:lnTo>
                      <a:pt x="1145" y="467"/>
                    </a:lnTo>
                    <a:lnTo>
                      <a:pt x="1166" y="446"/>
                    </a:lnTo>
                    <a:lnTo>
                      <a:pt x="1175" y="437"/>
                    </a:lnTo>
                    <a:lnTo>
                      <a:pt x="1181" y="428"/>
                    </a:lnTo>
                    <a:lnTo>
                      <a:pt x="1186" y="419"/>
                    </a:lnTo>
                    <a:lnTo>
                      <a:pt x="1189" y="412"/>
                    </a:lnTo>
                    <a:lnTo>
                      <a:pt x="1192" y="389"/>
                    </a:lnTo>
                    <a:lnTo>
                      <a:pt x="1195" y="375"/>
                    </a:lnTo>
                    <a:lnTo>
                      <a:pt x="1195" y="366"/>
                    </a:lnTo>
                    <a:lnTo>
                      <a:pt x="1195" y="362"/>
                    </a:lnTo>
                    <a:lnTo>
                      <a:pt x="1192" y="357"/>
                    </a:lnTo>
                    <a:lnTo>
                      <a:pt x="1186" y="345"/>
                    </a:lnTo>
                    <a:lnTo>
                      <a:pt x="1180" y="329"/>
                    </a:lnTo>
                    <a:lnTo>
                      <a:pt x="1174" y="308"/>
                    </a:lnTo>
                    <a:lnTo>
                      <a:pt x="1189" y="262"/>
                    </a:lnTo>
                    <a:lnTo>
                      <a:pt x="1149" y="258"/>
                    </a:lnTo>
                    <a:lnTo>
                      <a:pt x="1149" y="235"/>
                    </a:lnTo>
                    <a:lnTo>
                      <a:pt x="1189" y="220"/>
                    </a:lnTo>
                    <a:lnTo>
                      <a:pt x="1226" y="220"/>
                    </a:lnTo>
                    <a:lnTo>
                      <a:pt x="1246" y="255"/>
                    </a:lnTo>
                    <a:lnTo>
                      <a:pt x="1243" y="312"/>
                    </a:lnTo>
                    <a:lnTo>
                      <a:pt x="1291" y="290"/>
                    </a:lnTo>
                    <a:lnTo>
                      <a:pt x="1291" y="255"/>
                    </a:lnTo>
                    <a:lnTo>
                      <a:pt x="1278" y="253"/>
                    </a:lnTo>
                    <a:lnTo>
                      <a:pt x="1265" y="249"/>
                    </a:lnTo>
                    <a:lnTo>
                      <a:pt x="1261" y="246"/>
                    </a:lnTo>
                    <a:lnTo>
                      <a:pt x="1256" y="243"/>
                    </a:lnTo>
                    <a:lnTo>
                      <a:pt x="1253" y="238"/>
                    </a:lnTo>
                    <a:lnTo>
                      <a:pt x="1252" y="234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miter lim="800000"/>
              </a:ln>
              <a:scene3d>
                <a:camera prst="legacyObliqueBottom"/>
                <a:lightRig rig="legacyFlat2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394" name="Group 34"/>
            <p:cNvGrpSpPr/>
            <p:nvPr/>
          </p:nvGrpSpPr>
          <p:grpSpPr bwMode="auto">
            <a:xfrm>
              <a:off x="1" y="0"/>
              <a:ext cx="1517" cy="1060"/>
              <a:chOff x="0" y="0"/>
              <a:chExt cx="1517" cy="1060"/>
            </a:xfrm>
          </p:grpSpPr>
          <p:sp>
            <p:nvSpPr>
              <p:cNvPr id="15395" name="Freeform 125"/>
              <p:cNvSpPr>
                <a:spLocks noChangeArrowheads="1"/>
              </p:cNvSpPr>
              <p:nvPr/>
            </p:nvSpPr>
            <p:spPr bwMode="auto">
              <a:xfrm>
                <a:off x="1467" y="0"/>
                <a:ext cx="43" cy="160"/>
              </a:xfrm>
              <a:custGeom>
                <a:avLst/>
                <a:gdLst>
                  <a:gd name="T0" fmla="*/ 5 w 43"/>
                  <a:gd name="T1" fmla="*/ 160 h 160"/>
                  <a:gd name="T2" fmla="*/ 35 w 43"/>
                  <a:gd name="T3" fmla="*/ 145 h 160"/>
                  <a:gd name="T4" fmla="*/ 35 w 43"/>
                  <a:gd name="T5" fmla="*/ 107 h 160"/>
                  <a:gd name="T6" fmla="*/ 43 w 43"/>
                  <a:gd name="T7" fmla="*/ 65 h 160"/>
                  <a:gd name="T8" fmla="*/ 35 w 43"/>
                  <a:gd name="T9" fmla="*/ 11 h 160"/>
                  <a:gd name="T10" fmla="*/ 23 w 43"/>
                  <a:gd name="T11" fmla="*/ 0 h 160"/>
                  <a:gd name="T12" fmla="*/ 8 w 43"/>
                  <a:gd name="T13" fmla="*/ 26 h 160"/>
                  <a:gd name="T14" fmla="*/ 8 w 43"/>
                  <a:gd name="T15" fmla="*/ 88 h 160"/>
                  <a:gd name="T16" fmla="*/ 0 w 43"/>
                  <a:gd name="T17" fmla="*/ 137 h 160"/>
                  <a:gd name="T18" fmla="*/ 5 w 43"/>
                  <a:gd name="T19" fmla="*/ 160 h 1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"/>
                  <a:gd name="T31" fmla="*/ 0 h 160"/>
                  <a:gd name="T32" fmla="*/ 43 w 43"/>
                  <a:gd name="T33" fmla="*/ 160 h 1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" h="160">
                    <a:moveTo>
                      <a:pt x="5" y="160"/>
                    </a:moveTo>
                    <a:lnTo>
                      <a:pt x="35" y="145"/>
                    </a:lnTo>
                    <a:lnTo>
                      <a:pt x="35" y="107"/>
                    </a:lnTo>
                    <a:lnTo>
                      <a:pt x="43" y="65"/>
                    </a:lnTo>
                    <a:lnTo>
                      <a:pt x="35" y="11"/>
                    </a:lnTo>
                    <a:lnTo>
                      <a:pt x="23" y="0"/>
                    </a:lnTo>
                    <a:lnTo>
                      <a:pt x="8" y="26"/>
                    </a:lnTo>
                    <a:lnTo>
                      <a:pt x="8" y="88"/>
                    </a:lnTo>
                    <a:lnTo>
                      <a:pt x="0" y="137"/>
                    </a:lnTo>
                    <a:lnTo>
                      <a:pt x="5" y="160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6" name="Freeform 126"/>
              <p:cNvSpPr>
                <a:spLocks noChangeArrowheads="1"/>
              </p:cNvSpPr>
              <p:nvPr/>
            </p:nvSpPr>
            <p:spPr bwMode="auto">
              <a:xfrm>
                <a:off x="1437" y="195"/>
                <a:ext cx="80" cy="49"/>
              </a:xfrm>
              <a:custGeom>
                <a:avLst/>
                <a:gdLst>
                  <a:gd name="T0" fmla="*/ 27 w 80"/>
                  <a:gd name="T1" fmla="*/ 46 h 49"/>
                  <a:gd name="T2" fmla="*/ 0 w 80"/>
                  <a:gd name="T3" fmla="*/ 49 h 49"/>
                  <a:gd name="T4" fmla="*/ 18 w 80"/>
                  <a:gd name="T5" fmla="*/ 7 h 49"/>
                  <a:gd name="T6" fmla="*/ 50 w 80"/>
                  <a:gd name="T7" fmla="*/ 0 h 49"/>
                  <a:gd name="T8" fmla="*/ 80 w 80"/>
                  <a:gd name="T9" fmla="*/ 30 h 49"/>
                  <a:gd name="T10" fmla="*/ 61 w 80"/>
                  <a:gd name="T11" fmla="*/ 49 h 49"/>
                  <a:gd name="T12" fmla="*/ 27 w 80"/>
                  <a:gd name="T13" fmla="*/ 46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49"/>
                  <a:gd name="T23" fmla="*/ 80 w 80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49">
                    <a:moveTo>
                      <a:pt x="27" y="46"/>
                    </a:moveTo>
                    <a:lnTo>
                      <a:pt x="0" y="49"/>
                    </a:lnTo>
                    <a:lnTo>
                      <a:pt x="18" y="7"/>
                    </a:lnTo>
                    <a:lnTo>
                      <a:pt x="50" y="0"/>
                    </a:lnTo>
                    <a:lnTo>
                      <a:pt x="80" y="30"/>
                    </a:lnTo>
                    <a:lnTo>
                      <a:pt x="61" y="49"/>
                    </a:lnTo>
                    <a:lnTo>
                      <a:pt x="27" y="46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7" name="Freeform 127"/>
              <p:cNvSpPr>
                <a:spLocks noChangeArrowheads="1"/>
              </p:cNvSpPr>
              <p:nvPr/>
            </p:nvSpPr>
            <p:spPr bwMode="auto">
              <a:xfrm>
                <a:off x="1311" y="264"/>
                <a:ext cx="161" cy="145"/>
              </a:xfrm>
              <a:custGeom>
                <a:avLst/>
                <a:gdLst>
                  <a:gd name="T0" fmla="*/ 134 w 161"/>
                  <a:gd name="T1" fmla="*/ 8 h 145"/>
                  <a:gd name="T2" fmla="*/ 114 w 161"/>
                  <a:gd name="T3" fmla="*/ 27 h 145"/>
                  <a:gd name="T4" fmla="*/ 99 w 161"/>
                  <a:gd name="T5" fmla="*/ 45 h 145"/>
                  <a:gd name="T6" fmla="*/ 87 w 161"/>
                  <a:gd name="T7" fmla="*/ 50 h 145"/>
                  <a:gd name="T8" fmla="*/ 72 w 161"/>
                  <a:gd name="T9" fmla="*/ 60 h 145"/>
                  <a:gd name="T10" fmla="*/ 69 w 161"/>
                  <a:gd name="T11" fmla="*/ 87 h 145"/>
                  <a:gd name="T12" fmla="*/ 22 w 161"/>
                  <a:gd name="T13" fmla="*/ 87 h 145"/>
                  <a:gd name="T14" fmla="*/ 0 w 161"/>
                  <a:gd name="T15" fmla="*/ 110 h 145"/>
                  <a:gd name="T16" fmla="*/ 22 w 161"/>
                  <a:gd name="T17" fmla="*/ 134 h 145"/>
                  <a:gd name="T18" fmla="*/ 61 w 161"/>
                  <a:gd name="T19" fmla="*/ 142 h 145"/>
                  <a:gd name="T20" fmla="*/ 84 w 161"/>
                  <a:gd name="T21" fmla="*/ 145 h 145"/>
                  <a:gd name="T22" fmla="*/ 114 w 161"/>
                  <a:gd name="T23" fmla="*/ 130 h 145"/>
                  <a:gd name="T24" fmla="*/ 129 w 161"/>
                  <a:gd name="T25" fmla="*/ 77 h 145"/>
                  <a:gd name="T26" fmla="*/ 149 w 161"/>
                  <a:gd name="T27" fmla="*/ 50 h 145"/>
                  <a:gd name="T28" fmla="*/ 161 w 161"/>
                  <a:gd name="T29" fmla="*/ 23 h 145"/>
                  <a:gd name="T30" fmla="*/ 161 w 161"/>
                  <a:gd name="T31" fmla="*/ 0 h 145"/>
                  <a:gd name="T32" fmla="*/ 134 w 161"/>
                  <a:gd name="T33" fmla="*/ 8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1"/>
                  <a:gd name="T52" fmla="*/ 0 h 145"/>
                  <a:gd name="T53" fmla="*/ 161 w 161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1" h="145">
                    <a:moveTo>
                      <a:pt x="134" y="8"/>
                    </a:moveTo>
                    <a:lnTo>
                      <a:pt x="114" y="27"/>
                    </a:lnTo>
                    <a:lnTo>
                      <a:pt x="99" y="45"/>
                    </a:lnTo>
                    <a:lnTo>
                      <a:pt x="87" y="50"/>
                    </a:lnTo>
                    <a:lnTo>
                      <a:pt x="72" y="60"/>
                    </a:lnTo>
                    <a:lnTo>
                      <a:pt x="69" y="87"/>
                    </a:lnTo>
                    <a:lnTo>
                      <a:pt x="22" y="87"/>
                    </a:lnTo>
                    <a:lnTo>
                      <a:pt x="0" y="110"/>
                    </a:lnTo>
                    <a:lnTo>
                      <a:pt x="22" y="134"/>
                    </a:lnTo>
                    <a:lnTo>
                      <a:pt x="61" y="142"/>
                    </a:lnTo>
                    <a:lnTo>
                      <a:pt x="84" y="145"/>
                    </a:lnTo>
                    <a:lnTo>
                      <a:pt x="114" y="130"/>
                    </a:lnTo>
                    <a:lnTo>
                      <a:pt x="129" y="77"/>
                    </a:lnTo>
                    <a:lnTo>
                      <a:pt x="149" y="50"/>
                    </a:lnTo>
                    <a:lnTo>
                      <a:pt x="161" y="23"/>
                    </a:lnTo>
                    <a:lnTo>
                      <a:pt x="161" y="0"/>
                    </a:lnTo>
                    <a:lnTo>
                      <a:pt x="134" y="8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8" name="Freeform 128"/>
              <p:cNvSpPr>
                <a:spLocks noChangeArrowheads="1"/>
              </p:cNvSpPr>
              <p:nvPr/>
            </p:nvSpPr>
            <p:spPr bwMode="auto">
              <a:xfrm>
                <a:off x="1288" y="409"/>
                <a:ext cx="45" cy="31"/>
              </a:xfrm>
              <a:custGeom>
                <a:avLst/>
                <a:gdLst>
                  <a:gd name="T0" fmla="*/ 18 w 45"/>
                  <a:gd name="T1" fmla="*/ 27 h 31"/>
                  <a:gd name="T2" fmla="*/ 0 w 45"/>
                  <a:gd name="T3" fmla="*/ 7 h 31"/>
                  <a:gd name="T4" fmla="*/ 27 w 45"/>
                  <a:gd name="T5" fmla="*/ 0 h 31"/>
                  <a:gd name="T6" fmla="*/ 45 w 45"/>
                  <a:gd name="T7" fmla="*/ 12 h 31"/>
                  <a:gd name="T8" fmla="*/ 38 w 45"/>
                  <a:gd name="T9" fmla="*/ 31 h 31"/>
                  <a:gd name="T10" fmla="*/ 18 w 45"/>
                  <a:gd name="T11" fmla="*/ 27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31"/>
                  <a:gd name="T20" fmla="*/ 45 w 45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31">
                    <a:moveTo>
                      <a:pt x="18" y="27"/>
                    </a:moveTo>
                    <a:lnTo>
                      <a:pt x="0" y="7"/>
                    </a:lnTo>
                    <a:lnTo>
                      <a:pt x="27" y="0"/>
                    </a:lnTo>
                    <a:lnTo>
                      <a:pt x="45" y="12"/>
                    </a:lnTo>
                    <a:lnTo>
                      <a:pt x="38" y="31"/>
                    </a:lnTo>
                    <a:lnTo>
                      <a:pt x="18" y="2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9" name="Freeform 129"/>
              <p:cNvSpPr>
                <a:spLocks noChangeArrowheads="1"/>
              </p:cNvSpPr>
              <p:nvPr/>
            </p:nvSpPr>
            <p:spPr bwMode="auto">
              <a:xfrm>
                <a:off x="1157" y="540"/>
                <a:ext cx="66" cy="50"/>
              </a:xfrm>
              <a:custGeom>
                <a:avLst/>
                <a:gdLst>
                  <a:gd name="T0" fmla="*/ 24 w 66"/>
                  <a:gd name="T1" fmla="*/ 50 h 50"/>
                  <a:gd name="T2" fmla="*/ 47 w 66"/>
                  <a:gd name="T3" fmla="*/ 37 h 50"/>
                  <a:gd name="T4" fmla="*/ 66 w 66"/>
                  <a:gd name="T5" fmla="*/ 7 h 50"/>
                  <a:gd name="T6" fmla="*/ 39 w 66"/>
                  <a:gd name="T7" fmla="*/ 0 h 50"/>
                  <a:gd name="T8" fmla="*/ 0 w 66"/>
                  <a:gd name="T9" fmla="*/ 30 h 50"/>
                  <a:gd name="T10" fmla="*/ 24 w 66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50"/>
                  <a:gd name="T20" fmla="*/ 66 w 6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50">
                    <a:moveTo>
                      <a:pt x="24" y="50"/>
                    </a:moveTo>
                    <a:lnTo>
                      <a:pt x="47" y="37"/>
                    </a:lnTo>
                    <a:lnTo>
                      <a:pt x="66" y="7"/>
                    </a:lnTo>
                    <a:lnTo>
                      <a:pt x="39" y="0"/>
                    </a:lnTo>
                    <a:lnTo>
                      <a:pt x="0" y="30"/>
                    </a:lnTo>
                    <a:lnTo>
                      <a:pt x="24" y="50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0" name="Freeform 130"/>
              <p:cNvSpPr>
                <a:spLocks noChangeArrowheads="1"/>
              </p:cNvSpPr>
              <p:nvPr/>
            </p:nvSpPr>
            <p:spPr bwMode="auto">
              <a:xfrm>
                <a:off x="1024" y="819"/>
                <a:ext cx="137" cy="152"/>
              </a:xfrm>
              <a:custGeom>
                <a:avLst/>
                <a:gdLst>
                  <a:gd name="T0" fmla="*/ 118 w 137"/>
                  <a:gd name="T1" fmla="*/ 0 h 152"/>
                  <a:gd name="T2" fmla="*/ 80 w 137"/>
                  <a:gd name="T3" fmla="*/ 10 h 152"/>
                  <a:gd name="T4" fmla="*/ 43 w 137"/>
                  <a:gd name="T5" fmla="*/ 30 h 152"/>
                  <a:gd name="T6" fmla="*/ 18 w 137"/>
                  <a:gd name="T7" fmla="*/ 60 h 152"/>
                  <a:gd name="T8" fmla="*/ 15 w 137"/>
                  <a:gd name="T9" fmla="*/ 61 h 152"/>
                  <a:gd name="T10" fmla="*/ 9 w 137"/>
                  <a:gd name="T11" fmla="*/ 66 h 152"/>
                  <a:gd name="T12" fmla="*/ 3 w 137"/>
                  <a:gd name="T13" fmla="*/ 72 h 152"/>
                  <a:gd name="T14" fmla="*/ 0 w 137"/>
                  <a:gd name="T15" fmla="*/ 75 h 152"/>
                  <a:gd name="T16" fmla="*/ 0 w 137"/>
                  <a:gd name="T17" fmla="*/ 79 h 152"/>
                  <a:gd name="T18" fmla="*/ 0 w 137"/>
                  <a:gd name="T19" fmla="*/ 85 h 152"/>
                  <a:gd name="T20" fmla="*/ 3 w 137"/>
                  <a:gd name="T21" fmla="*/ 95 h 152"/>
                  <a:gd name="T22" fmla="*/ 11 w 137"/>
                  <a:gd name="T23" fmla="*/ 114 h 152"/>
                  <a:gd name="T24" fmla="*/ 23 w 137"/>
                  <a:gd name="T25" fmla="*/ 141 h 152"/>
                  <a:gd name="T26" fmla="*/ 61 w 137"/>
                  <a:gd name="T27" fmla="*/ 152 h 152"/>
                  <a:gd name="T28" fmla="*/ 103 w 137"/>
                  <a:gd name="T29" fmla="*/ 107 h 152"/>
                  <a:gd name="T30" fmla="*/ 110 w 137"/>
                  <a:gd name="T31" fmla="*/ 104 h 152"/>
                  <a:gd name="T32" fmla="*/ 116 w 137"/>
                  <a:gd name="T33" fmla="*/ 99 h 152"/>
                  <a:gd name="T34" fmla="*/ 124 w 137"/>
                  <a:gd name="T35" fmla="*/ 95 h 152"/>
                  <a:gd name="T36" fmla="*/ 130 w 137"/>
                  <a:gd name="T37" fmla="*/ 88 h 152"/>
                  <a:gd name="T38" fmla="*/ 136 w 137"/>
                  <a:gd name="T39" fmla="*/ 81 h 152"/>
                  <a:gd name="T40" fmla="*/ 136 w 137"/>
                  <a:gd name="T41" fmla="*/ 76 h 152"/>
                  <a:gd name="T42" fmla="*/ 137 w 137"/>
                  <a:gd name="T43" fmla="*/ 73 h 152"/>
                  <a:gd name="T44" fmla="*/ 136 w 137"/>
                  <a:gd name="T45" fmla="*/ 69 h 152"/>
                  <a:gd name="T46" fmla="*/ 133 w 137"/>
                  <a:gd name="T47" fmla="*/ 64 h 152"/>
                  <a:gd name="T48" fmla="*/ 128 w 137"/>
                  <a:gd name="T49" fmla="*/ 55 h 152"/>
                  <a:gd name="T50" fmla="*/ 125 w 137"/>
                  <a:gd name="T51" fmla="*/ 45 h 152"/>
                  <a:gd name="T52" fmla="*/ 122 w 137"/>
                  <a:gd name="T53" fmla="*/ 34 h 152"/>
                  <a:gd name="T54" fmla="*/ 121 w 137"/>
                  <a:gd name="T55" fmla="*/ 24 h 152"/>
                  <a:gd name="T56" fmla="*/ 118 w 137"/>
                  <a:gd name="T57" fmla="*/ 6 h 152"/>
                  <a:gd name="T58" fmla="*/ 118 w 137"/>
                  <a:gd name="T59" fmla="*/ 0 h 1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7"/>
                  <a:gd name="T91" fmla="*/ 0 h 152"/>
                  <a:gd name="T92" fmla="*/ 137 w 137"/>
                  <a:gd name="T93" fmla="*/ 152 h 1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7" h="152">
                    <a:moveTo>
                      <a:pt x="118" y="0"/>
                    </a:moveTo>
                    <a:lnTo>
                      <a:pt x="80" y="10"/>
                    </a:lnTo>
                    <a:lnTo>
                      <a:pt x="43" y="30"/>
                    </a:lnTo>
                    <a:lnTo>
                      <a:pt x="18" y="60"/>
                    </a:lnTo>
                    <a:lnTo>
                      <a:pt x="15" y="61"/>
                    </a:lnTo>
                    <a:lnTo>
                      <a:pt x="9" y="66"/>
                    </a:lnTo>
                    <a:lnTo>
                      <a:pt x="3" y="72"/>
                    </a:lnTo>
                    <a:lnTo>
                      <a:pt x="0" y="75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3" y="95"/>
                    </a:lnTo>
                    <a:lnTo>
                      <a:pt x="11" y="114"/>
                    </a:lnTo>
                    <a:lnTo>
                      <a:pt x="23" y="141"/>
                    </a:lnTo>
                    <a:lnTo>
                      <a:pt x="61" y="152"/>
                    </a:lnTo>
                    <a:lnTo>
                      <a:pt x="103" y="107"/>
                    </a:lnTo>
                    <a:lnTo>
                      <a:pt x="110" y="104"/>
                    </a:lnTo>
                    <a:lnTo>
                      <a:pt x="116" y="99"/>
                    </a:lnTo>
                    <a:lnTo>
                      <a:pt x="124" y="95"/>
                    </a:lnTo>
                    <a:lnTo>
                      <a:pt x="130" y="88"/>
                    </a:lnTo>
                    <a:lnTo>
                      <a:pt x="136" y="81"/>
                    </a:lnTo>
                    <a:lnTo>
                      <a:pt x="136" y="76"/>
                    </a:lnTo>
                    <a:lnTo>
                      <a:pt x="137" y="73"/>
                    </a:lnTo>
                    <a:lnTo>
                      <a:pt x="136" y="69"/>
                    </a:lnTo>
                    <a:lnTo>
                      <a:pt x="133" y="64"/>
                    </a:lnTo>
                    <a:lnTo>
                      <a:pt x="128" y="55"/>
                    </a:lnTo>
                    <a:lnTo>
                      <a:pt x="125" y="45"/>
                    </a:lnTo>
                    <a:lnTo>
                      <a:pt x="122" y="34"/>
                    </a:lnTo>
                    <a:lnTo>
                      <a:pt x="121" y="24"/>
                    </a:lnTo>
                    <a:lnTo>
                      <a:pt x="118" y="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1" name="Freeform 131"/>
              <p:cNvSpPr>
                <a:spLocks noChangeArrowheads="1"/>
              </p:cNvSpPr>
              <p:nvPr/>
            </p:nvSpPr>
            <p:spPr bwMode="auto">
              <a:xfrm>
                <a:off x="844" y="864"/>
                <a:ext cx="131" cy="126"/>
              </a:xfrm>
              <a:custGeom>
                <a:avLst/>
                <a:gdLst>
                  <a:gd name="T0" fmla="*/ 84 w 131"/>
                  <a:gd name="T1" fmla="*/ 119 h 126"/>
                  <a:gd name="T2" fmla="*/ 69 w 131"/>
                  <a:gd name="T3" fmla="*/ 89 h 126"/>
                  <a:gd name="T4" fmla="*/ 42 w 131"/>
                  <a:gd name="T5" fmla="*/ 50 h 126"/>
                  <a:gd name="T6" fmla="*/ 0 w 131"/>
                  <a:gd name="T7" fmla="*/ 7 h 126"/>
                  <a:gd name="T8" fmla="*/ 31 w 131"/>
                  <a:gd name="T9" fmla="*/ 0 h 126"/>
                  <a:gd name="T10" fmla="*/ 73 w 131"/>
                  <a:gd name="T11" fmla="*/ 19 h 126"/>
                  <a:gd name="T12" fmla="*/ 99 w 131"/>
                  <a:gd name="T13" fmla="*/ 74 h 126"/>
                  <a:gd name="T14" fmla="*/ 107 w 131"/>
                  <a:gd name="T15" fmla="*/ 81 h 126"/>
                  <a:gd name="T16" fmla="*/ 122 w 131"/>
                  <a:gd name="T17" fmla="*/ 99 h 126"/>
                  <a:gd name="T18" fmla="*/ 128 w 131"/>
                  <a:gd name="T19" fmla="*/ 110 h 126"/>
                  <a:gd name="T20" fmla="*/ 131 w 131"/>
                  <a:gd name="T21" fmla="*/ 117 h 126"/>
                  <a:gd name="T22" fmla="*/ 131 w 131"/>
                  <a:gd name="T23" fmla="*/ 122 h 126"/>
                  <a:gd name="T24" fmla="*/ 129 w 131"/>
                  <a:gd name="T25" fmla="*/ 125 h 126"/>
                  <a:gd name="T26" fmla="*/ 126 w 131"/>
                  <a:gd name="T27" fmla="*/ 126 h 126"/>
                  <a:gd name="T28" fmla="*/ 123 w 131"/>
                  <a:gd name="T29" fmla="*/ 126 h 126"/>
                  <a:gd name="T30" fmla="*/ 105 w 131"/>
                  <a:gd name="T31" fmla="*/ 125 h 126"/>
                  <a:gd name="T32" fmla="*/ 93 w 131"/>
                  <a:gd name="T33" fmla="*/ 123 h 126"/>
                  <a:gd name="T34" fmla="*/ 87 w 131"/>
                  <a:gd name="T35" fmla="*/ 120 h 126"/>
                  <a:gd name="T36" fmla="*/ 84 w 131"/>
                  <a:gd name="T37" fmla="*/ 119 h 1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126"/>
                  <a:gd name="T59" fmla="*/ 131 w 131"/>
                  <a:gd name="T60" fmla="*/ 126 h 1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126">
                    <a:moveTo>
                      <a:pt x="84" y="119"/>
                    </a:moveTo>
                    <a:lnTo>
                      <a:pt x="69" y="89"/>
                    </a:lnTo>
                    <a:lnTo>
                      <a:pt x="42" y="50"/>
                    </a:lnTo>
                    <a:lnTo>
                      <a:pt x="0" y="7"/>
                    </a:lnTo>
                    <a:lnTo>
                      <a:pt x="31" y="0"/>
                    </a:lnTo>
                    <a:lnTo>
                      <a:pt x="73" y="19"/>
                    </a:lnTo>
                    <a:lnTo>
                      <a:pt x="99" y="74"/>
                    </a:lnTo>
                    <a:lnTo>
                      <a:pt x="107" y="81"/>
                    </a:lnTo>
                    <a:lnTo>
                      <a:pt x="122" y="99"/>
                    </a:lnTo>
                    <a:lnTo>
                      <a:pt x="128" y="110"/>
                    </a:lnTo>
                    <a:lnTo>
                      <a:pt x="131" y="117"/>
                    </a:lnTo>
                    <a:lnTo>
                      <a:pt x="131" y="122"/>
                    </a:lnTo>
                    <a:lnTo>
                      <a:pt x="129" y="125"/>
                    </a:lnTo>
                    <a:lnTo>
                      <a:pt x="126" y="126"/>
                    </a:lnTo>
                    <a:lnTo>
                      <a:pt x="123" y="126"/>
                    </a:lnTo>
                    <a:lnTo>
                      <a:pt x="105" y="125"/>
                    </a:lnTo>
                    <a:lnTo>
                      <a:pt x="93" y="123"/>
                    </a:lnTo>
                    <a:lnTo>
                      <a:pt x="87" y="120"/>
                    </a:lnTo>
                    <a:lnTo>
                      <a:pt x="84" y="119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2" name="Freeform 132"/>
              <p:cNvSpPr>
                <a:spLocks noChangeArrowheads="1"/>
              </p:cNvSpPr>
              <p:nvPr/>
            </p:nvSpPr>
            <p:spPr bwMode="auto">
              <a:xfrm>
                <a:off x="997" y="1002"/>
                <a:ext cx="100" cy="58"/>
              </a:xfrm>
              <a:custGeom>
                <a:avLst/>
                <a:gdLst>
                  <a:gd name="T0" fmla="*/ 0 w 100"/>
                  <a:gd name="T1" fmla="*/ 43 h 58"/>
                  <a:gd name="T2" fmla="*/ 0 w 100"/>
                  <a:gd name="T3" fmla="*/ 0 h 58"/>
                  <a:gd name="T4" fmla="*/ 38 w 100"/>
                  <a:gd name="T5" fmla="*/ 15 h 58"/>
                  <a:gd name="T6" fmla="*/ 100 w 100"/>
                  <a:gd name="T7" fmla="*/ 35 h 58"/>
                  <a:gd name="T8" fmla="*/ 73 w 100"/>
                  <a:gd name="T9" fmla="*/ 53 h 58"/>
                  <a:gd name="T10" fmla="*/ 27 w 100"/>
                  <a:gd name="T11" fmla="*/ 58 h 58"/>
                  <a:gd name="T12" fmla="*/ 0 w 100"/>
                  <a:gd name="T13" fmla="*/ 43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58"/>
                  <a:gd name="T23" fmla="*/ 100 w 100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58">
                    <a:moveTo>
                      <a:pt x="0" y="43"/>
                    </a:moveTo>
                    <a:lnTo>
                      <a:pt x="0" y="0"/>
                    </a:lnTo>
                    <a:lnTo>
                      <a:pt x="38" y="15"/>
                    </a:lnTo>
                    <a:lnTo>
                      <a:pt x="100" y="35"/>
                    </a:lnTo>
                    <a:lnTo>
                      <a:pt x="73" y="53"/>
                    </a:lnTo>
                    <a:lnTo>
                      <a:pt x="2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3" name="Freeform 133"/>
              <p:cNvSpPr>
                <a:spLocks noChangeArrowheads="1"/>
              </p:cNvSpPr>
              <p:nvPr/>
            </p:nvSpPr>
            <p:spPr bwMode="auto">
              <a:xfrm>
                <a:off x="1134" y="888"/>
                <a:ext cx="89" cy="110"/>
              </a:xfrm>
              <a:custGeom>
                <a:avLst/>
                <a:gdLst>
                  <a:gd name="T0" fmla="*/ 65 w 89"/>
                  <a:gd name="T1" fmla="*/ 110 h 110"/>
                  <a:gd name="T2" fmla="*/ 23 w 89"/>
                  <a:gd name="T3" fmla="*/ 90 h 110"/>
                  <a:gd name="T4" fmla="*/ 0 w 89"/>
                  <a:gd name="T5" fmla="*/ 83 h 110"/>
                  <a:gd name="T6" fmla="*/ 23 w 89"/>
                  <a:gd name="T7" fmla="*/ 45 h 110"/>
                  <a:gd name="T8" fmla="*/ 65 w 89"/>
                  <a:gd name="T9" fmla="*/ 0 h 110"/>
                  <a:gd name="T10" fmla="*/ 89 w 89"/>
                  <a:gd name="T11" fmla="*/ 41 h 110"/>
                  <a:gd name="T12" fmla="*/ 77 w 89"/>
                  <a:gd name="T13" fmla="*/ 57 h 110"/>
                  <a:gd name="T14" fmla="*/ 65 w 89"/>
                  <a:gd name="T15" fmla="*/ 110 h 1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"/>
                  <a:gd name="T25" fmla="*/ 0 h 110"/>
                  <a:gd name="T26" fmla="*/ 89 w 89"/>
                  <a:gd name="T27" fmla="*/ 110 h 1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" h="110">
                    <a:moveTo>
                      <a:pt x="65" y="110"/>
                    </a:moveTo>
                    <a:lnTo>
                      <a:pt x="23" y="90"/>
                    </a:lnTo>
                    <a:lnTo>
                      <a:pt x="0" y="83"/>
                    </a:lnTo>
                    <a:lnTo>
                      <a:pt x="23" y="45"/>
                    </a:lnTo>
                    <a:lnTo>
                      <a:pt x="65" y="0"/>
                    </a:lnTo>
                    <a:lnTo>
                      <a:pt x="89" y="41"/>
                    </a:lnTo>
                    <a:lnTo>
                      <a:pt x="77" y="57"/>
                    </a:lnTo>
                    <a:lnTo>
                      <a:pt x="65" y="110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4" name="Freeform 134"/>
              <p:cNvSpPr>
                <a:spLocks noChangeArrowheads="1"/>
              </p:cNvSpPr>
              <p:nvPr/>
            </p:nvSpPr>
            <p:spPr bwMode="auto">
              <a:xfrm>
                <a:off x="0" y="74"/>
                <a:ext cx="1291" cy="830"/>
              </a:xfrm>
              <a:custGeom>
                <a:avLst/>
                <a:gdLst>
                  <a:gd name="T0" fmla="*/ 1268 w 1291"/>
                  <a:gd name="T1" fmla="*/ 173 h 830"/>
                  <a:gd name="T2" fmla="*/ 1258 w 1291"/>
                  <a:gd name="T3" fmla="*/ 145 h 830"/>
                  <a:gd name="T4" fmla="*/ 1246 w 1291"/>
                  <a:gd name="T5" fmla="*/ 97 h 830"/>
                  <a:gd name="T6" fmla="*/ 1213 w 1291"/>
                  <a:gd name="T7" fmla="*/ 70 h 830"/>
                  <a:gd name="T8" fmla="*/ 1195 w 1291"/>
                  <a:gd name="T9" fmla="*/ 5 h 830"/>
                  <a:gd name="T10" fmla="*/ 1116 w 1291"/>
                  <a:gd name="T11" fmla="*/ 63 h 830"/>
                  <a:gd name="T12" fmla="*/ 1026 w 1291"/>
                  <a:gd name="T13" fmla="*/ 80 h 830"/>
                  <a:gd name="T14" fmla="*/ 916 w 1291"/>
                  <a:gd name="T15" fmla="*/ 66 h 830"/>
                  <a:gd name="T16" fmla="*/ 869 w 1291"/>
                  <a:gd name="T17" fmla="*/ 39 h 830"/>
                  <a:gd name="T18" fmla="*/ 813 w 1291"/>
                  <a:gd name="T19" fmla="*/ 70 h 830"/>
                  <a:gd name="T20" fmla="*/ 712 w 1291"/>
                  <a:gd name="T21" fmla="*/ 97 h 830"/>
                  <a:gd name="T22" fmla="*/ 648 w 1291"/>
                  <a:gd name="T23" fmla="*/ 164 h 830"/>
                  <a:gd name="T24" fmla="*/ 624 w 1291"/>
                  <a:gd name="T25" fmla="*/ 202 h 830"/>
                  <a:gd name="T26" fmla="*/ 511 w 1291"/>
                  <a:gd name="T27" fmla="*/ 314 h 830"/>
                  <a:gd name="T28" fmla="*/ 404 w 1291"/>
                  <a:gd name="T29" fmla="*/ 315 h 830"/>
                  <a:gd name="T30" fmla="*/ 366 w 1291"/>
                  <a:gd name="T31" fmla="*/ 335 h 830"/>
                  <a:gd name="T32" fmla="*/ 313 w 1291"/>
                  <a:gd name="T33" fmla="*/ 285 h 830"/>
                  <a:gd name="T34" fmla="*/ 248 w 1291"/>
                  <a:gd name="T35" fmla="*/ 306 h 830"/>
                  <a:gd name="T36" fmla="*/ 164 w 1291"/>
                  <a:gd name="T37" fmla="*/ 271 h 830"/>
                  <a:gd name="T38" fmla="*/ 132 w 1291"/>
                  <a:gd name="T39" fmla="*/ 303 h 830"/>
                  <a:gd name="T40" fmla="*/ 46 w 1291"/>
                  <a:gd name="T41" fmla="*/ 318 h 830"/>
                  <a:gd name="T42" fmla="*/ 7 w 1291"/>
                  <a:gd name="T43" fmla="*/ 413 h 830"/>
                  <a:gd name="T44" fmla="*/ 144 w 1291"/>
                  <a:gd name="T45" fmla="*/ 653 h 830"/>
                  <a:gd name="T46" fmla="*/ 321 w 1291"/>
                  <a:gd name="T47" fmla="*/ 523 h 830"/>
                  <a:gd name="T48" fmla="*/ 212 w 1291"/>
                  <a:gd name="T49" fmla="*/ 392 h 830"/>
                  <a:gd name="T50" fmla="*/ 307 w 1291"/>
                  <a:gd name="T51" fmla="*/ 449 h 830"/>
                  <a:gd name="T52" fmla="*/ 453 w 1291"/>
                  <a:gd name="T53" fmla="*/ 534 h 830"/>
                  <a:gd name="T54" fmla="*/ 580 w 1291"/>
                  <a:gd name="T55" fmla="*/ 714 h 830"/>
                  <a:gd name="T56" fmla="*/ 607 w 1291"/>
                  <a:gd name="T57" fmla="*/ 695 h 830"/>
                  <a:gd name="T58" fmla="*/ 661 w 1291"/>
                  <a:gd name="T59" fmla="*/ 604 h 830"/>
                  <a:gd name="T60" fmla="*/ 731 w 1291"/>
                  <a:gd name="T61" fmla="*/ 550 h 830"/>
                  <a:gd name="T62" fmla="*/ 806 w 1291"/>
                  <a:gd name="T63" fmla="*/ 604 h 830"/>
                  <a:gd name="T64" fmla="*/ 822 w 1291"/>
                  <a:gd name="T65" fmla="*/ 635 h 830"/>
                  <a:gd name="T66" fmla="*/ 848 w 1291"/>
                  <a:gd name="T67" fmla="*/ 638 h 830"/>
                  <a:gd name="T68" fmla="*/ 865 w 1291"/>
                  <a:gd name="T69" fmla="*/ 742 h 830"/>
                  <a:gd name="T70" fmla="*/ 904 w 1291"/>
                  <a:gd name="T71" fmla="*/ 785 h 830"/>
                  <a:gd name="T72" fmla="*/ 964 w 1291"/>
                  <a:gd name="T73" fmla="*/ 830 h 830"/>
                  <a:gd name="T74" fmla="*/ 978 w 1291"/>
                  <a:gd name="T75" fmla="*/ 809 h 830"/>
                  <a:gd name="T76" fmla="*/ 967 w 1291"/>
                  <a:gd name="T77" fmla="*/ 779 h 830"/>
                  <a:gd name="T78" fmla="*/ 917 w 1291"/>
                  <a:gd name="T79" fmla="*/ 698 h 830"/>
                  <a:gd name="T80" fmla="*/ 940 w 1291"/>
                  <a:gd name="T81" fmla="*/ 687 h 830"/>
                  <a:gd name="T82" fmla="*/ 957 w 1291"/>
                  <a:gd name="T83" fmla="*/ 707 h 830"/>
                  <a:gd name="T84" fmla="*/ 993 w 1291"/>
                  <a:gd name="T85" fmla="*/ 693 h 830"/>
                  <a:gd name="T86" fmla="*/ 1017 w 1291"/>
                  <a:gd name="T87" fmla="*/ 647 h 830"/>
                  <a:gd name="T88" fmla="*/ 975 w 1291"/>
                  <a:gd name="T89" fmla="*/ 541 h 830"/>
                  <a:gd name="T90" fmla="*/ 1027 w 1291"/>
                  <a:gd name="T91" fmla="*/ 580 h 830"/>
                  <a:gd name="T92" fmla="*/ 1051 w 1291"/>
                  <a:gd name="T93" fmla="*/ 570 h 830"/>
                  <a:gd name="T94" fmla="*/ 1119 w 1291"/>
                  <a:gd name="T95" fmla="*/ 487 h 830"/>
                  <a:gd name="T96" fmla="*/ 1186 w 1291"/>
                  <a:gd name="T97" fmla="*/ 419 h 830"/>
                  <a:gd name="T98" fmla="*/ 1195 w 1291"/>
                  <a:gd name="T99" fmla="*/ 362 h 830"/>
                  <a:gd name="T100" fmla="*/ 1189 w 1291"/>
                  <a:gd name="T101" fmla="*/ 262 h 830"/>
                  <a:gd name="T102" fmla="*/ 1246 w 1291"/>
                  <a:gd name="T103" fmla="*/ 255 h 830"/>
                  <a:gd name="T104" fmla="*/ 1265 w 1291"/>
                  <a:gd name="T105" fmla="*/ 249 h 83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91"/>
                  <a:gd name="T160" fmla="*/ 0 h 830"/>
                  <a:gd name="T161" fmla="*/ 1291 w 1291"/>
                  <a:gd name="T162" fmla="*/ 830 h 83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91" h="830">
                    <a:moveTo>
                      <a:pt x="1252" y="234"/>
                    </a:moveTo>
                    <a:lnTo>
                      <a:pt x="1252" y="234"/>
                    </a:lnTo>
                    <a:lnTo>
                      <a:pt x="1253" y="223"/>
                    </a:lnTo>
                    <a:lnTo>
                      <a:pt x="1256" y="208"/>
                    </a:lnTo>
                    <a:lnTo>
                      <a:pt x="1268" y="173"/>
                    </a:lnTo>
                    <a:lnTo>
                      <a:pt x="1282" y="142"/>
                    </a:lnTo>
                    <a:lnTo>
                      <a:pt x="1287" y="130"/>
                    </a:lnTo>
                    <a:lnTo>
                      <a:pt x="1271" y="139"/>
                    </a:lnTo>
                    <a:lnTo>
                      <a:pt x="1261" y="143"/>
                    </a:lnTo>
                    <a:lnTo>
                      <a:pt x="1258" y="145"/>
                    </a:lnTo>
                    <a:lnTo>
                      <a:pt x="1258" y="143"/>
                    </a:lnTo>
                    <a:lnTo>
                      <a:pt x="1256" y="133"/>
                    </a:lnTo>
                    <a:lnTo>
                      <a:pt x="1255" y="118"/>
                    </a:lnTo>
                    <a:lnTo>
                      <a:pt x="1252" y="98"/>
                    </a:lnTo>
                    <a:lnTo>
                      <a:pt x="1246" y="97"/>
                    </a:lnTo>
                    <a:lnTo>
                      <a:pt x="1240" y="94"/>
                    </a:lnTo>
                    <a:lnTo>
                      <a:pt x="1232" y="91"/>
                    </a:lnTo>
                    <a:lnTo>
                      <a:pt x="1225" y="85"/>
                    </a:lnTo>
                    <a:lnTo>
                      <a:pt x="1219" y="79"/>
                    </a:lnTo>
                    <a:lnTo>
                      <a:pt x="1213" y="70"/>
                    </a:lnTo>
                    <a:lnTo>
                      <a:pt x="1211" y="60"/>
                    </a:lnTo>
                    <a:lnTo>
                      <a:pt x="1210" y="48"/>
                    </a:lnTo>
                    <a:lnTo>
                      <a:pt x="1207" y="38"/>
                    </a:lnTo>
                    <a:lnTo>
                      <a:pt x="1201" y="18"/>
                    </a:lnTo>
                    <a:lnTo>
                      <a:pt x="1195" y="5"/>
                    </a:lnTo>
                    <a:lnTo>
                      <a:pt x="1193" y="0"/>
                    </a:lnTo>
                    <a:lnTo>
                      <a:pt x="1155" y="6"/>
                    </a:lnTo>
                    <a:lnTo>
                      <a:pt x="1149" y="17"/>
                    </a:lnTo>
                    <a:lnTo>
                      <a:pt x="1134" y="39"/>
                    </a:lnTo>
                    <a:lnTo>
                      <a:pt x="1116" y="63"/>
                    </a:lnTo>
                    <a:lnTo>
                      <a:pt x="1109" y="73"/>
                    </a:lnTo>
                    <a:lnTo>
                      <a:pt x="1101" y="77"/>
                    </a:lnTo>
                    <a:lnTo>
                      <a:pt x="1091" y="79"/>
                    </a:lnTo>
                    <a:lnTo>
                      <a:pt x="1074" y="79"/>
                    </a:lnTo>
                    <a:lnTo>
                      <a:pt x="1026" y="80"/>
                    </a:lnTo>
                    <a:lnTo>
                      <a:pt x="981" y="80"/>
                    </a:lnTo>
                    <a:lnTo>
                      <a:pt x="954" y="80"/>
                    </a:lnTo>
                    <a:lnTo>
                      <a:pt x="945" y="79"/>
                    </a:lnTo>
                    <a:lnTo>
                      <a:pt x="931" y="74"/>
                    </a:lnTo>
                    <a:lnTo>
                      <a:pt x="916" y="66"/>
                    </a:lnTo>
                    <a:lnTo>
                      <a:pt x="907" y="60"/>
                    </a:lnTo>
                    <a:lnTo>
                      <a:pt x="898" y="53"/>
                    </a:lnTo>
                    <a:lnTo>
                      <a:pt x="889" y="47"/>
                    </a:lnTo>
                    <a:lnTo>
                      <a:pt x="878" y="42"/>
                    </a:lnTo>
                    <a:lnTo>
                      <a:pt x="869" y="39"/>
                    </a:lnTo>
                    <a:lnTo>
                      <a:pt x="860" y="38"/>
                    </a:lnTo>
                    <a:lnTo>
                      <a:pt x="845" y="39"/>
                    </a:lnTo>
                    <a:lnTo>
                      <a:pt x="841" y="39"/>
                    </a:lnTo>
                    <a:lnTo>
                      <a:pt x="841" y="79"/>
                    </a:lnTo>
                    <a:lnTo>
                      <a:pt x="813" y="70"/>
                    </a:lnTo>
                    <a:lnTo>
                      <a:pt x="780" y="60"/>
                    </a:lnTo>
                    <a:lnTo>
                      <a:pt x="774" y="60"/>
                    </a:lnTo>
                    <a:lnTo>
                      <a:pt x="764" y="65"/>
                    </a:lnTo>
                    <a:lnTo>
                      <a:pt x="738" y="80"/>
                    </a:lnTo>
                    <a:lnTo>
                      <a:pt x="712" y="97"/>
                    </a:lnTo>
                    <a:lnTo>
                      <a:pt x="699" y="106"/>
                    </a:lnTo>
                    <a:lnTo>
                      <a:pt x="670" y="136"/>
                    </a:lnTo>
                    <a:lnTo>
                      <a:pt x="654" y="154"/>
                    </a:lnTo>
                    <a:lnTo>
                      <a:pt x="649" y="161"/>
                    </a:lnTo>
                    <a:lnTo>
                      <a:pt x="648" y="164"/>
                    </a:lnTo>
                    <a:lnTo>
                      <a:pt x="648" y="166"/>
                    </a:lnTo>
                    <a:lnTo>
                      <a:pt x="648" y="167"/>
                    </a:lnTo>
                    <a:lnTo>
                      <a:pt x="646" y="170"/>
                    </a:lnTo>
                    <a:lnTo>
                      <a:pt x="642" y="180"/>
                    </a:lnTo>
                    <a:lnTo>
                      <a:pt x="624" y="202"/>
                    </a:lnTo>
                    <a:lnTo>
                      <a:pt x="596" y="234"/>
                    </a:lnTo>
                    <a:lnTo>
                      <a:pt x="559" y="279"/>
                    </a:lnTo>
                    <a:lnTo>
                      <a:pt x="536" y="297"/>
                    </a:lnTo>
                    <a:lnTo>
                      <a:pt x="518" y="309"/>
                    </a:lnTo>
                    <a:lnTo>
                      <a:pt x="511" y="314"/>
                    </a:lnTo>
                    <a:lnTo>
                      <a:pt x="503" y="315"/>
                    </a:lnTo>
                    <a:lnTo>
                      <a:pt x="467" y="314"/>
                    </a:lnTo>
                    <a:lnTo>
                      <a:pt x="422" y="312"/>
                    </a:lnTo>
                    <a:lnTo>
                      <a:pt x="413" y="312"/>
                    </a:lnTo>
                    <a:lnTo>
                      <a:pt x="404" y="315"/>
                    </a:lnTo>
                    <a:lnTo>
                      <a:pt x="396" y="320"/>
                    </a:lnTo>
                    <a:lnTo>
                      <a:pt x="388" y="324"/>
                    </a:lnTo>
                    <a:lnTo>
                      <a:pt x="375" y="333"/>
                    </a:lnTo>
                    <a:lnTo>
                      <a:pt x="370" y="335"/>
                    </a:lnTo>
                    <a:lnTo>
                      <a:pt x="366" y="335"/>
                    </a:lnTo>
                    <a:lnTo>
                      <a:pt x="361" y="332"/>
                    </a:lnTo>
                    <a:lnTo>
                      <a:pt x="355" y="326"/>
                    </a:lnTo>
                    <a:lnTo>
                      <a:pt x="337" y="308"/>
                    </a:lnTo>
                    <a:lnTo>
                      <a:pt x="319" y="291"/>
                    </a:lnTo>
                    <a:lnTo>
                      <a:pt x="313" y="285"/>
                    </a:lnTo>
                    <a:lnTo>
                      <a:pt x="309" y="283"/>
                    </a:lnTo>
                    <a:lnTo>
                      <a:pt x="303" y="285"/>
                    </a:lnTo>
                    <a:lnTo>
                      <a:pt x="295" y="288"/>
                    </a:lnTo>
                    <a:lnTo>
                      <a:pt x="272" y="297"/>
                    </a:lnTo>
                    <a:lnTo>
                      <a:pt x="248" y="306"/>
                    </a:lnTo>
                    <a:lnTo>
                      <a:pt x="239" y="309"/>
                    </a:lnTo>
                    <a:lnTo>
                      <a:pt x="232" y="308"/>
                    </a:lnTo>
                    <a:lnTo>
                      <a:pt x="215" y="300"/>
                    </a:lnTo>
                    <a:lnTo>
                      <a:pt x="193" y="288"/>
                    </a:lnTo>
                    <a:lnTo>
                      <a:pt x="164" y="271"/>
                    </a:lnTo>
                    <a:lnTo>
                      <a:pt x="156" y="286"/>
                    </a:lnTo>
                    <a:lnTo>
                      <a:pt x="150" y="296"/>
                    </a:lnTo>
                    <a:lnTo>
                      <a:pt x="147" y="299"/>
                    </a:lnTo>
                    <a:lnTo>
                      <a:pt x="144" y="300"/>
                    </a:lnTo>
                    <a:lnTo>
                      <a:pt x="132" y="303"/>
                    </a:lnTo>
                    <a:lnTo>
                      <a:pt x="111" y="309"/>
                    </a:lnTo>
                    <a:lnTo>
                      <a:pt x="84" y="315"/>
                    </a:lnTo>
                    <a:lnTo>
                      <a:pt x="69" y="318"/>
                    </a:lnTo>
                    <a:lnTo>
                      <a:pt x="52" y="318"/>
                    </a:lnTo>
                    <a:lnTo>
                      <a:pt x="46" y="318"/>
                    </a:lnTo>
                    <a:lnTo>
                      <a:pt x="40" y="321"/>
                    </a:lnTo>
                    <a:lnTo>
                      <a:pt x="27" y="327"/>
                    </a:lnTo>
                    <a:lnTo>
                      <a:pt x="13" y="338"/>
                    </a:lnTo>
                    <a:lnTo>
                      <a:pt x="0" y="350"/>
                    </a:lnTo>
                    <a:lnTo>
                      <a:pt x="7" y="413"/>
                    </a:lnTo>
                    <a:lnTo>
                      <a:pt x="18" y="404"/>
                    </a:lnTo>
                    <a:lnTo>
                      <a:pt x="25" y="449"/>
                    </a:lnTo>
                    <a:lnTo>
                      <a:pt x="75" y="519"/>
                    </a:lnTo>
                    <a:lnTo>
                      <a:pt x="117" y="588"/>
                    </a:lnTo>
                    <a:lnTo>
                      <a:pt x="144" y="653"/>
                    </a:lnTo>
                    <a:lnTo>
                      <a:pt x="174" y="638"/>
                    </a:lnTo>
                    <a:lnTo>
                      <a:pt x="229" y="606"/>
                    </a:lnTo>
                    <a:lnTo>
                      <a:pt x="278" y="583"/>
                    </a:lnTo>
                    <a:lnTo>
                      <a:pt x="328" y="561"/>
                    </a:lnTo>
                    <a:lnTo>
                      <a:pt x="321" y="523"/>
                    </a:lnTo>
                    <a:lnTo>
                      <a:pt x="301" y="496"/>
                    </a:lnTo>
                    <a:lnTo>
                      <a:pt x="297" y="461"/>
                    </a:lnTo>
                    <a:lnTo>
                      <a:pt x="254" y="466"/>
                    </a:lnTo>
                    <a:lnTo>
                      <a:pt x="212" y="419"/>
                    </a:lnTo>
                    <a:lnTo>
                      <a:pt x="212" y="392"/>
                    </a:lnTo>
                    <a:lnTo>
                      <a:pt x="226" y="403"/>
                    </a:lnTo>
                    <a:lnTo>
                      <a:pt x="239" y="413"/>
                    </a:lnTo>
                    <a:lnTo>
                      <a:pt x="259" y="425"/>
                    </a:lnTo>
                    <a:lnTo>
                      <a:pt x="281" y="437"/>
                    </a:lnTo>
                    <a:lnTo>
                      <a:pt x="307" y="449"/>
                    </a:lnTo>
                    <a:lnTo>
                      <a:pt x="334" y="458"/>
                    </a:lnTo>
                    <a:lnTo>
                      <a:pt x="348" y="463"/>
                    </a:lnTo>
                    <a:lnTo>
                      <a:pt x="361" y="466"/>
                    </a:lnTo>
                    <a:lnTo>
                      <a:pt x="450" y="488"/>
                    </a:lnTo>
                    <a:lnTo>
                      <a:pt x="453" y="534"/>
                    </a:lnTo>
                    <a:lnTo>
                      <a:pt x="515" y="531"/>
                    </a:lnTo>
                    <a:lnTo>
                      <a:pt x="500" y="588"/>
                    </a:lnTo>
                    <a:lnTo>
                      <a:pt x="572" y="710"/>
                    </a:lnTo>
                    <a:lnTo>
                      <a:pt x="575" y="713"/>
                    </a:lnTo>
                    <a:lnTo>
                      <a:pt x="580" y="714"/>
                    </a:lnTo>
                    <a:lnTo>
                      <a:pt x="584" y="714"/>
                    </a:lnTo>
                    <a:lnTo>
                      <a:pt x="589" y="714"/>
                    </a:lnTo>
                    <a:lnTo>
                      <a:pt x="595" y="711"/>
                    </a:lnTo>
                    <a:lnTo>
                      <a:pt x="601" y="705"/>
                    </a:lnTo>
                    <a:lnTo>
                      <a:pt x="607" y="695"/>
                    </a:lnTo>
                    <a:lnTo>
                      <a:pt x="614" y="678"/>
                    </a:lnTo>
                    <a:lnTo>
                      <a:pt x="627" y="656"/>
                    </a:lnTo>
                    <a:lnTo>
                      <a:pt x="642" y="632"/>
                    </a:lnTo>
                    <a:lnTo>
                      <a:pt x="651" y="618"/>
                    </a:lnTo>
                    <a:lnTo>
                      <a:pt x="661" y="604"/>
                    </a:lnTo>
                    <a:lnTo>
                      <a:pt x="672" y="592"/>
                    </a:lnTo>
                    <a:lnTo>
                      <a:pt x="685" y="580"/>
                    </a:lnTo>
                    <a:lnTo>
                      <a:pt x="699" y="568"/>
                    </a:lnTo>
                    <a:lnTo>
                      <a:pt x="714" y="559"/>
                    </a:lnTo>
                    <a:lnTo>
                      <a:pt x="731" y="550"/>
                    </a:lnTo>
                    <a:lnTo>
                      <a:pt x="747" y="544"/>
                    </a:lnTo>
                    <a:lnTo>
                      <a:pt x="767" y="540"/>
                    </a:lnTo>
                    <a:lnTo>
                      <a:pt x="786" y="538"/>
                    </a:lnTo>
                    <a:lnTo>
                      <a:pt x="798" y="574"/>
                    </a:lnTo>
                    <a:lnTo>
                      <a:pt x="806" y="604"/>
                    </a:lnTo>
                    <a:lnTo>
                      <a:pt x="809" y="618"/>
                    </a:lnTo>
                    <a:lnTo>
                      <a:pt x="809" y="630"/>
                    </a:lnTo>
                    <a:lnTo>
                      <a:pt x="813" y="632"/>
                    </a:lnTo>
                    <a:lnTo>
                      <a:pt x="818" y="633"/>
                    </a:lnTo>
                    <a:lnTo>
                      <a:pt x="822" y="635"/>
                    </a:lnTo>
                    <a:lnTo>
                      <a:pt x="828" y="633"/>
                    </a:lnTo>
                    <a:lnTo>
                      <a:pt x="836" y="632"/>
                    </a:lnTo>
                    <a:lnTo>
                      <a:pt x="842" y="626"/>
                    </a:lnTo>
                    <a:lnTo>
                      <a:pt x="848" y="618"/>
                    </a:lnTo>
                    <a:lnTo>
                      <a:pt x="848" y="638"/>
                    </a:lnTo>
                    <a:lnTo>
                      <a:pt x="850" y="659"/>
                    </a:lnTo>
                    <a:lnTo>
                      <a:pt x="851" y="683"/>
                    </a:lnTo>
                    <a:lnTo>
                      <a:pt x="856" y="707"/>
                    </a:lnTo>
                    <a:lnTo>
                      <a:pt x="860" y="731"/>
                    </a:lnTo>
                    <a:lnTo>
                      <a:pt x="865" y="742"/>
                    </a:lnTo>
                    <a:lnTo>
                      <a:pt x="868" y="751"/>
                    </a:lnTo>
                    <a:lnTo>
                      <a:pt x="874" y="758"/>
                    </a:lnTo>
                    <a:lnTo>
                      <a:pt x="878" y="763"/>
                    </a:lnTo>
                    <a:lnTo>
                      <a:pt x="890" y="773"/>
                    </a:lnTo>
                    <a:lnTo>
                      <a:pt x="904" y="785"/>
                    </a:lnTo>
                    <a:lnTo>
                      <a:pt x="931" y="811"/>
                    </a:lnTo>
                    <a:lnTo>
                      <a:pt x="945" y="820"/>
                    </a:lnTo>
                    <a:lnTo>
                      <a:pt x="955" y="827"/>
                    </a:lnTo>
                    <a:lnTo>
                      <a:pt x="960" y="830"/>
                    </a:lnTo>
                    <a:lnTo>
                      <a:pt x="964" y="830"/>
                    </a:lnTo>
                    <a:lnTo>
                      <a:pt x="967" y="830"/>
                    </a:lnTo>
                    <a:lnTo>
                      <a:pt x="970" y="829"/>
                    </a:lnTo>
                    <a:lnTo>
                      <a:pt x="975" y="823"/>
                    </a:lnTo>
                    <a:lnTo>
                      <a:pt x="976" y="817"/>
                    </a:lnTo>
                    <a:lnTo>
                      <a:pt x="978" y="809"/>
                    </a:lnTo>
                    <a:lnTo>
                      <a:pt x="978" y="803"/>
                    </a:lnTo>
                    <a:lnTo>
                      <a:pt x="978" y="797"/>
                    </a:lnTo>
                    <a:lnTo>
                      <a:pt x="975" y="791"/>
                    </a:lnTo>
                    <a:lnTo>
                      <a:pt x="972" y="785"/>
                    </a:lnTo>
                    <a:lnTo>
                      <a:pt x="967" y="779"/>
                    </a:lnTo>
                    <a:lnTo>
                      <a:pt x="961" y="772"/>
                    </a:lnTo>
                    <a:lnTo>
                      <a:pt x="955" y="764"/>
                    </a:lnTo>
                    <a:lnTo>
                      <a:pt x="941" y="743"/>
                    </a:lnTo>
                    <a:lnTo>
                      <a:pt x="920" y="705"/>
                    </a:lnTo>
                    <a:lnTo>
                      <a:pt x="917" y="698"/>
                    </a:lnTo>
                    <a:lnTo>
                      <a:pt x="914" y="689"/>
                    </a:lnTo>
                    <a:lnTo>
                      <a:pt x="910" y="671"/>
                    </a:lnTo>
                    <a:lnTo>
                      <a:pt x="910" y="656"/>
                    </a:lnTo>
                    <a:lnTo>
                      <a:pt x="908" y="648"/>
                    </a:lnTo>
                    <a:lnTo>
                      <a:pt x="940" y="687"/>
                    </a:lnTo>
                    <a:lnTo>
                      <a:pt x="941" y="692"/>
                    </a:lnTo>
                    <a:lnTo>
                      <a:pt x="943" y="698"/>
                    </a:lnTo>
                    <a:lnTo>
                      <a:pt x="948" y="702"/>
                    </a:lnTo>
                    <a:lnTo>
                      <a:pt x="952" y="707"/>
                    </a:lnTo>
                    <a:lnTo>
                      <a:pt x="957" y="707"/>
                    </a:lnTo>
                    <a:lnTo>
                      <a:pt x="961" y="708"/>
                    </a:lnTo>
                    <a:lnTo>
                      <a:pt x="966" y="707"/>
                    </a:lnTo>
                    <a:lnTo>
                      <a:pt x="972" y="705"/>
                    </a:lnTo>
                    <a:lnTo>
                      <a:pt x="985" y="698"/>
                    </a:lnTo>
                    <a:lnTo>
                      <a:pt x="993" y="693"/>
                    </a:lnTo>
                    <a:lnTo>
                      <a:pt x="999" y="687"/>
                    </a:lnTo>
                    <a:lnTo>
                      <a:pt x="1003" y="681"/>
                    </a:lnTo>
                    <a:lnTo>
                      <a:pt x="1008" y="674"/>
                    </a:lnTo>
                    <a:lnTo>
                      <a:pt x="1014" y="660"/>
                    </a:lnTo>
                    <a:lnTo>
                      <a:pt x="1017" y="647"/>
                    </a:lnTo>
                    <a:lnTo>
                      <a:pt x="1017" y="633"/>
                    </a:lnTo>
                    <a:lnTo>
                      <a:pt x="1017" y="624"/>
                    </a:lnTo>
                    <a:lnTo>
                      <a:pt x="1017" y="615"/>
                    </a:lnTo>
                    <a:lnTo>
                      <a:pt x="975" y="588"/>
                    </a:lnTo>
                    <a:lnTo>
                      <a:pt x="975" y="541"/>
                    </a:lnTo>
                    <a:lnTo>
                      <a:pt x="1020" y="526"/>
                    </a:lnTo>
                    <a:lnTo>
                      <a:pt x="1017" y="565"/>
                    </a:lnTo>
                    <a:lnTo>
                      <a:pt x="1018" y="568"/>
                    </a:lnTo>
                    <a:lnTo>
                      <a:pt x="1023" y="577"/>
                    </a:lnTo>
                    <a:lnTo>
                      <a:pt x="1027" y="580"/>
                    </a:lnTo>
                    <a:lnTo>
                      <a:pt x="1030" y="583"/>
                    </a:lnTo>
                    <a:lnTo>
                      <a:pt x="1035" y="585"/>
                    </a:lnTo>
                    <a:lnTo>
                      <a:pt x="1039" y="583"/>
                    </a:lnTo>
                    <a:lnTo>
                      <a:pt x="1047" y="577"/>
                    </a:lnTo>
                    <a:lnTo>
                      <a:pt x="1051" y="570"/>
                    </a:lnTo>
                    <a:lnTo>
                      <a:pt x="1055" y="561"/>
                    </a:lnTo>
                    <a:lnTo>
                      <a:pt x="1055" y="534"/>
                    </a:lnTo>
                    <a:lnTo>
                      <a:pt x="1074" y="520"/>
                    </a:lnTo>
                    <a:lnTo>
                      <a:pt x="1095" y="505"/>
                    </a:lnTo>
                    <a:lnTo>
                      <a:pt x="1119" y="487"/>
                    </a:lnTo>
                    <a:lnTo>
                      <a:pt x="1145" y="467"/>
                    </a:lnTo>
                    <a:lnTo>
                      <a:pt x="1166" y="446"/>
                    </a:lnTo>
                    <a:lnTo>
                      <a:pt x="1175" y="437"/>
                    </a:lnTo>
                    <a:lnTo>
                      <a:pt x="1181" y="428"/>
                    </a:lnTo>
                    <a:lnTo>
                      <a:pt x="1186" y="419"/>
                    </a:lnTo>
                    <a:lnTo>
                      <a:pt x="1189" y="412"/>
                    </a:lnTo>
                    <a:lnTo>
                      <a:pt x="1192" y="389"/>
                    </a:lnTo>
                    <a:lnTo>
                      <a:pt x="1195" y="375"/>
                    </a:lnTo>
                    <a:lnTo>
                      <a:pt x="1195" y="366"/>
                    </a:lnTo>
                    <a:lnTo>
                      <a:pt x="1195" y="362"/>
                    </a:lnTo>
                    <a:lnTo>
                      <a:pt x="1192" y="357"/>
                    </a:lnTo>
                    <a:lnTo>
                      <a:pt x="1186" y="345"/>
                    </a:lnTo>
                    <a:lnTo>
                      <a:pt x="1180" y="329"/>
                    </a:lnTo>
                    <a:lnTo>
                      <a:pt x="1174" y="308"/>
                    </a:lnTo>
                    <a:lnTo>
                      <a:pt x="1189" y="262"/>
                    </a:lnTo>
                    <a:lnTo>
                      <a:pt x="1149" y="258"/>
                    </a:lnTo>
                    <a:lnTo>
                      <a:pt x="1149" y="235"/>
                    </a:lnTo>
                    <a:lnTo>
                      <a:pt x="1189" y="220"/>
                    </a:lnTo>
                    <a:lnTo>
                      <a:pt x="1226" y="220"/>
                    </a:lnTo>
                    <a:lnTo>
                      <a:pt x="1246" y="255"/>
                    </a:lnTo>
                    <a:lnTo>
                      <a:pt x="1243" y="312"/>
                    </a:lnTo>
                    <a:lnTo>
                      <a:pt x="1291" y="290"/>
                    </a:lnTo>
                    <a:lnTo>
                      <a:pt x="1291" y="255"/>
                    </a:lnTo>
                    <a:lnTo>
                      <a:pt x="1278" y="253"/>
                    </a:lnTo>
                    <a:lnTo>
                      <a:pt x="1265" y="249"/>
                    </a:lnTo>
                    <a:lnTo>
                      <a:pt x="1261" y="246"/>
                    </a:lnTo>
                    <a:lnTo>
                      <a:pt x="1256" y="243"/>
                    </a:lnTo>
                    <a:lnTo>
                      <a:pt x="1253" y="238"/>
                    </a:lnTo>
                    <a:lnTo>
                      <a:pt x="1252" y="234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5405" name="Group 45"/>
          <p:cNvGrpSpPr/>
          <p:nvPr/>
        </p:nvGrpSpPr>
        <p:grpSpPr bwMode="auto">
          <a:xfrm>
            <a:off x="3905250" y="3479800"/>
            <a:ext cx="1516063" cy="1747838"/>
            <a:chOff x="0" y="0"/>
            <a:chExt cx="955" cy="1101"/>
          </a:xfrm>
        </p:grpSpPr>
        <p:sp>
          <p:nvSpPr>
            <p:cNvPr id="15406" name="Freeform 137"/>
            <p:cNvSpPr/>
            <p:nvPr/>
          </p:nvSpPr>
          <p:spPr bwMode="auto">
            <a:xfrm>
              <a:off x="836" y="725"/>
              <a:ext cx="119" cy="217"/>
            </a:xfrm>
            <a:custGeom>
              <a:avLst/>
              <a:gdLst>
                <a:gd name="T0" fmla="*/ 119 w 119"/>
                <a:gd name="T1" fmla="*/ 69 h 217"/>
                <a:gd name="T2" fmla="*/ 107 w 119"/>
                <a:gd name="T3" fmla="*/ 22 h 217"/>
                <a:gd name="T4" fmla="*/ 92 w 119"/>
                <a:gd name="T5" fmla="*/ 0 h 217"/>
                <a:gd name="T6" fmla="*/ 73 w 119"/>
                <a:gd name="T7" fmla="*/ 22 h 217"/>
                <a:gd name="T8" fmla="*/ 35 w 119"/>
                <a:gd name="T9" fmla="*/ 57 h 217"/>
                <a:gd name="T10" fmla="*/ 29 w 119"/>
                <a:gd name="T11" fmla="*/ 62 h 217"/>
                <a:gd name="T12" fmla="*/ 18 w 119"/>
                <a:gd name="T13" fmla="*/ 71 h 217"/>
                <a:gd name="T14" fmla="*/ 11 w 119"/>
                <a:gd name="T15" fmla="*/ 77 h 217"/>
                <a:gd name="T16" fmla="*/ 6 w 119"/>
                <a:gd name="T17" fmla="*/ 84 h 217"/>
                <a:gd name="T18" fmla="*/ 2 w 119"/>
                <a:gd name="T19" fmla="*/ 92 h 217"/>
                <a:gd name="T20" fmla="*/ 0 w 119"/>
                <a:gd name="T21" fmla="*/ 99 h 217"/>
                <a:gd name="T22" fmla="*/ 2 w 119"/>
                <a:gd name="T23" fmla="*/ 116 h 217"/>
                <a:gd name="T24" fmla="*/ 6 w 119"/>
                <a:gd name="T25" fmla="*/ 135 h 217"/>
                <a:gd name="T26" fmla="*/ 12 w 119"/>
                <a:gd name="T27" fmla="*/ 156 h 217"/>
                <a:gd name="T28" fmla="*/ 12 w 119"/>
                <a:gd name="T29" fmla="*/ 199 h 217"/>
                <a:gd name="T30" fmla="*/ 17 w 119"/>
                <a:gd name="T31" fmla="*/ 203 h 217"/>
                <a:gd name="T32" fmla="*/ 30 w 119"/>
                <a:gd name="T33" fmla="*/ 211 h 217"/>
                <a:gd name="T34" fmla="*/ 36 w 119"/>
                <a:gd name="T35" fmla="*/ 214 h 217"/>
                <a:gd name="T36" fmla="*/ 42 w 119"/>
                <a:gd name="T37" fmla="*/ 217 h 217"/>
                <a:gd name="T38" fmla="*/ 47 w 119"/>
                <a:gd name="T39" fmla="*/ 217 h 217"/>
                <a:gd name="T40" fmla="*/ 49 w 119"/>
                <a:gd name="T41" fmla="*/ 215 h 217"/>
                <a:gd name="T42" fmla="*/ 50 w 119"/>
                <a:gd name="T43" fmla="*/ 214 h 217"/>
                <a:gd name="T44" fmla="*/ 65 w 119"/>
                <a:gd name="T45" fmla="*/ 159 h 217"/>
                <a:gd name="T46" fmla="*/ 89 w 119"/>
                <a:gd name="T47" fmla="*/ 102 h 217"/>
                <a:gd name="T48" fmla="*/ 119 w 119"/>
                <a:gd name="T49" fmla="*/ 69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217"/>
                <a:gd name="T77" fmla="*/ 119 w 119"/>
                <a:gd name="T78" fmla="*/ 217 h 2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217">
                  <a:moveTo>
                    <a:pt x="119" y="69"/>
                  </a:moveTo>
                  <a:lnTo>
                    <a:pt x="107" y="22"/>
                  </a:lnTo>
                  <a:lnTo>
                    <a:pt x="92" y="0"/>
                  </a:lnTo>
                  <a:lnTo>
                    <a:pt x="73" y="22"/>
                  </a:lnTo>
                  <a:lnTo>
                    <a:pt x="35" y="57"/>
                  </a:lnTo>
                  <a:lnTo>
                    <a:pt x="29" y="62"/>
                  </a:lnTo>
                  <a:lnTo>
                    <a:pt x="18" y="71"/>
                  </a:lnTo>
                  <a:lnTo>
                    <a:pt x="11" y="77"/>
                  </a:lnTo>
                  <a:lnTo>
                    <a:pt x="6" y="84"/>
                  </a:lnTo>
                  <a:lnTo>
                    <a:pt x="2" y="92"/>
                  </a:lnTo>
                  <a:lnTo>
                    <a:pt x="0" y="99"/>
                  </a:lnTo>
                  <a:lnTo>
                    <a:pt x="2" y="116"/>
                  </a:lnTo>
                  <a:lnTo>
                    <a:pt x="6" y="135"/>
                  </a:lnTo>
                  <a:lnTo>
                    <a:pt x="12" y="156"/>
                  </a:lnTo>
                  <a:lnTo>
                    <a:pt x="12" y="199"/>
                  </a:lnTo>
                  <a:lnTo>
                    <a:pt x="17" y="203"/>
                  </a:lnTo>
                  <a:lnTo>
                    <a:pt x="30" y="211"/>
                  </a:lnTo>
                  <a:lnTo>
                    <a:pt x="36" y="214"/>
                  </a:lnTo>
                  <a:lnTo>
                    <a:pt x="42" y="217"/>
                  </a:lnTo>
                  <a:lnTo>
                    <a:pt x="47" y="217"/>
                  </a:lnTo>
                  <a:lnTo>
                    <a:pt x="49" y="215"/>
                  </a:lnTo>
                  <a:lnTo>
                    <a:pt x="50" y="214"/>
                  </a:lnTo>
                  <a:lnTo>
                    <a:pt x="65" y="159"/>
                  </a:lnTo>
                  <a:lnTo>
                    <a:pt x="89" y="102"/>
                  </a:lnTo>
                  <a:lnTo>
                    <a:pt x="119" y="69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miter lim="800000"/>
            </a:ln>
            <a:scene3d>
              <a:camera prst="legacyObliqueBottom"/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5407" name="Freeform 138"/>
            <p:cNvSpPr/>
            <p:nvPr/>
          </p:nvSpPr>
          <p:spPr bwMode="auto">
            <a:xfrm>
              <a:off x="0" y="0"/>
              <a:ext cx="936" cy="1101"/>
            </a:xfrm>
            <a:custGeom>
              <a:avLst/>
              <a:gdLst>
                <a:gd name="T0" fmla="*/ 597 w 936"/>
                <a:gd name="T1" fmla="*/ 99 h 1101"/>
                <a:gd name="T2" fmla="*/ 505 w 936"/>
                <a:gd name="T3" fmla="*/ 107 h 1101"/>
                <a:gd name="T4" fmla="*/ 383 w 936"/>
                <a:gd name="T5" fmla="*/ 72 h 1101"/>
                <a:gd name="T6" fmla="*/ 301 w 936"/>
                <a:gd name="T7" fmla="*/ 0 h 1101"/>
                <a:gd name="T8" fmla="*/ 164 w 936"/>
                <a:gd name="T9" fmla="*/ 15 h 1101"/>
                <a:gd name="T10" fmla="*/ 11 w 936"/>
                <a:gd name="T11" fmla="*/ 191 h 1101"/>
                <a:gd name="T12" fmla="*/ 2 w 936"/>
                <a:gd name="T13" fmla="*/ 234 h 1101"/>
                <a:gd name="T14" fmla="*/ 3 w 936"/>
                <a:gd name="T15" fmla="*/ 282 h 1101"/>
                <a:gd name="T16" fmla="*/ 15 w 936"/>
                <a:gd name="T17" fmla="*/ 324 h 1101"/>
                <a:gd name="T18" fmla="*/ 18 w 936"/>
                <a:gd name="T19" fmla="*/ 350 h 1101"/>
                <a:gd name="T20" fmla="*/ 23 w 936"/>
                <a:gd name="T21" fmla="*/ 383 h 1101"/>
                <a:gd name="T22" fmla="*/ 44 w 936"/>
                <a:gd name="T23" fmla="*/ 428 h 1101"/>
                <a:gd name="T24" fmla="*/ 63 w 936"/>
                <a:gd name="T25" fmla="*/ 461 h 1101"/>
                <a:gd name="T26" fmla="*/ 92 w 936"/>
                <a:gd name="T27" fmla="*/ 481 h 1101"/>
                <a:gd name="T28" fmla="*/ 139 w 936"/>
                <a:gd name="T29" fmla="*/ 490 h 1101"/>
                <a:gd name="T30" fmla="*/ 206 w 936"/>
                <a:gd name="T31" fmla="*/ 478 h 1101"/>
                <a:gd name="T32" fmla="*/ 321 w 936"/>
                <a:gd name="T33" fmla="*/ 473 h 1101"/>
                <a:gd name="T34" fmla="*/ 351 w 936"/>
                <a:gd name="T35" fmla="*/ 542 h 1101"/>
                <a:gd name="T36" fmla="*/ 350 w 936"/>
                <a:gd name="T37" fmla="*/ 586 h 1101"/>
                <a:gd name="T38" fmla="*/ 354 w 936"/>
                <a:gd name="T39" fmla="*/ 606 h 1101"/>
                <a:gd name="T40" fmla="*/ 378 w 936"/>
                <a:gd name="T41" fmla="*/ 624 h 1101"/>
                <a:gd name="T42" fmla="*/ 392 w 936"/>
                <a:gd name="T43" fmla="*/ 645 h 1101"/>
                <a:gd name="T44" fmla="*/ 396 w 936"/>
                <a:gd name="T45" fmla="*/ 675 h 1101"/>
                <a:gd name="T46" fmla="*/ 404 w 936"/>
                <a:gd name="T47" fmla="*/ 758 h 1101"/>
                <a:gd name="T48" fmla="*/ 399 w 936"/>
                <a:gd name="T49" fmla="*/ 842 h 1101"/>
                <a:gd name="T50" fmla="*/ 443 w 936"/>
                <a:gd name="T51" fmla="*/ 958 h 1101"/>
                <a:gd name="T52" fmla="*/ 478 w 936"/>
                <a:gd name="T53" fmla="*/ 1005 h 1101"/>
                <a:gd name="T54" fmla="*/ 532 w 936"/>
                <a:gd name="T55" fmla="*/ 1101 h 1101"/>
                <a:gd name="T56" fmla="*/ 689 w 936"/>
                <a:gd name="T57" fmla="*/ 987 h 1101"/>
                <a:gd name="T58" fmla="*/ 734 w 936"/>
                <a:gd name="T59" fmla="*/ 863 h 1101"/>
                <a:gd name="T60" fmla="*/ 749 w 936"/>
                <a:gd name="T61" fmla="*/ 814 h 1101"/>
                <a:gd name="T62" fmla="*/ 778 w 936"/>
                <a:gd name="T63" fmla="*/ 797 h 1101"/>
                <a:gd name="T64" fmla="*/ 796 w 936"/>
                <a:gd name="T65" fmla="*/ 770 h 1101"/>
                <a:gd name="T66" fmla="*/ 800 w 936"/>
                <a:gd name="T67" fmla="*/ 725 h 1101"/>
                <a:gd name="T68" fmla="*/ 788 w 936"/>
                <a:gd name="T69" fmla="*/ 615 h 1101"/>
                <a:gd name="T70" fmla="*/ 866 w 936"/>
                <a:gd name="T71" fmla="*/ 532 h 1101"/>
                <a:gd name="T72" fmla="*/ 912 w 936"/>
                <a:gd name="T73" fmla="*/ 472 h 1101"/>
                <a:gd name="T74" fmla="*/ 934 w 936"/>
                <a:gd name="T75" fmla="*/ 425 h 1101"/>
                <a:gd name="T76" fmla="*/ 934 w 936"/>
                <a:gd name="T77" fmla="*/ 398 h 1101"/>
                <a:gd name="T78" fmla="*/ 915 w 936"/>
                <a:gd name="T79" fmla="*/ 393 h 1101"/>
                <a:gd name="T80" fmla="*/ 847 w 936"/>
                <a:gd name="T81" fmla="*/ 416 h 1101"/>
                <a:gd name="T82" fmla="*/ 832 w 936"/>
                <a:gd name="T83" fmla="*/ 416 h 1101"/>
                <a:gd name="T84" fmla="*/ 818 w 936"/>
                <a:gd name="T85" fmla="*/ 371 h 1101"/>
                <a:gd name="T86" fmla="*/ 762 w 936"/>
                <a:gd name="T87" fmla="*/ 283 h 1101"/>
                <a:gd name="T88" fmla="*/ 756 w 936"/>
                <a:gd name="T89" fmla="*/ 255 h 1101"/>
                <a:gd name="T90" fmla="*/ 684 w 936"/>
                <a:gd name="T91" fmla="*/ 149 h 1101"/>
                <a:gd name="T92" fmla="*/ 699 w 936"/>
                <a:gd name="T93" fmla="*/ 65 h 11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36"/>
                <a:gd name="T142" fmla="*/ 0 h 1101"/>
                <a:gd name="T143" fmla="*/ 936 w 936"/>
                <a:gd name="T144" fmla="*/ 1101 h 11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36" h="1101">
                  <a:moveTo>
                    <a:pt x="699" y="65"/>
                  </a:moveTo>
                  <a:lnTo>
                    <a:pt x="639" y="87"/>
                  </a:lnTo>
                  <a:lnTo>
                    <a:pt x="597" y="99"/>
                  </a:lnTo>
                  <a:lnTo>
                    <a:pt x="555" y="84"/>
                  </a:lnTo>
                  <a:lnTo>
                    <a:pt x="508" y="72"/>
                  </a:lnTo>
                  <a:lnTo>
                    <a:pt x="505" y="107"/>
                  </a:lnTo>
                  <a:lnTo>
                    <a:pt x="466" y="92"/>
                  </a:lnTo>
                  <a:lnTo>
                    <a:pt x="432" y="80"/>
                  </a:lnTo>
                  <a:lnTo>
                    <a:pt x="383" y="72"/>
                  </a:lnTo>
                  <a:lnTo>
                    <a:pt x="375" y="18"/>
                  </a:lnTo>
                  <a:lnTo>
                    <a:pt x="366" y="0"/>
                  </a:lnTo>
                  <a:lnTo>
                    <a:pt x="301" y="0"/>
                  </a:lnTo>
                  <a:lnTo>
                    <a:pt x="256" y="3"/>
                  </a:lnTo>
                  <a:lnTo>
                    <a:pt x="237" y="11"/>
                  </a:lnTo>
                  <a:lnTo>
                    <a:pt x="164" y="15"/>
                  </a:lnTo>
                  <a:lnTo>
                    <a:pt x="127" y="65"/>
                  </a:lnTo>
                  <a:lnTo>
                    <a:pt x="87" y="130"/>
                  </a:lnTo>
                  <a:lnTo>
                    <a:pt x="11" y="191"/>
                  </a:lnTo>
                  <a:lnTo>
                    <a:pt x="8" y="202"/>
                  </a:lnTo>
                  <a:lnTo>
                    <a:pt x="3" y="215"/>
                  </a:lnTo>
                  <a:lnTo>
                    <a:pt x="2" y="234"/>
                  </a:lnTo>
                  <a:lnTo>
                    <a:pt x="0" y="256"/>
                  </a:lnTo>
                  <a:lnTo>
                    <a:pt x="2" y="268"/>
                  </a:lnTo>
                  <a:lnTo>
                    <a:pt x="3" y="282"/>
                  </a:lnTo>
                  <a:lnTo>
                    <a:pt x="6" y="295"/>
                  </a:lnTo>
                  <a:lnTo>
                    <a:pt x="11" y="309"/>
                  </a:lnTo>
                  <a:lnTo>
                    <a:pt x="15" y="324"/>
                  </a:lnTo>
                  <a:lnTo>
                    <a:pt x="23" y="341"/>
                  </a:lnTo>
                  <a:lnTo>
                    <a:pt x="20" y="344"/>
                  </a:lnTo>
                  <a:lnTo>
                    <a:pt x="18" y="350"/>
                  </a:lnTo>
                  <a:lnTo>
                    <a:pt x="18" y="357"/>
                  </a:lnTo>
                  <a:lnTo>
                    <a:pt x="20" y="369"/>
                  </a:lnTo>
                  <a:lnTo>
                    <a:pt x="23" y="383"/>
                  </a:lnTo>
                  <a:lnTo>
                    <a:pt x="30" y="402"/>
                  </a:lnTo>
                  <a:lnTo>
                    <a:pt x="42" y="423"/>
                  </a:lnTo>
                  <a:lnTo>
                    <a:pt x="44" y="428"/>
                  </a:lnTo>
                  <a:lnTo>
                    <a:pt x="48" y="438"/>
                  </a:lnTo>
                  <a:lnTo>
                    <a:pt x="57" y="454"/>
                  </a:lnTo>
                  <a:lnTo>
                    <a:pt x="63" y="461"/>
                  </a:lnTo>
                  <a:lnTo>
                    <a:pt x="71" y="469"/>
                  </a:lnTo>
                  <a:lnTo>
                    <a:pt x="80" y="475"/>
                  </a:lnTo>
                  <a:lnTo>
                    <a:pt x="92" y="481"/>
                  </a:lnTo>
                  <a:lnTo>
                    <a:pt x="105" y="485"/>
                  </a:lnTo>
                  <a:lnTo>
                    <a:pt x="121" y="488"/>
                  </a:lnTo>
                  <a:lnTo>
                    <a:pt x="139" y="490"/>
                  </a:lnTo>
                  <a:lnTo>
                    <a:pt x="158" y="488"/>
                  </a:lnTo>
                  <a:lnTo>
                    <a:pt x="181" y="485"/>
                  </a:lnTo>
                  <a:lnTo>
                    <a:pt x="206" y="478"/>
                  </a:lnTo>
                  <a:lnTo>
                    <a:pt x="241" y="473"/>
                  </a:lnTo>
                  <a:lnTo>
                    <a:pt x="271" y="478"/>
                  </a:lnTo>
                  <a:lnTo>
                    <a:pt x="321" y="473"/>
                  </a:lnTo>
                  <a:lnTo>
                    <a:pt x="309" y="493"/>
                  </a:lnTo>
                  <a:lnTo>
                    <a:pt x="348" y="493"/>
                  </a:lnTo>
                  <a:lnTo>
                    <a:pt x="351" y="542"/>
                  </a:lnTo>
                  <a:lnTo>
                    <a:pt x="351" y="553"/>
                  </a:lnTo>
                  <a:lnTo>
                    <a:pt x="350" y="574"/>
                  </a:lnTo>
                  <a:lnTo>
                    <a:pt x="350" y="586"/>
                  </a:lnTo>
                  <a:lnTo>
                    <a:pt x="350" y="595"/>
                  </a:lnTo>
                  <a:lnTo>
                    <a:pt x="353" y="604"/>
                  </a:lnTo>
                  <a:lnTo>
                    <a:pt x="354" y="606"/>
                  </a:lnTo>
                  <a:lnTo>
                    <a:pt x="356" y="607"/>
                  </a:lnTo>
                  <a:lnTo>
                    <a:pt x="366" y="613"/>
                  </a:lnTo>
                  <a:lnTo>
                    <a:pt x="378" y="624"/>
                  </a:lnTo>
                  <a:lnTo>
                    <a:pt x="384" y="630"/>
                  </a:lnTo>
                  <a:lnTo>
                    <a:pt x="389" y="637"/>
                  </a:lnTo>
                  <a:lnTo>
                    <a:pt x="392" y="645"/>
                  </a:lnTo>
                  <a:lnTo>
                    <a:pt x="393" y="654"/>
                  </a:lnTo>
                  <a:lnTo>
                    <a:pt x="395" y="663"/>
                  </a:lnTo>
                  <a:lnTo>
                    <a:pt x="396" y="675"/>
                  </a:lnTo>
                  <a:lnTo>
                    <a:pt x="401" y="701"/>
                  </a:lnTo>
                  <a:lnTo>
                    <a:pt x="408" y="729"/>
                  </a:lnTo>
                  <a:lnTo>
                    <a:pt x="404" y="758"/>
                  </a:lnTo>
                  <a:lnTo>
                    <a:pt x="399" y="784"/>
                  </a:lnTo>
                  <a:lnTo>
                    <a:pt x="398" y="811"/>
                  </a:lnTo>
                  <a:lnTo>
                    <a:pt x="399" y="842"/>
                  </a:lnTo>
                  <a:lnTo>
                    <a:pt x="404" y="878"/>
                  </a:lnTo>
                  <a:lnTo>
                    <a:pt x="408" y="921"/>
                  </a:lnTo>
                  <a:lnTo>
                    <a:pt x="443" y="958"/>
                  </a:lnTo>
                  <a:lnTo>
                    <a:pt x="467" y="987"/>
                  </a:lnTo>
                  <a:lnTo>
                    <a:pt x="475" y="999"/>
                  </a:lnTo>
                  <a:lnTo>
                    <a:pt x="478" y="1005"/>
                  </a:lnTo>
                  <a:lnTo>
                    <a:pt x="475" y="1047"/>
                  </a:lnTo>
                  <a:lnTo>
                    <a:pt x="470" y="1082"/>
                  </a:lnTo>
                  <a:lnTo>
                    <a:pt x="532" y="1101"/>
                  </a:lnTo>
                  <a:lnTo>
                    <a:pt x="589" y="1089"/>
                  </a:lnTo>
                  <a:lnTo>
                    <a:pt x="619" y="1040"/>
                  </a:lnTo>
                  <a:lnTo>
                    <a:pt x="689" y="987"/>
                  </a:lnTo>
                  <a:lnTo>
                    <a:pt x="689" y="925"/>
                  </a:lnTo>
                  <a:lnTo>
                    <a:pt x="734" y="913"/>
                  </a:lnTo>
                  <a:lnTo>
                    <a:pt x="734" y="863"/>
                  </a:lnTo>
                  <a:lnTo>
                    <a:pt x="734" y="818"/>
                  </a:lnTo>
                  <a:lnTo>
                    <a:pt x="738" y="817"/>
                  </a:lnTo>
                  <a:lnTo>
                    <a:pt x="749" y="814"/>
                  </a:lnTo>
                  <a:lnTo>
                    <a:pt x="762" y="808"/>
                  </a:lnTo>
                  <a:lnTo>
                    <a:pt x="770" y="803"/>
                  </a:lnTo>
                  <a:lnTo>
                    <a:pt x="778" y="797"/>
                  </a:lnTo>
                  <a:lnTo>
                    <a:pt x="784" y="790"/>
                  </a:lnTo>
                  <a:lnTo>
                    <a:pt x="790" y="781"/>
                  </a:lnTo>
                  <a:lnTo>
                    <a:pt x="796" y="770"/>
                  </a:lnTo>
                  <a:lnTo>
                    <a:pt x="799" y="756"/>
                  </a:lnTo>
                  <a:lnTo>
                    <a:pt x="800" y="741"/>
                  </a:lnTo>
                  <a:lnTo>
                    <a:pt x="800" y="725"/>
                  </a:lnTo>
                  <a:lnTo>
                    <a:pt x="797" y="705"/>
                  </a:lnTo>
                  <a:lnTo>
                    <a:pt x="791" y="684"/>
                  </a:lnTo>
                  <a:lnTo>
                    <a:pt x="788" y="615"/>
                  </a:lnTo>
                  <a:lnTo>
                    <a:pt x="823" y="577"/>
                  </a:lnTo>
                  <a:lnTo>
                    <a:pt x="844" y="554"/>
                  </a:lnTo>
                  <a:lnTo>
                    <a:pt x="866" y="532"/>
                  </a:lnTo>
                  <a:lnTo>
                    <a:pt x="891" y="503"/>
                  </a:lnTo>
                  <a:lnTo>
                    <a:pt x="901" y="487"/>
                  </a:lnTo>
                  <a:lnTo>
                    <a:pt x="912" y="472"/>
                  </a:lnTo>
                  <a:lnTo>
                    <a:pt x="921" y="455"/>
                  </a:lnTo>
                  <a:lnTo>
                    <a:pt x="928" y="440"/>
                  </a:lnTo>
                  <a:lnTo>
                    <a:pt x="934" y="425"/>
                  </a:lnTo>
                  <a:lnTo>
                    <a:pt x="936" y="410"/>
                  </a:lnTo>
                  <a:lnTo>
                    <a:pt x="936" y="404"/>
                  </a:lnTo>
                  <a:lnTo>
                    <a:pt x="934" y="398"/>
                  </a:lnTo>
                  <a:lnTo>
                    <a:pt x="933" y="392"/>
                  </a:lnTo>
                  <a:lnTo>
                    <a:pt x="930" y="386"/>
                  </a:lnTo>
                  <a:lnTo>
                    <a:pt x="915" y="393"/>
                  </a:lnTo>
                  <a:lnTo>
                    <a:pt x="882" y="407"/>
                  </a:lnTo>
                  <a:lnTo>
                    <a:pt x="863" y="413"/>
                  </a:lnTo>
                  <a:lnTo>
                    <a:pt x="847" y="416"/>
                  </a:lnTo>
                  <a:lnTo>
                    <a:pt x="841" y="417"/>
                  </a:lnTo>
                  <a:lnTo>
                    <a:pt x="835" y="417"/>
                  </a:lnTo>
                  <a:lnTo>
                    <a:pt x="832" y="416"/>
                  </a:lnTo>
                  <a:lnTo>
                    <a:pt x="830" y="413"/>
                  </a:lnTo>
                  <a:lnTo>
                    <a:pt x="823" y="384"/>
                  </a:lnTo>
                  <a:lnTo>
                    <a:pt x="818" y="371"/>
                  </a:lnTo>
                  <a:lnTo>
                    <a:pt x="769" y="309"/>
                  </a:lnTo>
                  <a:lnTo>
                    <a:pt x="764" y="295"/>
                  </a:lnTo>
                  <a:lnTo>
                    <a:pt x="762" y="283"/>
                  </a:lnTo>
                  <a:lnTo>
                    <a:pt x="761" y="271"/>
                  </a:lnTo>
                  <a:lnTo>
                    <a:pt x="759" y="264"/>
                  </a:lnTo>
                  <a:lnTo>
                    <a:pt x="756" y="255"/>
                  </a:lnTo>
                  <a:lnTo>
                    <a:pt x="746" y="234"/>
                  </a:lnTo>
                  <a:lnTo>
                    <a:pt x="731" y="206"/>
                  </a:lnTo>
                  <a:lnTo>
                    <a:pt x="684" y="149"/>
                  </a:lnTo>
                  <a:lnTo>
                    <a:pt x="708" y="131"/>
                  </a:lnTo>
                  <a:lnTo>
                    <a:pt x="701" y="63"/>
                  </a:lnTo>
                  <a:lnTo>
                    <a:pt x="699" y="65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miter lim="800000"/>
            </a:ln>
            <a:scene3d>
              <a:camera prst="legacyObliqueBottom"/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sp>
        <p:nvSpPr>
          <p:cNvPr id="15408" name="Freeform 140"/>
          <p:cNvSpPr>
            <a:spLocks noChangeArrowheads="1"/>
          </p:cNvSpPr>
          <p:nvPr/>
        </p:nvSpPr>
        <p:spPr bwMode="auto">
          <a:xfrm>
            <a:off x="5233988" y="4629150"/>
            <a:ext cx="188912" cy="344488"/>
          </a:xfrm>
          <a:custGeom>
            <a:avLst/>
            <a:gdLst>
              <a:gd name="T0" fmla="*/ 2147483647 w 119"/>
              <a:gd name="T1" fmla="*/ 2147483647 h 217"/>
              <a:gd name="T2" fmla="*/ 2147483647 w 119"/>
              <a:gd name="T3" fmla="*/ 2147483647 h 217"/>
              <a:gd name="T4" fmla="*/ 2147483647 w 119"/>
              <a:gd name="T5" fmla="*/ 0 h 217"/>
              <a:gd name="T6" fmla="*/ 2147483647 w 119"/>
              <a:gd name="T7" fmla="*/ 2147483647 h 217"/>
              <a:gd name="T8" fmla="*/ 2147483647 w 119"/>
              <a:gd name="T9" fmla="*/ 2147483647 h 217"/>
              <a:gd name="T10" fmla="*/ 2147483647 w 119"/>
              <a:gd name="T11" fmla="*/ 2147483647 h 217"/>
              <a:gd name="T12" fmla="*/ 2147483647 w 119"/>
              <a:gd name="T13" fmla="*/ 2147483647 h 217"/>
              <a:gd name="T14" fmla="*/ 2147483647 w 119"/>
              <a:gd name="T15" fmla="*/ 2147483647 h 217"/>
              <a:gd name="T16" fmla="*/ 2147483647 w 119"/>
              <a:gd name="T17" fmla="*/ 2147483647 h 217"/>
              <a:gd name="T18" fmla="*/ 2147483647 w 119"/>
              <a:gd name="T19" fmla="*/ 2147483647 h 217"/>
              <a:gd name="T20" fmla="*/ 0 w 119"/>
              <a:gd name="T21" fmla="*/ 2147483647 h 217"/>
              <a:gd name="T22" fmla="*/ 2147483647 w 119"/>
              <a:gd name="T23" fmla="*/ 2147483647 h 217"/>
              <a:gd name="T24" fmla="*/ 2147483647 w 119"/>
              <a:gd name="T25" fmla="*/ 2147483647 h 217"/>
              <a:gd name="T26" fmla="*/ 2147483647 w 119"/>
              <a:gd name="T27" fmla="*/ 2147483647 h 217"/>
              <a:gd name="T28" fmla="*/ 2147483647 w 119"/>
              <a:gd name="T29" fmla="*/ 2147483647 h 217"/>
              <a:gd name="T30" fmla="*/ 2147483647 w 119"/>
              <a:gd name="T31" fmla="*/ 2147483647 h 217"/>
              <a:gd name="T32" fmla="*/ 2147483647 w 119"/>
              <a:gd name="T33" fmla="*/ 2147483647 h 217"/>
              <a:gd name="T34" fmla="*/ 2147483647 w 119"/>
              <a:gd name="T35" fmla="*/ 2147483647 h 217"/>
              <a:gd name="T36" fmla="*/ 2147483647 w 119"/>
              <a:gd name="T37" fmla="*/ 2147483647 h 217"/>
              <a:gd name="T38" fmla="*/ 2147483647 w 119"/>
              <a:gd name="T39" fmla="*/ 2147483647 h 217"/>
              <a:gd name="T40" fmla="*/ 2147483647 w 119"/>
              <a:gd name="T41" fmla="*/ 2147483647 h 217"/>
              <a:gd name="T42" fmla="*/ 2147483647 w 119"/>
              <a:gd name="T43" fmla="*/ 2147483647 h 217"/>
              <a:gd name="T44" fmla="*/ 2147483647 w 119"/>
              <a:gd name="T45" fmla="*/ 2147483647 h 217"/>
              <a:gd name="T46" fmla="*/ 2147483647 w 119"/>
              <a:gd name="T47" fmla="*/ 2147483647 h 217"/>
              <a:gd name="T48" fmla="*/ 2147483647 w 119"/>
              <a:gd name="T49" fmla="*/ 2147483647 h 2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9"/>
              <a:gd name="T76" fmla="*/ 0 h 217"/>
              <a:gd name="T77" fmla="*/ 119 w 119"/>
              <a:gd name="T78" fmla="*/ 217 h 21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9" h="217">
                <a:moveTo>
                  <a:pt x="119" y="69"/>
                </a:moveTo>
                <a:lnTo>
                  <a:pt x="107" y="22"/>
                </a:lnTo>
                <a:lnTo>
                  <a:pt x="92" y="0"/>
                </a:lnTo>
                <a:lnTo>
                  <a:pt x="73" y="22"/>
                </a:lnTo>
                <a:lnTo>
                  <a:pt x="35" y="57"/>
                </a:lnTo>
                <a:lnTo>
                  <a:pt x="29" y="62"/>
                </a:lnTo>
                <a:lnTo>
                  <a:pt x="18" y="71"/>
                </a:lnTo>
                <a:lnTo>
                  <a:pt x="11" y="77"/>
                </a:lnTo>
                <a:lnTo>
                  <a:pt x="6" y="84"/>
                </a:lnTo>
                <a:lnTo>
                  <a:pt x="2" y="92"/>
                </a:lnTo>
                <a:lnTo>
                  <a:pt x="0" y="99"/>
                </a:lnTo>
                <a:lnTo>
                  <a:pt x="2" y="116"/>
                </a:lnTo>
                <a:lnTo>
                  <a:pt x="6" y="135"/>
                </a:lnTo>
                <a:lnTo>
                  <a:pt x="12" y="156"/>
                </a:lnTo>
                <a:lnTo>
                  <a:pt x="12" y="199"/>
                </a:lnTo>
                <a:lnTo>
                  <a:pt x="17" y="203"/>
                </a:lnTo>
                <a:lnTo>
                  <a:pt x="30" y="211"/>
                </a:lnTo>
                <a:lnTo>
                  <a:pt x="36" y="214"/>
                </a:lnTo>
                <a:lnTo>
                  <a:pt x="42" y="217"/>
                </a:lnTo>
                <a:lnTo>
                  <a:pt x="47" y="217"/>
                </a:lnTo>
                <a:lnTo>
                  <a:pt x="49" y="215"/>
                </a:lnTo>
                <a:lnTo>
                  <a:pt x="50" y="214"/>
                </a:lnTo>
                <a:lnTo>
                  <a:pt x="65" y="159"/>
                </a:lnTo>
                <a:lnTo>
                  <a:pt x="89" y="102"/>
                </a:lnTo>
                <a:lnTo>
                  <a:pt x="119" y="69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09" name="Freeform 141"/>
          <p:cNvSpPr>
            <a:spLocks noChangeArrowheads="1"/>
          </p:cNvSpPr>
          <p:nvPr/>
        </p:nvSpPr>
        <p:spPr bwMode="auto">
          <a:xfrm>
            <a:off x="3906838" y="3478213"/>
            <a:ext cx="1485900" cy="1747837"/>
          </a:xfrm>
          <a:custGeom>
            <a:avLst/>
            <a:gdLst>
              <a:gd name="T0" fmla="*/ 2147483647 w 936"/>
              <a:gd name="T1" fmla="*/ 2147483647 h 1101"/>
              <a:gd name="T2" fmla="*/ 2147483647 w 936"/>
              <a:gd name="T3" fmla="*/ 2147483647 h 1101"/>
              <a:gd name="T4" fmla="*/ 2147483647 w 936"/>
              <a:gd name="T5" fmla="*/ 2147483647 h 1101"/>
              <a:gd name="T6" fmla="*/ 2147483647 w 936"/>
              <a:gd name="T7" fmla="*/ 0 h 1101"/>
              <a:gd name="T8" fmla="*/ 2147483647 w 936"/>
              <a:gd name="T9" fmla="*/ 2147483647 h 1101"/>
              <a:gd name="T10" fmla="*/ 2147483647 w 936"/>
              <a:gd name="T11" fmla="*/ 2147483647 h 1101"/>
              <a:gd name="T12" fmla="*/ 2147483647 w 936"/>
              <a:gd name="T13" fmla="*/ 2147483647 h 1101"/>
              <a:gd name="T14" fmla="*/ 2147483647 w 936"/>
              <a:gd name="T15" fmla="*/ 2147483647 h 1101"/>
              <a:gd name="T16" fmla="*/ 2147483647 w 936"/>
              <a:gd name="T17" fmla="*/ 2147483647 h 1101"/>
              <a:gd name="T18" fmla="*/ 2147483647 w 936"/>
              <a:gd name="T19" fmla="*/ 2147483647 h 1101"/>
              <a:gd name="T20" fmla="*/ 2147483647 w 936"/>
              <a:gd name="T21" fmla="*/ 2147483647 h 1101"/>
              <a:gd name="T22" fmla="*/ 2147483647 w 936"/>
              <a:gd name="T23" fmla="*/ 2147483647 h 1101"/>
              <a:gd name="T24" fmla="*/ 2147483647 w 936"/>
              <a:gd name="T25" fmla="*/ 2147483647 h 1101"/>
              <a:gd name="T26" fmla="*/ 2147483647 w 936"/>
              <a:gd name="T27" fmla="*/ 2147483647 h 1101"/>
              <a:gd name="T28" fmla="*/ 2147483647 w 936"/>
              <a:gd name="T29" fmla="*/ 2147483647 h 1101"/>
              <a:gd name="T30" fmla="*/ 2147483647 w 936"/>
              <a:gd name="T31" fmla="*/ 2147483647 h 1101"/>
              <a:gd name="T32" fmla="*/ 2147483647 w 936"/>
              <a:gd name="T33" fmla="*/ 2147483647 h 1101"/>
              <a:gd name="T34" fmla="*/ 2147483647 w 936"/>
              <a:gd name="T35" fmla="*/ 2147483647 h 1101"/>
              <a:gd name="T36" fmla="*/ 2147483647 w 936"/>
              <a:gd name="T37" fmla="*/ 2147483647 h 1101"/>
              <a:gd name="T38" fmla="*/ 2147483647 w 936"/>
              <a:gd name="T39" fmla="*/ 2147483647 h 1101"/>
              <a:gd name="T40" fmla="*/ 2147483647 w 936"/>
              <a:gd name="T41" fmla="*/ 2147483647 h 1101"/>
              <a:gd name="T42" fmla="*/ 2147483647 w 936"/>
              <a:gd name="T43" fmla="*/ 2147483647 h 1101"/>
              <a:gd name="T44" fmla="*/ 2147483647 w 936"/>
              <a:gd name="T45" fmla="*/ 2147483647 h 1101"/>
              <a:gd name="T46" fmla="*/ 2147483647 w 936"/>
              <a:gd name="T47" fmla="*/ 2147483647 h 1101"/>
              <a:gd name="T48" fmla="*/ 2147483647 w 936"/>
              <a:gd name="T49" fmla="*/ 2147483647 h 1101"/>
              <a:gd name="T50" fmla="*/ 2147483647 w 936"/>
              <a:gd name="T51" fmla="*/ 2147483647 h 1101"/>
              <a:gd name="T52" fmla="*/ 2147483647 w 936"/>
              <a:gd name="T53" fmla="*/ 2147483647 h 1101"/>
              <a:gd name="T54" fmla="*/ 2147483647 w 936"/>
              <a:gd name="T55" fmla="*/ 2147483647 h 1101"/>
              <a:gd name="T56" fmla="*/ 2147483647 w 936"/>
              <a:gd name="T57" fmla="*/ 2147483647 h 1101"/>
              <a:gd name="T58" fmla="*/ 2147483647 w 936"/>
              <a:gd name="T59" fmla="*/ 2147483647 h 1101"/>
              <a:gd name="T60" fmla="*/ 2147483647 w 936"/>
              <a:gd name="T61" fmla="*/ 2147483647 h 1101"/>
              <a:gd name="T62" fmla="*/ 2147483647 w 936"/>
              <a:gd name="T63" fmla="*/ 2147483647 h 1101"/>
              <a:gd name="T64" fmla="*/ 2147483647 w 936"/>
              <a:gd name="T65" fmla="*/ 2147483647 h 1101"/>
              <a:gd name="T66" fmla="*/ 2147483647 w 936"/>
              <a:gd name="T67" fmla="*/ 2147483647 h 1101"/>
              <a:gd name="T68" fmla="*/ 2147483647 w 936"/>
              <a:gd name="T69" fmla="*/ 2147483647 h 1101"/>
              <a:gd name="T70" fmla="*/ 2147483647 w 936"/>
              <a:gd name="T71" fmla="*/ 2147483647 h 1101"/>
              <a:gd name="T72" fmla="*/ 2147483647 w 936"/>
              <a:gd name="T73" fmla="*/ 2147483647 h 1101"/>
              <a:gd name="T74" fmla="*/ 2147483647 w 936"/>
              <a:gd name="T75" fmla="*/ 2147483647 h 1101"/>
              <a:gd name="T76" fmla="*/ 2147483647 w 936"/>
              <a:gd name="T77" fmla="*/ 2147483647 h 1101"/>
              <a:gd name="T78" fmla="*/ 2147483647 w 936"/>
              <a:gd name="T79" fmla="*/ 2147483647 h 1101"/>
              <a:gd name="T80" fmla="*/ 2147483647 w 936"/>
              <a:gd name="T81" fmla="*/ 2147483647 h 1101"/>
              <a:gd name="T82" fmla="*/ 2147483647 w 936"/>
              <a:gd name="T83" fmla="*/ 2147483647 h 1101"/>
              <a:gd name="T84" fmla="*/ 2147483647 w 936"/>
              <a:gd name="T85" fmla="*/ 2147483647 h 1101"/>
              <a:gd name="T86" fmla="*/ 2147483647 w 936"/>
              <a:gd name="T87" fmla="*/ 2147483647 h 1101"/>
              <a:gd name="T88" fmla="*/ 2147483647 w 936"/>
              <a:gd name="T89" fmla="*/ 2147483647 h 1101"/>
              <a:gd name="T90" fmla="*/ 2147483647 w 936"/>
              <a:gd name="T91" fmla="*/ 2147483647 h 1101"/>
              <a:gd name="T92" fmla="*/ 2147483647 w 936"/>
              <a:gd name="T93" fmla="*/ 2147483647 h 110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36"/>
              <a:gd name="T142" fmla="*/ 0 h 1101"/>
              <a:gd name="T143" fmla="*/ 936 w 936"/>
              <a:gd name="T144" fmla="*/ 1101 h 110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36" h="1101">
                <a:moveTo>
                  <a:pt x="699" y="65"/>
                </a:moveTo>
                <a:lnTo>
                  <a:pt x="639" y="87"/>
                </a:lnTo>
                <a:lnTo>
                  <a:pt x="597" y="99"/>
                </a:lnTo>
                <a:lnTo>
                  <a:pt x="555" y="84"/>
                </a:lnTo>
                <a:lnTo>
                  <a:pt x="508" y="72"/>
                </a:lnTo>
                <a:lnTo>
                  <a:pt x="505" y="107"/>
                </a:lnTo>
                <a:lnTo>
                  <a:pt x="466" y="92"/>
                </a:lnTo>
                <a:lnTo>
                  <a:pt x="432" y="80"/>
                </a:lnTo>
                <a:lnTo>
                  <a:pt x="383" y="72"/>
                </a:lnTo>
                <a:lnTo>
                  <a:pt x="375" y="18"/>
                </a:lnTo>
                <a:lnTo>
                  <a:pt x="366" y="0"/>
                </a:lnTo>
                <a:lnTo>
                  <a:pt x="301" y="0"/>
                </a:lnTo>
                <a:lnTo>
                  <a:pt x="256" y="3"/>
                </a:lnTo>
                <a:lnTo>
                  <a:pt x="237" y="11"/>
                </a:lnTo>
                <a:lnTo>
                  <a:pt x="164" y="15"/>
                </a:lnTo>
                <a:lnTo>
                  <a:pt x="127" y="65"/>
                </a:lnTo>
                <a:lnTo>
                  <a:pt x="87" y="130"/>
                </a:lnTo>
                <a:lnTo>
                  <a:pt x="11" y="191"/>
                </a:lnTo>
                <a:lnTo>
                  <a:pt x="8" y="202"/>
                </a:lnTo>
                <a:lnTo>
                  <a:pt x="3" y="215"/>
                </a:lnTo>
                <a:lnTo>
                  <a:pt x="2" y="234"/>
                </a:lnTo>
                <a:lnTo>
                  <a:pt x="0" y="256"/>
                </a:lnTo>
                <a:lnTo>
                  <a:pt x="2" y="268"/>
                </a:lnTo>
                <a:lnTo>
                  <a:pt x="3" y="282"/>
                </a:lnTo>
                <a:lnTo>
                  <a:pt x="6" y="295"/>
                </a:lnTo>
                <a:lnTo>
                  <a:pt x="11" y="309"/>
                </a:lnTo>
                <a:lnTo>
                  <a:pt x="15" y="324"/>
                </a:lnTo>
                <a:lnTo>
                  <a:pt x="23" y="341"/>
                </a:lnTo>
                <a:lnTo>
                  <a:pt x="20" y="344"/>
                </a:lnTo>
                <a:lnTo>
                  <a:pt x="18" y="350"/>
                </a:lnTo>
                <a:lnTo>
                  <a:pt x="18" y="357"/>
                </a:lnTo>
                <a:lnTo>
                  <a:pt x="20" y="369"/>
                </a:lnTo>
                <a:lnTo>
                  <a:pt x="23" y="383"/>
                </a:lnTo>
                <a:lnTo>
                  <a:pt x="30" y="402"/>
                </a:lnTo>
                <a:lnTo>
                  <a:pt x="42" y="423"/>
                </a:lnTo>
                <a:lnTo>
                  <a:pt x="44" y="428"/>
                </a:lnTo>
                <a:lnTo>
                  <a:pt x="48" y="438"/>
                </a:lnTo>
                <a:lnTo>
                  <a:pt x="57" y="454"/>
                </a:lnTo>
                <a:lnTo>
                  <a:pt x="63" y="461"/>
                </a:lnTo>
                <a:lnTo>
                  <a:pt x="71" y="469"/>
                </a:lnTo>
                <a:lnTo>
                  <a:pt x="80" y="475"/>
                </a:lnTo>
                <a:lnTo>
                  <a:pt x="92" y="481"/>
                </a:lnTo>
                <a:lnTo>
                  <a:pt x="105" y="485"/>
                </a:lnTo>
                <a:lnTo>
                  <a:pt x="121" y="488"/>
                </a:lnTo>
                <a:lnTo>
                  <a:pt x="139" y="490"/>
                </a:lnTo>
                <a:lnTo>
                  <a:pt x="158" y="488"/>
                </a:lnTo>
                <a:lnTo>
                  <a:pt x="181" y="485"/>
                </a:lnTo>
                <a:lnTo>
                  <a:pt x="206" y="478"/>
                </a:lnTo>
                <a:lnTo>
                  <a:pt x="241" y="473"/>
                </a:lnTo>
                <a:lnTo>
                  <a:pt x="271" y="478"/>
                </a:lnTo>
                <a:lnTo>
                  <a:pt x="321" y="473"/>
                </a:lnTo>
                <a:lnTo>
                  <a:pt x="309" y="493"/>
                </a:lnTo>
                <a:lnTo>
                  <a:pt x="348" y="493"/>
                </a:lnTo>
                <a:lnTo>
                  <a:pt x="351" y="542"/>
                </a:lnTo>
                <a:lnTo>
                  <a:pt x="351" y="553"/>
                </a:lnTo>
                <a:lnTo>
                  <a:pt x="350" y="574"/>
                </a:lnTo>
                <a:lnTo>
                  <a:pt x="350" y="586"/>
                </a:lnTo>
                <a:lnTo>
                  <a:pt x="350" y="595"/>
                </a:lnTo>
                <a:lnTo>
                  <a:pt x="353" y="604"/>
                </a:lnTo>
                <a:lnTo>
                  <a:pt x="354" y="606"/>
                </a:lnTo>
                <a:lnTo>
                  <a:pt x="356" y="607"/>
                </a:lnTo>
                <a:lnTo>
                  <a:pt x="366" y="613"/>
                </a:lnTo>
                <a:lnTo>
                  <a:pt x="378" y="624"/>
                </a:lnTo>
                <a:lnTo>
                  <a:pt x="384" y="630"/>
                </a:lnTo>
                <a:lnTo>
                  <a:pt x="389" y="637"/>
                </a:lnTo>
                <a:lnTo>
                  <a:pt x="392" y="645"/>
                </a:lnTo>
                <a:lnTo>
                  <a:pt x="393" y="654"/>
                </a:lnTo>
                <a:lnTo>
                  <a:pt x="395" y="663"/>
                </a:lnTo>
                <a:lnTo>
                  <a:pt x="396" y="675"/>
                </a:lnTo>
                <a:lnTo>
                  <a:pt x="401" y="701"/>
                </a:lnTo>
                <a:lnTo>
                  <a:pt x="408" y="729"/>
                </a:lnTo>
                <a:lnTo>
                  <a:pt x="404" y="758"/>
                </a:lnTo>
                <a:lnTo>
                  <a:pt x="399" y="784"/>
                </a:lnTo>
                <a:lnTo>
                  <a:pt x="398" y="811"/>
                </a:lnTo>
                <a:lnTo>
                  <a:pt x="399" y="842"/>
                </a:lnTo>
                <a:lnTo>
                  <a:pt x="404" y="878"/>
                </a:lnTo>
                <a:lnTo>
                  <a:pt x="408" y="921"/>
                </a:lnTo>
                <a:lnTo>
                  <a:pt x="443" y="958"/>
                </a:lnTo>
                <a:lnTo>
                  <a:pt x="467" y="987"/>
                </a:lnTo>
                <a:lnTo>
                  <a:pt x="475" y="999"/>
                </a:lnTo>
                <a:lnTo>
                  <a:pt x="478" y="1005"/>
                </a:lnTo>
                <a:lnTo>
                  <a:pt x="475" y="1047"/>
                </a:lnTo>
                <a:lnTo>
                  <a:pt x="470" y="1082"/>
                </a:lnTo>
                <a:lnTo>
                  <a:pt x="532" y="1101"/>
                </a:lnTo>
                <a:lnTo>
                  <a:pt x="589" y="1089"/>
                </a:lnTo>
                <a:lnTo>
                  <a:pt x="619" y="1040"/>
                </a:lnTo>
                <a:lnTo>
                  <a:pt x="689" y="987"/>
                </a:lnTo>
                <a:lnTo>
                  <a:pt x="689" y="925"/>
                </a:lnTo>
                <a:lnTo>
                  <a:pt x="734" y="913"/>
                </a:lnTo>
                <a:lnTo>
                  <a:pt x="734" y="863"/>
                </a:lnTo>
                <a:lnTo>
                  <a:pt x="734" y="818"/>
                </a:lnTo>
                <a:lnTo>
                  <a:pt x="738" y="817"/>
                </a:lnTo>
                <a:lnTo>
                  <a:pt x="749" y="814"/>
                </a:lnTo>
                <a:lnTo>
                  <a:pt x="762" y="808"/>
                </a:lnTo>
                <a:lnTo>
                  <a:pt x="770" y="803"/>
                </a:lnTo>
                <a:lnTo>
                  <a:pt x="778" y="797"/>
                </a:lnTo>
                <a:lnTo>
                  <a:pt x="784" y="790"/>
                </a:lnTo>
                <a:lnTo>
                  <a:pt x="790" y="781"/>
                </a:lnTo>
                <a:lnTo>
                  <a:pt x="796" y="770"/>
                </a:lnTo>
                <a:lnTo>
                  <a:pt x="799" y="756"/>
                </a:lnTo>
                <a:lnTo>
                  <a:pt x="800" y="741"/>
                </a:lnTo>
                <a:lnTo>
                  <a:pt x="800" y="725"/>
                </a:lnTo>
                <a:lnTo>
                  <a:pt x="797" y="705"/>
                </a:lnTo>
                <a:lnTo>
                  <a:pt x="791" y="684"/>
                </a:lnTo>
                <a:lnTo>
                  <a:pt x="788" y="615"/>
                </a:lnTo>
                <a:lnTo>
                  <a:pt x="823" y="577"/>
                </a:lnTo>
                <a:lnTo>
                  <a:pt x="844" y="554"/>
                </a:lnTo>
                <a:lnTo>
                  <a:pt x="866" y="532"/>
                </a:lnTo>
                <a:lnTo>
                  <a:pt x="891" y="503"/>
                </a:lnTo>
                <a:lnTo>
                  <a:pt x="901" y="487"/>
                </a:lnTo>
                <a:lnTo>
                  <a:pt x="912" y="472"/>
                </a:lnTo>
                <a:lnTo>
                  <a:pt x="921" y="455"/>
                </a:lnTo>
                <a:lnTo>
                  <a:pt x="928" y="440"/>
                </a:lnTo>
                <a:lnTo>
                  <a:pt x="934" y="425"/>
                </a:lnTo>
                <a:lnTo>
                  <a:pt x="936" y="410"/>
                </a:lnTo>
                <a:lnTo>
                  <a:pt x="936" y="404"/>
                </a:lnTo>
                <a:lnTo>
                  <a:pt x="934" y="398"/>
                </a:lnTo>
                <a:lnTo>
                  <a:pt x="933" y="392"/>
                </a:lnTo>
                <a:lnTo>
                  <a:pt x="930" y="386"/>
                </a:lnTo>
                <a:lnTo>
                  <a:pt x="915" y="393"/>
                </a:lnTo>
                <a:lnTo>
                  <a:pt x="882" y="407"/>
                </a:lnTo>
                <a:lnTo>
                  <a:pt x="863" y="413"/>
                </a:lnTo>
                <a:lnTo>
                  <a:pt x="847" y="416"/>
                </a:lnTo>
                <a:lnTo>
                  <a:pt x="841" y="417"/>
                </a:lnTo>
                <a:lnTo>
                  <a:pt x="835" y="417"/>
                </a:lnTo>
                <a:lnTo>
                  <a:pt x="832" y="416"/>
                </a:lnTo>
                <a:lnTo>
                  <a:pt x="830" y="413"/>
                </a:lnTo>
                <a:lnTo>
                  <a:pt x="823" y="384"/>
                </a:lnTo>
                <a:lnTo>
                  <a:pt x="818" y="371"/>
                </a:lnTo>
                <a:lnTo>
                  <a:pt x="769" y="309"/>
                </a:lnTo>
                <a:lnTo>
                  <a:pt x="764" y="295"/>
                </a:lnTo>
                <a:lnTo>
                  <a:pt x="762" y="283"/>
                </a:lnTo>
                <a:lnTo>
                  <a:pt x="761" y="271"/>
                </a:lnTo>
                <a:lnTo>
                  <a:pt x="759" y="264"/>
                </a:lnTo>
                <a:lnTo>
                  <a:pt x="756" y="255"/>
                </a:lnTo>
                <a:lnTo>
                  <a:pt x="746" y="234"/>
                </a:lnTo>
                <a:lnTo>
                  <a:pt x="731" y="206"/>
                </a:lnTo>
                <a:lnTo>
                  <a:pt x="684" y="149"/>
                </a:lnTo>
                <a:lnTo>
                  <a:pt x="708" y="131"/>
                </a:lnTo>
                <a:lnTo>
                  <a:pt x="701" y="63"/>
                </a:lnTo>
                <a:lnTo>
                  <a:pt x="699" y="65"/>
                </a:lnTo>
                <a:close/>
              </a:path>
            </a:pathLst>
          </a:custGeom>
          <a:solidFill>
            <a:srgbClr val="CC0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410" name="Group 50"/>
          <p:cNvGrpSpPr/>
          <p:nvPr/>
        </p:nvGrpSpPr>
        <p:grpSpPr bwMode="auto">
          <a:xfrm>
            <a:off x="6746875" y="4362450"/>
            <a:ext cx="1487488" cy="1168400"/>
            <a:chOff x="0" y="0"/>
            <a:chExt cx="937" cy="736"/>
          </a:xfrm>
        </p:grpSpPr>
        <p:grpSp>
          <p:nvGrpSpPr>
            <p:cNvPr id="15411" name="Group 51"/>
            <p:cNvGrpSpPr/>
            <p:nvPr/>
          </p:nvGrpSpPr>
          <p:grpSpPr bwMode="auto">
            <a:xfrm>
              <a:off x="0" y="1"/>
              <a:ext cx="937" cy="735"/>
              <a:chOff x="0" y="0"/>
              <a:chExt cx="937" cy="735"/>
            </a:xfrm>
          </p:grpSpPr>
          <p:sp>
            <p:nvSpPr>
              <p:cNvPr id="15412" name="Freeform 144"/>
              <p:cNvSpPr/>
              <p:nvPr/>
            </p:nvSpPr>
            <p:spPr bwMode="auto">
              <a:xfrm>
                <a:off x="242" y="0"/>
                <a:ext cx="273" cy="139"/>
              </a:xfrm>
              <a:custGeom>
                <a:avLst/>
                <a:gdLst>
                  <a:gd name="T0" fmla="*/ 86 w 273"/>
                  <a:gd name="T1" fmla="*/ 66 h 139"/>
                  <a:gd name="T2" fmla="*/ 82 w 273"/>
                  <a:gd name="T3" fmla="*/ 44 h 139"/>
                  <a:gd name="T4" fmla="*/ 68 w 273"/>
                  <a:gd name="T5" fmla="*/ 41 h 139"/>
                  <a:gd name="T6" fmla="*/ 38 w 273"/>
                  <a:gd name="T7" fmla="*/ 35 h 139"/>
                  <a:gd name="T8" fmla="*/ 23 w 273"/>
                  <a:gd name="T9" fmla="*/ 30 h 139"/>
                  <a:gd name="T10" fmla="*/ 9 w 273"/>
                  <a:gd name="T11" fmla="*/ 24 h 139"/>
                  <a:gd name="T12" fmla="*/ 5 w 273"/>
                  <a:gd name="T13" fmla="*/ 21 h 139"/>
                  <a:gd name="T14" fmla="*/ 2 w 273"/>
                  <a:gd name="T15" fmla="*/ 17 h 139"/>
                  <a:gd name="T16" fmla="*/ 0 w 273"/>
                  <a:gd name="T17" fmla="*/ 14 h 139"/>
                  <a:gd name="T18" fmla="*/ 2 w 273"/>
                  <a:gd name="T19" fmla="*/ 9 h 139"/>
                  <a:gd name="T20" fmla="*/ 5 w 273"/>
                  <a:gd name="T21" fmla="*/ 5 h 139"/>
                  <a:gd name="T22" fmla="*/ 9 w 273"/>
                  <a:gd name="T23" fmla="*/ 3 h 139"/>
                  <a:gd name="T24" fmla="*/ 14 w 273"/>
                  <a:gd name="T25" fmla="*/ 2 h 139"/>
                  <a:gd name="T26" fmla="*/ 18 w 273"/>
                  <a:gd name="T27" fmla="*/ 0 h 139"/>
                  <a:gd name="T28" fmla="*/ 32 w 273"/>
                  <a:gd name="T29" fmla="*/ 0 h 139"/>
                  <a:gd name="T30" fmla="*/ 44 w 273"/>
                  <a:gd name="T31" fmla="*/ 3 h 139"/>
                  <a:gd name="T32" fmla="*/ 68 w 273"/>
                  <a:gd name="T33" fmla="*/ 9 h 139"/>
                  <a:gd name="T34" fmla="*/ 79 w 273"/>
                  <a:gd name="T35" fmla="*/ 14 h 139"/>
                  <a:gd name="T36" fmla="*/ 140 w 273"/>
                  <a:gd name="T37" fmla="*/ 9 h 139"/>
                  <a:gd name="T38" fmla="*/ 163 w 273"/>
                  <a:gd name="T39" fmla="*/ 44 h 139"/>
                  <a:gd name="T40" fmla="*/ 208 w 273"/>
                  <a:gd name="T41" fmla="*/ 44 h 139"/>
                  <a:gd name="T42" fmla="*/ 223 w 273"/>
                  <a:gd name="T43" fmla="*/ 89 h 139"/>
                  <a:gd name="T44" fmla="*/ 273 w 273"/>
                  <a:gd name="T45" fmla="*/ 116 h 139"/>
                  <a:gd name="T46" fmla="*/ 268 w 273"/>
                  <a:gd name="T47" fmla="*/ 122 h 139"/>
                  <a:gd name="T48" fmla="*/ 261 w 273"/>
                  <a:gd name="T49" fmla="*/ 128 h 139"/>
                  <a:gd name="T50" fmla="*/ 252 w 273"/>
                  <a:gd name="T51" fmla="*/ 134 h 139"/>
                  <a:gd name="T52" fmla="*/ 240 w 273"/>
                  <a:gd name="T53" fmla="*/ 139 h 139"/>
                  <a:gd name="T54" fmla="*/ 232 w 273"/>
                  <a:gd name="T55" fmla="*/ 139 h 139"/>
                  <a:gd name="T56" fmla="*/ 225 w 273"/>
                  <a:gd name="T57" fmla="*/ 139 h 139"/>
                  <a:gd name="T58" fmla="*/ 217 w 273"/>
                  <a:gd name="T59" fmla="*/ 137 h 139"/>
                  <a:gd name="T60" fmla="*/ 208 w 273"/>
                  <a:gd name="T61" fmla="*/ 134 h 139"/>
                  <a:gd name="T62" fmla="*/ 199 w 273"/>
                  <a:gd name="T63" fmla="*/ 130 h 139"/>
                  <a:gd name="T64" fmla="*/ 190 w 273"/>
                  <a:gd name="T65" fmla="*/ 124 h 139"/>
                  <a:gd name="T66" fmla="*/ 174 w 273"/>
                  <a:gd name="T67" fmla="*/ 112 h 139"/>
                  <a:gd name="T68" fmla="*/ 166 w 273"/>
                  <a:gd name="T69" fmla="*/ 106 h 139"/>
                  <a:gd name="T70" fmla="*/ 164 w 273"/>
                  <a:gd name="T71" fmla="*/ 103 h 139"/>
                  <a:gd name="T72" fmla="*/ 166 w 273"/>
                  <a:gd name="T73" fmla="*/ 101 h 139"/>
                  <a:gd name="T74" fmla="*/ 172 w 273"/>
                  <a:gd name="T75" fmla="*/ 103 h 139"/>
                  <a:gd name="T76" fmla="*/ 186 w 273"/>
                  <a:gd name="T77" fmla="*/ 109 h 139"/>
                  <a:gd name="T78" fmla="*/ 158 w 273"/>
                  <a:gd name="T79" fmla="*/ 136 h 139"/>
                  <a:gd name="T80" fmla="*/ 128 w 273"/>
                  <a:gd name="T81" fmla="*/ 113 h 139"/>
                  <a:gd name="T82" fmla="*/ 94 w 273"/>
                  <a:gd name="T83" fmla="*/ 96 h 139"/>
                  <a:gd name="T84" fmla="*/ 74 w 273"/>
                  <a:gd name="T85" fmla="*/ 109 h 139"/>
                  <a:gd name="T86" fmla="*/ 64 w 273"/>
                  <a:gd name="T87" fmla="*/ 78 h 139"/>
                  <a:gd name="T88" fmla="*/ 86 w 273"/>
                  <a:gd name="T89" fmla="*/ 66 h 1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3"/>
                  <a:gd name="T136" fmla="*/ 0 h 139"/>
                  <a:gd name="T137" fmla="*/ 273 w 273"/>
                  <a:gd name="T138" fmla="*/ 139 h 13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3" h="139">
                    <a:moveTo>
                      <a:pt x="86" y="66"/>
                    </a:moveTo>
                    <a:lnTo>
                      <a:pt x="82" y="44"/>
                    </a:lnTo>
                    <a:lnTo>
                      <a:pt x="68" y="41"/>
                    </a:lnTo>
                    <a:lnTo>
                      <a:pt x="38" y="35"/>
                    </a:lnTo>
                    <a:lnTo>
                      <a:pt x="23" y="30"/>
                    </a:lnTo>
                    <a:lnTo>
                      <a:pt x="9" y="24"/>
                    </a:lnTo>
                    <a:lnTo>
                      <a:pt x="5" y="21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3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68" y="9"/>
                    </a:lnTo>
                    <a:lnTo>
                      <a:pt x="79" y="14"/>
                    </a:lnTo>
                    <a:lnTo>
                      <a:pt x="140" y="9"/>
                    </a:lnTo>
                    <a:lnTo>
                      <a:pt x="163" y="44"/>
                    </a:lnTo>
                    <a:lnTo>
                      <a:pt x="208" y="44"/>
                    </a:lnTo>
                    <a:lnTo>
                      <a:pt x="223" y="89"/>
                    </a:lnTo>
                    <a:lnTo>
                      <a:pt x="273" y="116"/>
                    </a:lnTo>
                    <a:lnTo>
                      <a:pt x="268" y="122"/>
                    </a:lnTo>
                    <a:lnTo>
                      <a:pt x="261" y="128"/>
                    </a:lnTo>
                    <a:lnTo>
                      <a:pt x="252" y="134"/>
                    </a:lnTo>
                    <a:lnTo>
                      <a:pt x="240" y="139"/>
                    </a:lnTo>
                    <a:lnTo>
                      <a:pt x="232" y="139"/>
                    </a:lnTo>
                    <a:lnTo>
                      <a:pt x="225" y="139"/>
                    </a:lnTo>
                    <a:lnTo>
                      <a:pt x="217" y="137"/>
                    </a:lnTo>
                    <a:lnTo>
                      <a:pt x="208" y="134"/>
                    </a:lnTo>
                    <a:lnTo>
                      <a:pt x="199" y="130"/>
                    </a:lnTo>
                    <a:lnTo>
                      <a:pt x="190" y="124"/>
                    </a:lnTo>
                    <a:lnTo>
                      <a:pt x="174" y="112"/>
                    </a:lnTo>
                    <a:lnTo>
                      <a:pt x="166" y="106"/>
                    </a:lnTo>
                    <a:lnTo>
                      <a:pt x="164" y="103"/>
                    </a:lnTo>
                    <a:lnTo>
                      <a:pt x="166" y="101"/>
                    </a:lnTo>
                    <a:lnTo>
                      <a:pt x="172" y="103"/>
                    </a:lnTo>
                    <a:lnTo>
                      <a:pt x="186" y="109"/>
                    </a:lnTo>
                    <a:lnTo>
                      <a:pt x="158" y="136"/>
                    </a:lnTo>
                    <a:lnTo>
                      <a:pt x="128" y="113"/>
                    </a:lnTo>
                    <a:lnTo>
                      <a:pt x="94" y="96"/>
                    </a:lnTo>
                    <a:lnTo>
                      <a:pt x="74" y="109"/>
                    </a:lnTo>
                    <a:lnTo>
                      <a:pt x="64" y="78"/>
                    </a:lnTo>
                    <a:lnTo>
                      <a:pt x="86" y="6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miter lim="800000"/>
              </a:ln>
              <a:scene3d>
                <a:camera prst="legacyObliqueBottom"/>
                <a:lightRig rig="legacyFlat2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15413" name="Freeform 145"/>
              <p:cNvSpPr/>
              <p:nvPr/>
            </p:nvSpPr>
            <p:spPr bwMode="auto">
              <a:xfrm>
                <a:off x="0" y="146"/>
                <a:ext cx="550" cy="437"/>
              </a:xfrm>
              <a:custGeom>
                <a:avLst/>
                <a:gdLst>
                  <a:gd name="T0" fmla="*/ 293 w 550"/>
                  <a:gd name="T1" fmla="*/ 67 h 437"/>
                  <a:gd name="T2" fmla="*/ 328 w 550"/>
                  <a:gd name="T3" fmla="*/ 32 h 437"/>
                  <a:gd name="T4" fmla="*/ 271 w 550"/>
                  <a:gd name="T5" fmla="*/ 0 h 437"/>
                  <a:gd name="T6" fmla="*/ 253 w 550"/>
                  <a:gd name="T7" fmla="*/ 8 h 437"/>
                  <a:gd name="T8" fmla="*/ 194 w 550"/>
                  <a:gd name="T9" fmla="*/ 42 h 437"/>
                  <a:gd name="T10" fmla="*/ 129 w 550"/>
                  <a:gd name="T11" fmla="*/ 50 h 437"/>
                  <a:gd name="T12" fmla="*/ 96 w 550"/>
                  <a:gd name="T13" fmla="*/ 94 h 437"/>
                  <a:gd name="T14" fmla="*/ 89 w 550"/>
                  <a:gd name="T15" fmla="*/ 110 h 437"/>
                  <a:gd name="T16" fmla="*/ 86 w 550"/>
                  <a:gd name="T17" fmla="*/ 121 h 437"/>
                  <a:gd name="T18" fmla="*/ 73 w 550"/>
                  <a:gd name="T19" fmla="*/ 137 h 437"/>
                  <a:gd name="T20" fmla="*/ 10 w 550"/>
                  <a:gd name="T21" fmla="*/ 149 h 437"/>
                  <a:gd name="T22" fmla="*/ 10 w 550"/>
                  <a:gd name="T23" fmla="*/ 238 h 437"/>
                  <a:gd name="T24" fmla="*/ 13 w 550"/>
                  <a:gd name="T25" fmla="*/ 315 h 437"/>
                  <a:gd name="T26" fmla="*/ 22 w 550"/>
                  <a:gd name="T27" fmla="*/ 362 h 437"/>
                  <a:gd name="T28" fmla="*/ 27 w 550"/>
                  <a:gd name="T29" fmla="*/ 377 h 437"/>
                  <a:gd name="T30" fmla="*/ 39 w 550"/>
                  <a:gd name="T31" fmla="*/ 380 h 437"/>
                  <a:gd name="T32" fmla="*/ 61 w 550"/>
                  <a:gd name="T33" fmla="*/ 378 h 437"/>
                  <a:gd name="T34" fmla="*/ 95 w 550"/>
                  <a:gd name="T35" fmla="*/ 372 h 437"/>
                  <a:gd name="T36" fmla="*/ 236 w 550"/>
                  <a:gd name="T37" fmla="*/ 323 h 437"/>
                  <a:gd name="T38" fmla="*/ 275 w 550"/>
                  <a:gd name="T39" fmla="*/ 330 h 437"/>
                  <a:gd name="T40" fmla="*/ 306 w 550"/>
                  <a:gd name="T41" fmla="*/ 341 h 437"/>
                  <a:gd name="T42" fmla="*/ 324 w 550"/>
                  <a:gd name="T43" fmla="*/ 353 h 437"/>
                  <a:gd name="T44" fmla="*/ 358 w 550"/>
                  <a:gd name="T45" fmla="*/ 393 h 437"/>
                  <a:gd name="T46" fmla="*/ 387 w 550"/>
                  <a:gd name="T47" fmla="*/ 430 h 437"/>
                  <a:gd name="T48" fmla="*/ 406 w 550"/>
                  <a:gd name="T49" fmla="*/ 436 h 437"/>
                  <a:gd name="T50" fmla="*/ 435 w 550"/>
                  <a:gd name="T51" fmla="*/ 437 h 437"/>
                  <a:gd name="T52" fmla="*/ 482 w 550"/>
                  <a:gd name="T53" fmla="*/ 406 h 437"/>
                  <a:gd name="T54" fmla="*/ 494 w 550"/>
                  <a:gd name="T55" fmla="*/ 390 h 437"/>
                  <a:gd name="T56" fmla="*/ 507 w 550"/>
                  <a:gd name="T57" fmla="*/ 371 h 437"/>
                  <a:gd name="T58" fmla="*/ 507 w 550"/>
                  <a:gd name="T59" fmla="*/ 333 h 437"/>
                  <a:gd name="T60" fmla="*/ 550 w 550"/>
                  <a:gd name="T61" fmla="*/ 219 h 437"/>
                  <a:gd name="T62" fmla="*/ 519 w 550"/>
                  <a:gd name="T63" fmla="*/ 166 h 437"/>
                  <a:gd name="T64" fmla="*/ 504 w 550"/>
                  <a:gd name="T65" fmla="*/ 146 h 437"/>
                  <a:gd name="T66" fmla="*/ 468 w 550"/>
                  <a:gd name="T67" fmla="*/ 118 h 437"/>
                  <a:gd name="T68" fmla="*/ 435 w 550"/>
                  <a:gd name="T69" fmla="*/ 54 h 437"/>
                  <a:gd name="T70" fmla="*/ 385 w 550"/>
                  <a:gd name="T71" fmla="*/ 82 h 4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0"/>
                  <a:gd name="T109" fmla="*/ 0 h 437"/>
                  <a:gd name="T110" fmla="*/ 550 w 550"/>
                  <a:gd name="T111" fmla="*/ 437 h 4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0" h="437">
                    <a:moveTo>
                      <a:pt x="390" y="92"/>
                    </a:moveTo>
                    <a:lnTo>
                      <a:pt x="293" y="67"/>
                    </a:lnTo>
                    <a:lnTo>
                      <a:pt x="298" y="32"/>
                    </a:lnTo>
                    <a:lnTo>
                      <a:pt x="328" y="32"/>
                    </a:lnTo>
                    <a:lnTo>
                      <a:pt x="328" y="0"/>
                    </a:lnTo>
                    <a:lnTo>
                      <a:pt x="271" y="0"/>
                    </a:lnTo>
                    <a:lnTo>
                      <a:pt x="263" y="3"/>
                    </a:lnTo>
                    <a:lnTo>
                      <a:pt x="253" y="8"/>
                    </a:lnTo>
                    <a:lnTo>
                      <a:pt x="227" y="21"/>
                    </a:lnTo>
                    <a:lnTo>
                      <a:pt x="194" y="42"/>
                    </a:lnTo>
                    <a:lnTo>
                      <a:pt x="167" y="50"/>
                    </a:lnTo>
                    <a:lnTo>
                      <a:pt x="129" y="50"/>
                    </a:lnTo>
                    <a:lnTo>
                      <a:pt x="107" y="82"/>
                    </a:lnTo>
                    <a:lnTo>
                      <a:pt x="96" y="94"/>
                    </a:lnTo>
                    <a:lnTo>
                      <a:pt x="90" y="106"/>
                    </a:lnTo>
                    <a:lnTo>
                      <a:pt x="89" y="110"/>
                    </a:lnTo>
                    <a:lnTo>
                      <a:pt x="87" y="115"/>
                    </a:lnTo>
                    <a:lnTo>
                      <a:pt x="86" y="121"/>
                    </a:lnTo>
                    <a:lnTo>
                      <a:pt x="83" y="125"/>
                    </a:lnTo>
                    <a:lnTo>
                      <a:pt x="73" y="137"/>
                    </a:lnTo>
                    <a:lnTo>
                      <a:pt x="60" y="149"/>
                    </a:lnTo>
                    <a:lnTo>
                      <a:pt x="10" y="149"/>
                    </a:lnTo>
                    <a:lnTo>
                      <a:pt x="0" y="199"/>
                    </a:lnTo>
                    <a:lnTo>
                      <a:pt x="10" y="238"/>
                    </a:lnTo>
                    <a:lnTo>
                      <a:pt x="10" y="296"/>
                    </a:lnTo>
                    <a:lnTo>
                      <a:pt x="13" y="315"/>
                    </a:lnTo>
                    <a:lnTo>
                      <a:pt x="16" y="339"/>
                    </a:lnTo>
                    <a:lnTo>
                      <a:pt x="22" y="362"/>
                    </a:lnTo>
                    <a:lnTo>
                      <a:pt x="25" y="375"/>
                    </a:lnTo>
                    <a:lnTo>
                      <a:pt x="27" y="377"/>
                    </a:lnTo>
                    <a:lnTo>
                      <a:pt x="30" y="378"/>
                    </a:lnTo>
                    <a:lnTo>
                      <a:pt x="39" y="380"/>
                    </a:lnTo>
                    <a:lnTo>
                      <a:pt x="49" y="380"/>
                    </a:lnTo>
                    <a:lnTo>
                      <a:pt x="61" y="378"/>
                    </a:lnTo>
                    <a:lnTo>
                      <a:pt x="84" y="374"/>
                    </a:lnTo>
                    <a:lnTo>
                      <a:pt x="95" y="372"/>
                    </a:lnTo>
                    <a:lnTo>
                      <a:pt x="194" y="348"/>
                    </a:lnTo>
                    <a:lnTo>
                      <a:pt x="236" y="323"/>
                    </a:lnTo>
                    <a:lnTo>
                      <a:pt x="248" y="324"/>
                    </a:lnTo>
                    <a:lnTo>
                      <a:pt x="275" y="330"/>
                    </a:lnTo>
                    <a:lnTo>
                      <a:pt x="290" y="336"/>
                    </a:lnTo>
                    <a:lnTo>
                      <a:pt x="306" y="341"/>
                    </a:lnTo>
                    <a:lnTo>
                      <a:pt x="319" y="348"/>
                    </a:lnTo>
                    <a:lnTo>
                      <a:pt x="324" y="353"/>
                    </a:lnTo>
                    <a:lnTo>
                      <a:pt x="328" y="356"/>
                    </a:lnTo>
                    <a:lnTo>
                      <a:pt x="358" y="393"/>
                    </a:lnTo>
                    <a:lnTo>
                      <a:pt x="382" y="425"/>
                    </a:lnTo>
                    <a:lnTo>
                      <a:pt x="387" y="430"/>
                    </a:lnTo>
                    <a:lnTo>
                      <a:pt x="396" y="434"/>
                    </a:lnTo>
                    <a:lnTo>
                      <a:pt x="406" y="436"/>
                    </a:lnTo>
                    <a:lnTo>
                      <a:pt x="417" y="437"/>
                    </a:lnTo>
                    <a:lnTo>
                      <a:pt x="435" y="437"/>
                    </a:lnTo>
                    <a:lnTo>
                      <a:pt x="443" y="437"/>
                    </a:lnTo>
                    <a:lnTo>
                      <a:pt x="482" y="406"/>
                    </a:lnTo>
                    <a:lnTo>
                      <a:pt x="485" y="401"/>
                    </a:lnTo>
                    <a:lnTo>
                      <a:pt x="494" y="390"/>
                    </a:lnTo>
                    <a:lnTo>
                      <a:pt x="504" y="377"/>
                    </a:lnTo>
                    <a:lnTo>
                      <a:pt x="507" y="371"/>
                    </a:lnTo>
                    <a:lnTo>
                      <a:pt x="507" y="363"/>
                    </a:lnTo>
                    <a:lnTo>
                      <a:pt x="507" y="333"/>
                    </a:lnTo>
                    <a:lnTo>
                      <a:pt x="539" y="283"/>
                    </a:lnTo>
                    <a:lnTo>
                      <a:pt x="550" y="219"/>
                    </a:lnTo>
                    <a:lnTo>
                      <a:pt x="535" y="190"/>
                    </a:lnTo>
                    <a:lnTo>
                      <a:pt x="519" y="166"/>
                    </a:lnTo>
                    <a:lnTo>
                      <a:pt x="512" y="155"/>
                    </a:lnTo>
                    <a:lnTo>
                      <a:pt x="504" y="146"/>
                    </a:lnTo>
                    <a:lnTo>
                      <a:pt x="486" y="131"/>
                    </a:lnTo>
                    <a:lnTo>
                      <a:pt x="468" y="118"/>
                    </a:lnTo>
                    <a:lnTo>
                      <a:pt x="447" y="104"/>
                    </a:lnTo>
                    <a:lnTo>
                      <a:pt x="435" y="54"/>
                    </a:lnTo>
                    <a:lnTo>
                      <a:pt x="382" y="8"/>
                    </a:lnTo>
                    <a:lnTo>
                      <a:pt x="385" y="82"/>
                    </a:lnTo>
                    <a:lnTo>
                      <a:pt x="390" y="92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miter lim="800000"/>
              </a:ln>
              <a:scene3d>
                <a:camera prst="legacyObliqueBottom"/>
                <a:lightRig rig="legacyFlat2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15414" name="Freeform 146"/>
              <p:cNvSpPr/>
              <p:nvPr/>
            </p:nvSpPr>
            <p:spPr bwMode="auto">
              <a:xfrm>
                <a:off x="385" y="618"/>
                <a:ext cx="122" cy="65"/>
              </a:xfrm>
              <a:custGeom>
                <a:avLst/>
                <a:gdLst>
                  <a:gd name="T0" fmla="*/ 65 w 122"/>
                  <a:gd name="T1" fmla="*/ 65 h 65"/>
                  <a:gd name="T2" fmla="*/ 35 w 122"/>
                  <a:gd name="T3" fmla="*/ 45 h 65"/>
                  <a:gd name="T4" fmla="*/ 0 w 122"/>
                  <a:gd name="T5" fmla="*/ 15 h 65"/>
                  <a:gd name="T6" fmla="*/ 31 w 122"/>
                  <a:gd name="T7" fmla="*/ 0 h 65"/>
                  <a:gd name="T8" fmla="*/ 73 w 122"/>
                  <a:gd name="T9" fmla="*/ 3 h 65"/>
                  <a:gd name="T10" fmla="*/ 122 w 122"/>
                  <a:gd name="T11" fmla="*/ 10 h 65"/>
                  <a:gd name="T12" fmla="*/ 100 w 122"/>
                  <a:gd name="T13" fmla="*/ 38 h 65"/>
                  <a:gd name="T14" fmla="*/ 65 w 122"/>
                  <a:gd name="T15" fmla="*/ 65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2"/>
                  <a:gd name="T25" fmla="*/ 0 h 65"/>
                  <a:gd name="T26" fmla="*/ 122 w 122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2" h="65">
                    <a:moveTo>
                      <a:pt x="65" y="65"/>
                    </a:moveTo>
                    <a:lnTo>
                      <a:pt x="35" y="45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73" y="3"/>
                    </a:lnTo>
                    <a:lnTo>
                      <a:pt x="122" y="10"/>
                    </a:lnTo>
                    <a:lnTo>
                      <a:pt x="100" y="38"/>
                    </a:lnTo>
                    <a:lnTo>
                      <a:pt x="65" y="65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miter lim="800000"/>
              </a:ln>
              <a:scene3d>
                <a:camera prst="legacyObliqueBottom"/>
                <a:lightRig rig="legacyFlat2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15415" name="Freeform 147"/>
              <p:cNvSpPr/>
              <p:nvPr/>
            </p:nvSpPr>
            <p:spPr bwMode="auto">
              <a:xfrm>
                <a:off x="746" y="618"/>
                <a:ext cx="114" cy="117"/>
              </a:xfrm>
              <a:custGeom>
                <a:avLst/>
                <a:gdLst>
                  <a:gd name="T0" fmla="*/ 42 w 114"/>
                  <a:gd name="T1" fmla="*/ 117 h 117"/>
                  <a:gd name="T2" fmla="*/ 0 w 114"/>
                  <a:gd name="T3" fmla="*/ 99 h 117"/>
                  <a:gd name="T4" fmla="*/ 42 w 114"/>
                  <a:gd name="T5" fmla="*/ 53 h 117"/>
                  <a:gd name="T6" fmla="*/ 42 w 114"/>
                  <a:gd name="T7" fmla="*/ 3 h 117"/>
                  <a:gd name="T8" fmla="*/ 75 w 114"/>
                  <a:gd name="T9" fmla="*/ 0 h 117"/>
                  <a:gd name="T10" fmla="*/ 114 w 114"/>
                  <a:gd name="T11" fmla="*/ 0 h 117"/>
                  <a:gd name="T12" fmla="*/ 107 w 114"/>
                  <a:gd name="T13" fmla="*/ 53 h 117"/>
                  <a:gd name="T14" fmla="*/ 67 w 114"/>
                  <a:gd name="T15" fmla="*/ 87 h 117"/>
                  <a:gd name="T16" fmla="*/ 42 w 114"/>
                  <a:gd name="T17" fmla="*/ 117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117"/>
                  <a:gd name="T29" fmla="*/ 114 w 114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117">
                    <a:moveTo>
                      <a:pt x="42" y="117"/>
                    </a:moveTo>
                    <a:lnTo>
                      <a:pt x="0" y="99"/>
                    </a:lnTo>
                    <a:lnTo>
                      <a:pt x="42" y="53"/>
                    </a:lnTo>
                    <a:lnTo>
                      <a:pt x="42" y="3"/>
                    </a:lnTo>
                    <a:lnTo>
                      <a:pt x="75" y="0"/>
                    </a:lnTo>
                    <a:lnTo>
                      <a:pt x="114" y="0"/>
                    </a:lnTo>
                    <a:lnTo>
                      <a:pt x="107" y="53"/>
                    </a:lnTo>
                    <a:lnTo>
                      <a:pt x="67" y="87"/>
                    </a:lnTo>
                    <a:lnTo>
                      <a:pt x="42" y="11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miter lim="800000"/>
              </a:ln>
              <a:scene3d>
                <a:camera prst="legacyObliqueBottom"/>
                <a:lightRig rig="legacyFlat2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15416" name="Freeform 148"/>
              <p:cNvSpPr/>
              <p:nvPr/>
            </p:nvSpPr>
            <p:spPr bwMode="auto">
              <a:xfrm>
                <a:off x="830" y="514"/>
                <a:ext cx="107" cy="84"/>
              </a:xfrm>
              <a:custGeom>
                <a:avLst/>
                <a:gdLst>
                  <a:gd name="T0" fmla="*/ 26 w 107"/>
                  <a:gd name="T1" fmla="*/ 77 h 84"/>
                  <a:gd name="T2" fmla="*/ 0 w 107"/>
                  <a:gd name="T3" fmla="*/ 27 h 84"/>
                  <a:gd name="T4" fmla="*/ 26 w 107"/>
                  <a:gd name="T5" fmla="*/ 0 h 84"/>
                  <a:gd name="T6" fmla="*/ 30 w 107"/>
                  <a:gd name="T7" fmla="*/ 3 h 84"/>
                  <a:gd name="T8" fmla="*/ 42 w 107"/>
                  <a:gd name="T9" fmla="*/ 12 h 84"/>
                  <a:gd name="T10" fmla="*/ 57 w 107"/>
                  <a:gd name="T11" fmla="*/ 19 h 84"/>
                  <a:gd name="T12" fmla="*/ 65 w 107"/>
                  <a:gd name="T13" fmla="*/ 22 h 84"/>
                  <a:gd name="T14" fmla="*/ 72 w 107"/>
                  <a:gd name="T15" fmla="*/ 22 h 84"/>
                  <a:gd name="T16" fmla="*/ 86 w 107"/>
                  <a:gd name="T17" fmla="*/ 24 h 84"/>
                  <a:gd name="T18" fmla="*/ 92 w 107"/>
                  <a:gd name="T19" fmla="*/ 25 h 84"/>
                  <a:gd name="T20" fmla="*/ 98 w 107"/>
                  <a:gd name="T21" fmla="*/ 27 h 84"/>
                  <a:gd name="T22" fmla="*/ 102 w 107"/>
                  <a:gd name="T23" fmla="*/ 30 h 84"/>
                  <a:gd name="T24" fmla="*/ 105 w 107"/>
                  <a:gd name="T25" fmla="*/ 35 h 84"/>
                  <a:gd name="T26" fmla="*/ 107 w 107"/>
                  <a:gd name="T27" fmla="*/ 39 h 84"/>
                  <a:gd name="T28" fmla="*/ 107 w 107"/>
                  <a:gd name="T29" fmla="*/ 47 h 84"/>
                  <a:gd name="T30" fmla="*/ 104 w 107"/>
                  <a:gd name="T31" fmla="*/ 53 h 84"/>
                  <a:gd name="T32" fmla="*/ 99 w 107"/>
                  <a:gd name="T33" fmla="*/ 59 h 84"/>
                  <a:gd name="T34" fmla="*/ 95 w 107"/>
                  <a:gd name="T35" fmla="*/ 65 h 84"/>
                  <a:gd name="T36" fmla="*/ 89 w 107"/>
                  <a:gd name="T37" fmla="*/ 71 h 84"/>
                  <a:gd name="T38" fmla="*/ 80 w 107"/>
                  <a:gd name="T39" fmla="*/ 78 h 84"/>
                  <a:gd name="T40" fmla="*/ 75 w 107"/>
                  <a:gd name="T41" fmla="*/ 80 h 84"/>
                  <a:gd name="T42" fmla="*/ 50 w 107"/>
                  <a:gd name="T43" fmla="*/ 84 h 84"/>
                  <a:gd name="T44" fmla="*/ 26 w 107"/>
                  <a:gd name="T45" fmla="*/ 77 h 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7"/>
                  <a:gd name="T70" fmla="*/ 0 h 84"/>
                  <a:gd name="T71" fmla="*/ 107 w 107"/>
                  <a:gd name="T72" fmla="*/ 84 h 8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7" h="84">
                    <a:moveTo>
                      <a:pt x="26" y="77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30" y="3"/>
                    </a:lnTo>
                    <a:lnTo>
                      <a:pt x="42" y="12"/>
                    </a:lnTo>
                    <a:lnTo>
                      <a:pt x="57" y="19"/>
                    </a:lnTo>
                    <a:lnTo>
                      <a:pt x="65" y="22"/>
                    </a:lnTo>
                    <a:lnTo>
                      <a:pt x="72" y="22"/>
                    </a:lnTo>
                    <a:lnTo>
                      <a:pt x="86" y="24"/>
                    </a:lnTo>
                    <a:lnTo>
                      <a:pt x="92" y="25"/>
                    </a:lnTo>
                    <a:lnTo>
                      <a:pt x="98" y="27"/>
                    </a:lnTo>
                    <a:lnTo>
                      <a:pt x="102" y="30"/>
                    </a:lnTo>
                    <a:lnTo>
                      <a:pt x="105" y="35"/>
                    </a:lnTo>
                    <a:lnTo>
                      <a:pt x="107" y="39"/>
                    </a:lnTo>
                    <a:lnTo>
                      <a:pt x="107" y="47"/>
                    </a:lnTo>
                    <a:lnTo>
                      <a:pt x="104" y="53"/>
                    </a:lnTo>
                    <a:lnTo>
                      <a:pt x="99" y="59"/>
                    </a:lnTo>
                    <a:lnTo>
                      <a:pt x="95" y="65"/>
                    </a:lnTo>
                    <a:lnTo>
                      <a:pt x="89" y="71"/>
                    </a:lnTo>
                    <a:lnTo>
                      <a:pt x="80" y="78"/>
                    </a:lnTo>
                    <a:lnTo>
                      <a:pt x="75" y="80"/>
                    </a:lnTo>
                    <a:lnTo>
                      <a:pt x="50" y="84"/>
                    </a:lnTo>
                    <a:lnTo>
                      <a:pt x="26" y="7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miter lim="800000"/>
              </a:ln>
              <a:scene3d>
                <a:camera prst="legacyObliqueBottom"/>
                <a:lightRig rig="legacyFlat2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417" name="Group 57"/>
            <p:cNvGrpSpPr/>
            <p:nvPr/>
          </p:nvGrpSpPr>
          <p:grpSpPr bwMode="auto">
            <a:xfrm>
              <a:off x="0" y="0"/>
              <a:ext cx="937" cy="735"/>
              <a:chOff x="0" y="0"/>
              <a:chExt cx="937" cy="735"/>
            </a:xfrm>
          </p:grpSpPr>
          <p:sp>
            <p:nvSpPr>
              <p:cNvPr id="15418" name="Freeform 150"/>
              <p:cNvSpPr>
                <a:spLocks noChangeArrowheads="1"/>
              </p:cNvSpPr>
              <p:nvPr/>
            </p:nvSpPr>
            <p:spPr bwMode="auto">
              <a:xfrm>
                <a:off x="242" y="0"/>
                <a:ext cx="273" cy="139"/>
              </a:xfrm>
              <a:custGeom>
                <a:avLst/>
                <a:gdLst>
                  <a:gd name="T0" fmla="*/ 86 w 273"/>
                  <a:gd name="T1" fmla="*/ 66 h 139"/>
                  <a:gd name="T2" fmla="*/ 82 w 273"/>
                  <a:gd name="T3" fmla="*/ 44 h 139"/>
                  <a:gd name="T4" fmla="*/ 68 w 273"/>
                  <a:gd name="T5" fmla="*/ 41 h 139"/>
                  <a:gd name="T6" fmla="*/ 38 w 273"/>
                  <a:gd name="T7" fmla="*/ 35 h 139"/>
                  <a:gd name="T8" fmla="*/ 23 w 273"/>
                  <a:gd name="T9" fmla="*/ 30 h 139"/>
                  <a:gd name="T10" fmla="*/ 9 w 273"/>
                  <a:gd name="T11" fmla="*/ 24 h 139"/>
                  <a:gd name="T12" fmla="*/ 5 w 273"/>
                  <a:gd name="T13" fmla="*/ 21 h 139"/>
                  <a:gd name="T14" fmla="*/ 2 w 273"/>
                  <a:gd name="T15" fmla="*/ 17 h 139"/>
                  <a:gd name="T16" fmla="*/ 0 w 273"/>
                  <a:gd name="T17" fmla="*/ 14 h 139"/>
                  <a:gd name="T18" fmla="*/ 2 w 273"/>
                  <a:gd name="T19" fmla="*/ 9 h 139"/>
                  <a:gd name="T20" fmla="*/ 5 w 273"/>
                  <a:gd name="T21" fmla="*/ 5 h 139"/>
                  <a:gd name="T22" fmla="*/ 9 w 273"/>
                  <a:gd name="T23" fmla="*/ 3 h 139"/>
                  <a:gd name="T24" fmla="*/ 14 w 273"/>
                  <a:gd name="T25" fmla="*/ 2 h 139"/>
                  <a:gd name="T26" fmla="*/ 18 w 273"/>
                  <a:gd name="T27" fmla="*/ 0 h 139"/>
                  <a:gd name="T28" fmla="*/ 32 w 273"/>
                  <a:gd name="T29" fmla="*/ 0 h 139"/>
                  <a:gd name="T30" fmla="*/ 44 w 273"/>
                  <a:gd name="T31" fmla="*/ 3 h 139"/>
                  <a:gd name="T32" fmla="*/ 68 w 273"/>
                  <a:gd name="T33" fmla="*/ 9 h 139"/>
                  <a:gd name="T34" fmla="*/ 79 w 273"/>
                  <a:gd name="T35" fmla="*/ 14 h 139"/>
                  <a:gd name="T36" fmla="*/ 140 w 273"/>
                  <a:gd name="T37" fmla="*/ 9 h 139"/>
                  <a:gd name="T38" fmla="*/ 163 w 273"/>
                  <a:gd name="T39" fmla="*/ 44 h 139"/>
                  <a:gd name="T40" fmla="*/ 208 w 273"/>
                  <a:gd name="T41" fmla="*/ 44 h 139"/>
                  <a:gd name="T42" fmla="*/ 223 w 273"/>
                  <a:gd name="T43" fmla="*/ 89 h 139"/>
                  <a:gd name="T44" fmla="*/ 273 w 273"/>
                  <a:gd name="T45" fmla="*/ 116 h 139"/>
                  <a:gd name="T46" fmla="*/ 268 w 273"/>
                  <a:gd name="T47" fmla="*/ 122 h 139"/>
                  <a:gd name="T48" fmla="*/ 261 w 273"/>
                  <a:gd name="T49" fmla="*/ 128 h 139"/>
                  <a:gd name="T50" fmla="*/ 252 w 273"/>
                  <a:gd name="T51" fmla="*/ 134 h 139"/>
                  <a:gd name="T52" fmla="*/ 240 w 273"/>
                  <a:gd name="T53" fmla="*/ 139 h 139"/>
                  <a:gd name="T54" fmla="*/ 232 w 273"/>
                  <a:gd name="T55" fmla="*/ 139 h 139"/>
                  <a:gd name="T56" fmla="*/ 225 w 273"/>
                  <a:gd name="T57" fmla="*/ 139 h 139"/>
                  <a:gd name="T58" fmla="*/ 217 w 273"/>
                  <a:gd name="T59" fmla="*/ 137 h 139"/>
                  <a:gd name="T60" fmla="*/ 208 w 273"/>
                  <a:gd name="T61" fmla="*/ 134 h 139"/>
                  <a:gd name="T62" fmla="*/ 199 w 273"/>
                  <a:gd name="T63" fmla="*/ 130 h 139"/>
                  <a:gd name="T64" fmla="*/ 190 w 273"/>
                  <a:gd name="T65" fmla="*/ 124 h 139"/>
                  <a:gd name="T66" fmla="*/ 174 w 273"/>
                  <a:gd name="T67" fmla="*/ 112 h 139"/>
                  <a:gd name="T68" fmla="*/ 166 w 273"/>
                  <a:gd name="T69" fmla="*/ 106 h 139"/>
                  <a:gd name="T70" fmla="*/ 164 w 273"/>
                  <a:gd name="T71" fmla="*/ 103 h 139"/>
                  <a:gd name="T72" fmla="*/ 166 w 273"/>
                  <a:gd name="T73" fmla="*/ 101 h 139"/>
                  <a:gd name="T74" fmla="*/ 172 w 273"/>
                  <a:gd name="T75" fmla="*/ 103 h 139"/>
                  <a:gd name="T76" fmla="*/ 186 w 273"/>
                  <a:gd name="T77" fmla="*/ 109 h 139"/>
                  <a:gd name="T78" fmla="*/ 158 w 273"/>
                  <a:gd name="T79" fmla="*/ 136 h 139"/>
                  <a:gd name="T80" fmla="*/ 128 w 273"/>
                  <a:gd name="T81" fmla="*/ 113 h 139"/>
                  <a:gd name="T82" fmla="*/ 94 w 273"/>
                  <a:gd name="T83" fmla="*/ 96 h 139"/>
                  <a:gd name="T84" fmla="*/ 74 w 273"/>
                  <a:gd name="T85" fmla="*/ 109 h 139"/>
                  <a:gd name="T86" fmla="*/ 64 w 273"/>
                  <a:gd name="T87" fmla="*/ 78 h 139"/>
                  <a:gd name="T88" fmla="*/ 86 w 273"/>
                  <a:gd name="T89" fmla="*/ 66 h 1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3"/>
                  <a:gd name="T136" fmla="*/ 0 h 139"/>
                  <a:gd name="T137" fmla="*/ 273 w 273"/>
                  <a:gd name="T138" fmla="*/ 139 h 13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3" h="139">
                    <a:moveTo>
                      <a:pt x="86" y="66"/>
                    </a:moveTo>
                    <a:lnTo>
                      <a:pt x="82" y="44"/>
                    </a:lnTo>
                    <a:lnTo>
                      <a:pt x="68" y="41"/>
                    </a:lnTo>
                    <a:lnTo>
                      <a:pt x="38" y="35"/>
                    </a:lnTo>
                    <a:lnTo>
                      <a:pt x="23" y="30"/>
                    </a:lnTo>
                    <a:lnTo>
                      <a:pt x="9" y="24"/>
                    </a:lnTo>
                    <a:lnTo>
                      <a:pt x="5" y="21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3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68" y="9"/>
                    </a:lnTo>
                    <a:lnTo>
                      <a:pt x="79" y="14"/>
                    </a:lnTo>
                    <a:lnTo>
                      <a:pt x="140" y="9"/>
                    </a:lnTo>
                    <a:lnTo>
                      <a:pt x="163" y="44"/>
                    </a:lnTo>
                    <a:lnTo>
                      <a:pt x="208" y="44"/>
                    </a:lnTo>
                    <a:lnTo>
                      <a:pt x="223" y="89"/>
                    </a:lnTo>
                    <a:lnTo>
                      <a:pt x="273" y="116"/>
                    </a:lnTo>
                    <a:lnTo>
                      <a:pt x="268" y="122"/>
                    </a:lnTo>
                    <a:lnTo>
                      <a:pt x="261" y="128"/>
                    </a:lnTo>
                    <a:lnTo>
                      <a:pt x="252" y="134"/>
                    </a:lnTo>
                    <a:lnTo>
                      <a:pt x="240" y="139"/>
                    </a:lnTo>
                    <a:lnTo>
                      <a:pt x="232" y="139"/>
                    </a:lnTo>
                    <a:lnTo>
                      <a:pt x="225" y="139"/>
                    </a:lnTo>
                    <a:lnTo>
                      <a:pt x="217" y="137"/>
                    </a:lnTo>
                    <a:lnTo>
                      <a:pt x="208" y="134"/>
                    </a:lnTo>
                    <a:lnTo>
                      <a:pt x="199" y="130"/>
                    </a:lnTo>
                    <a:lnTo>
                      <a:pt x="190" y="124"/>
                    </a:lnTo>
                    <a:lnTo>
                      <a:pt x="174" y="112"/>
                    </a:lnTo>
                    <a:lnTo>
                      <a:pt x="166" y="106"/>
                    </a:lnTo>
                    <a:lnTo>
                      <a:pt x="164" y="103"/>
                    </a:lnTo>
                    <a:lnTo>
                      <a:pt x="166" y="101"/>
                    </a:lnTo>
                    <a:lnTo>
                      <a:pt x="172" y="103"/>
                    </a:lnTo>
                    <a:lnTo>
                      <a:pt x="186" y="109"/>
                    </a:lnTo>
                    <a:lnTo>
                      <a:pt x="158" y="136"/>
                    </a:lnTo>
                    <a:lnTo>
                      <a:pt x="128" y="113"/>
                    </a:lnTo>
                    <a:lnTo>
                      <a:pt x="94" y="96"/>
                    </a:lnTo>
                    <a:lnTo>
                      <a:pt x="74" y="109"/>
                    </a:lnTo>
                    <a:lnTo>
                      <a:pt x="64" y="78"/>
                    </a:lnTo>
                    <a:lnTo>
                      <a:pt x="86" y="66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9" name="Freeform 151"/>
              <p:cNvSpPr>
                <a:spLocks noChangeArrowheads="1"/>
              </p:cNvSpPr>
              <p:nvPr/>
            </p:nvSpPr>
            <p:spPr bwMode="auto">
              <a:xfrm>
                <a:off x="0" y="146"/>
                <a:ext cx="550" cy="437"/>
              </a:xfrm>
              <a:custGeom>
                <a:avLst/>
                <a:gdLst>
                  <a:gd name="T0" fmla="*/ 293 w 550"/>
                  <a:gd name="T1" fmla="*/ 67 h 437"/>
                  <a:gd name="T2" fmla="*/ 328 w 550"/>
                  <a:gd name="T3" fmla="*/ 32 h 437"/>
                  <a:gd name="T4" fmla="*/ 271 w 550"/>
                  <a:gd name="T5" fmla="*/ 0 h 437"/>
                  <a:gd name="T6" fmla="*/ 253 w 550"/>
                  <a:gd name="T7" fmla="*/ 8 h 437"/>
                  <a:gd name="T8" fmla="*/ 194 w 550"/>
                  <a:gd name="T9" fmla="*/ 42 h 437"/>
                  <a:gd name="T10" fmla="*/ 129 w 550"/>
                  <a:gd name="T11" fmla="*/ 50 h 437"/>
                  <a:gd name="T12" fmla="*/ 96 w 550"/>
                  <a:gd name="T13" fmla="*/ 94 h 437"/>
                  <a:gd name="T14" fmla="*/ 89 w 550"/>
                  <a:gd name="T15" fmla="*/ 110 h 437"/>
                  <a:gd name="T16" fmla="*/ 86 w 550"/>
                  <a:gd name="T17" fmla="*/ 121 h 437"/>
                  <a:gd name="T18" fmla="*/ 73 w 550"/>
                  <a:gd name="T19" fmla="*/ 137 h 437"/>
                  <a:gd name="T20" fmla="*/ 10 w 550"/>
                  <a:gd name="T21" fmla="*/ 149 h 437"/>
                  <a:gd name="T22" fmla="*/ 10 w 550"/>
                  <a:gd name="T23" fmla="*/ 238 h 437"/>
                  <a:gd name="T24" fmla="*/ 13 w 550"/>
                  <a:gd name="T25" fmla="*/ 315 h 437"/>
                  <a:gd name="T26" fmla="*/ 22 w 550"/>
                  <a:gd name="T27" fmla="*/ 362 h 437"/>
                  <a:gd name="T28" fmla="*/ 27 w 550"/>
                  <a:gd name="T29" fmla="*/ 377 h 437"/>
                  <a:gd name="T30" fmla="*/ 39 w 550"/>
                  <a:gd name="T31" fmla="*/ 380 h 437"/>
                  <a:gd name="T32" fmla="*/ 61 w 550"/>
                  <a:gd name="T33" fmla="*/ 378 h 437"/>
                  <a:gd name="T34" fmla="*/ 95 w 550"/>
                  <a:gd name="T35" fmla="*/ 372 h 437"/>
                  <a:gd name="T36" fmla="*/ 236 w 550"/>
                  <a:gd name="T37" fmla="*/ 323 h 437"/>
                  <a:gd name="T38" fmla="*/ 275 w 550"/>
                  <a:gd name="T39" fmla="*/ 330 h 437"/>
                  <a:gd name="T40" fmla="*/ 306 w 550"/>
                  <a:gd name="T41" fmla="*/ 341 h 437"/>
                  <a:gd name="T42" fmla="*/ 324 w 550"/>
                  <a:gd name="T43" fmla="*/ 353 h 437"/>
                  <a:gd name="T44" fmla="*/ 358 w 550"/>
                  <a:gd name="T45" fmla="*/ 393 h 437"/>
                  <a:gd name="T46" fmla="*/ 387 w 550"/>
                  <a:gd name="T47" fmla="*/ 430 h 437"/>
                  <a:gd name="T48" fmla="*/ 406 w 550"/>
                  <a:gd name="T49" fmla="*/ 436 h 437"/>
                  <a:gd name="T50" fmla="*/ 435 w 550"/>
                  <a:gd name="T51" fmla="*/ 437 h 437"/>
                  <a:gd name="T52" fmla="*/ 482 w 550"/>
                  <a:gd name="T53" fmla="*/ 406 h 437"/>
                  <a:gd name="T54" fmla="*/ 494 w 550"/>
                  <a:gd name="T55" fmla="*/ 390 h 437"/>
                  <a:gd name="T56" fmla="*/ 507 w 550"/>
                  <a:gd name="T57" fmla="*/ 371 h 437"/>
                  <a:gd name="T58" fmla="*/ 507 w 550"/>
                  <a:gd name="T59" fmla="*/ 333 h 437"/>
                  <a:gd name="T60" fmla="*/ 550 w 550"/>
                  <a:gd name="T61" fmla="*/ 219 h 437"/>
                  <a:gd name="T62" fmla="*/ 519 w 550"/>
                  <a:gd name="T63" fmla="*/ 166 h 437"/>
                  <a:gd name="T64" fmla="*/ 504 w 550"/>
                  <a:gd name="T65" fmla="*/ 146 h 437"/>
                  <a:gd name="T66" fmla="*/ 468 w 550"/>
                  <a:gd name="T67" fmla="*/ 118 h 437"/>
                  <a:gd name="T68" fmla="*/ 435 w 550"/>
                  <a:gd name="T69" fmla="*/ 54 h 437"/>
                  <a:gd name="T70" fmla="*/ 385 w 550"/>
                  <a:gd name="T71" fmla="*/ 82 h 4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0"/>
                  <a:gd name="T109" fmla="*/ 0 h 437"/>
                  <a:gd name="T110" fmla="*/ 550 w 550"/>
                  <a:gd name="T111" fmla="*/ 437 h 4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0" h="437">
                    <a:moveTo>
                      <a:pt x="390" y="92"/>
                    </a:moveTo>
                    <a:lnTo>
                      <a:pt x="293" y="67"/>
                    </a:lnTo>
                    <a:lnTo>
                      <a:pt x="298" y="32"/>
                    </a:lnTo>
                    <a:lnTo>
                      <a:pt x="328" y="32"/>
                    </a:lnTo>
                    <a:lnTo>
                      <a:pt x="328" y="0"/>
                    </a:lnTo>
                    <a:lnTo>
                      <a:pt x="271" y="0"/>
                    </a:lnTo>
                    <a:lnTo>
                      <a:pt x="263" y="3"/>
                    </a:lnTo>
                    <a:lnTo>
                      <a:pt x="253" y="8"/>
                    </a:lnTo>
                    <a:lnTo>
                      <a:pt x="227" y="21"/>
                    </a:lnTo>
                    <a:lnTo>
                      <a:pt x="194" y="42"/>
                    </a:lnTo>
                    <a:lnTo>
                      <a:pt x="167" y="50"/>
                    </a:lnTo>
                    <a:lnTo>
                      <a:pt x="129" y="50"/>
                    </a:lnTo>
                    <a:lnTo>
                      <a:pt x="107" y="82"/>
                    </a:lnTo>
                    <a:lnTo>
                      <a:pt x="96" y="94"/>
                    </a:lnTo>
                    <a:lnTo>
                      <a:pt x="90" y="106"/>
                    </a:lnTo>
                    <a:lnTo>
                      <a:pt x="89" y="110"/>
                    </a:lnTo>
                    <a:lnTo>
                      <a:pt x="87" y="115"/>
                    </a:lnTo>
                    <a:lnTo>
                      <a:pt x="86" y="121"/>
                    </a:lnTo>
                    <a:lnTo>
                      <a:pt x="83" y="125"/>
                    </a:lnTo>
                    <a:lnTo>
                      <a:pt x="73" y="137"/>
                    </a:lnTo>
                    <a:lnTo>
                      <a:pt x="60" y="149"/>
                    </a:lnTo>
                    <a:lnTo>
                      <a:pt x="10" y="149"/>
                    </a:lnTo>
                    <a:lnTo>
                      <a:pt x="0" y="199"/>
                    </a:lnTo>
                    <a:lnTo>
                      <a:pt x="10" y="238"/>
                    </a:lnTo>
                    <a:lnTo>
                      <a:pt x="10" y="296"/>
                    </a:lnTo>
                    <a:lnTo>
                      <a:pt x="13" y="315"/>
                    </a:lnTo>
                    <a:lnTo>
                      <a:pt x="16" y="339"/>
                    </a:lnTo>
                    <a:lnTo>
                      <a:pt x="22" y="362"/>
                    </a:lnTo>
                    <a:lnTo>
                      <a:pt x="25" y="375"/>
                    </a:lnTo>
                    <a:lnTo>
                      <a:pt x="27" y="377"/>
                    </a:lnTo>
                    <a:lnTo>
                      <a:pt x="30" y="378"/>
                    </a:lnTo>
                    <a:lnTo>
                      <a:pt x="39" y="380"/>
                    </a:lnTo>
                    <a:lnTo>
                      <a:pt x="49" y="380"/>
                    </a:lnTo>
                    <a:lnTo>
                      <a:pt x="61" y="378"/>
                    </a:lnTo>
                    <a:lnTo>
                      <a:pt x="84" y="374"/>
                    </a:lnTo>
                    <a:lnTo>
                      <a:pt x="95" y="372"/>
                    </a:lnTo>
                    <a:lnTo>
                      <a:pt x="194" y="348"/>
                    </a:lnTo>
                    <a:lnTo>
                      <a:pt x="236" y="323"/>
                    </a:lnTo>
                    <a:lnTo>
                      <a:pt x="248" y="324"/>
                    </a:lnTo>
                    <a:lnTo>
                      <a:pt x="275" y="330"/>
                    </a:lnTo>
                    <a:lnTo>
                      <a:pt x="290" y="336"/>
                    </a:lnTo>
                    <a:lnTo>
                      <a:pt x="306" y="341"/>
                    </a:lnTo>
                    <a:lnTo>
                      <a:pt x="319" y="348"/>
                    </a:lnTo>
                    <a:lnTo>
                      <a:pt x="324" y="353"/>
                    </a:lnTo>
                    <a:lnTo>
                      <a:pt x="328" y="356"/>
                    </a:lnTo>
                    <a:lnTo>
                      <a:pt x="358" y="393"/>
                    </a:lnTo>
                    <a:lnTo>
                      <a:pt x="382" y="425"/>
                    </a:lnTo>
                    <a:lnTo>
                      <a:pt x="387" y="430"/>
                    </a:lnTo>
                    <a:lnTo>
                      <a:pt x="396" y="434"/>
                    </a:lnTo>
                    <a:lnTo>
                      <a:pt x="406" y="436"/>
                    </a:lnTo>
                    <a:lnTo>
                      <a:pt x="417" y="437"/>
                    </a:lnTo>
                    <a:lnTo>
                      <a:pt x="435" y="437"/>
                    </a:lnTo>
                    <a:lnTo>
                      <a:pt x="443" y="437"/>
                    </a:lnTo>
                    <a:lnTo>
                      <a:pt x="482" y="406"/>
                    </a:lnTo>
                    <a:lnTo>
                      <a:pt x="485" y="401"/>
                    </a:lnTo>
                    <a:lnTo>
                      <a:pt x="494" y="390"/>
                    </a:lnTo>
                    <a:lnTo>
                      <a:pt x="504" y="377"/>
                    </a:lnTo>
                    <a:lnTo>
                      <a:pt x="507" y="371"/>
                    </a:lnTo>
                    <a:lnTo>
                      <a:pt x="507" y="363"/>
                    </a:lnTo>
                    <a:lnTo>
                      <a:pt x="507" y="333"/>
                    </a:lnTo>
                    <a:lnTo>
                      <a:pt x="539" y="283"/>
                    </a:lnTo>
                    <a:lnTo>
                      <a:pt x="550" y="219"/>
                    </a:lnTo>
                    <a:lnTo>
                      <a:pt x="535" y="190"/>
                    </a:lnTo>
                    <a:lnTo>
                      <a:pt x="519" y="166"/>
                    </a:lnTo>
                    <a:lnTo>
                      <a:pt x="512" y="155"/>
                    </a:lnTo>
                    <a:lnTo>
                      <a:pt x="504" y="146"/>
                    </a:lnTo>
                    <a:lnTo>
                      <a:pt x="486" y="131"/>
                    </a:lnTo>
                    <a:lnTo>
                      <a:pt x="468" y="118"/>
                    </a:lnTo>
                    <a:lnTo>
                      <a:pt x="447" y="104"/>
                    </a:lnTo>
                    <a:lnTo>
                      <a:pt x="435" y="54"/>
                    </a:lnTo>
                    <a:lnTo>
                      <a:pt x="382" y="8"/>
                    </a:lnTo>
                    <a:lnTo>
                      <a:pt x="385" y="82"/>
                    </a:lnTo>
                    <a:lnTo>
                      <a:pt x="390" y="92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20" name="Freeform 152"/>
              <p:cNvSpPr>
                <a:spLocks noChangeArrowheads="1"/>
              </p:cNvSpPr>
              <p:nvPr/>
            </p:nvSpPr>
            <p:spPr bwMode="auto">
              <a:xfrm>
                <a:off x="385" y="618"/>
                <a:ext cx="122" cy="65"/>
              </a:xfrm>
              <a:custGeom>
                <a:avLst/>
                <a:gdLst>
                  <a:gd name="T0" fmla="*/ 65 w 122"/>
                  <a:gd name="T1" fmla="*/ 65 h 65"/>
                  <a:gd name="T2" fmla="*/ 35 w 122"/>
                  <a:gd name="T3" fmla="*/ 45 h 65"/>
                  <a:gd name="T4" fmla="*/ 0 w 122"/>
                  <a:gd name="T5" fmla="*/ 15 h 65"/>
                  <a:gd name="T6" fmla="*/ 31 w 122"/>
                  <a:gd name="T7" fmla="*/ 0 h 65"/>
                  <a:gd name="T8" fmla="*/ 73 w 122"/>
                  <a:gd name="T9" fmla="*/ 3 h 65"/>
                  <a:gd name="T10" fmla="*/ 122 w 122"/>
                  <a:gd name="T11" fmla="*/ 10 h 65"/>
                  <a:gd name="T12" fmla="*/ 100 w 122"/>
                  <a:gd name="T13" fmla="*/ 38 h 65"/>
                  <a:gd name="T14" fmla="*/ 65 w 122"/>
                  <a:gd name="T15" fmla="*/ 65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2"/>
                  <a:gd name="T25" fmla="*/ 0 h 65"/>
                  <a:gd name="T26" fmla="*/ 122 w 122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2" h="65">
                    <a:moveTo>
                      <a:pt x="65" y="65"/>
                    </a:moveTo>
                    <a:lnTo>
                      <a:pt x="35" y="45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73" y="3"/>
                    </a:lnTo>
                    <a:lnTo>
                      <a:pt x="122" y="10"/>
                    </a:lnTo>
                    <a:lnTo>
                      <a:pt x="100" y="38"/>
                    </a:lnTo>
                    <a:lnTo>
                      <a:pt x="65" y="65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21" name="Freeform 153"/>
              <p:cNvSpPr>
                <a:spLocks noChangeArrowheads="1"/>
              </p:cNvSpPr>
              <p:nvPr/>
            </p:nvSpPr>
            <p:spPr bwMode="auto">
              <a:xfrm>
                <a:off x="746" y="618"/>
                <a:ext cx="114" cy="117"/>
              </a:xfrm>
              <a:custGeom>
                <a:avLst/>
                <a:gdLst>
                  <a:gd name="T0" fmla="*/ 42 w 114"/>
                  <a:gd name="T1" fmla="*/ 117 h 117"/>
                  <a:gd name="T2" fmla="*/ 0 w 114"/>
                  <a:gd name="T3" fmla="*/ 99 h 117"/>
                  <a:gd name="T4" fmla="*/ 42 w 114"/>
                  <a:gd name="T5" fmla="*/ 53 h 117"/>
                  <a:gd name="T6" fmla="*/ 42 w 114"/>
                  <a:gd name="T7" fmla="*/ 3 h 117"/>
                  <a:gd name="T8" fmla="*/ 75 w 114"/>
                  <a:gd name="T9" fmla="*/ 0 h 117"/>
                  <a:gd name="T10" fmla="*/ 114 w 114"/>
                  <a:gd name="T11" fmla="*/ 0 h 117"/>
                  <a:gd name="T12" fmla="*/ 107 w 114"/>
                  <a:gd name="T13" fmla="*/ 53 h 117"/>
                  <a:gd name="T14" fmla="*/ 67 w 114"/>
                  <a:gd name="T15" fmla="*/ 87 h 117"/>
                  <a:gd name="T16" fmla="*/ 42 w 114"/>
                  <a:gd name="T17" fmla="*/ 117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117"/>
                  <a:gd name="T29" fmla="*/ 114 w 114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117">
                    <a:moveTo>
                      <a:pt x="42" y="117"/>
                    </a:moveTo>
                    <a:lnTo>
                      <a:pt x="0" y="99"/>
                    </a:lnTo>
                    <a:lnTo>
                      <a:pt x="42" y="53"/>
                    </a:lnTo>
                    <a:lnTo>
                      <a:pt x="42" y="3"/>
                    </a:lnTo>
                    <a:lnTo>
                      <a:pt x="75" y="0"/>
                    </a:lnTo>
                    <a:lnTo>
                      <a:pt x="114" y="0"/>
                    </a:lnTo>
                    <a:lnTo>
                      <a:pt x="107" y="53"/>
                    </a:lnTo>
                    <a:lnTo>
                      <a:pt x="67" y="87"/>
                    </a:lnTo>
                    <a:lnTo>
                      <a:pt x="42" y="117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22" name="Freeform 154"/>
              <p:cNvSpPr>
                <a:spLocks noChangeArrowheads="1"/>
              </p:cNvSpPr>
              <p:nvPr/>
            </p:nvSpPr>
            <p:spPr bwMode="auto">
              <a:xfrm>
                <a:off x="830" y="514"/>
                <a:ext cx="107" cy="84"/>
              </a:xfrm>
              <a:custGeom>
                <a:avLst/>
                <a:gdLst>
                  <a:gd name="T0" fmla="*/ 26 w 107"/>
                  <a:gd name="T1" fmla="*/ 77 h 84"/>
                  <a:gd name="T2" fmla="*/ 0 w 107"/>
                  <a:gd name="T3" fmla="*/ 27 h 84"/>
                  <a:gd name="T4" fmla="*/ 26 w 107"/>
                  <a:gd name="T5" fmla="*/ 0 h 84"/>
                  <a:gd name="T6" fmla="*/ 30 w 107"/>
                  <a:gd name="T7" fmla="*/ 3 h 84"/>
                  <a:gd name="T8" fmla="*/ 42 w 107"/>
                  <a:gd name="T9" fmla="*/ 12 h 84"/>
                  <a:gd name="T10" fmla="*/ 57 w 107"/>
                  <a:gd name="T11" fmla="*/ 19 h 84"/>
                  <a:gd name="T12" fmla="*/ 65 w 107"/>
                  <a:gd name="T13" fmla="*/ 22 h 84"/>
                  <a:gd name="T14" fmla="*/ 72 w 107"/>
                  <a:gd name="T15" fmla="*/ 22 h 84"/>
                  <a:gd name="T16" fmla="*/ 86 w 107"/>
                  <a:gd name="T17" fmla="*/ 24 h 84"/>
                  <a:gd name="T18" fmla="*/ 92 w 107"/>
                  <a:gd name="T19" fmla="*/ 25 h 84"/>
                  <a:gd name="T20" fmla="*/ 98 w 107"/>
                  <a:gd name="T21" fmla="*/ 27 h 84"/>
                  <a:gd name="T22" fmla="*/ 102 w 107"/>
                  <a:gd name="T23" fmla="*/ 30 h 84"/>
                  <a:gd name="T24" fmla="*/ 105 w 107"/>
                  <a:gd name="T25" fmla="*/ 35 h 84"/>
                  <a:gd name="T26" fmla="*/ 107 w 107"/>
                  <a:gd name="T27" fmla="*/ 39 h 84"/>
                  <a:gd name="T28" fmla="*/ 107 w 107"/>
                  <a:gd name="T29" fmla="*/ 47 h 84"/>
                  <a:gd name="T30" fmla="*/ 104 w 107"/>
                  <a:gd name="T31" fmla="*/ 53 h 84"/>
                  <a:gd name="T32" fmla="*/ 99 w 107"/>
                  <a:gd name="T33" fmla="*/ 59 h 84"/>
                  <a:gd name="T34" fmla="*/ 95 w 107"/>
                  <a:gd name="T35" fmla="*/ 65 h 84"/>
                  <a:gd name="T36" fmla="*/ 89 w 107"/>
                  <a:gd name="T37" fmla="*/ 71 h 84"/>
                  <a:gd name="T38" fmla="*/ 80 w 107"/>
                  <a:gd name="T39" fmla="*/ 78 h 84"/>
                  <a:gd name="T40" fmla="*/ 75 w 107"/>
                  <a:gd name="T41" fmla="*/ 80 h 84"/>
                  <a:gd name="T42" fmla="*/ 50 w 107"/>
                  <a:gd name="T43" fmla="*/ 84 h 84"/>
                  <a:gd name="T44" fmla="*/ 26 w 107"/>
                  <a:gd name="T45" fmla="*/ 77 h 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7"/>
                  <a:gd name="T70" fmla="*/ 0 h 84"/>
                  <a:gd name="T71" fmla="*/ 107 w 107"/>
                  <a:gd name="T72" fmla="*/ 84 h 8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7" h="84">
                    <a:moveTo>
                      <a:pt x="26" y="77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30" y="3"/>
                    </a:lnTo>
                    <a:lnTo>
                      <a:pt x="42" y="12"/>
                    </a:lnTo>
                    <a:lnTo>
                      <a:pt x="57" y="19"/>
                    </a:lnTo>
                    <a:lnTo>
                      <a:pt x="65" y="22"/>
                    </a:lnTo>
                    <a:lnTo>
                      <a:pt x="72" y="22"/>
                    </a:lnTo>
                    <a:lnTo>
                      <a:pt x="86" y="24"/>
                    </a:lnTo>
                    <a:lnTo>
                      <a:pt x="92" y="25"/>
                    </a:lnTo>
                    <a:lnTo>
                      <a:pt x="98" y="27"/>
                    </a:lnTo>
                    <a:lnTo>
                      <a:pt x="102" y="30"/>
                    </a:lnTo>
                    <a:lnTo>
                      <a:pt x="105" y="35"/>
                    </a:lnTo>
                    <a:lnTo>
                      <a:pt x="107" y="39"/>
                    </a:lnTo>
                    <a:lnTo>
                      <a:pt x="107" y="47"/>
                    </a:lnTo>
                    <a:lnTo>
                      <a:pt x="104" y="53"/>
                    </a:lnTo>
                    <a:lnTo>
                      <a:pt x="99" y="59"/>
                    </a:lnTo>
                    <a:lnTo>
                      <a:pt x="95" y="65"/>
                    </a:lnTo>
                    <a:lnTo>
                      <a:pt x="89" y="71"/>
                    </a:lnTo>
                    <a:lnTo>
                      <a:pt x="80" y="78"/>
                    </a:lnTo>
                    <a:lnTo>
                      <a:pt x="75" y="80"/>
                    </a:lnTo>
                    <a:lnTo>
                      <a:pt x="50" y="84"/>
                    </a:lnTo>
                    <a:lnTo>
                      <a:pt x="26" y="77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5423" name="AutoShape 155"/>
          <p:cNvSpPr>
            <a:spLocks noChangeArrowheads="1"/>
          </p:cNvSpPr>
          <p:nvPr/>
        </p:nvSpPr>
        <p:spPr bwMode="auto">
          <a:xfrm>
            <a:off x="4337050" y="1482725"/>
            <a:ext cx="1584325" cy="287338"/>
          </a:xfrm>
          <a:prstGeom prst="roundRect">
            <a:avLst>
              <a:gd name="adj" fmla="val 13273"/>
            </a:avLst>
          </a:prstGeom>
          <a:solidFill>
            <a:schemeClr val="tx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latinLnBrk="1"/>
            <a:r>
              <a:rPr lang="en-US" sz="1400" b="1">
                <a:solidFill>
                  <a:schemeClr val="bg1"/>
                </a:solidFill>
                <a:ea typeface="Gulim" pitchFamily="34" charset="-127"/>
              </a:rPr>
              <a:t>Europe</a:t>
            </a:r>
            <a:endParaRPr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5424" name="AutoShape 156"/>
          <p:cNvSpPr>
            <a:spLocks noChangeArrowheads="1"/>
          </p:cNvSpPr>
          <p:nvPr/>
        </p:nvSpPr>
        <p:spPr bwMode="auto">
          <a:xfrm>
            <a:off x="7270750" y="4003675"/>
            <a:ext cx="1584325" cy="287338"/>
          </a:xfrm>
          <a:prstGeom prst="roundRect">
            <a:avLst>
              <a:gd name="adj" fmla="val 13273"/>
            </a:avLst>
          </a:prstGeom>
          <a:solidFill>
            <a:schemeClr val="tx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latinLnBrk="1"/>
            <a:r>
              <a:rPr lang="en-US" sz="1400" b="1">
                <a:solidFill>
                  <a:schemeClr val="bg1"/>
                </a:solidFill>
                <a:ea typeface="Gulim" pitchFamily="34" charset="-127"/>
              </a:rPr>
              <a:t>Asia</a:t>
            </a:r>
            <a:endParaRPr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5425" name="AutoShape 157"/>
          <p:cNvSpPr>
            <a:spLocks noChangeArrowheads="1"/>
          </p:cNvSpPr>
          <p:nvPr/>
        </p:nvSpPr>
        <p:spPr bwMode="auto">
          <a:xfrm>
            <a:off x="3454400" y="5730875"/>
            <a:ext cx="1584325" cy="287338"/>
          </a:xfrm>
          <a:prstGeom prst="roundRect">
            <a:avLst>
              <a:gd name="adj" fmla="val 13273"/>
            </a:avLst>
          </a:prstGeom>
          <a:solidFill>
            <a:schemeClr val="tx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latinLnBrk="1"/>
            <a:r>
              <a:rPr lang="en-US" sz="1400" b="1">
                <a:solidFill>
                  <a:schemeClr val="bg1"/>
                </a:solidFill>
                <a:ea typeface="Gulim" pitchFamily="34" charset="-127"/>
              </a:rPr>
              <a:t>Africa</a:t>
            </a:r>
            <a:endParaRPr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5426" name="AutoShape 158"/>
          <p:cNvSpPr>
            <a:spLocks noChangeArrowheads="1"/>
          </p:cNvSpPr>
          <p:nvPr/>
        </p:nvSpPr>
        <p:spPr bwMode="auto">
          <a:xfrm>
            <a:off x="6424613" y="5875338"/>
            <a:ext cx="1584325" cy="287337"/>
          </a:xfrm>
          <a:prstGeom prst="roundRect">
            <a:avLst>
              <a:gd name="adj" fmla="val 13273"/>
            </a:avLst>
          </a:prstGeom>
          <a:solidFill>
            <a:schemeClr val="tx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latinLnBrk="1"/>
            <a:r>
              <a:rPr lang="en-US" sz="1400" b="1">
                <a:solidFill>
                  <a:schemeClr val="bg1"/>
                </a:solidFill>
                <a:ea typeface="Gulim" pitchFamily="34" charset="-127"/>
              </a:rPr>
              <a:t>Australia</a:t>
            </a:r>
            <a:endParaRPr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5427" name="Oval 159"/>
          <p:cNvSpPr>
            <a:spLocks noChangeArrowheads="1"/>
          </p:cNvSpPr>
          <p:nvPr/>
        </p:nvSpPr>
        <p:spPr bwMode="auto">
          <a:xfrm>
            <a:off x="6497638" y="3282950"/>
            <a:ext cx="144462" cy="1444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latinLnBrk="1"/>
            <a:endParaRPr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5428" name="Oval 160"/>
          <p:cNvSpPr>
            <a:spLocks noChangeArrowheads="1"/>
          </p:cNvSpPr>
          <p:nvPr/>
        </p:nvSpPr>
        <p:spPr bwMode="auto">
          <a:xfrm>
            <a:off x="5056188" y="2706688"/>
            <a:ext cx="144462" cy="1444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latinLnBrk="1"/>
            <a:endParaRPr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5429" name="Oval 161"/>
          <p:cNvSpPr>
            <a:spLocks noChangeArrowheads="1"/>
          </p:cNvSpPr>
          <p:nvPr/>
        </p:nvSpPr>
        <p:spPr bwMode="auto">
          <a:xfrm>
            <a:off x="4840288" y="4219575"/>
            <a:ext cx="144462" cy="1444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latinLnBrk="1"/>
            <a:endParaRPr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5430" name="Oval 162"/>
          <p:cNvSpPr>
            <a:spLocks noChangeArrowheads="1"/>
          </p:cNvSpPr>
          <p:nvPr/>
        </p:nvSpPr>
        <p:spPr bwMode="auto">
          <a:xfrm>
            <a:off x="7145338" y="4794250"/>
            <a:ext cx="144462" cy="1444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latinLnBrk="1"/>
            <a:endParaRPr lang="ko-KR" altLang="en-US">
              <a:latin typeface="Gulim" pitchFamily="34" charset="-127"/>
              <a:ea typeface="Gulim" pitchFamily="34" charset="-127"/>
            </a:endParaRPr>
          </a:p>
        </p:txBody>
      </p:sp>
      <p:cxnSp>
        <p:nvCxnSpPr>
          <p:cNvPr id="15431" name="AutoShape 163"/>
          <p:cNvCxnSpPr>
            <a:cxnSpLocks noChangeShapeType="1"/>
          </p:cNvCxnSpPr>
          <p:nvPr/>
        </p:nvCxnSpPr>
        <p:spPr bwMode="auto">
          <a:xfrm>
            <a:off x="5129213" y="1770063"/>
            <a:ext cx="0" cy="927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32" name="AutoShape 164"/>
          <p:cNvCxnSpPr>
            <a:cxnSpLocks noChangeShapeType="1"/>
          </p:cNvCxnSpPr>
          <p:nvPr/>
        </p:nvCxnSpPr>
        <p:spPr bwMode="auto">
          <a:xfrm>
            <a:off x="6621463" y="3416300"/>
            <a:ext cx="649287" cy="731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33" name="AutoShape 165"/>
          <p:cNvCxnSpPr>
            <a:cxnSpLocks noChangeShapeType="1"/>
          </p:cNvCxnSpPr>
          <p:nvPr/>
        </p:nvCxnSpPr>
        <p:spPr bwMode="auto">
          <a:xfrm flipH="1">
            <a:off x="7216775" y="4948238"/>
            <a:ext cx="1588" cy="927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34" name="AutoShape 166"/>
          <p:cNvCxnSpPr>
            <a:cxnSpLocks noChangeShapeType="1"/>
          </p:cNvCxnSpPr>
          <p:nvPr/>
        </p:nvCxnSpPr>
        <p:spPr bwMode="auto">
          <a:xfrm flipH="1">
            <a:off x="4246563" y="4352925"/>
            <a:ext cx="614362" cy="1377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35" name="矩形 3"/>
          <p:cNvSpPr>
            <a:spLocks noChangeArrowheads="1"/>
          </p:cNvSpPr>
          <p:nvPr/>
        </p:nvSpPr>
        <p:spPr bwMode="auto">
          <a:xfrm>
            <a:off x="5580063" y="6553200"/>
            <a:ext cx="31194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atinLnBrk="1"/>
            <a:r>
              <a:rPr lang="zh-CN" altLang="en-US" sz="1100">
                <a:solidFill>
                  <a:srgbClr val="414141"/>
                </a:solidFill>
                <a:latin typeface="Gulim" pitchFamily="34" charset="-127"/>
                <a:ea typeface="Gulim" pitchFamily="34" charset="-127"/>
              </a:rPr>
              <a:t> </a:t>
            </a:r>
          </a:p>
        </p:txBody>
      </p:sp>
      <p:sp>
        <p:nvSpPr>
          <p:cNvPr id="15436" name="Rectangle 77"/>
          <p:cNvSpPr>
            <a:spLocks noChangeArrowheads="1"/>
          </p:cNvSpPr>
          <p:nvPr/>
        </p:nvSpPr>
        <p:spPr bwMode="auto">
          <a:xfrm>
            <a:off x="3276600" y="1679575"/>
            <a:ext cx="1050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400" b="1"/>
              <a:t>Antarctica</a:t>
            </a: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5437" name="Group 78"/>
          <p:cNvGrpSpPr>
            <a:grpSpLocks noChangeAspect="1"/>
          </p:cNvGrpSpPr>
          <p:nvPr/>
        </p:nvGrpSpPr>
        <p:grpSpPr bwMode="auto">
          <a:xfrm>
            <a:off x="1331913" y="908050"/>
            <a:ext cx="6408737" cy="4394200"/>
            <a:chOff x="0" y="0"/>
            <a:chExt cx="4037" cy="2768"/>
          </a:xfrm>
        </p:grpSpPr>
        <p:pic>
          <p:nvPicPr>
            <p:cNvPr id="15438" name="Picture 79" descr="u=1282838063,3881242593&amp;fm=90&amp;gp=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862"/>
              <a:ext cx="817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9" name="Picture 80" descr="u=1282838063,3881242593&amp;fm=90&amp;gp=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98" y="0"/>
              <a:ext cx="680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40" name="Picture 81" descr="u=1282838063,3881242593&amp;fm=90&amp;gp=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57" y="545"/>
              <a:ext cx="907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41" name="Picture 82" descr="u=1282838063,3881242593&amp;fm=90&amp;gp=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26" y="2087"/>
              <a:ext cx="771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42" name="Picture 83" descr="u=1282838063,3881242593&amp;fm=90&amp;gp=0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769" y="1769"/>
              <a:ext cx="680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43" name="Picture 84" descr="u=1282838063,3881242593&amp;fm=90&amp;gp=0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57" y="1497"/>
              <a:ext cx="681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44" name="Picture 85" descr="u=1282838063,3881242593&amp;fm=90&amp;gp=0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493" y="2314"/>
              <a:ext cx="544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45" name="Text Box 86"/>
          <p:cNvSpPr txBox="1">
            <a:spLocks noChangeArrowheads="1"/>
          </p:cNvSpPr>
          <p:nvPr/>
        </p:nvSpPr>
        <p:spPr bwMode="auto">
          <a:xfrm>
            <a:off x="2987675" y="188913"/>
            <a:ext cx="3889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   Map of the world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全屏显示(4:3)</PresentationFormat>
  <Paragraphs>207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Gulim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2012-06-06T01:30:00Z</dcterms:created>
  <dcterms:modified xsi:type="dcterms:W3CDTF">2023-01-16T17:10:37Z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D9D9A6FF8091448186A04B599CE6C1CB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